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12" r:id="rId3"/>
    <p:sldId id="265" r:id="rId4"/>
    <p:sldId id="266" r:id="rId5"/>
    <p:sldId id="267" r:id="rId6"/>
    <p:sldId id="270" r:id="rId7"/>
    <p:sldId id="268" r:id="rId8"/>
    <p:sldId id="269" r:id="rId9"/>
    <p:sldId id="271" r:id="rId10"/>
    <p:sldId id="272" r:id="rId11"/>
    <p:sldId id="275" r:id="rId12"/>
    <p:sldId id="274"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94660"/>
  </p:normalViewPr>
  <p:slideViewPr>
    <p:cSldViewPr snapToGrid="0">
      <p:cViewPr varScale="1">
        <p:scale>
          <a:sx n="82" d="100"/>
          <a:sy n="82" d="100"/>
        </p:scale>
        <p:origin x="715" y="6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AD97-6318-7E95-5DB3-644116B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7E5A6-2E2C-465F-5DAC-F23AFDF3A8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DD8C81-0429-6B3C-8126-7E024A7AE126}"/>
              </a:ext>
            </a:extLst>
          </p:cNvPr>
          <p:cNvSpPr>
            <a:spLocks noGrp="1"/>
          </p:cNvSpPr>
          <p:nvPr>
            <p:ph type="dt" sz="half" idx="10"/>
          </p:nvPr>
        </p:nvSpPr>
        <p:spPr/>
        <p:txBody>
          <a:bodyPr/>
          <a:lstStyle/>
          <a:p>
            <a:fld id="{28236086-6164-46A6-BA6F-1F6B6B64CA20}" type="datetimeFigureOut">
              <a:rPr lang="en-US" smtClean="0"/>
              <a:t>4/8/2025</a:t>
            </a:fld>
            <a:endParaRPr lang="en-US"/>
          </a:p>
        </p:txBody>
      </p:sp>
      <p:sp>
        <p:nvSpPr>
          <p:cNvPr id="5" name="Footer Placeholder 4">
            <a:extLst>
              <a:ext uri="{FF2B5EF4-FFF2-40B4-BE49-F238E27FC236}">
                <a16:creationId xmlns:a16="http://schemas.microsoft.com/office/drawing/2014/main" id="{EB732338-8246-5C2A-C491-60C36D73C4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2115FF-51DC-45FD-9AD3-4108247D2395}"/>
              </a:ext>
            </a:extLst>
          </p:cNvPr>
          <p:cNvSpPr>
            <a:spLocks noGrp="1"/>
          </p:cNvSpPr>
          <p:nvPr>
            <p:ph type="sldNum" sz="quarter" idx="12"/>
          </p:nvPr>
        </p:nvSpPr>
        <p:spPr/>
        <p:txBody>
          <a:bodyPr/>
          <a:lstStyle/>
          <a:p>
            <a:fld id="{BBA340BA-94BF-4573-931B-FC588E02FB62}" type="slidenum">
              <a:rPr lang="en-US" smtClean="0"/>
              <a:t>‹#›</a:t>
            </a:fld>
            <a:endParaRPr lang="en-US"/>
          </a:p>
        </p:txBody>
      </p:sp>
    </p:spTree>
    <p:extLst>
      <p:ext uri="{BB962C8B-B14F-4D97-AF65-F5344CB8AC3E}">
        <p14:creationId xmlns:p14="http://schemas.microsoft.com/office/powerpoint/2010/main" val="194350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0B59-C417-4C7C-E83C-6514D81FD2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7A7496-6812-9810-A66F-143E418BCA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B3048-2935-2365-D764-674BFF905618}"/>
              </a:ext>
            </a:extLst>
          </p:cNvPr>
          <p:cNvSpPr>
            <a:spLocks noGrp="1"/>
          </p:cNvSpPr>
          <p:nvPr>
            <p:ph type="dt" sz="half" idx="10"/>
          </p:nvPr>
        </p:nvSpPr>
        <p:spPr/>
        <p:txBody>
          <a:bodyPr/>
          <a:lstStyle/>
          <a:p>
            <a:fld id="{28236086-6164-46A6-BA6F-1F6B6B64CA20}" type="datetimeFigureOut">
              <a:rPr lang="en-US" smtClean="0"/>
              <a:t>4/8/2025</a:t>
            </a:fld>
            <a:endParaRPr lang="en-US"/>
          </a:p>
        </p:txBody>
      </p:sp>
      <p:sp>
        <p:nvSpPr>
          <p:cNvPr id="5" name="Footer Placeholder 4">
            <a:extLst>
              <a:ext uri="{FF2B5EF4-FFF2-40B4-BE49-F238E27FC236}">
                <a16:creationId xmlns:a16="http://schemas.microsoft.com/office/drawing/2014/main" id="{A58BE674-EC5A-6FC1-5763-E7AD23589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DAD148-1E98-BFD8-36E5-D6D4F6A8932B}"/>
              </a:ext>
            </a:extLst>
          </p:cNvPr>
          <p:cNvSpPr>
            <a:spLocks noGrp="1"/>
          </p:cNvSpPr>
          <p:nvPr>
            <p:ph type="sldNum" sz="quarter" idx="12"/>
          </p:nvPr>
        </p:nvSpPr>
        <p:spPr/>
        <p:txBody>
          <a:bodyPr/>
          <a:lstStyle/>
          <a:p>
            <a:fld id="{BBA340BA-94BF-4573-931B-FC588E02FB62}" type="slidenum">
              <a:rPr lang="en-US" smtClean="0"/>
              <a:t>‹#›</a:t>
            </a:fld>
            <a:endParaRPr lang="en-US"/>
          </a:p>
        </p:txBody>
      </p:sp>
    </p:spTree>
    <p:extLst>
      <p:ext uri="{BB962C8B-B14F-4D97-AF65-F5344CB8AC3E}">
        <p14:creationId xmlns:p14="http://schemas.microsoft.com/office/powerpoint/2010/main" val="566380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F0F235-7E46-B395-0503-5F426F527B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121A1E-DE3A-49BD-3AA9-836852E4A0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D58F55-6EC5-CA42-9992-19665DC64BB9}"/>
              </a:ext>
            </a:extLst>
          </p:cNvPr>
          <p:cNvSpPr>
            <a:spLocks noGrp="1"/>
          </p:cNvSpPr>
          <p:nvPr>
            <p:ph type="dt" sz="half" idx="10"/>
          </p:nvPr>
        </p:nvSpPr>
        <p:spPr/>
        <p:txBody>
          <a:bodyPr/>
          <a:lstStyle/>
          <a:p>
            <a:fld id="{28236086-6164-46A6-BA6F-1F6B6B64CA20}" type="datetimeFigureOut">
              <a:rPr lang="en-US" smtClean="0"/>
              <a:t>4/8/2025</a:t>
            </a:fld>
            <a:endParaRPr lang="en-US"/>
          </a:p>
        </p:txBody>
      </p:sp>
      <p:sp>
        <p:nvSpPr>
          <p:cNvPr id="5" name="Footer Placeholder 4">
            <a:extLst>
              <a:ext uri="{FF2B5EF4-FFF2-40B4-BE49-F238E27FC236}">
                <a16:creationId xmlns:a16="http://schemas.microsoft.com/office/drawing/2014/main" id="{3F522731-C7F9-A445-63EB-5106DBA734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0BCF88-BF5B-2B80-F114-DC7CA8E1467B}"/>
              </a:ext>
            </a:extLst>
          </p:cNvPr>
          <p:cNvSpPr>
            <a:spLocks noGrp="1"/>
          </p:cNvSpPr>
          <p:nvPr>
            <p:ph type="sldNum" sz="quarter" idx="12"/>
          </p:nvPr>
        </p:nvSpPr>
        <p:spPr/>
        <p:txBody>
          <a:bodyPr/>
          <a:lstStyle/>
          <a:p>
            <a:fld id="{BBA340BA-94BF-4573-931B-FC588E02FB62}" type="slidenum">
              <a:rPr lang="en-US" smtClean="0"/>
              <a:t>‹#›</a:t>
            </a:fld>
            <a:endParaRPr lang="en-US"/>
          </a:p>
        </p:txBody>
      </p:sp>
    </p:spTree>
    <p:extLst>
      <p:ext uri="{BB962C8B-B14F-4D97-AF65-F5344CB8AC3E}">
        <p14:creationId xmlns:p14="http://schemas.microsoft.com/office/powerpoint/2010/main" val="417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rot="5400000">
            <a:off x="-3345003" y="-2658171"/>
            <a:ext cx="9648085" cy="9830628"/>
          </a:xfrm>
          <a:custGeom>
            <a:avLst/>
            <a:gdLst/>
            <a:ahLst/>
            <a:cxnLst/>
            <a:rect l="l" t="t" r="r" b="b"/>
            <a:pathLst>
              <a:path w="30761" h="31343" extrusionOk="0">
                <a:moveTo>
                  <a:pt x="25462" y="1"/>
                </a:moveTo>
                <a:cubicBezTo>
                  <a:pt x="25003" y="1"/>
                  <a:pt x="24504" y="84"/>
                  <a:pt x="23962" y="262"/>
                </a:cubicBezTo>
                <a:cubicBezTo>
                  <a:pt x="22714" y="644"/>
                  <a:pt x="21848" y="1706"/>
                  <a:pt x="21270" y="2862"/>
                </a:cubicBezTo>
                <a:cubicBezTo>
                  <a:pt x="20785" y="3728"/>
                  <a:pt x="20693" y="5740"/>
                  <a:pt x="19919" y="6421"/>
                </a:cubicBezTo>
                <a:cubicBezTo>
                  <a:pt x="19549" y="6724"/>
                  <a:pt x="19197" y="6855"/>
                  <a:pt x="18859" y="6855"/>
                </a:cubicBezTo>
                <a:cubicBezTo>
                  <a:pt x="16740" y="6855"/>
                  <a:pt x="15176" y="1692"/>
                  <a:pt x="13183" y="1603"/>
                </a:cubicBezTo>
                <a:cubicBezTo>
                  <a:pt x="13116" y="1599"/>
                  <a:pt x="13051" y="1598"/>
                  <a:pt x="12987" y="1598"/>
                </a:cubicBezTo>
                <a:cubicBezTo>
                  <a:pt x="9937" y="1598"/>
                  <a:pt x="10508" y="5882"/>
                  <a:pt x="11357" y="7762"/>
                </a:cubicBezTo>
                <a:cubicBezTo>
                  <a:pt x="11842" y="8917"/>
                  <a:pt x="12420" y="10072"/>
                  <a:pt x="13276" y="11134"/>
                </a:cubicBezTo>
                <a:cubicBezTo>
                  <a:pt x="13956" y="12094"/>
                  <a:pt x="15205" y="12867"/>
                  <a:pt x="15586" y="14116"/>
                </a:cubicBezTo>
                <a:cubicBezTo>
                  <a:pt x="16357" y="16711"/>
                  <a:pt x="14815" y="17501"/>
                  <a:pt x="12974" y="17501"/>
                </a:cubicBezTo>
                <a:cubicBezTo>
                  <a:pt x="11807" y="17501"/>
                  <a:pt x="10520" y="17184"/>
                  <a:pt x="9624" y="16808"/>
                </a:cubicBezTo>
                <a:cubicBezTo>
                  <a:pt x="8752" y="16450"/>
                  <a:pt x="7859" y="16277"/>
                  <a:pt x="6986" y="16277"/>
                </a:cubicBezTo>
                <a:cubicBezTo>
                  <a:pt x="4586" y="16277"/>
                  <a:pt x="2333" y="17587"/>
                  <a:pt x="1062" y="19985"/>
                </a:cubicBezTo>
                <a:cubicBezTo>
                  <a:pt x="0" y="22203"/>
                  <a:pt x="93" y="25472"/>
                  <a:pt x="1248" y="27783"/>
                </a:cubicBezTo>
                <a:cubicBezTo>
                  <a:pt x="1953" y="29293"/>
                  <a:pt x="2762" y="29890"/>
                  <a:pt x="3534" y="29890"/>
                </a:cubicBezTo>
                <a:cubicBezTo>
                  <a:pt x="4978" y="29890"/>
                  <a:pt x="6291" y="27799"/>
                  <a:pt x="6540" y="25669"/>
                </a:cubicBezTo>
                <a:cubicBezTo>
                  <a:pt x="6754" y="23757"/>
                  <a:pt x="7623" y="23083"/>
                  <a:pt x="8725" y="23083"/>
                </a:cubicBezTo>
                <a:cubicBezTo>
                  <a:pt x="10121" y="23083"/>
                  <a:pt x="11892" y="24164"/>
                  <a:pt x="13183" y="25184"/>
                </a:cubicBezTo>
                <a:cubicBezTo>
                  <a:pt x="14106" y="25895"/>
                  <a:pt x="14783" y="26188"/>
                  <a:pt x="15317" y="26188"/>
                </a:cubicBezTo>
                <a:cubicBezTo>
                  <a:pt x="16736" y="26188"/>
                  <a:pt x="17148" y="24117"/>
                  <a:pt x="18474" y="22295"/>
                </a:cubicBezTo>
                <a:cubicBezTo>
                  <a:pt x="19049" y="21552"/>
                  <a:pt x="19836" y="21252"/>
                  <a:pt x="20692" y="21252"/>
                </a:cubicBezTo>
                <a:cubicBezTo>
                  <a:pt x="22710" y="21252"/>
                  <a:pt x="25108" y="22925"/>
                  <a:pt x="25984" y="24410"/>
                </a:cubicBezTo>
                <a:cubicBezTo>
                  <a:pt x="26655" y="25669"/>
                  <a:pt x="26944" y="27010"/>
                  <a:pt x="27336" y="28454"/>
                </a:cubicBezTo>
                <a:cubicBezTo>
                  <a:pt x="27624" y="29227"/>
                  <a:pt x="27624" y="30671"/>
                  <a:pt x="28006" y="31342"/>
                </a:cubicBezTo>
                <a:lnTo>
                  <a:pt x="28099" y="31146"/>
                </a:lnTo>
                <a:cubicBezTo>
                  <a:pt x="28129" y="31161"/>
                  <a:pt x="28159" y="31168"/>
                  <a:pt x="28189" y="31168"/>
                </a:cubicBezTo>
                <a:cubicBezTo>
                  <a:pt x="28548" y="31168"/>
                  <a:pt x="28887" y="30143"/>
                  <a:pt x="29069" y="29609"/>
                </a:cubicBezTo>
                <a:cubicBezTo>
                  <a:pt x="30502" y="24802"/>
                  <a:pt x="29935" y="19315"/>
                  <a:pt x="30409" y="14311"/>
                </a:cubicBezTo>
                <a:cubicBezTo>
                  <a:pt x="30760" y="10859"/>
                  <a:pt x="30710" y="1"/>
                  <a:pt x="2546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flipH="1">
            <a:off x="6401393" y="6017994"/>
            <a:ext cx="1641540" cy="1572143"/>
          </a:xfrm>
          <a:custGeom>
            <a:avLst/>
            <a:gdLst/>
            <a:ahLst/>
            <a:cxnLst/>
            <a:rect l="l" t="t" r="r" b="b"/>
            <a:pathLst>
              <a:path w="14973" h="14340" extrusionOk="0">
                <a:moveTo>
                  <a:pt x="5804" y="1"/>
                </a:moveTo>
                <a:cubicBezTo>
                  <a:pt x="5569" y="1"/>
                  <a:pt x="5300" y="71"/>
                  <a:pt x="5030" y="212"/>
                </a:cubicBezTo>
                <a:cubicBezTo>
                  <a:pt x="4538" y="469"/>
                  <a:pt x="4327" y="938"/>
                  <a:pt x="4339" y="1431"/>
                </a:cubicBezTo>
                <a:lnTo>
                  <a:pt x="4327" y="1431"/>
                </a:lnTo>
                <a:lnTo>
                  <a:pt x="4339" y="1443"/>
                </a:lnTo>
                <a:cubicBezTo>
                  <a:pt x="4339" y="1501"/>
                  <a:pt x="4339" y="1560"/>
                  <a:pt x="4350" y="1607"/>
                </a:cubicBezTo>
                <a:lnTo>
                  <a:pt x="4350" y="1618"/>
                </a:lnTo>
                <a:cubicBezTo>
                  <a:pt x="4350" y="1665"/>
                  <a:pt x="4362" y="1724"/>
                  <a:pt x="4374" y="1771"/>
                </a:cubicBezTo>
                <a:cubicBezTo>
                  <a:pt x="4374" y="1795"/>
                  <a:pt x="4386" y="1806"/>
                  <a:pt x="4386" y="1829"/>
                </a:cubicBezTo>
                <a:cubicBezTo>
                  <a:pt x="4397" y="1865"/>
                  <a:pt x="4409" y="1900"/>
                  <a:pt x="4420" y="1947"/>
                </a:cubicBezTo>
                <a:cubicBezTo>
                  <a:pt x="4420" y="1959"/>
                  <a:pt x="4433" y="1970"/>
                  <a:pt x="4433" y="1994"/>
                </a:cubicBezTo>
                <a:cubicBezTo>
                  <a:pt x="4456" y="2041"/>
                  <a:pt x="4467" y="2100"/>
                  <a:pt x="4491" y="2147"/>
                </a:cubicBezTo>
                <a:cubicBezTo>
                  <a:pt x="4491" y="2147"/>
                  <a:pt x="4491" y="2158"/>
                  <a:pt x="4503" y="2158"/>
                </a:cubicBezTo>
                <a:cubicBezTo>
                  <a:pt x="4514" y="2205"/>
                  <a:pt x="4550" y="2252"/>
                  <a:pt x="4573" y="2298"/>
                </a:cubicBezTo>
                <a:cubicBezTo>
                  <a:pt x="4573" y="2322"/>
                  <a:pt x="4585" y="2334"/>
                  <a:pt x="4597" y="2345"/>
                </a:cubicBezTo>
                <a:lnTo>
                  <a:pt x="4667" y="2451"/>
                </a:lnTo>
                <a:cubicBezTo>
                  <a:pt x="4667" y="2463"/>
                  <a:pt x="4678" y="2475"/>
                  <a:pt x="4691" y="2498"/>
                </a:cubicBezTo>
                <a:cubicBezTo>
                  <a:pt x="4725" y="2545"/>
                  <a:pt x="4761" y="2580"/>
                  <a:pt x="4796" y="2627"/>
                </a:cubicBezTo>
                <a:cubicBezTo>
                  <a:pt x="4831" y="2674"/>
                  <a:pt x="4866" y="2709"/>
                  <a:pt x="4913" y="2744"/>
                </a:cubicBezTo>
                <a:lnTo>
                  <a:pt x="4949" y="2780"/>
                </a:lnTo>
                <a:cubicBezTo>
                  <a:pt x="4972" y="2814"/>
                  <a:pt x="5007" y="2838"/>
                  <a:pt x="5042" y="2861"/>
                </a:cubicBezTo>
                <a:lnTo>
                  <a:pt x="5077" y="2897"/>
                </a:lnTo>
                <a:cubicBezTo>
                  <a:pt x="5124" y="2932"/>
                  <a:pt x="5171" y="2955"/>
                  <a:pt x="5218" y="2991"/>
                </a:cubicBezTo>
                <a:lnTo>
                  <a:pt x="5230" y="2991"/>
                </a:lnTo>
                <a:lnTo>
                  <a:pt x="5371" y="3061"/>
                </a:lnTo>
                <a:cubicBezTo>
                  <a:pt x="5382" y="3072"/>
                  <a:pt x="5405" y="3072"/>
                  <a:pt x="5417" y="3084"/>
                </a:cubicBezTo>
                <a:cubicBezTo>
                  <a:pt x="5452" y="3096"/>
                  <a:pt x="5488" y="3108"/>
                  <a:pt x="5535" y="3119"/>
                </a:cubicBezTo>
                <a:cubicBezTo>
                  <a:pt x="5546" y="3119"/>
                  <a:pt x="5569" y="3131"/>
                  <a:pt x="5582" y="3131"/>
                </a:cubicBezTo>
                <a:cubicBezTo>
                  <a:pt x="5640" y="3143"/>
                  <a:pt x="5687" y="3155"/>
                  <a:pt x="5746" y="3166"/>
                </a:cubicBezTo>
                <a:lnTo>
                  <a:pt x="5757" y="3166"/>
                </a:lnTo>
                <a:cubicBezTo>
                  <a:pt x="5804" y="3178"/>
                  <a:pt x="5863" y="3178"/>
                  <a:pt x="5921" y="3178"/>
                </a:cubicBezTo>
                <a:lnTo>
                  <a:pt x="5980" y="3178"/>
                </a:lnTo>
                <a:cubicBezTo>
                  <a:pt x="6004" y="3178"/>
                  <a:pt x="6038" y="3166"/>
                  <a:pt x="6074" y="3166"/>
                </a:cubicBezTo>
                <a:cubicBezTo>
                  <a:pt x="6226" y="3788"/>
                  <a:pt x="6426" y="4398"/>
                  <a:pt x="6578" y="5018"/>
                </a:cubicBezTo>
                <a:cubicBezTo>
                  <a:pt x="6531" y="5042"/>
                  <a:pt x="6473" y="5078"/>
                  <a:pt x="6414" y="5101"/>
                </a:cubicBezTo>
                <a:cubicBezTo>
                  <a:pt x="5675" y="5487"/>
                  <a:pt x="5300" y="6144"/>
                  <a:pt x="5218" y="6860"/>
                </a:cubicBezTo>
                <a:cubicBezTo>
                  <a:pt x="4433" y="6953"/>
                  <a:pt x="3670" y="7141"/>
                  <a:pt x="2909" y="7246"/>
                </a:cubicBezTo>
                <a:cubicBezTo>
                  <a:pt x="2674" y="6660"/>
                  <a:pt x="2158" y="6167"/>
                  <a:pt x="1478" y="6167"/>
                </a:cubicBezTo>
                <a:cubicBezTo>
                  <a:pt x="1244" y="6167"/>
                  <a:pt x="974" y="6238"/>
                  <a:pt x="704" y="6379"/>
                </a:cubicBezTo>
                <a:cubicBezTo>
                  <a:pt x="212" y="6636"/>
                  <a:pt x="1" y="7105"/>
                  <a:pt x="12" y="7598"/>
                </a:cubicBezTo>
                <a:lnTo>
                  <a:pt x="1" y="7598"/>
                </a:lnTo>
                <a:cubicBezTo>
                  <a:pt x="12" y="7598"/>
                  <a:pt x="12" y="7610"/>
                  <a:pt x="12" y="7610"/>
                </a:cubicBezTo>
                <a:cubicBezTo>
                  <a:pt x="12" y="7668"/>
                  <a:pt x="12" y="7727"/>
                  <a:pt x="24" y="7774"/>
                </a:cubicBezTo>
                <a:lnTo>
                  <a:pt x="24" y="7785"/>
                </a:lnTo>
                <a:cubicBezTo>
                  <a:pt x="24" y="7832"/>
                  <a:pt x="36" y="7891"/>
                  <a:pt x="48" y="7938"/>
                </a:cubicBezTo>
                <a:cubicBezTo>
                  <a:pt x="48" y="7962"/>
                  <a:pt x="59" y="7973"/>
                  <a:pt x="59" y="7985"/>
                </a:cubicBezTo>
                <a:cubicBezTo>
                  <a:pt x="71" y="8032"/>
                  <a:pt x="83" y="8067"/>
                  <a:pt x="95" y="8114"/>
                </a:cubicBezTo>
                <a:cubicBezTo>
                  <a:pt x="95" y="8126"/>
                  <a:pt x="106" y="8137"/>
                  <a:pt x="106" y="8161"/>
                </a:cubicBezTo>
                <a:cubicBezTo>
                  <a:pt x="129" y="8207"/>
                  <a:pt x="142" y="8267"/>
                  <a:pt x="165" y="8313"/>
                </a:cubicBezTo>
                <a:lnTo>
                  <a:pt x="165" y="8325"/>
                </a:lnTo>
                <a:cubicBezTo>
                  <a:pt x="188" y="8372"/>
                  <a:pt x="223" y="8419"/>
                  <a:pt x="247" y="8465"/>
                </a:cubicBezTo>
                <a:cubicBezTo>
                  <a:pt x="247" y="8489"/>
                  <a:pt x="259" y="8501"/>
                  <a:pt x="270" y="8512"/>
                </a:cubicBezTo>
                <a:lnTo>
                  <a:pt x="340" y="8618"/>
                </a:lnTo>
                <a:cubicBezTo>
                  <a:pt x="340" y="8630"/>
                  <a:pt x="353" y="8642"/>
                  <a:pt x="364" y="8665"/>
                </a:cubicBezTo>
                <a:cubicBezTo>
                  <a:pt x="400" y="8712"/>
                  <a:pt x="434" y="8747"/>
                  <a:pt x="470" y="8794"/>
                </a:cubicBezTo>
                <a:cubicBezTo>
                  <a:pt x="505" y="8841"/>
                  <a:pt x="540" y="8876"/>
                  <a:pt x="587" y="8911"/>
                </a:cubicBezTo>
                <a:lnTo>
                  <a:pt x="622" y="8947"/>
                </a:lnTo>
                <a:cubicBezTo>
                  <a:pt x="645" y="8981"/>
                  <a:pt x="681" y="9005"/>
                  <a:pt x="716" y="9028"/>
                </a:cubicBezTo>
                <a:lnTo>
                  <a:pt x="751" y="9064"/>
                </a:lnTo>
                <a:cubicBezTo>
                  <a:pt x="798" y="9099"/>
                  <a:pt x="845" y="9122"/>
                  <a:pt x="892" y="9158"/>
                </a:cubicBezTo>
                <a:cubicBezTo>
                  <a:pt x="939" y="9181"/>
                  <a:pt x="997" y="9205"/>
                  <a:pt x="1044" y="9228"/>
                </a:cubicBezTo>
                <a:cubicBezTo>
                  <a:pt x="1056" y="9239"/>
                  <a:pt x="1080" y="9239"/>
                  <a:pt x="1091" y="9251"/>
                </a:cubicBezTo>
                <a:cubicBezTo>
                  <a:pt x="1126" y="9263"/>
                  <a:pt x="1161" y="9275"/>
                  <a:pt x="1208" y="9286"/>
                </a:cubicBezTo>
                <a:cubicBezTo>
                  <a:pt x="1220" y="9286"/>
                  <a:pt x="1244" y="9298"/>
                  <a:pt x="1255" y="9298"/>
                </a:cubicBezTo>
                <a:cubicBezTo>
                  <a:pt x="1314" y="9310"/>
                  <a:pt x="1361" y="9322"/>
                  <a:pt x="1419" y="9333"/>
                </a:cubicBezTo>
                <a:cubicBezTo>
                  <a:pt x="1478" y="9345"/>
                  <a:pt x="1536" y="9345"/>
                  <a:pt x="1595" y="9345"/>
                </a:cubicBezTo>
                <a:lnTo>
                  <a:pt x="1654" y="9345"/>
                </a:lnTo>
                <a:cubicBezTo>
                  <a:pt x="1700" y="9333"/>
                  <a:pt x="1736" y="9333"/>
                  <a:pt x="1783" y="9333"/>
                </a:cubicBezTo>
                <a:cubicBezTo>
                  <a:pt x="1806" y="9322"/>
                  <a:pt x="1830" y="9322"/>
                  <a:pt x="1841" y="9322"/>
                </a:cubicBezTo>
                <a:cubicBezTo>
                  <a:pt x="1900" y="9310"/>
                  <a:pt x="1971" y="9298"/>
                  <a:pt x="2029" y="9275"/>
                </a:cubicBezTo>
                <a:cubicBezTo>
                  <a:pt x="2088" y="9251"/>
                  <a:pt x="2146" y="9239"/>
                  <a:pt x="2193" y="9216"/>
                </a:cubicBezTo>
                <a:cubicBezTo>
                  <a:pt x="2205" y="9205"/>
                  <a:pt x="2216" y="9205"/>
                  <a:pt x="2229" y="9192"/>
                </a:cubicBezTo>
                <a:cubicBezTo>
                  <a:pt x="2275" y="9169"/>
                  <a:pt x="2322" y="9145"/>
                  <a:pt x="2357" y="9122"/>
                </a:cubicBezTo>
                <a:cubicBezTo>
                  <a:pt x="2369" y="9111"/>
                  <a:pt x="2380" y="9111"/>
                  <a:pt x="2380" y="9099"/>
                </a:cubicBezTo>
                <a:cubicBezTo>
                  <a:pt x="2427" y="9075"/>
                  <a:pt x="2463" y="9052"/>
                  <a:pt x="2498" y="9028"/>
                </a:cubicBezTo>
                <a:cubicBezTo>
                  <a:pt x="2498" y="9017"/>
                  <a:pt x="2510" y="9017"/>
                  <a:pt x="2521" y="9005"/>
                </a:cubicBezTo>
                <a:cubicBezTo>
                  <a:pt x="2557" y="8981"/>
                  <a:pt x="2591" y="8947"/>
                  <a:pt x="2627" y="8911"/>
                </a:cubicBezTo>
                <a:cubicBezTo>
                  <a:pt x="2627" y="8900"/>
                  <a:pt x="2638" y="8900"/>
                  <a:pt x="2651" y="8887"/>
                </a:cubicBezTo>
                <a:cubicBezTo>
                  <a:pt x="2709" y="8817"/>
                  <a:pt x="2768" y="8747"/>
                  <a:pt x="2815" y="8665"/>
                </a:cubicBezTo>
                <a:cubicBezTo>
                  <a:pt x="2826" y="8653"/>
                  <a:pt x="2826" y="8653"/>
                  <a:pt x="2826" y="8642"/>
                </a:cubicBezTo>
                <a:cubicBezTo>
                  <a:pt x="2849" y="8606"/>
                  <a:pt x="2873" y="8559"/>
                  <a:pt x="2896" y="8525"/>
                </a:cubicBezTo>
                <a:cubicBezTo>
                  <a:pt x="2896" y="8512"/>
                  <a:pt x="2896" y="8512"/>
                  <a:pt x="2909" y="8501"/>
                </a:cubicBezTo>
                <a:cubicBezTo>
                  <a:pt x="2920" y="8465"/>
                  <a:pt x="2932" y="8431"/>
                  <a:pt x="2943" y="8384"/>
                </a:cubicBezTo>
                <a:cubicBezTo>
                  <a:pt x="2955" y="8384"/>
                  <a:pt x="2955" y="8372"/>
                  <a:pt x="2955" y="8372"/>
                </a:cubicBezTo>
                <a:lnTo>
                  <a:pt x="2990" y="8231"/>
                </a:lnTo>
                <a:lnTo>
                  <a:pt x="2990" y="8207"/>
                </a:lnTo>
                <a:cubicBezTo>
                  <a:pt x="3002" y="8161"/>
                  <a:pt x="3014" y="8126"/>
                  <a:pt x="3014" y="8079"/>
                </a:cubicBezTo>
                <a:cubicBezTo>
                  <a:pt x="3026" y="8009"/>
                  <a:pt x="3026" y="7950"/>
                  <a:pt x="3026" y="7879"/>
                </a:cubicBezTo>
                <a:cubicBezTo>
                  <a:pt x="3753" y="7774"/>
                  <a:pt x="4480" y="7598"/>
                  <a:pt x="5206" y="7504"/>
                </a:cubicBezTo>
                <a:cubicBezTo>
                  <a:pt x="5218" y="7527"/>
                  <a:pt x="5218" y="7540"/>
                  <a:pt x="5218" y="7551"/>
                </a:cubicBezTo>
                <a:lnTo>
                  <a:pt x="5218" y="7574"/>
                </a:lnTo>
                <a:cubicBezTo>
                  <a:pt x="5218" y="7610"/>
                  <a:pt x="5230" y="7657"/>
                  <a:pt x="5241" y="7704"/>
                </a:cubicBezTo>
                <a:lnTo>
                  <a:pt x="5241" y="7739"/>
                </a:lnTo>
                <a:cubicBezTo>
                  <a:pt x="5253" y="7785"/>
                  <a:pt x="5253" y="7821"/>
                  <a:pt x="5265" y="7856"/>
                </a:cubicBezTo>
                <a:cubicBezTo>
                  <a:pt x="5265" y="7868"/>
                  <a:pt x="5277" y="7879"/>
                  <a:pt x="5277" y="7891"/>
                </a:cubicBezTo>
                <a:lnTo>
                  <a:pt x="5312" y="8032"/>
                </a:lnTo>
                <a:lnTo>
                  <a:pt x="5312" y="8043"/>
                </a:lnTo>
                <a:cubicBezTo>
                  <a:pt x="5324" y="8090"/>
                  <a:pt x="5335" y="8137"/>
                  <a:pt x="5358" y="8173"/>
                </a:cubicBezTo>
                <a:cubicBezTo>
                  <a:pt x="5358" y="8196"/>
                  <a:pt x="5358" y="8207"/>
                  <a:pt x="5371" y="8220"/>
                </a:cubicBezTo>
                <a:lnTo>
                  <a:pt x="5405" y="8325"/>
                </a:lnTo>
                <a:cubicBezTo>
                  <a:pt x="5417" y="8337"/>
                  <a:pt x="5417" y="8348"/>
                  <a:pt x="5417" y="8360"/>
                </a:cubicBezTo>
                <a:cubicBezTo>
                  <a:pt x="5441" y="8407"/>
                  <a:pt x="5452" y="8454"/>
                  <a:pt x="5476" y="8501"/>
                </a:cubicBezTo>
                <a:cubicBezTo>
                  <a:pt x="5476" y="8501"/>
                  <a:pt x="5476" y="8512"/>
                  <a:pt x="5488" y="8512"/>
                </a:cubicBezTo>
                <a:cubicBezTo>
                  <a:pt x="5499" y="8548"/>
                  <a:pt x="5523" y="8595"/>
                  <a:pt x="5546" y="8642"/>
                </a:cubicBezTo>
                <a:cubicBezTo>
                  <a:pt x="5546" y="8653"/>
                  <a:pt x="5558" y="8665"/>
                  <a:pt x="5558" y="8676"/>
                </a:cubicBezTo>
                <a:cubicBezTo>
                  <a:pt x="5582" y="8712"/>
                  <a:pt x="5593" y="8747"/>
                  <a:pt x="5616" y="8770"/>
                </a:cubicBezTo>
                <a:cubicBezTo>
                  <a:pt x="5616" y="8782"/>
                  <a:pt x="5629" y="8806"/>
                  <a:pt x="5640" y="8817"/>
                </a:cubicBezTo>
                <a:cubicBezTo>
                  <a:pt x="5663" y="8853"/>
                  <a:pt x="5687" y="8900"/>
                  <a:pt x="5710" y="8947"/>
                </a:cubicBezTo>
                <a:cubicBezTo>
                  <a:pt x="5746" y="8993"/>
                  <a:pt x="5769" y="9028"/>
                  <a:pt x="5793" y="9064"/>
                </a:cubicBezTo>
                <a:cubicBezTo>
                  <a:pt x="5804" y="9075"/>
                  <a:pt x="5804" y="9087"/>
                  <a:pt x="5816" y="9099"/>
                </a:cubicBezTo>
                <a:cubicBezTo>
                  <a:pt x="5840" y="9134"/>
                  <a:pt x="5863" y="9158"/>
                  <a:pt x="5886" y="9192"/>
                </a:cubicBezTo>
                <a:cubicBezTo>
                  <a:pt x="5898" y="9205"/>
                  <a:pt x="5898" y="9216"/>
                  <a:pt x="5910" y="9228"/>
                </a:cubicBezTo>
                <a:cubicBezTo>
                  <a:pt x="5945" y="9263"/>
                  <a:pt x="5968" y="9298"/>
                  <a:pt x="6004" y="9345"/>
                </a:cubicBezTo>
                <a:lnTo>
                  <a:pt x="6109" y="9450"/>
                </a:lnTo>
                <a:cubicBezTo>
                  <a:pt x="6109" y="9462"/>
                  <a:pt x="6121" y="9474"/>
                  <a:pt x="6132" y="9486"/>
                </a:cubicBezTo>
                <a:cubicBezTo>
                  <a:pt x="6156" y="9509"/>
                  <a:pt x="6191" y="9533"/>
                  <a:pt x="6215" y="9556"/>
                </a:cubicBezTo>
                <a:cubicBezTo>
                  <a:pt x="6226" y="9567"/>
                  <a:pt x="6238" y="9580"/>
                  <a:pt x="6238" y="9591"/>
                </a:cubicBezTo>
                <a:cubicBezTo>
                  <a:pt x="6273" y="9627"/>
                  <a:pt x="6320" y="9661"/>
                  <a:pt x="6355" y="9685"/>
                </a:cubicBezTo>
                <a:lnTo>
                  <a:pt x="6355" y="9697"/>
                </a:lnTo>
                <a:cubicBezTo>
                  <a:pt x="6390" y="9720"/>
                  <a:pt x="6426" y="9755"/>
                  <a:pt x="6473" y="9779"/>
                </a:cubicBezTo>
                <a:cubicBezTo>
                  <a:pt x="6484" y="9791"/>
                  <a:pt x="6496" y="9802"/>
                  <a:pt x="6507" y="9802"/>
                </a:cubicBezTo>
                <a:cubicBezTo>
                  <a:pt x="6531" y="9825"/>
                  <a:pt x="6566" y="9849"/>
                  <a:pt x="6590" y="9872"/>
                </a:cubicBezTo>
                <a:cubicBezTo>
                  <a:pt x="6601" y="9872"/>
                  <a:pt x="6613" y="9885"/>
                  <a:pt x="6625" y="9896"/>
                </a:cubicBezTo>
                <a:cubicBezTo>
                  <a:pt x="6672" y="9919"/>
                  <a:pt x="6707" y="9943"/>
                  <a:pt x="6754" y="9966"/>
                </a:cubicBezTo>
                <a:cubicBezTo>
                  <a:pt x="6801" y="10002"/>
                  <a:pt x="6836" y="10013"/>
                  <a:pt x="6883" y="10036"/>
                </a:cubicBezTo>
                <a:cubicBezTo>
                  <a:pt x="6895" y="10049"/>
                  <a:pt x="6906" y="10049"/>
                  <a:pt x="6918" y="10060"/>
                </a:cubicBezTo>
                <a:cubicBezTo>
                  <a:pt x="6953" y="10072"/>
                  <a:pt x="6989" y="10096"/>
                  <a:pt x="7023" y="10107"/>
                </a:cubicBezTo>
                <a:cubicBezTo>
                  <a:pt x="7035" y="10107"/>
                  <a:pt x="7047" y="10119"/>
                  <a:pt x="7059" y="10119"/>
                </a:cubicBezTo>
                <a:cubicBezTo>
                  <a:pt x="7106" y="10142"/>
                  <a:pt x="7153" y="10154"/>
                  <a:pt x="7200" y="10177"/>
                </a:cubicBezTo>
                <a:cubicBezTo>
                  <a:pt x="7234" y="10189"/>
                  <a:pt x="7270" y="10201"/>
                  <a:pt x="7293" y="10213"/>
                </a:cubicBezTo>
                <a:cubicBezTo>
                  <a:pt x="7246" y="10529"/>
                  <a:pt x="7200" y="10857"/>
                  <a:pt x="7153" y="11174"/>
                </a:cubicBezTo>
                <a:cubicBezTo>
                  <a:pt x="6929" y="11185"/>
                  <a:pt x="6695" y="11256"/>
                  <a:pt x="6449" y="11385"/>
                </a:cubicBezTo>
                <a:cubicBezTo>
                  <a:pt x="5945" y="11643"/>
                  <a:pt x="5746" y="12112"/>
                  <a:pt x="5746" y="12605"/>
                </a:cubicBezTo>
                <a:lnTo>
                  <a:pt x="5746" y="12616"/>
                </a:lnTo>
                <a:cubicBezTo>
                  <a:pt x="5757" y="12675"/>
                  <a:pt x="5757" y="12722"/>
                  <a:pt x="5757" y="12780"/>
                </a:cubicBezTo>
                <a:cubicBezTo>
                  <a:pt x="5757" y="12780"/>
                  <a:pt x="5769" y="12780"/>
                  <a:pt x="5769" y="12792"/>
                </a:cubicBezTo>
                <a:cubicBezTo>
                  <a:pt x="5769" y="12839"/>
                  <a:pt x="5780" y="12897"/>
                  <a:pt x="5793" y="12944"/>
                </a:cubicBezTo>
                <a:cubicBezTo>
                  <a:pt x="5793" y="12956"/>
                  <a:pt x="5804" y="12980"/>
                  <a:pt x="5804" y="12991"/>
                </a:cubicBezTo>
                <a:cubicBezTo>
                  <a:pt x="5816" y="13038"/>
                  <a:pt x="5827" y="13074"/>
                  <a:pt x="5840" y="13108"/>
                </a:cubicBezTo>
                <a:cubicBezTo>
                  <a:pt x="5840" y="13132"/>
                  <a:pt x="5851" y="13144"/>
                  <a:pt x="5851" y="13167"/>
                </a:cubicBezTo>
                <a:cubicBezTo>
                  <a:pt x="5874" y="13214"/>
                  <a:pt x="5886" y="13261"/>
                  <a:pt x="5910" y="13319"/>
                </a:cubicBezTo>
                <a:lnTo>
                  <a:pt x="5921" y="13331"/>
                </a:lnTo>
                <a:cubicBezTo>
                  <a:pt x="5933" y="13378"/>
                  <a:pt x="5957" y="13425"/>
                  <a:pt x="5992" y="13472"/>
                </a:cubicBezTo>
                <a:cubicBezTo>
                  <a:pt x="5992" y="13483"/>
                  <a:pt x="6004" y="13496"/>
                  <a:pt x="6015" y="13519"/>
                </a:cubicBezTo>
                <a:cubicBezTo>
                  <a:pt x="6038" y="13554"/>
                  <a:pt x="6062" y="13589"/>
                  <a:pt x="6074" y="13624"/>
                </a:cubicBezTo>
                <a:lnTo>
                  <a:pt x="6109" y="13660"/>
                </a:lnTo>
                <a:lnTo>
                  <a:pt x="6215" y="13800"/>
                </a:lnTo>
                <a:cubicBezTo>
                  <a:pt x="6249" y="13847"/>
                  <a:pt x="6285" y="13882"/>
                  <a:pt x="6332" y="13918"/>
                </a:cubicBezTo>
                <a:lnTo>
                  <a:pt x="6367" y="13952"/>
                </a:lnTo>
                <a:cubicBezTo>
                  <a:pt x="6390" y="13976"/>
                  <a:pt x="6426" y="14011"/>
                  <a:pt x="6460" y="14035"/>
                </a:cubicBezTo>
                <a:cubicBezTo>
                  <a:pt x="6473" y="14046"/>
                  <a:pt x="6484" y="14058"/>
                  <a:pt x="6496" y="14058"/>
                </a:cubicBezTo>
                <a:cubicBezTo>
                  <a:pt x="6543" y="14093"/>
                  <a:pt x="6590" y="14129"/>
                  <a:pt x="6637" y="14152"/>
                </a:cubicBezTo>
                <a:lnTo>
                  <a:pt x="6648" y="14163"/>
                </a:lnTo>
                <a:lnTo>
                  <a:pt x="6789" y="14234"/>
                </a:lnTo>
                <a:cubicBezTo>
                  <a:pt x="6801" y="14234"/>
                  <a:pt x="6812" y="14246"/>
                  <a:pt x="6836" y="14246"/>
                </a:cubicBezTo>
                <a:cubicBezTo>
                  <a:pt x="6871" y="14269"/>
                  <a:pt x="6906" y="14281"/>
                  <a:pt x="6953" y="14293"/>
                </a:cubicBezTo>
                <a:cubicBezTo>
                  <a:pt x="6965" y="14293"/>
                  <a:pt x="6976" y="14293"/>
                  <a:pt x="7000" y="14304"/>
                </a:cubicBezTo>
                <a:cubicBezTo>
                  <a:pt x="7059" y="14316"/>
                  <a:pt x="7106" y="14328"/>
                  <a:pt x="7164" y="14340"/>
                </a:cubicBezTo>
                <a:lnTo>
                  <a:pt x="7398" y="14340"/>
                </a:lnTo>
                <a:cubicBezTo>
                  <a:pt x="7445" y="14340"/>
                  <a:pt x="7481" y="14340"/>
                  <a:pt x="7528" y="14328"/>
                </a:cubicBezTo>
                <a:lnTo>
                  <a:pt x="7586" y="14328"/>
                </a:lnTo>
                <a:cubicBezTo>
                  <a:pt x="7645" y="14316"/>
                  <a:pt x="7715" y="14304"/>
                  <a:pt x="7774" y="14281"/>
                </a:cubicBezTo>
                <a:cubicBezTo>
                  <a:pt x="7833" y="14257"/>
                  <a:pt x="7880" y="14234"/>
                  <a:pt x="7938" y="14210"/>
                </a:cubicBezTo>
                <a:cubicBezTo>
                  <a:pt x="7950" y="14210"/>
                  <a:pt x="7961" y="14199"/>
                  <a:pt x="7973" y="14199"/>
                </a:cubicBezTo>
                <a:cubicBezTo>
                  <a:pt x="8020" y="14176"/>
                  <a:pt x="8067" y="14152"/>
                  <a:pt x="8102" y="14117"/>
                </a:cubicBezTo>
                <a:cubicBezTo>
                  <a:pt x="8114" y="14117"/>
                  <a:pt x="8125" y="14117"/>
                  <a:pt x="8125" y="14105"/>
                </a:cubicBezTo>
                <a:cubicBezTo>
                  <a:pt x="8172" y="14082"/>
                  <a:pt x="8208" y="14058"/>
                  <a:pt x="8243" y="14023"/>
                </a:cubicBezTo>
                <a:lnTo>
                  <a:pt x="8255" y="14011"/>
                </a:lnTo>
                <a:cubicBezTo>
                  <a:pt x="8302" y="13976"/>
                  <a:pt x="8336" y="13952"/>
                  <a:pt x="8372" y="13918"/>
                </a:cubicBezTo>
                <a:cubicBezTo>
                  <a:pt x="8372" y="13905"/>
                  <a:pt x="8383" y="13894"/>
                  <a:pt x="8383" y="13894"/>
                </a:cubicBezTo>
                <a:cubicBezTo>
                  <a:pt x="8419" y="13859"/>
                  <a:pt x="8454" y="13824"/>
                  <a:pt x="8477" y="13788"/>
                </a:cubicBezTo>
                <a:cubicBezTo>
                  <a:pt x="8513" y="13741"/>
                  <a:pt x="8536" y="13707"/>
                  <a:pt x="8560" y="13671"/>
                </a:cubicBezTo>
                <a:cubicBezTo>
                  <a:pt x="8571" y="13660"/>
                  <a:pt x="8571" y="13648"/>
                  <a:pt x="8571" y="13648"/>
                </a:cubicBezTo>
                <a:cubicBezTo>
                  <a:pt x="8594" y="13601"/>
                  <a:pt x="8618" y="13566"/>
                  <a:pt x="8641" y="13530"/>
                </a:cubicBezTo>
                <a:lnTo>
                  <a:pt x="8641" y="13507"/>
                </a:lnTo>
                <a:cubicBezTo>
                  <a:pt x="8665" y="13460"/>
                  <a:pt x="8677" y="13425"/>
                  <a:pt x="8688" y="13390"/>
                </a:cubicBezTo>
                <a:cubicBezTo>
                  <a:pt x="8688" y="13378"/>
                  <a:pt x="8700" y="13378"/>
                  <a:pt x="8700" y="13366"/>
                </a:cubicBezTo>
                <a:cubicBezTo>
                  <a:pt x="8712" y="13331"/>
                  <a:pt x="8724" y="13285"/>
                  <a:pt x="8735" y="13238"/>
                </a:cubicBezTo>
                <a:lnTo>
                  <a:pt x="8735" y="13214"/>
                </a:lnTo>
                <a:cubicBezTo>
                  <a:pt x="8747" y="13167"/>
                  <a:pt x="8758" y="13120"/>
                  <a:pt x="8758" y="13085"/>
                </a:cubicBezTo>
                <a:cubicBezTo>
                  <a:pt x="8841" y="12370"/>
                  <a:pt x="8430" y="11584"/>
                  <a:pt x="7774" y="11291"/>
                </a:cubicBezTo>
                <a:lnTo>
                  <a:pt x="7914" y="10307"/>
                </a:lnTo>
                <a:lnTo>
                  <a:pt x="8044" y="10307"/>
                </a:lnTo>
                <a:cubicBezTo>
                  <a:pt x="8091" y="10307"/>
                  <a:pt x="8149" y="10307"/>
                  <a:pt x="8196" y="10294"/>
                </a:cubicBezTo>
                <a:cubicBezTo>
                  <a:pt x="8255" y="10294"/>
                  <a:pt x="8313" y="10283"/>
                  <a:pt x="8360" y="10271"/>
                </a:cubicBezTo>
                <a:lnTo>
                  <a:pt x="8407" y="10271"/>
                </a:lnTo>
                <a:cubicBezTo>
                  <a:pt x="8454" y="10260"/>
                  <a:pt x="8489" y="10248"/>
                  <a:pt x="8536" y="10248"/>
                </a:cubicBezTo>
                <a:cubicBezTo>
                  <a:pt x="8547" y="10236"/>
                  <a:pt x="8571" y="10236"/>
                  <a:pt x="8583" y="10236"/>
                </a:cubicBezTo>
                <a:cubicBezTo>
                  <a:pt x="8641" y="10224"/>
                  <a:pt x="8688" y="10201"/>
                  <a:pt x="8747" y="10189"/>
                </a:cubicBezTo>
                <a:cubicBezTo>
                  <a:pt x="8818" y="10166"/>
                  <a:pt x="8876" y="10142"/>
                  <a:pt x="8935" y="10119"/>
                </a:cubicBezTo>
                <a:cubicBezTo>
                  <a:pt x="8946" y="10107"/>
                  <a:pt x="8969" y="10096"/>
                  <a:pt x="8993" y="10096"/>
                </a:cubicBezTo>
                <a:cubicBezTo>
                  <a:pt x="9029" y="10072"/>
                  <a:pt x="9063" y="10060"/>
                  <a:pt x="9110" y="10036"/>
                </a:cubicBezTo>
                <a:cubicBezTo>
                  <a:pt x="9122" y="10025"/>
                  <a:pt x="9146" y="10013"/>
                  <a:pt x="9169" y="10002"/>
                </a:cubicBezTo>
                <a:cubicBezTo>
                  <a:pt x="9204" y="9990"/>
                  <a:pt x="9240" y="9966"/>
                  <a:pt x="9274" y="9943"/>
                </a:cubicBezTo>
                <a:cubicBezTo>
                  <a:pt x="9298" y="9931"/>
                  <a:pt x="9310" y="9919"/>
                  <a:pt x="9321" y="9919"/>
                </a:cubicBezTo>
                <a:cubicBezTo>
                  <a:pt x="9427" y="9849"/>
                  <a:pt x="9521" y="9779"/>
                  <a:pt x="9603" y="9708"/>
                </a:cubicBezTo>
                <a:cubicBezTo>
                  <a:pt x="9626" y="9697"/>
                  <a:pt x="9638" y="9685"/>
                  <a:pt x="9649" y="9673"/>
                </a:cubicBezTo>
                <a:cubicBezTo>
                  <a:pt x="9673" y="9650"/>
                  <a:pt x="9709" y="9627"/>
                  <a:pt x="9732" y="9603"/>
                </a:cubicBezTo>
                <a:cubicBezTo>
                  <a:pt x="9743" y="9591"/>
                  <a:pt x="9767" y="9580"/>
                  <a:pt x="9779" y="9556"/>
                </a:cubicBezTo>
                <a:lnTo>
                  <a:pt x="9861" y="9474"/>
                </a:lnTo>
                <a:cubicBezTo>
                  <a:pt x="9861" y="9462"/>
                  <a:pt x="9873" y="9450"/>
                  <a:pt x="9884" y="9439"/>
                </a:cubicBezTo>
                <a:cubicBezTo>
                  <a:pt x="9954" y="9356"/>
                  <a:pt x="10025" y="9275"/>
                  <a:pt x="10084" y="9192"/>
                </a:cubicBezTo>
                <a:cubicBezTo>
                  <a:pt x="10095" y="9181"/>
                  <a:pt x="10095" y="9169"/>
                  <a:pt x="10107" y="9145"/>
                </a:cubicBezTo>
                <a:cubicBezTo>
                  <a:pt x="10131" y="9122"/>
                  <a:pt x="10142" y="9087"/>
                  <a:pt x="10165" y="9052"/>
                </a:cubicBezTo>
                <a:cubicBezTo>
                  <a:pt x="10178" y="9040"/>
                  <a:pt x="10178" y="9028"/>
                  <a:pt x="10189" y="9005"/>
                </a:cubicBezTo>
                <a:cubicBezTo>
                  <a:pt x="10212" y="8981"/>
                  <a:pt x="10224" y="8947"/>
                  <a:pt x="10236" y="8911"/>
                </a:cubicBezTo>
                <a:cubicBezTo>
                  <a:pt x="10248" y="8900"/>
                  <a:pt x="10259" y="8887"/>
                  <a:pt x="10259" y="8864"/>
                </a:cubicBezTo>
                <a:cubicBezTo>
                  <a:pt x="10306" y="8770"/>
                  <a:pt x="10342" y="8676"/>
                  <a:pt x="10376" y="8583"/>
                </a:cubicBezTo>
                <a:cubicBezTo>
                  <a:pt x="10376" y="8571"/>
                  <a:pt x="10376" y="8548"/>
                  <a:pt x="10389" y="8536"/>
                </a:cubicBezTo>
                <a:cubicBezTo>
                  <a:pt x="10400" y="8501"/>
                  <a:pt x="10400" y="8465"/>
                  <a:pt x="10412" y="8431"/>
                </a:cubicBezTo>
                <a:cubicBezTo>
                  <a:pt x="10423" y="8419"/>
                  <a:pt x="10423" y="8395"/>
                  <a:pt x="10423" y="8384"/>
                </a:cubicBezTo>
                <a:cubicBezTo>
                  <a:pt x="10435" y="8348"/>
                  <a:pt x="10447" y="8313"/>
                  <a:pt x="10447" y="8278"/>
                </a:cubicBezTo>
                <a:cubicBezTo>
                  <a:pt x="10447" y="8254"/>
                  <a:pt x="10459" y="8243"/>
                  <a:pt x="10459" y="8231"/>
                </a:cubicBezTo>
                <a:cubicBezTo>
                  <a:pt x="10494" y="8020"/>
                  <a:pt x="10506" y="7798"/>
                  <a:pt x="10494" y="7574"/>
                </a:cubicBezTo>
                <a:cubicBezTo>
                  <a:pt x="11009" y="7481"/>
                  <a:pt x="11538" y="7376"/>
                  <a:pt x="12065" y="7293"/>
                </a:cubicBezTo>
                <a:cubicBezTo>
                  <a:pt x="12065" y="7316"/>
                  <a:pt x="12077" y="7340"/>
                  <a:pt x="12088" y="7352"/>
                </a:cubicBezTo>
                <a:lnTo>
                  <a:pt x="12088" y="7363"/>
                </a:lnTo>
                <a:lnTo>
                  <a:pt x="12158" y="7504"/>
                </a:lnTo>
                <a:cubicBezTo>
                  <a:pt x="12171" y="7527"/>
                  <a:pt x="12182" y="7540"/>
                  <a:pt x="12182" y="7551"/>
                </a:cubicBezTo>
                <a:lnTo>
                  <a:pt x="12252" y="7657"/>
                </a:lnTo>
                <a:cubicBezTo>
                  <a:pt x="12264" y="7668"/>
                  <a:pt x="12276" y="7692"/>
                  <a:pt x="12276" y="7704"/>
                </a:cubicBezTo>
                <a:cubicBezTo>
                  <a:pt x="12311" y="7751"/>
                  <a:pt x="12346" y="7798"/>
                  <a:pt x="12382" y="7832"/>
                </a:cubicBezTo>
                <a:lnTo>
                  <a:pt x="12393" y="7832"/>
                </a:lnTo>
                <a:cubicBezTo>
                  <a:pt x="12429" y="7879"/>
                  <a:pt x="12463" y="7915"/>
                  <a:pt x="12499" y="7962"/>
                </a:cubicBezTo>
                <a:lnTo>
                  <a:pt x="12534" y="7996"/>
                </a:lnTo>
                <a:cubicBezTo>
                  <a:pt x="12569" y="8020"/>
                  <a:pt x="12604" y="8043"/>
                  <a:pt x="12627" y="8067"/>
                </a:cubicBezTo>
                <a:cubicBezTo>
                  <a:pt x="12640" y="8079"/>
                  <a:pt x="12663" y="8090"/>
                  <a:pt x="12674" y="8102"/>
                </a:cubicBezTo>
                <a:cubicBezTo>
                  <a:pt x="12721" y="8137"/>
                  <a:pt x="12757" y="8161"/>
                  <a:pt x="12815" y="8196"/>
                </a:cubicBezTo>
                <a:lnTo>
                  <a:pt x="12956" y="8267"/>
                </a:lnTo>
                <a:cubicBezTo>
                  <a:pt x="12979" y="8278"/>
                  <a:pt x="12991" y="8278"/>
                  <a:pt x="13003" y="8290"/>
                </a:cubicBezTo>
                <a:cubicBezTo>
                  <a:pt x="13049" y="8301"/>
                  <a:pt x="13085" y="8313"/>
                  <a:pt x="13120" y="8325"/>
                </a:cubicBezTo>
                <a:cubicBezTo>
                  <a:pt x="13143" y="8337"/>
                  <a:pt x="13155" y="8337"/>
                  <a:pt x="13167" y="8337"/>
                </a:cubicBezTo>
                <a:cubicBezTo>
                  <a:pt x="13226" y="8360"/>
                  <a:pt x="13284" y="8372"/>
                  <a:pt x="13343" y="8372"/>
                </a:cubicBezTo>
                <a:cubicBezTo>
                  <a:pt x="13401" y="8384"/>
                  <a:pt x="13448" y="8384"/>
                  <a:pt x="13507" y="8384"/>
                </a:cubicBezTo>
                <a:lnTo>
                  <a:pt x="13565" y="8384"/>
                </a:lnTo>
                <a:cubicBezTo>
                  <a:pt x="13612" y="8384"/>
                  <a:pt x="13659" y="8372"/>
                  <a:pt x="13706" y="8372"/>
                </a:cubicBezTo>
                <a:cubicBezTo>
                  <a:pt x="13718" y="8372"/>
                  <a:pt x="13742" y="8360"/>
                  <a:pt x="13753" y="8360"/>
                </a:cubicBezTo>
                <a:cubicBezTo>
                  <a:pt x="13823" y="8348"/>
                  <a:pt x="13882" y="8337"/>
                  <a:pt x="13953" y="8313"/>
                </a:cubicBezTo>
                <a:cubicBezTo>
                  <a:pt x="14000" y="8301"/>
                  <a:pt x="14058" y="8278"/>
                  <a:pt x="14105" y="8254"/>
                </a:cubicBezTo>
                <a:cubicBezTo>
                  <a:pt x="14117" y="8243"/>
                  <a:pt x="14128" y="8243"/>
                  <a:pt x="14140" y="8231"/>
                </a:cubicBezTo>
                <a:lnTo>
                  <a:pt x="14281" y="8161"/>
                </a:lnTo>
                <a:cubicBezTo>
                  <a:pt x="14292" y="8149"/>
                  <a:pt x="14292" y="8149"/>
                  <a:pt x="14304" y="8149"/>
                </a:cubicBezTo>
                <a:cubicBezTo>
                  <a:pt x="14339" y="8114"/>
                  <a:pt x="14375" y="8090"/>
                  <a:pt x="14410" y="8067"/>
                </a:cubicBezTo>
                <a:cubicBezTo>
                  <a:pt x="14422" y="8056"/>
                  <a:pt x="14422" y="8056"/>
                  <a:pt x="14433" y="8056"/>
                </a:cubicBezTo>
                <a:lnTo>
                  <a:pt x="14539" y="7950"/>
                </a:lnTo>
                <a:cubicBezTo>
                  <a:pt x="14550" y="7950"/>
                  <a:pt x="14550" y="7938"/>
                  <a:pt x="14562" y="7926"/>
                </a:cubicBezTo>
                <a:cubicBezTo>
                  <a:pt x="14597" y="7891"/>
                  <a:pt x="14621" y="7856"/>
                  <a:pt x="14656" y="7821"/>
                </a:cubicBezTo>
                <a:cubicBezTo>
                  <a:pt x="14680" y="7785"/>
                  <a:pt x="14714" y="7751"/>
                  <a:pt x="14738" y="7704"/>
                </a:cubicBezTo>
                <a:cubicBezTo>
                  <a:pt x="14738" y="7704"/>
                  <a:pt x="14750" y="7692"/>
                  <a:pt x="14750" y="7680"/>
                </a:cubicBezTo>
                <a:cubicBezTo>
                  <a:pt x="14773" y="7645"/>
                  <a:pt x="14797" y="7598"/>
                  <a:pt x="14808" y="7563"/>
                </a:cubicBezTo>
                <a:cubicBezTo>
                  <a:pt x="14808" y="7551"/>
                  <a:pt x="14820" y="7551"/>
                  <a:pt x="14820" y="7540"/>
                </a:cubicBezTo>
                <a:cubicBezTo>
                  <a:pt x="14832" y="7504"/>
                  <a:pt x="14855" y="7469"/>
                  <a:pt x="14867" y="7434"/>
                </a:cubicBezTo>
                <a:lnTo>
                  <a:pt x="14867" y="7410"/>
                </a:lnTo>
                <a:cubicBezTo>
                  <a:pt x="14878" y="7363"/>
                  <a:pt x="14891" y="7316"/>
                  <a:pt x="14902" y="7282"/>
                </a:cubicBezTo>
                <a:cubicBezTo>
                  <a:pt x="14902" y="7270"/>
                  <a:pt x="14914" y="7258"/>
                  <a:pt x="14914" y="7246"/>
                </a:cubicBezTo>
                <a:cubicBezTo>
                  <a:pt x="14925" y="7211"/>
                  <a:pt x="14925" y="7164"/>
                  <a:pt x="14938" y="7118"/>
                </a:cubicBezTo>
                <a:cubicBezTo>
                  <a:pt x="14938" y="7024"/>
                  <a:pt x="14949" y="6930"/>
                  <a:pt x="14938" y="6836"/>
                </a:cubicBezTo>
                <a:cubicBezTo>
                  <a:pt x="14972" y="5969"/>
                  <a:pt x="14328" y="5042"/>
                  <a:pt x="13401" y="5031"/>
                </a:cubicBezTo>
                <a:cubicBezTo>
                  <a:pt x="13155" y="5031"/>
                  <a:pt x="12898" y="5101"/>
                  <a:pt x="12616" y="5242"/>
                </a:cubicBezTo>
                <a:cubicBezTo>
                  <a:pt x="12124" y="5500"/>
                  <a:pt x="11913" y="5969"/>
                  <a:pt x="11924" y="6461"/>
                </a:cubicBezTo>
                <a:lnTo>
                  <a:pt x="11924" y="6472"/>
                </a:lnTo>
                <a:lnTo>
                  <a:pt x="11924" y="6531"/>
                </a:lnTo>
                <a:lnTo>
                  <a:pt x="11924" y="6636"/>
                </a:lnTo>
                <a:lnTo>
                  <a:pt x="11924" y="6649"/>
                </a:lnTo>
                <a:lnTo>
                  <a:pt x="11924" y="6672"/>
                </a:lnTo>
                <a:cubicBezTo>
                  <a:pt x="11408" y="6754"/>
                  <a:pt x="10892" y="6860"/>
                  <a:pt x="10389" y="6941"/>
                </a:cubicBezTo>
                <a:cubicBezTo>
                  <a:pt x="10060" y="5758"/>
                  <a:pt x="9087" y="4737"/>
                  <a:pt x="7786" y="4737"/>
                </a:cubicBezTo>
                <a:cubicBezTo>
                  <a:pt x="7586" y="4737"/>
                  <a:pt x="7387" y="4761"/>
                  <a:pt x="7176" y="4807"/>
                </a:cubicBezTo>
                <a:cubicBezTo>
                  <a:pt x="7023" y="4187"/>
                  <a:pt x="6824" y="3588"/>
                  <a:pt x="6672" y="2967"/>
                </a:cubicBezTo>
                <a:cubicBezTo>
                  <a:pt x="6672" y="2955"/>
                  <a:pt x="6684" y="2955"/>
                  <a:pt x="6684" y="2955"/>
                </a:cubicBezTo>
                <a:cubicBezTo>
                  <a:pt x="6695" y="2944"/>
                  <a:pt x="6707" y="2944"/>
                  <a:pt x="6707" y="2932"/>
                </a:cubicBezTo>
                <a:cubicBezTo>
                  <a:pt x="6754" y="2908"/>
                  <a:pt x="6789" y="2885"/>
                  <a:pt x="6824" y="2861"/>
                </a:cubicBezTo>
                <a:cubicBezTo>
                  <a:pt x="6824" y="2850"/>
                  <a:pt x="6836" y="2850"/>
                  <a:pt x="6848" y="2838"/>
                </a:cubicBezTo>
                <a:cubicBezTo>
                  <a:pt x="6883" y="2814"/>
                  <a:pt x="6918" y="2780"/>
                  <a:pt x="6953" y="2744"/>
                </a:cubicBezTo>
                <a:cubicBezTo>
                  <a:pt x="6953" y="2733"/>
                  <a:pt x="6965" y="2733"/>
                  <a:pt x="6976" y="2721"/>
                </a:cubicBezTo>
                <a:cubicBezTo>
                  <a:pt x="7000" y="2686"/>
                  <a:pt x="7035" y="2650"/>
                  <a:pt x="7070" y="2615"/>
                </a:cubicBezTo>
                <a:cubicBezTo>
                  <a:pt x="7094" y="2580"/>
                  <a:pt x="7117" y="2533"/>
                  <a:pt x="7140" y="2498"/>
                </a:cubicBezTo>
                <a:lnTo>
                  <a:pt x="7164" y="2475"/>
                </a:lnTo>
                <a:cubicBezTo>
                  <a:pt x="7176" y="2439"/>
                  <a:pt x="7200" y="2392"/>
                  <a:pt x="7223" y="2358"/>
                </a:cubicBezTo>
                <a:cubicBezTo>
                  <a:pt x="7223" y="2345"/>
                  <a:pt x="7223" y="2345"/>
                  <a:pt x="7234" y="2334"/>
                </a:cubicBezTo>
                <a:cubicBezTo>
                  <a:pt x="7246" y="2298"/>
                  <a:pt x="7258" y="2264"/>
                  <a:pt x="7270" y="2217"/>
                </a:cubicBezTo>
                <a:cubicBezTo>
                  <a:pt x="7281" y="2217"/>
                  <a:pt x="7281" y="2205"/>
                  <a:pt x="7281" y="2205"/>
                </a:cubicBezTo>
                <a:cubicBezTo>
                  <a:pt x="7293" y="2158"/>
                  <a:pt x="7305" y="2111"/>
                  <a:pt x="7317" y="2076"/>
                </a:cubicBezTo>
                <a:lnTo>
                  <a:pt x="7317" y="2041"/>
                </a:lnTo>
                <a:cubicBezTo>
                  <a:pt x="7328" y="1994"/>
                  <a:pt x="7340" y="1959"/>
                  <a:pt x="7340" y="1912"/>
                </a:cubicBezTo>
                <a:cubicBezTo>
                  <a:pt x="7445" y="1021"/>
                  <a:pt x="6778" y="1"/>
                  <a:pt x="580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 name="Google Shape;11;p2"/>
          <p:cNvGrpSpPr/>
          <p:nvPr/>
        </p:nvGrpSpPr>
        <p:grpSpPr>
          <a:xfrm rot="-5400000" flipH="1">
            <a:off x="10123513" y="4638044"/>
            <a:ext cx="2988576" cy="3045120"/>
            <a:chOff x="5510175" y="238275"/>
            <a:chExt cx="2841932" cy="2895701"/>
          </a:xfrm>
        </p:grpSpPr>
        <p:sp>
          <p:nvSpPr>
            <p:cNvPr id="12" name="Google Shape;12;p2"/>
            <p:cNvSpPr/>
            <p:nvPr/>
          </p:nvSpPr>
          <p:spPr>
            <a:xfrm>
              <a:off x="5510175" y="238275"/>
              <a:ext cx="2841932" cy="2895701"/>
            </a:xfrm>
            <a:custGeom>
              <a:avLst/>
              <a:gdLst/>
              <a:ahLst/>
              <a:cxnLst/>
              <a:rect l="l" t="t" r="r" b="b"/>
              <a:pathLst>
                <a:path w="30761" h="31343" extrusionOk="0">
                  <a:moveTo>
                    <a:pt x="25462" y="1"/>
                  </a:moveTo>
                  <a:cubicBezTo>
                    <a:pt x="25003" y="1"/>
                    <a:pt x="24504" y="84"/>
                    <a:pt x="23962" y="262"/>
                  </a:cubicBezTo>
                  <a:cubicBezTo>
                    <a:pt x="22714" y="644"/>
                    <a:pt x="21848" y="1706"/>
                    <a:pt x="21270" y="2862"/>
                  </a:cubicBezTo>
                  <a:cubicBezTo>
                    <a:pt x="20785" y="3728"/>
                    <a:pt x="20693" y="5740"/>
                    <a:pt x="19919" y="6421"/>
                  </a:cubicBezTo>
                  <a:cubicBezTo>
                    <a:pt x="19549" y="6724"/>
                    <a:pt x="19197" y="6855"/>
                    <a:pt x="18859" y="6855"/>
                  </a:cubicBezTo>
                  <a:cubicBezTo>
                    <a:pt x="16740" y="6855"/>
                    <a:pt x="15176" y="1692"/>
                    <a:pt x="13183" y="1603"/>
                  </a:cubicBezTo>
                  <a:cubicBezTo>
                    <a:pt x="13116" y="1599"/>
                    <a:pt x="13051" y="1598"/>
                    <a:pt x="12987" y="1598"/>
                  </a:cubicBezTo>
                  <a:cubicBezTo>
                    <a:pt x="9937" y="1598"/>
                    <a:pt x="10508" y="5882"/>
                    <a:pt x="11357" y="7762"/>
                  </a:cubicBezTo>
                  <a:cubicBezTo>
                    <a:pt x="11842" y="8917"/>
                    <a:pt x="12420" y="10072"/>
                    <a:pt x="13276" y="11134"/>
                  </a:cubicBezTo>
                  <a:cubicBezTo>
                    <a:pt x="13956" y="12094"/>
                    <a:pt x="15205" y="12867"/>
                    <a:pt x="15586" y="14116"/>
                  </a:cubicBezTo>
                  <a:cubicBezTo>
                    <a:pt x="16357" y="16711"/>
                    <a:pt x="14815" y="17501"/>
                    <a:pt x="12974" y="17501"/>
                  </a:cubicBezTo>
                  <a:cubicBezTo>
                    <a:pt x="11807" y="17501"/>
                    <a:pt x="10520" y="17184"/>
                    <a:pt x="9624" y="16808"/>
                  </a:cubicBezTo>
                  <a:cubicBezTo>
                    <a:pt x="8752" y="16450"/>
                    <a:pt x="7859" y="16277"/>
                    <a:pt x="6986" y="16277"/>
                  </a:cubicBezTo>
                  <a:cubicBezTo>
                    <a:pt x="4586" y="16277"/>
                    <a:pt x="2333" y="17587"/>
                    <a:pt x="1062" y="19985"/>
                  </a:cubicBezTo>
                  <a:cubicBezTo>
                    <a:pt x="0" y="22203"/>
                    <a:pt x="93" y="25472"/>
                    <a:pt x="1248" y="27783"/>
                  </a:cubicBezTo>
                  <a:cubicBezTo>
                    <a:pt x="1953" y="29293"/>
                    <a:pt x="2762" y="29890"/>
                    <a:pt x="3534" y="29890"/>
                  </a:cubicBezTo>
                  <a:cubicBezTo>
                    <a:pt x="4978" y="29890"/>
                    <a:pt x="6291" y="27799"/>
                    <a:pt x="6540" y="25669"/>
                  </a:cubicBezTo>
                  <a:cubicBezTo>
                    <a:pt x="6754" y="23757"/>
                    <a:pt x="7623" y="23083"/>
                    <a:pt x="8725" y="23083"/>
                  </a:cubicBezTo>
                  <a:cubicBezTo>
                    <a:pt x="10121" y="23083"/>
                    <a:pt x="11892" y="24164"/>
                    <a:pt x="13183" y="25184"/>
                  </a:cubicBezTo>
                  <a:cubicBezTo>
                    <a:pt x="14106" y="25895"/>
                    <a:pt x="14783" y="26188"/>
                    <a:pt x="15317" y="26188"/>
                  </a:cubicBezTo>
                  <a:cubicBezTo>
                    <a:pt x="16736" y="26188"/>
                    <a:pt x="17148" y="24117"/>
                    <a:pt x="18474" y="22295"/>
                  </a:cubicBezTo>
                  <a:cubicBezTo>
                    <a:pt x="19049" y="21552"/>
                    <a:pt x="19836" y="21252"/>
                    <a:pt x="20692" y="21252"/>
                  </a:cubicBezTo>
                  <a:cubicBezTo>
                    <a:pt x="22710" y="21252"/>
                    <a:pt x="25108" y="22925"/>
                    <a:pt x="25984" y="24410"/>
                  </a:cubicBezTo>
                  <a:cubicBezTo>
                    <a:pt x="26655" y="25669"/>
                    <a:pt x="26944" y="27010"/>
                    <a:pt x="27336" y="28454"/>
                  </a:cubicBezTo>
                  <a:cubicBezTo>
                    <a:pt x="27624" y="29227"/>
                    <a:pt x="27624" y="30671"/>
                    <a:pt x="28006" y="31342"/>
                  </a:cubicBezTo>
                  <a:lnTo>
                    <a:pt x="28099" y="31146"/>
                  </a:lnTo>
                  <a:cubicBezTo>
                    <a:pt x="28129" y="31161"/>
                    <a:pt x="28159" y="31168"/>
                    <a:pt x="28189" y="31168"/>
                  </a:cubicBezTo>
                  <a:cubicBezTo>
                    <a:pt x="28548" y="31168"/>
                    <a:pt x="28887" y="30143"/>
                    <a:pt x="29069" y="29609"/>
                  </a:cubicBezTo>
                  <a:cubicBezTo>
                    <a:pt x="30502" y="24802"/>
                    <a:pt x="29935" y="19315"/>
                    <a:pt x="30409" y="14311"/>
                  </a:cubicBezTo>
                  <a:cubicBezTo>
                    <a:pt x="30760" y="10859"/>
                    <a:pt x="30710" y="1"/>
                    <a:pt x="254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5774125" y="2413353"/>
              <a:ext cx="160200" cy="180987"/>
            </a:xfrm>
            <a:custGeom>
              <a:avLst/>
              <a:gdLst/>
              <a:ahLst/>
              <a:cxnLst/>
              <a:rect l="l" t="t" r="r" b="b"/>
              <a:pathLst>
                <a:path w="1734" h="1959" extrusionOk="0">
                  <a:moveTo>
                    <a:pt x="991" y="1"/>
                  </a:moveTo>
                  <a:cubicBezTo>
                    <a:pt x="816" y="1"/>
                    <a:pt x="681" y="104"/>
                    <a:pt x="578" y="249"/>
                  </a:cubicBezTo>
                  <a:cubicBezTo>
                    <a:pt x="568" y="258"/>
                    <a:pt x="557" y="279"/>
                    <a:pt x="537" y="300"/>
                  </a:cubicBezTo>
                  <a:cubicBezTo>
                    <a:pt x="351" y="320"/>
                    <a:pt x="217" y="465"/>
                    <a:pt x="145" y="650"/>
                  </a:cubicBezTo>
                  <a:cubicBezTo>
                    <a:pt x="0" y="1012"/>
                    <a:pt x="0" y="1393"/>
                    <a:pt x="248" y="1703"/>
                  </a:cubicBezTo>
                  <a:cubicBezTo>
                    <a:pt x="381" y="1873"/>
                    <a:pt x="606" y="1959"/>
                    <a:pt x="825" y="1959"/>
                  </a:cubicBezTo>
                  <a:cubicBezTo>
                    <a:pt x="910" y="1959"/>
                    <a:pt x="995" y="1946"/>
                    <a:pt x="1073" y="1920"/>
                  </a:cubicBezTo>
                  <a:cubicBezTo>
                    <a:pt x="1373" y="1837"/>
                    <a:pt x="1630" y="1579"/>
                    <a:pt x="1692" y="1269"/>
                  </a:cubicBezTo>
                  <a:cubicBezTo>
                    <a:pt x="1733" y="1074"/>
                    <a:pt x="1713" y="898"/>
                    <a:pt x="1661" y="733"/>
                  </a:cubicBezTo>
                  <a:cubicBezTo>
                    <a:pt x="1692" y="547"/>
                    <a:pt x="1579" y="362"/>
                    <a:pt x="1424" y="258"/>
                  </a:cubicBezTo>
                  <a:cubicBezTo>
                    <a:pt x="1393" y="228"/>
                    <a:pt x="1362" y="187"/>
                    <a:pt x="1331" y="145"/>
                  </a:cubicBezTo>
                  <a:cubicBezTo>
                    <a:pt x="1259" y="52"/>
                    <a:pt x="1104" y="1"/>
                    <a:pt x="9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6821520" y="1081218"/>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7283641" y="981994"/>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6712873" y="724603"/>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596187" y="679887"/>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6845264" y="2369284"/>
              <a:ext cx="134516" cy="124261"/>
            </a:xfrm>
            <a:custGeom>
              <a:avLst/>
              <a:gdLst/>
              <a:ahLst/>
              <a:cxnLst/>
              <a:rect l="l" t="t" r="r" b="b"/>
              <a:pathLst>
                <a:path w="1456" h="1345" extrusionOk="0">
                  <a:moveTo>
                    <a:pt x="894" y="0"/>
                  </a:moveTo>
                  <a:cubicBezTo>
                    <a:pt x="878" y="0"/>
                    <a:pt x="862" y="1"/>
                    <a:pt x="846" y="3"/>
                  </a:cubicBezTo>
                  <a:cubicBezTo>
                    <a:pt x="733" y="13"/>
                    <a:pt x="630" y="55"/>
                    <a:pt x="537" y="107"/>
                  </a:cubicBezTo>
                  <a:cubicBezTo>
                    <a:pt x="496" y="127"/>
                    <a:pt x="465" y="137"/>
                    <a:pt x="434" y="158"/>
                  </a:cubicBezTo>
                  <a:cubicBezTo>
                    <a:pt x="321" y="240"/>
                    <a:pt x="238" y="343"/>
                    <a:pt x="186" y="478"/>
                  </a:cubicBezTo>
                  <a:cubicBezTo>
                    <a:pt x="176" y="488"/>
                    <a:pt x="156" y="509"/>
                    <a:pt x="145" y="529"/>
                  </a:cubicBezTo>
                  <a:cubicBezTo>
                    <a:pt x="1" y="746"/>
                    <a:pt x="104" y="1056"/>
                    <a:pt x="321" y="1189"/>
                  </a:cubicBezTo>
                  <a:cubicBezTo>
                    <a:pt x="351" y="1200"/>
                    <a:pt x="383" y="1221"/>
                    <a:pt x="413" y="1231"/>
                  </a:cubicBezTo>
                  <a:cubicBezTo>
                    <a:pt x="475" y="1272"/>
                    <a:pt x="537" y="1313"/>
                    <a:pt x="619" y="1324"/>
                  </a:cubicBezTo>
                  <a:cubicBezTo>
                    <a:pt x="733" y="1344"/>
                    <a:pt x="836" y="1344"/>
                    <a:pt x="950" y="1344"/>
                  </a:cubicBezTo>
                  <a:cubicBezTo>
                    <a:pt x="1197" y="1344"/>
                    <a:pt x="1435" y="1127"/>
                    <a:pt x="1424" y="870"/>
                  </a:cubicBezTo>
                  <a:cubicBezTo>
                    <a:pt x="1424" y="808"/>
                    <a:pt x="1414" y="756"/>
                    <a:pt x="1403" y="705"/>
                  </a:cubicBezTo>
                  <a:cubicBezTo>
                    <a:pt x="1455" y="509"/>
                    <a:pt x="1393" y="282"/>
                    <a:pt x="1218" y="178"/>
                  </a:cubicBezTo>
                  <a:cubicBezTo>
                    <a:pt x="1144" y="77"/>
                    <a:pt x="1029" y="0"/>
                    <a:pt x="8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7625844" y="1755831"/>
              <a:ext cx="99132" cy="115392"/>
            </a:xfrm>
            <a:custGeom>
              <a:avLst/>
              <a:gdLst/>
              <a:ahLst/>
              <a:cxnLst/>
              <a:rect l="l" t="t" r="r" b="b"/>
              <a:pathLst>
                <a:path w="1073" h="1249" extrusionOk="0">
                  <a:moveTo>
                    <a:pt x="484" y="0"/>
                  </a:moveTo>
                  <a:cubicBezTo>
                    <a:pt x="227" y="0"/>
                    <a:pt x="0" y="217"/>
                    <a:pt x="0" y="485"/>
                  </a:cubicBezTo>
                  <a:cubicBezTo>
                    <a:pt x="0" y="588"/>
                    <a:pt x="41" y="681"/>
                    <a:pt x="103" y="764"/>
                  </a:cubicBezTo>
                  <a:lnTo>
                    <a:pt x="103" y="774"/>
                  </a:lnTo>
                  <a:cubicBezTo>
                    <a:pt x="103" y="1032"/>
                    <a:pt x="319" y="1248"/>
                    <a:pt x="578" y="1248"/>
                  </a:cubicBezTo>
                  <a:cubicBezTo>
                    <a:pt x="846" y="1248"/>
                    <a:pt x="1062" y="1032"/>
                    <a:pt x="1062" y="774"/>
                  </a:cubicBezTo>
                  <a:cubicBezTo>
                    <a:pt x="1062" y="599"/>
                    <a:pt x="1073" y="423"/>
                    <a:pt x="980" y="269"/>
                  </a:cubicBezTo>
                  <a:cubicBezTo>
                    <a:pt x="876" y="83"/>
                    <a:pt x="691" y="0"/>
                    <a:pt x="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 name="Google Shape;26;p2"/>
          <p:cNvGrpSpPr/>
          <p:nvPr/>
        </p:nvGrpSpPr>
        <p:grpSpPr>
          <a:xfrm flipH="1">
            <a:off x="11450558" y="363242"/>
            <a:ext cx="610709" cy="1068375"/>
            <a:chOff x="2458950" y="394315"/>
            <a:chExt cx="267012" cy="467110"/>
          </a:xfrm>
        </p:grpSpPr>
        <p:sp>
          <p:nvSpPr>
            <p:cNvPr id="27" name="Google Shape;27;p2"/>
            <p:cNvSpPr/>
            <p:nvPr/>
          </p:nvSpPr>
          <p:spPr>
            <a:xfrm>
              <a:off x="2637962" y="394315"/>
              <a:ext cx="88000" cy="100225"/>
            </a:xfrm>
            <a:custGeom>
              <a:avLst/>
              <a:gdLst/>
              <a:ahLst/>
              <a:cxnLst/>
              <a:rect l="l" t="t" r="r" b="b"/>
              <a:pathLst>
                <a:path w="3520" h="4009" extrusionOk="0">
                  <a:moveTo>
                    <a:pt x="2021" y="1"/>
                  </a:moveTo>
                  <a:cubicBezTo>
                    <a:pt x="1846" y="1"/>
                    <a:pt x="1681" y="99"/>
                    <a:pt x="1636" y="325"/>
                  </a:cubicBezTo>
                  <a:cubicBezTo>
                    <a:pt x="1585" y="645"/>
                    <a:pt x="1502" y="965"/>
                    <a:pt x="1420" y="1284"/>
                  </a:cubicBezTo>
                  <a:cubicBezTo>
                    <a:pt x="1203" y="1192"/>
                    <a:pt x="976" y="1099"/>
                    <a:pt x="749" y="1037"/>
                  </a:cubicBezTo>
                  <a:cubicBezTo>
                    <a:pt x="704" y="1024"/>
                    <a:pt x="661" y="1018"/>
                    <a:pt x="620" y="1018"/>
                  </a:cubicBezTo>
                  <a:cubicBezTo>
                    <a:pt x="159" y="1018"/>
                    <a:pt x="0" y="1761"/>
                    <a:pt x="512" y="1903"/>
                  </a:cubicBezTo>
                  <a:cubicBezTo>
                    <a:pt x="728" y="1965"/>
                    <a:pt x="945" y="2048"/>
                    <a:pt x="1152" y="2141"/>
                  </a:cubicBezTo>
                  <a:cubicBezTo>
                    <a:pt x="1007" y="2584"/>
                    <a:pt x="842" y="3028"/>
                    <a:pt x="677" y="3461"/>
                  </a:cubicBezTo>
                  <a:cubicBezTo>
                    <a:pt x="552" y="3791"/>
                    <a:pt x="823" y="4008"/>
                    <a:pt x="1099" y="4008"/>
                  </a:cubicBezTo>
                  <a:cubicBezTo>
                    <a:pt x="1281" y="4008"/>
                    <a:pt x="1466" y="3915"/>
                    <a:pt x="1544" y="3698"/>
                  </a:cubicBezTo>
                  <a:cubicBezTo>
                    <a:pt x="1698" y="3306"/>
                    <a:pt x="1842" y="2904"/>
                    <a:pt x="1977" y="2512"/>
                  </a:cubicBezTo>
                  <a:cubicBezTo>
                    <a:pt x="2224" y="2615"/>
                    <a:pt x="2472" y="2698"/>
                    <a:pt x="2740" y="2749"/>
                  </a:cubicBezTo>
                  <a:cubicBezTo>
                    <a:pt x="2775" y="2756"/>
                    <a:pt x="2809" y="2759"/>
                    <a:pt x="2841" y="2759"/>
                  </a:cubicBezTo>
                  <a:cubicBezTo>
                    <a:pt x="3334" y="2759"/>
                    <a:pt x="3519" y="1990"/>
                    <a:pt x="2977" y="1883"/>
                  </a:cubicBezTo>
                  <a:cubicBezTo>
                    <a:pt x="2729" y="1831"/>
                    <a:pt x="2482" y="1749"/>
                    <a:pt x="2255" y="1656"/>
                  </a:cubicBezTo>
                  <a:cubicBezTo>
                    <a:pt x="2358" y="1295"/>
                    <a:pt x="2441" y="934"/>
                    <a:pt x="2513" y="573"/>
                  </a:cubicBezTo>
                  <a:cubicBezTo>
                    <a:pt x="2575" y="225"/>
                    <a:pt x="2286" y="1"/>
                    <a:pt x="20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58950" y="728400"/>
              <a:ext cx="67825" cy="58925"/>
            </a:xfrm>
            <a:custGeom>
              <a:avLst/>
              <a:gdLst/>
              <a:ahLst/>
              <a:cxnLst/>
              <a:rect l="l" t="t" r="r" b="b"/>
              <a:pathLst>
                <a:path w="2713" h="2357" extrusionOk="0">
                  <a:moveTo>
                    <a:pt x="1510" y="0"/>
                  </a:moveTo>
                  <a:cubicBezTo>
                    <a:pt x="1288" y="0"/>
                    <a:pt x="1065" y="67"/>
                    <a:pt x="877" y="205"/>
                  </a:cubicBezTo>
                  <a:cubicBezTo>
                    <a:pt x="774" y="287"/>
                    <a:pt x="671" y="370"/>
                    <a:pt x="558" y="452"/>
                  </a:cubicBezTo>
                  <a:cubicBezTo>
                    <a:pt x="93" y="792"/>
                    <a:pt x="0" y="1473"/>
                    <a:pt x="351" y="1938"/>
                  </a:cubicBezTo>
                  <a:cubicBezTo>
                    <a:pt x="552" y="2212"/>
                    <a:pt x="872" y="2357"/>
                    <a:pt x="1196" y="2357"/>
                  </a:cubicBezTo>
                  <a:cubicBezTo>
                    <a:pt x="1421" y="2357"/>
                    <a:pt x="1647" y="2288"/>
                    <a:pt x="1837" y="2144"/>
                  </a:cubicBezTo>
                  <a:cubicBezTo>
                    <a:pt x="1940" y="2072"/>
                    <a:pt x="2053" y="1989"/>
                    <a:pt x="2156" y="1906"/>
                  </a:cubicBezTo>
                  <a:cubicBezTo>
                    <a:pt x="2621" y="1556"/>
                    <a:pt x="2713" y="886"/>
                    <a:pt x="2362" y="421"/>
                  </a:cubicBezTo>
                  <a:cubicBezTo>
                    <a:pt x="2160" y="145"/>
                    <a:pt x="1837" y="0"/>
                    <a:pt x="15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521600" y="807300"/>
              <a:ext cx="63725" cy="54125"/>
            </a:xfrm>
            <a:custGeom>
              <a:avLst/>
              <a:gdLst/>
              <a:ahLst/>
              <a:cxnLst/>
              <a:rect l="l" t="t" r="r" b="b"/>
              <a:pathLst>
                <a:path w="2549" h="2165" extrusionOk="0">
                  <a:moveTo>
                    <a:pt x="1157" y="1"/>
                  </a:moveTo>
                  <a:cubicBezTo>
                    <a:pt x="631" y="1"/>
                    <a:pt x="159" y="384"/>
                    <a:pt x="83" y="917"/>
                  </a:cubicBezTo>
                  <a:cubicBezTo>
                    <a:pt x="1" y="1484"/>
                    <a:pt x="413" y="2031"/>
                    <a:pt x="991" y="2113"/>
                  </a:cubicBezTo>
                  <a:lnTo>
                    <a:pt x="1270" y="2154"/>
                  </a:lnTo>
                  <a:cubicBezTo>
                    <a:pt x="1319" y="2162"/>
                    <a:pt x="1367" y="2165"/>
                    <a:pt x="1415" y="2165"/>
                  </a:cubicBezTo>
                  <a:cubicBezTo>
                    <a:pt x="1927" y="2165"/>
                    <a:pt x="2391" y="1776"/>
                    <a:pt x="2466" y="1257"/>
                  </a:cubicBezTo>
                  <a:cubicBezTo>
                    <a:pt x="2549" y="680"/>
                    <a:pt x="2136" y="133"/>
                    <a:pt x="1569" y="50"/>
                  </a:cubicBezTo>
                  <a:lnTo>
                    <a:pt x="1290" y="9"/>
                  </a:lnTo>
                  <a:cubicBezTo>
                    <a:pt x="1246" y="3"/>
                    <a:pt x="1201" y="1"/>
                    <a:pt x="1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2562825" y="714100"/>
              <a:ext cx="72325" cy="53275"/>
            </a:xfrm>
            <a:custGeom>
              <a:avLst/>
              <a:gdLst/>
              <a:ahLst/>
              <a:cxnLst/>
              <a:rect l="l" t="t" r="r" b="b"/>
              <a:pathLst>
                <a:path w="2893" h="2131" extrusionOk="0">
                  <a:moveTo>
                    <a:pt x="1426" y="1"/>
                  </a:moveTo>
                  <a:cubicBezTo>
                    <a:pt x="216" y="1"/>
                    <a:pt x="1" y="1930"/>
                    <a:pt x="1302" y="2118"/>
                  </a:cubicBezTo>
                  <a:cubicBezTo>
                    <a:pt x="1362" y="2127"/>
                    <a:pt x="1420" y="2131"/>
                    <a:pt x="1475" y="2131"/>
                  </a:cubicBezTo>
                  <a:cubicBezTo>
                    <a:pt x="2677" y="2131"/>
                    <a:pt x="2892" y="200"/>
                    <a:pt x="1601" y="14"/>
                  </a:cubicBezTo>
                  <a:cubicBezTo>
                    <a:pt x="1541" y="5"/>
                    <a:pt x="1482" y="1"/>
                    <a:pt x="1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 name="Google Shape;31;p2"/>
          <p:cNvGrpSpPr/>
          <p:nvPr/>
        </p:nvGrpSpPr>
        <p:grpSpPr>
          <a:xfrm flipH="1">
            <a:off x="1757472" y="799033"/>
            <a:ext cx="281561" cy="323704"/>
            <a:chOff x="2084367" y="2625888"/>
            <a:chExt cx="211171" cy="242778"/>
          </a:xfrm>
        </p:grpSpPr>
        <p:sp>
          <p:nvSpPr>
            <p:cNvPr id="32" name="Google Shape;32;p2"/>
            <p:cNvSpPr/>
            <p:nvPr/>
          </p:nvSpPr>
          <p:spPr>
            <a:xfrm>
              <a:off x="2119678" y="2802384"/>
              <a:ext cx="85335" cy="66281"/>
            </a:xfrm>
            <a:custGeom>
              <a:avLst/>
              <a:gdLst/>
              <a:ahLst/>
              <a:cxnLst/>
              <a:rect l="l" t="t" r="r" b="b"/>
              <a:pathLst>
                <a:path w="4065" h="3157" extrusionOk="0">
                  <a:moveTo>
                    <a:pt x="2032" y="0"/>
                  </a:moveTo>
                  <a:cubicBezTo>
                    <a:pt x="1" y="0"/>
                    <a:pt x="1" y="3157"/>
                    <a:pt x="2032" y="3157"/>
                  </a:cubicBezTo>
                  <a:cubicBezTo>
                    <a:pt x="4065" y="3157"/>
                    <a:pt x="4065" y="0"/>
                    <a:pt x="2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2084367" y="2625888"/>
              <a:ext cx="85335" cy="66302"/>
            </a:xfrm>
            <a:custGeom>
              <a:avLst/>
              <a:gdLst/>
              <a:ahLst/>
              <a:cxnLst/>
              <a:rect l="l" t="t" r="r" b="b"/>
              <a:pathLst>
                <a:path w="4065" h="3158" extrusionOk="0">
                  <a:moveTo>
                    <a:pt x="2033" y="1"/>
                  </a:moveTo>
                  <a:cubicBezTo>
                    <a:pt x="1" y="1"/>
                    <a:pt x="1" y="3157"/>
                    <a:pt x="2033" y="3157"/>
                  </a:cubicBezTo>
                  <a:cubicBezTo>
                    <a:pt x="4065" y="3157"/>
                    <a:pt x="4065" y="1"/>
                    <a:pt x="20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214297" y="2670227"/>
              <a:ext cx="81241" cy="74847"/>
            </a:xfrm>
            <a:custGeom>
              <a:avLst/>
              <a:gdLst/>
              <a:ahLst/>
              <a:cxnLst/>
              <a:rect l="l" t="t" r="r" b="b"/>
              <a:pathLst>
                <a:path w="3870" h="3565" extrusionOk="0">
                  <a:moveTo>
                    <a:pt x="2147" y="1"/>
                  </a:moveTo>
                  <a:cubicBezTo>
                    <a:pt x="1742" y="1"/>
                    <a:pt x="1337" y="153"/>
                    <a:pt x="1032" y="457"/>
                  </a:cubicBezTo>
                  <a:cubicBezTo>
                    <a:pt x="888" y="591"/>
                    <a:pt x="754" y="736"/>
                    <a:pt x="610" y="880"/>
                  </a:cubicBezTo>
                  <a:cubicBezTo>
                    <a:pt x="1" y="1478"/>
                    <a:pt x="1" y="2499"/>
                    <a:pt x="610" y="3108"/>
                  </a:cubicBezTo>
                  <a:cubicBezTo>
                    <a:pt x="914" y="3412"/>
                    <a:pt x="1321" y="3564"/>
                    <a:pt x="1728" y="3564"/>
                  </a:cubicBezTo>
                  <a:cubicBezTo>
                    <a:pt x="2134" y="3564"/>
                    <a:pt x="2539" y="3412"/>
                    <a:pt x="2838" y="3108"/>
                  </a:cubicBezTo>
                  <a:cubicBezTo>
                    <a:pt x="2982" y="2964"/>
                    <a:pt x="3127" y="2829"/>
                    <a:pt x="3260" y="2685"/>
                  </a:cubicBezTo>
                  <a:cubicBezTo>
                    <a:pt x="3869" y="2077"/>
                    <a:pt x="3869" y="1066"/>
                    <a:pt x="3260" y="457"/>
                  </a:cubicBezTo>
                  <a:cubicBezTo>
                    <a:pt x="2956" y="153"/>
                    <a:pt x="2552" y="1"/>
                    <a:pt x="2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 name="Google Shape;35;p2"/>
          <p:cNvGrpSpPr/>
          <p:nvPr/>
        </p:nvGrpSpPr>
        <p:grpSpPr>
          <a:xfrm flipH="1">
            <a:off x="335587" y="331573"/>
            <a:ext cx="626509" cy="1037993"/>
            <a:chOff x="3330825" y="1367375"/>
            <a:chExt cx="280075" cy="464025"/>
          </a:xfrm>
        </p:grpSpPr>
        <p:sp>
          <p:nvSpPr>
            <p:cNvPr id="36" name="Google Shape;36;p2"/>
            <p:cNvSpPr/>
            <p:nvPr/>
          </p:nvSpPr>
          <p:spPr>
            <a:xfrm>
              <a:off x="3484800" y="1720525"/>
              <a:ext cx="115550" cy="110875"/>
            </a:xfrm>
            <a:custGeom>
              <a:avLst/>
              <a:gdLst/>
              <a:ahLst/>
              <a:cxnLst/>
              <a:rect l="l" t="t" r="r" b="b"/>
              <a:pathLst>
                <a:path w="4622" h="4435" extrusionOk="0">
                  <a:moveTo>
                    <a:pt x="2311" y="0"/>
                  </a:moveTo>
                  <a:cubicBezTo>
                    <a:pt x="2159" y="0"/>
                    <a:pt x="2006" y="13"/>
                    <a:pt x="1857" y="37"/>
                  </a:cubicBezTo>
                  <a:cubicBezTo>
                    <a:pt x="764" y="233"/>
                    <a:pt x="0" y="1265"/>
                    <a:pt x="51" y="2348"/>
                  </a:cubicBezTo>
                  <a:cubicBezTo>
                    <a:pt x="51" y="2461"/>
                    <a:pt x="72" y="2574"/>
                    <a:pt x="93" y="2678"/>
                  </a:cubicBezTo>
                  <a:cubicBezTo>
                    <a:pt x="113" y="2998"/>
                    <a:pt x="196" y="3307"/>
                    <a:pt x="351" y="3606"/>
                  </a:cubicBezTo>
                  <a:cubicBezTo>
                    <a:pt x="665" y="4200"/>
                    <a:pt x="1226" y="4435"/>
                    <a:pt x="1815" y="4435"/>
                  </a:cubicBezTo>
                  <a:cubicBezTo>
                    <a:pt x="2249" y="4435"/>
                    <a:pt x="2698" y="4307"/>
                    <a:pt x="3074" y="4101"/>
                  </a:cubicBezTo>
                  <a:cubicBezTo>
                    <a:pt x="4054" y="3555"/>
                    <a:pt x="4621" y="2430"/>
                    <a:pt x="4312" y="1337"/>
                  </a:cubicBezTo>
                  <a:cubicBezTo>
                    <a:pt x="4057" y="414"/>
                    <a:pt x="3188" y="0"/>
                    <a:pt x="2311" y="0"/>
                  </a:cubicBezTo>
                  <a:close/>
                </a:path>
              </a:pathLst>
            </a:custGeom>
            <a:solidFill>
              <a:srgbClr val="AAB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3477400" y="1543325"/>
              <a:ext cx="133500" cy="103775"/>
            </a:xfrm>
            <a:custGeom>
              <a:avLst/>
              <a:gdLst/>
              <a:ahLst/>
              <a:cxnLst/>
              <a:rect l="l" t="t" r="r" b="b"/>
              <a:pathLst>
                <a:path w="5340" h="4151" extrusionOk="0">
                  <a:moveTo>
                    <a:pt x="2983" y="1"/>
                  </a:moveTo>
                  <a:cubicBezTo>
                    <a:pt x="2469" y="1"/>
                    <a:pt x="1956" y="154"/>
                    <a:pt x="1575" y="451"/>
                  </a:cubicBezTo>
                  <a:cubicBezTo>
                    <a:pt x="0" y="1662"/>
                    <a:pt x="1018" y="4151"/>
                    <a:pt x="2737" y="4151"/>
                  </a:cubicBezTo>
                  <a:cubicBezTo>
                    <a:pt x="2819" y="4151"/>
                    <a:pt x="2903" y="4145"/>
                    <a:pt x="2988" y="4134"/>
                  </a:cubicBezTo>
                  <a:cubicBezTo>
                    <a:pt x="3494" y="4134"/>
                    <a:pt x="3999" y="3938"/>
                    <a:pt x="4432" y="3576"/>
                  </a:cubicBezTo>
                  <a:cubicBezTo>
                    <a:pt x="5340" y="2834"/>
                    <a:pt x="5340" y="1555"/>
                    <a:pt x="4629" y="699"/>
                  </a:cubicBezTo>
                  <a:cubicBezTo>
                    <a:pt x="4237" y="228"/>
                    <a:pt x="3610" y="1"/>
                    <a:pt x="2983" y="1"/>
                  </a:cubicBezTo>
                  <a:close/>
                </a:path>
              </a:pathLst>
            </a:custGeom>
            <a:solidFill>
              <a:srgbClr val="AAB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3330825" y="1489400"/>
              <a:ext cx="143400" cy="134750"/>
            </a:xfrm>
            <a:custGeom>
              <a:avLst/>
              <a:gdLst/>
              <a:ahLst/>
              <a:cxnLst/>
              <a:rect l="l" t="t" r="r" b="b"/>
              <a:pathLst>
                <a:path w="5736" h="5390" extrusionOk="0">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solidFill>
              <a:srgbClr val="AAB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451275" y="1367375"/>
              <a:ext cx="111650" cy="100400"/>
            </a:xfrm>
            <a:custGeom>
              <a:avLst/>
              <a:gdLst/>
              <a:ahLst/>
              <a:cxnLst/>
              <a:rect l="l" t="t" r="r" b="b"/>
              <a:pathLst>
                <a:path w="4466" h="4016" extrusionOk="0">
                  <a:moveTo>
                    <a:pt x="2077" y="0"/>
                  </a:moveTo>
                  <a:cubicBezTo>
                    <a:pt x="1557" y="0"/>
                    <a:pt x="1026" y="185"/>
                    <a:pt x="660" y="506"/>
                  </a:cubicBezTo>
                  <a:cubicBezTo>
                    <a:pt x="640" y="537"/>
                    <a:pt x="608" y="558"/>
                    <a:pt x="588" y="578"/>
                  </a:cubicBezTo>
                  <a:cubicBezTo>
                    <a:pt x="299" y="805"/>
                    <a:pt x="134" y="1145"/>
                    <a:pt x="83" y="1517"/>
                  </a:cubicBezTo>
                  <a:cubicBezTo>
                    <a:pt x="0" y="1950"/>
                    <a:pt x="62" y="2404"/>
                    <a:pt x="258" y="2827"/>
                  </a:cubicBezTo>
                  <a:cubicBezTo>
                    <a:pt x="340" y="3002"/>
                    <a:pt x="443" y="3146"/>
                    <a:pt x="567" y="3270"/>
                  </a:cubicBezTo>
                  <a:cubicBezTo>
                    <a:pt x="805" y="3570"/>
                    <a:pt x="1104" y="3817"/>
                    <a:pt x="1465" y="3930"/>
                  </a:cubicBezTo>
                  <a:cubicBezTo>
                    <a:pt x="1650" y="3988"/>
                    <a:pt x="1827" y="4015"/>
                    <a:pt x="1997" y="4015"/>
                  </a:cubicBezTo>
                  <a:cubicBezTo>
                    <a:pt x="3607" y="4015"/>
                    <a:pt x="4465" y="1592"/>
                    <a:pt x="3280" y="444"/>
                  </a:cubicBezTo>
                  <a:cubicBezTo>
                    <a:pt x="2965" y="138"/>
                    <a:pt x="2525" y="0"/>
                    <a:pt x="2077" y="0"/>
                  </a:cubicBezTo>
                  <a:close/>
                </a:path>
              </a:pathLst>
            </a:custGeom>
            <a:solidFill>
              <a:srgbClr val="AAB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353000" y="1520100"/>
              <a:ext cx="54450" cy="76825"/>
            </a:xfrm>
            <a:custGeom>
              <a:avLst/>
              <a:gdLst/>
              <a:ahLst/>
              <a:cxnLst/>
              <a:rect l="l" t="t" r="r" b="b"/>
              <a:pathLst>
                <a:path w="2178" h="3073" extrusionOk="0">
                  <a:moveTo>
                    <a:pt x="1092" y="1"/>
                  </a:moveTo>
                  <a:cubicBezTo>
                    <a:pt x="1037" y="1"/>
                    <a:pt x="980" y="21"/>
                    <a:pt x="929" y="70"/>
                  </a:cubicBezTo>
                  <a:cubicBezTo>
                    <a:pt x="1" y="906"/>
                    <a:pt x="558" y="2999"/>
                    <a:pt x="1868" y="3072"/>
                  </a:cubicBezTo>
                  <a:cubicBezTo>
                    <a:pt x="1875" y="3073"/>
                    <a:pt x="1881" y="3073"/>
                    <a:pt x="1887" y="3073"/>
                  </a:cubicBezTo>
                  <a:cubicBezTo>
                    <a:pt x="2178" y="3073"/>
                    <a:pt x="2171" y="2607"/>
                    <a:pt x="1868" y="2598"/>
                  </a:cubicBezTo>
                  <a:cubicBezTo>
                    <a:pt x="960" y="2546"/>
                    <a:pt x="672" y="947"/>
                    <a:pt x="1270" y="411"/>
                  </a:cubicBezTo>
                  <a:cubicBezTo>
                    <a:pt x="1446" y="243"/>
                    <a:pt x="1281" y="1"/>
                    <a:pt x="10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451525" y="1381525"/>
              <a:ext cx="55450" cy="76050"/>
            </a:xfrm>
            <a:custGeom>
              <a:avLst/>
              <a:gdLst/>
              <a:ahLst/>
              <a:cxnLst/>
              <a:rect l="l" t="t" r="r" b="b"/>
              <a:pathLst>
                <a:path w="2218" h="3042" extrusionOk="0">
                  <a:moveTo>
                    <a:pt x="1304" y="0"/>
                  </a:moveTo>
                  <a:cubicBezTo>
                    <a:pt x="1263" y="0"/>
                    <a:pt x="1220" y="13"/>
                    <a:pt x="1176" y="43"/>
                  </a:cubicBezTo>
                  <a:cubicBezTo>
                    <a:pt x="0" y="827"/>
                    <a:pt x="815" y="2395"/>
                    <a:pt x="1754" y="3004"/>
                  </a:cubicBezTo>
                  <a:cubicBezTo>
                    <a:pt x="1795" y="3030"/>
                    <a:pt x="1837" y="3042"/>
                    <a:pt x="1876" y="3042"/>
                  </a:cubicBezTo>
                  <a:cubicBezTo>
                    <a:pt x="2079" y="3042"/>
                    <a:pt x="2218" y="2729"/>
                    <a:pt x="2001" y="2591"/>
                  </a:cubicBezTo>
                  <a:cubicBezTo>
                    <a:pt x="1382" y="2188"/>
                    <a:pt x="578" y="1012"/>
                    <a:pt x="1424" y="455"/>
                  </a:cubicBezTo>
                  <a:cubicBezTo>
                    <a:pt x="1638" y="310"/>
                    <a:pt x="1504" y="0"/>
                    <a:pt x="13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507475" y="1562550"/>
              <a:ext cx="38475" cy="55175"/>
            </a:xfrm>
            <a:custGeom>
              <a:avLst/>
              <a:gdLst/>
              <a:ahLst/>
              <a:cxnLst/>
              <a:rect l="l" t="t" r="r" b="b"/>
              <a:pathLst>
                <a:path w="1539" h="2207" extrusionOk="0">
                  <a:moveTo>
                    <a:pt x="743" y="0"/>
                  </a:moveTo>
                  <a:cubicBezTo>
                    <a:pt x="669" y="0"/>
                    <a:pt x="593" y="31"/>
                    <a:pt x="537" y="105"/>
                  </a:cubicBezTo>
                  <a:cubicBezTo>
                    <a:pt x="1" y="817"/>
                    <a:pt x="372" y="1859"/>
                    <a:pt x="1166" y="2189"/>
                  </a:cubicBezTo>
                  <a:cubicBezTo>
                    <a:pt x="1196" y="2201"/>
                    <a:pt x="1224" y="2206"/>
                    <a:pt x="1251" y="2206"/>
                  </a:cubicBezTo>
                  <a:cubicBezTo>
                    <a:pt x="1467" y="2206"/>
                    <a:pt x="1539" y="1826"/>
                    <a:pt x="1290" y="1725"/>
                  </a:cubicBezTo>
                  <a:cubicBezTo>
                    <a:pt x="754" y="1508"/>
                    <a:pt x="630" y="786"/>
                    <a:pt x="950" y="343"/>
                  </a:cubicBezTo>
                  <a:cubicBezTo>
                    <a:pt x="1080" y="169"/>
                    <a:pt x="916" y="0"/>
                    <a:pt x="7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3501025" y="1742650"/>
              <a:ext cx="41675" cy="55450"/>
            </a:xfrm>
            <a:custGeom>
              <a:avLst/>
              <a:gdLst/>
              <a:ahLst/>
              <a:cxnLst/>
              <a:rect l="l" t="t" r="r" b="b"/>
              <a:pathLst>
                <a:path w="1667" h="2218" extrusionOk="0">
                  <a:moveTo>
                    <a:pt x="651" y="1"/>
                  </a:moveTo>
                  <a:cubicBezTo>
                    <a:pt x="578" y="1"/>
                    <a:pt x="505" y="33"/>
                    <a:pt x="454" y="112"/>
                  </a:cubicBezTo>
                  <a:cubicBezTo>
                    <a:pt x="1" y="875"/>
                    <a:pt x="454" y="1927"/>
                    <a:pt x="1280" y="2205"/>
                  </a:cubicBezTo>
                  <a:cubicBezTo>
                    <a:pt x="1306" y="2214"/>
                    <a:pt x="1331" y="2218"/>
                    <a:pt x="1354" y="2218"/>
                  </a:cubicBezTo>
                  <a:cubicBezTo>
                    <a:pt x="1588" y="2218"/>
                    <a:pt x="1666" y="1826"/>
                    <a:pt x="1403" y="1741"/>
                  </a:cubicBezTo>
                  <a:cubicBezTo>
                    <a:pt x="867" y="1556"/>
                    <a:pt x="578" y="844"/>
                    <a:pt x="878" y="359"/>
                  </a:cubicBezTo>
                  <a:cubicBezTo>
                    <a:pt x="985" y="172"/>
                    <a:pt x="818" y="1"/>
                    <a:pt x="6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2"/>
          <p:cNvSpPr/>
          <p:nvPr/>
        </p:nvSpPr>
        <p:spPr>
          <a:xfrm flipH="1">
            <a:off x="2706433" y="-361033"/>
            <a:ext cx="1255971" cy="1265468"/>
          </a:xfrm>
          <a:custGeom>
            <a:avLst/>
            <a:gdLst/>
            <a:ahLst/>
            <a:cxnLst/>
            <a:rect l="l" t="t" r="r" b="b"/>
            <a:pathLst>
              <a:path w="15606" h="15724" extrusionOk="0">
                <a:moveTo>
                  <a:pt x="12171" y="1"/>
                </a:moveTo>
                <a:cubicBezTo>
                  <a:pt x="11362" y="1"/>
                  <a:pt x="10564" y="470"/>
                  <a:pt x="10389" y="1561"/>
                </a:cubicBezTo>
                <a:cubicBezTo>
                  <a:pt x="10272" y="2229"/>
                  <a:pt x="10577" y="2768"/>
                  <a:pt x="11046" y="3108"/>
                </a:cubicBezTo>
                <a:lnTo>
                  <a:pt x="11057" y="3120"/>
                </a:lnTo>
                <a:cubicBezTo>
                  <a:pt x="11080" y="3132"/>
                  <a:pt x="11093" y="3143"/>
                  <a:pt x="11116" y="3155"/>
                </a:cubicBezTo>
                <a:cubicBezTo>
                  <a:pt x="11139" y="3179"/>
                  <a:pt x="11174" y="3213"/>
                  <a:pt x="11210" y="3237"/>
                </a:cubicBezTo>
                <a:cubicBezTo>
                  <a:pt x="11221" y="3237"/>
                  <a:pt x="11221" y="3237"/>
                  <a:pt x="11233" y="3249"/>
                </a:cubicBezTo>
                <a:cubicBezTo>
                  <a:pt x="11233" y="3249"/>
                  <a:pt x="11244" y="3249"/>
                  <a:pt x="11244" y="3260"/>
                </a:cubicBezTo>
                <a:cubicBezTo>
                  <a:pt x="10952" y="3812"/>
                  <a:pt x="10682" y="4375"/>
                  <a:pt x="10389" y="4925"/>
                </a:cubicBezTo>
                <a:cubicBezTo>
                  <a:pt x="9920" y="4738"/>
                  <a:pt x="9415" y="4633"/>
                  <a:pt x="8923" y="4633"/>
                </a:cubicBezTo>
                <a:cubicBezTo>
                  <a:pt x="7751" y="4633"/>
                  <a:pt x="6602" y="5183"/>
                  <a:pt x="6051" y="6438"/>
                </a:cubicBezTo>
                <a:cubicBezTo>
                  <a:pt x="5348" y="6144"/>
                  <a:pt x="4621" y="5899"/>
                  <a:pt x="3917" y="5594"/>
                </a:cubicBezTo>
                <a:lnTo>
                  <a:pt x="3917" y="5570"/>
                </a:lnTo>
                <a:lnTo>
                  <a:pt x="3917" y="5535"/>
                </a:lnTo>
                <a:cubicBezTo>
                  <a:pt x="3929" y="5488"/>
                  <a:pt x="3929" y="5430"/>
                  <a:pt x="3929" y="5371"/>
                </a:cubicBezTo>
                <a:lnTo>
                  <a:pt x="3929" y="5347"/>
                </a:lnTo>
                <a:cubicBezTo>
                  <a:pt x="3929" y="5289"/>
                  <a:pt x="3917" y="5230"/>
                  <a:pt x="3905" y="5172"/>
                </a:cubicBezTo>
                <a:lnTo>
                  <a:pt x="3905" y="5136"/>
                </a:lnTo>
                <a:cubicBezTo>
                  <a:pt x="3894" y="5078"/>
                  <a:pt x="3882" y="5019"/>
                  <a:pt x="3870" y="4972"/>
                </a:cubicBezTo>
                <a:cubicBezTo>
                  <a:pt x="3858" y="4914"/>
                  <a:pt x="3835" y="4867"/>
                  <a:pt x="3811" y="4808"/>
                </a:cubicBezTo>
                <a:cubicBezTo>
                  <a:pt x="3811" y="4797"/>
                  <a:pt x="3811" y="4784"/>
                  <a:pt x="3800" y="4773"/>
                </a:cubicBezTo>
                <a:lnTo>
                  <a:pt x="3730" y="4633"/>
                </a:lnTo>
                <a:cubicBezTo>
                  <a:pt x="3730" y="4620"/>
                  <a:pt x="3730" y="4620"/>
                  <a:pt x="3718" y="4609"/>
                </a:cubicBezTo>
                <a:cubicBezTo>
                  <a:pt x="3694" y="4562"/>
                  <a:pt x="3671" y="4527"/>
                  <a:pt x="3647" y="4480"/>
                </a:cubicBezTo>
                <a:cubicBezTo>
                  <a:pt x="3636" y="4480"/>
                  <a:pt x="3636" y="4468"/>
                  <a:pt x="3624" y="4456"/>
                </a:cubicBezTo>
                <a:cubicBezTo>
                  <a:pt x="3600" y="4421"/>
                  <a:pt x="3566" y="4375"/>
                  <a:pt x="3530" y="4339"/>
                </a:cubicBezTo>
                <a:cubicBezTo>
                  <a:pt x="3519" y="4328"/>
                  <a:pt x="3519" y="4316"/>
                  <a:pt x="3506" y="4316"/>
                </a:cubicBezTo>
                <a:cubicBezTo>
                  <a:pt x="3472" y="4269"/>
                  <a:pt x="3436" y="4234"/>
                  <a:pt x="3389" y="4198"/>
                </a:cubicBezTo>
                <a:cubicBezTo>
                  <a:pt x="3003" y="3823"/>
                  <a:pt x="2451" y="3612"/>
                  <a:pt x="1901" y="3612"/>
                </a:cubicBezTo>
                <a:cubicBezTo>
                  <a:pt x="1080" y="3612"/>
                  <a:pt x="294" y="4081"/>
                  <a:pt x="106" y="5172"/>
                </a:cubicBezTo>
                <a:cubicBezTo>
                  <a:pt x="0" y="5840"/>
                  <a:pt x="294" y="6379"/>
                  <a:pt x="763" y="6719"/>
                </a:cubicBezTo>
                <a:cubicBezTo>
                  <a:pt x="775" y="6719"/>
                  <a:pt x="775" y="6731"/>
                  <a:pt x="786" y="6731"/>
                </a:cubicBezTo>
                <a:cubicBezTo>
                  <a:pt x="833" y="6766"/>
                  <a:pt x="892" y="6801"/>
                  <a:pt x="951" y="6837"/>
                </a:cubicBezTo>
                <a:cubicBezTo>
                  <a:pt x="1010" y="6871"/>
                  <a:pt x="1068" y="6907"/>
                  <a:pt x="1127" y="6930"/>
                </a:cubicBezTo>
                <a:cubicBezTo>
                  <a:pt x="1138" y="6942"/>
                  <a:pt x="1162" y="6942"/>
                  <a:pt x="1185" y="6954"/>
                </a:cubicBezTo>
                <a:cubicBezTo>
                  <a:pt x="1221" y="6977"/>
                  <a:pt x="1268" y="6989"/>
                  <a:pt x="1315" y="7012"/>
                </a:cubicBezTo>
                <a:cubicBezTo>
                  <a:pt x="1338" y="7012"/>
                  <a:pt x="1361" y="7024"/>
                  <a:pt x="1373" y="7024"/>
                </a:cubicBezTo>
                <a:cubicBezTo>
                  <a:pt x="1443" y="7048"/>
                  <a:pt x="1502" y="7071"/>
                  <a:pt x="1572" y="7082"/>
                </a:cubicBezTo>
                <a:cubicBezTo>
                  <a:pt x="1643" y="7106"/>
                  <a:pt x="1701" y="7106"/>
                  <a:pt x="1771" y="7118"/>
                </a:cubicBezTo>
                <a:cubicBezTo>
                  <a:pt x="1795" y="7129"/>
                  <a:pt x="1807" y="7129"/>
                  <a:pt x="1830" y="7129"/>
                </a:cubicBezTo>
                <a:cubicBezTo>
                  <a:pt x="1877" y="7129"/>
                  <a:pt x="1924" y="7142"/>
                  <a:pt x="1982" y="7142"/>
                </a:cubicBezTo>
                <a:lnTo>
                  <a:pt x="2252" y="7142"/>
                </a:lnTo>
                <a:cubicBezTo>
                  <a:pt x="2311" y="7142"/>
                  <a:pt x="2381" y="7129"/>
                  <a:pt x="2440" y="7118"/>
                </a:cubicBezTo>
                <a:cubicBezTo>
                  <a:pt x="2463" y="7118"/>
                  <a:pt x="2487" y="7118"/>
                  <a:pt x="2498" y="7106"/>
                </a:cubicBezTo>
                <a:cubicBezTo>
                  <a:pt x="2545" y="7106"/>
                  <a:pt x="2592" y="7095"/>
                  <a:pt x="2639" y="7082"/>
                </a:cubicBezTo>
                <a:cubicBezTo>
                  <a:pt x="2662" y="7071"/>
                  <a:pt x="2686" y="7071"/>
                  <a:pt x="2698" y="7059"/>
                </a:cubicBezTo>
                <a:cubicBezTo>
                  <a:pt x="2768" y="7048"/>
                  <a:pt x="2826" y="7024"/>
                  <a:pt x="2886" y="7001"/>
                </a:cubicBezTo>
                <a:cubicBezTo>
                  <a:pt x="2897" y="7001"/>
                  <a:pt x="2897" y="6989"/>
                  <a:pt x="2897" y="6989"/>
                </a:cubicBezTo>
                <a:cubicBezTo>
                  <a:pt x="2956" y="6965"/>
                  <a:pt x="3014" y="6942"/>
                  <a:pt x="3073" y="6907"/>
                </a:cubicBezTo>
                <a:cubicBezTo>
                  <a:pt x="3084" y="6895"/>
                  <a:pt x="3108" y="6884"/>
                  <a:pt x="3120" y="6871"/>
                </a:cubicBezTo>
                <a:cubicBezTo>
                  <a:pt x="3167" y="6848"/>
                  <a:pt x="3202" y="6825"/>
                  <a:pt x="3249" y="6790"/>
                </a:cubicBezTo>
                <a:cubicBezTo>
                  <a:pt x="3261" y="6778"/>
                  <a:pt x="3272" y="6766"/>
                  <a:pt x="3295" y="6754"/>
                </a:cubicBezTo>
                <a:cubicBezTo>
                  <a:pt x="3342" y="6719"/>
                  <a:pt x="3401" y="6673"/>
                  <a:pt x="3448" y="6626"/>
                </a:cubicBezTo>
                <a:lnTo>
                  <a:pt x="3448" y="6613"/>
                </a:lnTo>
                <a:cubicBezTo>
                  <a:pt x="3495" y="6567"/>
                  <a:pt x="3542" y="6520"/>
                  <a:pt x="3577" y="6462"/>
                </a:cubicBezTo>
                <a:cubicBezTo>
                  <a:pt x="3589" y="6449"/>
                  <a:pt x="3600" y="6426"/>
                  <a:pt x="3612" y="6402"/>
                </a:cubicBezTo>
                <a:cubicBezTo>
                  <a:pt x="3636" y="6379"/>
                  <a:pt x="3659" y="6344"/>
                  <a:pt x="3683" y="6321"/>
                </a:cubicBezTo>
                <a:cubicBezTo>
                  <a:pt x="4386" y="6613"/>
                  <a:pt x="5113" y="6860"/>
                  <a:pt x="5817" y="7165"/>
                </a:cubicBezTo>
                <a:cubicBezTo>
                  <a:pt x="5804" y="7235"/>
                  <a:pt x="5781" y="7306"/>
                  <a:pt x="5770" y="7376"/>
                </a:cubicBezTo>
                <a:cubicBezTo>
                  <a:pt x="5606" y="8372"/>
                  <a:pt x="5969" y="9205"/>
                  <a:pt x="6590" y="9802"/>
                </a:cubicBezTo>
                <a:cubicBezTo>
                  <a:pt x="6109" y="10612"/>
                  <a:pt x="5734" y="11467"/>
                  <a:pt x="5289" y="12288"/>
                </a:cubicBezTo>
                <a:cubicBezTo>
                  <a:pt x="5078" y="12230"/>
                  <a:pt x="4866" y="12194"/>
                  <a:pt x="4655" y="12194"/>
                </a:cubicBezTo>
                <a:cubicBezTo>
                  <a:pt x="3847" y="12194"/>
                  <a:pt x="3050" y="12663"/>
                  <a:pt x="2873" y="13754"/>
                </a:cubicBezTo>
                <a:cubicBezTo>
                  <a:pt x="2756" y="14422"/>
                  <a:pt x="3061" y="14950"/>
                  <a:pt x="3530" y="15302"/>
                </a:cubicBezTo>
                <a:cubicBezTo>
                  <a:pt x="3530" y="15302"/>
                  <a:pt x="3542" y="15302"/>
                  <a:pt x="3542" y="15313"/>
                </a:cubicBezTo>
                <a:cubicBezTo>
                  <a:pt x="3600" y="15349"/>
                  <a:pt x="3647" y="15383"/>
                  <a:pt x="3706" y="15419"/>
                </a:cubicBezTo>
                <a:lnTo>
                  <a:pt x="3718" y="15419"/>
                </a:lnTo>
                <a:cubicBezTo>
                  <a:pt x="3764" y="15454"/>
                  <a:pt x="3823" y="15477"/>
                  <a:pt x="3882" y="15513"/>
                </a:cubicBezTo>
                <a:cubicBezTo>
                  <a:pt x="3905" y="15513"/>
                  <a:pt x="3917" y="15524"/>
                  <a:pt x="3941" y="15536"/>
                </a:cubicBezTo>
                <a:cubicBezTo>
                  <a:pt x="3988" y="15547"/>
                  <a:pt x="4035" y="15571"/>
                  <a:pt x="4081" y="15583"/>
                </a:cubicBezTo>
                <a:cubicBezTo>
                  <a:pt x="4093" y="15594"/>
                  <a:pt x="4116" y="15606"/>
                  <a:pt x="4140" y="15606"/>
                </a:cubicBezTo>
                <a:cubicBezTo>
                  <a:pt x="4199" y="15630"/>
                  <a:pt x="4269" y="15653"/>
                  <a:pt x="4327" y="15665"/>
                </a:cubicBezTo>
                <a:lnTo>
                  <a:pt x="4339" y="15665"/>
                </a:lnTo>
                <a:cubicBezTo>
                  <a:pt x="4398" y="15677"/>
                  <a:pt x="4468" y="15688"/>
                  <a:pt x="4527" y="15700"/>
                </a:cubicBezTo>
                <a:cubicBezTo>
                  <a:pt x="4550" y="15700"/>
                  <a:pt x="4574" y="15700"/>
                  <a:pt x="4585" y="15711"/>
                </a:cubicBezTo>
                <a:cubicBezTo>
                  <a:pt x="4644" y="15711"/>
                  <a:pt x="4691" y="15724"/>
                  <a:pt x="4738" y="15724"/>
                </a:cubicBezTo>
                <a:lnTo>
                  <a:pt x="5007" y="15724"/>
                </a:lnTo>
                <a:cubicBezTo>
                  <a:pt x="5078" y="15724"/>
                  <a:pt x="5137" y="15711"/>
                  <a:pt x="5207" y="15700"/>
                </a:cubicBezTo>
                <a:cubicBezTo>
                  <a:pt x="5218" y="15700"/>
                  <a:pt x="5242" y="15688"/>
                  <a:pt x="5265" y="15688"/>
                </a:cubicBezTo>
                <a:lnTo>
                  <a:pt x="5406" y="15653"/>
                </a:lnTo>
                <a:cubicBezTo>
                  <a:pt x="5429" y="15653"/>
                  <a:pt x="5441" y="15641"/>
                  <a:pt x="5465" y="15641"/>
                </a:cubicBezTo>
                <a:cubicBezTo>
                  <a:pt x="5523" y="15618"/>
                  <a:pt x="5593" y="15606"/>
                  <a:pt x="5652" y="15571"/>
                </a:cubicBezTo>
                <a:cubicBezTo>
                  <a:pt x="5711" y="15547"/>
                  <a:pt x="5770" y="15513"/>
                  <a:pt x="5828" y="15489"/>
                </a:cubicBezTo>
                <a:cubicBezTo>
                  <a:pt x="5851" y="15477"/>
                  <a:pt x="5864" y="15466"/>
                  <a:pt x="5887" y="15454"/>
                </a:cubicBezTo>
                <a:cubicBezTo>
                  <a:pt x="5922" y="15430"/>
                  <a:pt x="5969" y="15407"/>
                  <a:pt x="6004" y="15372"/>
                </a:cubicBezTo>
                <a:cubicBezTo>
                  <a:pt x="6015" y="15360"/>
                  <a:pt x="6039" y="15349"/>
                  <a:pt x="6051" y="15336"/>
                </a:cubicBezTo>
                <a:cubicBezTo>
                  <a:pt x="6109" y="15289"/>
                  <a:pt x="6156" y="15255"/>
                  <a:pt x="6203" y="15196"/>
                </a:cubicBezTo>
                <a:cubicBezTo>
                  <a:pt x="6250" y="15149"/>
                  <a:pt x="6297" y="15091"/>
                  <a:pt x="6344" y="15044"/>
                </a:cubicBezTo>
                <a:cubicBezTo>
                  <a:pt x="6356" y="15020"/>
                  <a:pt x="6367" y="15008"/>
                  <a:pt x="6379" y="14985"/>
                </a:cubicBezTo>
                <a:cubicBezTo>
                  <a:pt x="6414" y="14938"/>
                  <a:pt x="6438" y="14903"/>
                  <a:pt x="6461" y="14844"/>
                </a:cubicBezTo>
                <a:cubicBezTo>
                  <a:pt x="6473" y="14833"/>
                  <a:pt x="6484" y="14809"/>
                  <a:pt x="6497" y="14797"/>
                </a:cubicBezTo>
                <a:cubicBezTo>
                  <a:pt x="6531" y="14727"/>
                  <a:pt x="6567" y="14656"/>
                  <a:pt x="6590" y="14575"/>
                </a:cubicBezTo>
                <a:cubicBezTo>
                  <a:pt x="6614" y="14516"/>
                  <a:pt x="6625" y="14445"/>
                  <a:pt x="6649" y="14375"/>
                </a:cubicBezTo>
                <a:lnTo>
                  <a:pt x="6649" y="14340"/>
                </a:lnTo>
                <a:cubicBezTo>
                  <a:pt x="6661" y="14270"/>
                  <a:pt x="6672" y="14211"/>
                  <a:pt x="6684" y="14153"/>
                </a:cubicBezTo>
                <a:lnTo>
                  <a:pt x="6684" y="14117"/>
                </a:lnTo>
                <a:lnTo>
                  <a:pt x="6684" y="13953"/>
                </a:lnTo>
                <a:lnTo>
                  <a:pt x="6684" y="13918"/>
                </a:lnTo>
                <a:cubicBezTo>
                  <a:pt x="6684" y="13859"/>
                  <a:pt x="6684" y="13812"/>
                  <a:pt x="6672" y="13754"/>
                </a:cubicBezTo>
                <a:cubicBezTo>
                  <a:pt x="6672" y="13742"/>
                  <a:pt x="6672" y="13731"/>
                  <a:pt x="6661" y="13718"/>
                </a:cubicBezTo>
                <a:cubicBezTo>
                  <a:pt x="6649" y="13601"/>
                  <a:pt x="6614" y="13496"/>
                  <a:pt x="6578" y="13390"/>
                </a:cubicBezTo>
                <a:cubicBezTo>
                  <a:pt x="6567" y="13379"/>
                  <a:pt x="6567" y="13367"/>
                  <a:pt x="6567" y="13355"/>
                </a:cubicBezTo>
                <a:lnTo>
                  <a:pt x="6497" y="13215"/>
                </a:lnTo>
                <a:cubicBezTo>
                  <a:pt x="6484" y="13202"/>
                  <a:pt x="6484" y="13191"/>
                  <a:pt x="6484" y="13191"/>
                </a:cubicBezTo>
                <a:cubicBezTo>
                  <a:pt x="6461" y="13144"/>
                  <a:pt x="6426" y="13097"/>
                  <a:pt x="6403" y="13062"/>
                </a:cubicBezTo>
                <a:cubicBezTo>
                  <a:pt x="6403" y="13051"/>
                  <a:pt x="6391" y="13051"/>
                  <a:pt x="6391" y="13038"/>
                </a:cubicBezTo>
                <a:cubicBezTo>
                  <a:pt x="6356" y="13004"/>
                  <a:pt x="6320" y="12957"/>
                  <a:pt x="6286" y="12910"/>
                </a:cubicBezTo>
                <a:cubicBezTo>
                  <a:pt x="6286" y="12910"/>
                  <a:pt x="6273" y="12898"/>
                  <a:pt x="6273" y="12886"/>
                </a:cubicBezTo>
                <a:cubicBezTo>
                  <a:pt x="6239" y="12851"/>
                  <a:pt x="6192" y="12816"/>
                  <a:pt x="6156" y="12769"/>
                </a:cubicBezTo>
                <a:cubicBezTo>
                  <a:pt x="6098" y="12722"/>
                  <a:pt x="6039" y="12675"/>
                  <a:pt x="5969" y="12628"/>
                </a:cubicBezTo>
                <a:cubicBezTo>
                  <a:pt x="6403" y="11842"/>
                  <a:pt x="6755" y="11034"/>
                  <a:pt x="7200" y="10271"/>
                </a:cubicBezTo>
                <a:cubicBezTo>
                  <a:pt x="7211" y="10284"/>
                  <a:pt x="7235" y="10284"/>
                  <a:pt x="7247" y="10295"/>
                </a:cubicBezTo>
                <a:cubicBezTo>
                  <a:pt x="7247" y="10307"/>
                  <a:pt x="7258" y="10307"/>
                  <a:pt x="7258" y="10307"/>
                </a:cubicBezTo>
                <a:lnTo>
                  <a:pt x="7399" y="10377"/>
                </a:lnTo>
                <a:cubicBezTo>
                  <a:pt x="7422" y="10389"/>
                  <a:pt x="7435" y="10401"/>
                  <a:pt x="7446" y="10412"/>
                </a:cubicBezTo>
                <a:cubicBezTo>
                  <a:pt x="7493" y="10424"/>
                  <a:pt x="7528" y="10448"/>
                  <a:pt x="7563" y="10459"/>
                </a:cubicBezTo>
                <a:cubicBezTo>
                  <a:pt x="7587" y="10471"/>
                  <a:pt x="7599" y="10482"/>
                  <a:pt x="7610" y="10482"/>
                </a:cubicBezTo>
                <a:cubicBezTo>
                  <a:pt x="7669" y="10506"/>
                  <a:pt x="7716" y="10529"/>
                  <a:pt x="7774" y="10553"/>
                </a:cubicBezTo>
                <a:lnTo>
                  <a:pt x="7786" y="10553"/>
                </a:lnTo>
                <a:cubicBezTo>
                  <a:pt x="7833" y="10576"/>
                  <a:pt x="7891" y="10600"/>
                  <a:pt x="7938" y="10612"/>
                </a:cubicBezTo>
                <a:cubicBezTo>
                  <a:pt x="7962" y="10623"/>
                  <a:pt x="7974" y="10623"/>
                  <a:pt x="7997" y="10635"/>
                </a:cubicBezTo>
                <a:cubicBezTo>
                  <a:pt x="8032" y="10647"/>
                  <a:pt x="8079" y="10659"/>
                  <a:pt x="8115" y="10670"/>
                </a:cubicBezTo>
                <a:cubicBezTo>
                  <a:pt x="8138" y="10682"/>
                  <a:pt x="8149" y="10682"/>
                  <a:pt x="8173" y="10682"/>
                </a:cubicBezTo>
                <a:cubicBezTo>
                  <a:pt x="8220" y="10706"/>
                  <a:pt x="8279" y="10717"/>
                  <a:pt x="8337" y="10729"/>
                </a:cubicBezTo>
                <a:lnTo>
                  <a:pt x="8349" y="10729"/>
                </a:lnTo>
                <a:cubicBezTo>
                  <a:pt x="8407" y="10740"/>
                  <a:pt x="8454" y="10753"/>
                  <a:pt x="8513" y="10764"/>
                </a:cubicBezTo>
                <a:cubicBezTo>
                  <a:pt x="8537" y="10776"/>
                  <a:pt x="8548" y="10776"/>
                  <a:pt x="8571" y="10776"/>
                </a:cubicBezTo>
                <a:cubicBezTo>
                  <a:pt x="8607" y="10787"/>
                  <a:pt x="8654" y="10787"/>
                  <a:pt x="8701" y="10799"/>
                </a:cubicBezTo>
                <a:cubicBezTo>
                  <a:pt x="8712" y="10799"/>
                  <a:pt x="8735" y="10799"/>
                  <a:pt x="8748" y="10811"/>
                </a:cubicBezTo>
                <a:cubicBezTo>
                  <a:pt x="8806" y="10811"/>
                  <a:pt x="8865" y="10823"/>
                  <a:pt x="8923" y="10823"/>
                </a:cubicBezTo>
                <a:lnTo>
                  <a:pt x="8935" y="10823"/>
                </a:lnTo>
                <a:cubicBezTo>
                  <a:pt x="8993" y="10834"/>
                  <a:pt x="9052" y="10834"/>
                  <a:pt x="9111" y="10834"/>
                </a:cubicBezTo>
                <a:lnTo>
                  <a:pt x="9158" y="10834"/>
                </a:lnTo>
                <a:cubicBezTo>
                  <a:pt x="9204" y="10846"/>
                  <a:pt x="9251" y="10846"/>
                  <a:pt x="9287" y="10846"/>
                </a:cubicBezTo>
                <a:lnTo>
                  <a:pt x="9345" y="10846"/>
                </a:lnTo>
                <a:cubicBezTo>
                  <a:pt x="9404" y="10846"/>
                  <a:pt x="9462" y="10834"/>
                  <a:pt x="9521" y="10834"/>
                </a:cubicBezTo>
                <a:lnTo>
                  <a:pt x="9533" y="10834"/>
                </a:lnTo>
                <a:cubicBezTo>
                  <a:pt x="9580" y="10834"/>
                  <a:pt x="9639" y="10823"/>
                  <a:pt x="9697" y="10823"/>
                </a:cubicBezTo>
                <a:cubicBezTo>
                  <a:pt x="9709" y="10823"/>
                  <a:pt x="9733" y="10811"/>
                  <a:pt x="9744" y="10811"/>
                </a:cubicBezTo>
                <a:cubicBezTo>
                  <a:pt x="9791" y="10811"/>
                  <a:pt x="9838" y="10799"/>
                  <a:pt x="9884" y="10799"/>
                </a:cubicBezTo>
                <a:cubicBezTo>
                  <a:pt x="9897" y="10787"/>
                  <a:pt x="9908" y="10787"/>
                  <a:pt x="9931" y="10787"/>
                </a:cubicBezTo>
                <a:lnTo>
                  <a:pt x="10108" y="10753"/>
                </a:lnTo>
                <a:cubicBezTo>
                  <a:pt x="10166" y="10740"/>
                  <a:pt x="10225" y="10729"/>
                  <a:pt x="10272" y="10706"/>
                </a:cubicBezTo>
                <a:cubicBezTo>
                  <a:pt x="10295" y="10706"/>
                  <a:pt x="10307" y="10706"/>
                  <a:pt x="10319" y="10694"/>
                </a:cubicBezTo>
                <a:cubicBezTo>
                  <a:pt x="10366" y="10682"/>
                  <a:pt x="10413" y="10670"/>
                  <a:pt x="10447" y="10659"/>
                </a:cubicBezTo>
                <a:cubicBezTo>
                  <a:pt x="10459" y="10647"/>
                  <a:pt x="10483" y="10647"/>
                  <a:pt x="10494" y="10635"/>
                </a:cubicBezTo>
                <a:cubicBezTo>
                  <a:pt x="10553" y="10623"/>
                  <a:pt x="10611" y="10600"/>
                  <a:pt x="10658" y="10576"/>
                </a:cubicBezTo>
                <a:lnTo>
                  <a:pt x="10670" y="10576"/>
                </a:lnTo>
                <a:cubicBezTo>
                  <a:pt x="10717" y="10553"/>
                  <a:pt x="10764" y="10529"/>
                  <a:pt x="10822" y="10506"/>
                </a:cubicBezTo>
                <a:cubicBezTo>
                  <a:pt x="10835" y="10495"/>
                  <a:pt x="10846" y="10482"/>
                  <a:pt x="10869" y="10482"/>
                </a:cubicBezTo>
                <a:cubicBezTo>
                  <a:pt x="10905" y="10459"/>
                  <a:pt x="10940" y="10436"/>
                  <a:pt x="10987" y="10412"/>
                </a:cubicBezTo>
                <a:cubicBezTo>
                  <a:pt x="10999" y="10412"/>
                  <a:pt x="11010" y="10401"/>
                  <a:pt x="11022" y="10389"/>
                </a:cubicBezTo>
                <a:cubicBezTo>
                  <a:pt x="11080" y="10365"/>
                  <a:pt x="11127" y="10331"/>
                  <a:pt x="11174" y="10295"/>
                </a:cubicBezTo>
                <a:lnTo>
                  <a:pt x="11280" y="10225"/>
                </a:lnTo>
                <a:cubicBezTo>
                  <a:pt x="11549" y="10506"/>
                  <a:pt x="11819" y="10787"/>
                  <a:pt x="12101" y="11069"/>
                </a:cubicBezTo>
                <a:cubicBezTo>
                  <a:pt x="11948" y="11280"/>
                  <a:pt x="11843" y="11561"/>
                  <a:pt x="11784" y="11889"/>
                </a:cubicBezTo>
                <a:cubicBezTo>
                  <a:pt x="11679" y="12546"/>
                  <a:pt x="11971" y="13085"/>
                  <a:pt x="12453" y="13426"/>
                </a:cubicBezTo>
                <a:lnTo>
                  <a:pt x="12440" y="13426"/>
                </a:lnTo>
                <a:cubicBezTo>
                  <a:pt x="12453" y="13437"/>
                  <a:pt x="12453" y="13437"/>
                  <a:pt x="12464" y="13437"/>
                </a:cubicBezTo>
                <a:cubicBezTo>
                  <a:pt x="12511" y="13484"/>
                  <a:pt x="12570" y="13520"/>
                  <a:pt x="12628" y="13543"/>
                </a:cubicBezTo>
                <a:cubicBezTo>
                  <a:pt x="12628" y="13554"/>
                  <a:pt x="12628" y="13554"/>
                  <a:pt x="12640" y="13554"/>
                </a:cubicBezTo>
                <a:cubicBezTo>
                  <a:pt x="12687" y="13590"/>
                  <a:pt x="12745" y="13613"/>
                  <a:pt x="12804" y="13637"/>
                </a:cubicBezTo>
                <a:cubicBezTo>
                  <a:pt x="12828" y="13648"/>
                  <a:pt x="12839" y="13660"/>
                  <a:pt x="12862" y="13660"/>
                </a:cubicBezTo>
                <a:cubicBezTo>
                  <a:pt x="12909" y="13684"/>
                  <a:pt x="12956" y="13707"/>
                  <a:pt x="12992" y="13718"/>
                </a:cubicBezTo>
                <a:cubicBezTo>
                  <a:pt x="13015" y="13731"/>
                  <a:pt x="13039" y="13731"/>
                  <a:pt x="13050" y="13742"/>
                </a:cubicBezTo>
                <a:cubicBezTo>
                  <a:pt x="13120" y="13754"/>
                  <a:pt x="13179" y="13777"/>
                  <a:pt x="13250" y="13789"/>
                </a:cubicBezTo>
                <a:cubicBezTo>
                  <a:pt x="13250" y="13801"/>
                  <a:pt x="13261" y="13801"/>
                  <a:pt x="13261" y="13801"/>
                </a:cubicBezTo>
                <a:cubicBezTo>
                  <a:pt x="13320" y="13812"/>
                  <a:pt x="13390" y="13824"/>
                  <a:pt x="13449" y="13836"/>
                </a:cubicBezTo>
                <a:lnTo>
                  <a:pt x="13508" y="13836"/>
                </a:lnTo>
                <a:cubicBezTo>
                  <a:pt x="13555" y="13848"/>
                  <a:pt x="13613" y="13848"/>
                  <a:pt x="13660" y="13848"/>
                </a:cubicBezTo>
                <a:cubicBezTo>
                  <a:pt x="13683" y="13859"/>
                  <a:pt x="13695" y="13859"/>
                  <a:pt x="13719" y="13859"/>
                </a:cubicBezTo>
                <a:lnTo>
                  <a:pt x="13918" y="13859"/>
                </a:lnTo>
                <a:cubicBezTo>
                  <a:pt x="13930" y="13859"/>
                  <a:pt x="13930" y="13848"/>
                  <a:pt x="13930" y="13848"/>
                </a:cubicBezTo>
                <a:cubicBezTo>
                  <a:pt x="14000" y="13848"/>
                  <a:pt x="14058" y="13836"/>
                  <a:pt x="14117" y="13836"/>
                </a:cubicBezTo>
                <a:cubicBezTo>
                  <a:pt x="14141" y="13824"/>
                  <a:pt x="14164" y="13824"/>
                  <a:pt x="14188" y="13824"/>
                </a:cubicBezTo>
                <a:lnTo>
                  <a:pt x="14328" y="13789"/>
                </a:lnTo>
                <a:cubicBezTo>
                  <a:pt x="14340" y="13789"/>
                  <a:pt x="14363" y="13777"/>
                  <a:pt x="14387" y="13777"/>
                </a:cubicBezTo>
                <a:cubicBezTo>
                  <a:pt x="14446" y="13754"/>
                  <a:pt x="14504" y="13731"/>
                  <a:pt x="14574" y="13707"/>
                </a:cubicBezTo>
                <a:cubicBezTo>
                  <a:pt x="14633" y="13671"/>
                  <a:pt x="14691" y="13648"/>
                  <a:pt x="14750" y="13613"/>
                </a:cubicBezTo>
                <a:cubicBezTo>
                  <a:pt x="14762" y="13613"/>
                  <a:pt x="14785" y="13601"/>
                  <a:pt x="14797" y="13590"/>
                </a:cubicBezTo>
                <a:cubicBezTo>
                  <a:pt x="14844" y="13566"/>
                  <a:pt x="14879" y="13531"/>
                  <a:pt x="14926" y="13507"/>
                </a:cubicBezTo>
                <a:cubicBezTo>
                  <a:pt x="14938" y="13496"/>
                  <a:pt x="14962" y="13484"/>
                  <a:pt x="14973" y="13473"/>
                </a:cubicBezTo>
                <a:cubicBezTo>
                  <a:pt x="15020" y="13426"/>
                  <a:pt x="15079" y="13379"/>
                  <a:pt x="15126" y="13332"/>
                </a:cubicBezTo>
                <a:cubicBezTo>
                  <a:pt x="15173" y="13285"/>
                  <a:pt x="15219" y="13226"/>
                  <a:pt x="15254" y="13168"/>
                </a:cubicBezTo>
                <a:cubicBezTo>
                  <a:pt x="15278" y="13156"/>
                  <a:pt x="15290" y="13132"/>
                  <a:pt x="15301" y="13121"/>
                </a:cubicBezTo>
                <a:cubicBezTo>
                  <a:pt x="15324" y="13074"/>
                  <a:pt x="15360" y="13027"/>
                  <a:pt x="15384" y="12980"/>
                </a:cubicBezTo>
                <a:cubicBezTo>
                  <a:pt x="15395" y="12957"/>
                  <a:pt x="15407" y="12945"/>
                  <a:pt x="15418" y="12921"/>
                </a:cubicBezTo>
                <a:cubicBezTo>
                  <a:pt x="15454" y="12851"/>
                  <a:pt x="15489" y="12780"/>
                  <a:pt x="15512" y="12710"/>
                </a:cubicBezTo>
                <a:cubicBezTo>
                  <a:pt x="15536" y="12640"/>
                  <a:pt x="15548" y="12569"/>
                  <a:pt x="15559" y="12511"/>
                </a:cubicBezTo>
                <a:cubicBezTo>
                  <a:pt x="15571" y="12499"/>
                  <a:pt x="15571" y="12476"/>
                  <a:pt x="15571" y="12464"/>
                </a:cubicBezTo>
                <a:cubicBezTo>
                  <a:pt x="15582" y="12405"/>
                  <a:pt x="15595" y="12335"/>
                  <a:pt x="15595" y="12277"/>
                </a:cubicBezTo>
                <a:lnTo>
                  <a:pt x="15595" y="12253"/>
                </a:lnTo>
                <a:cubicBezTo>
                  <a:pt x="15606" y="12194"/>
                  <a:pt x="15606" y="12136"/>
                  <a:pt x="15606" y="12089"/>
                </a:cubicBezTo>
                <a:lnTo>
                  <a:pt x="15606" y="12054"/>
                </a:lnTo>
                <a:cubicBezTo>
                  <a:pt x="15606" y="11995"/>
                  <a:pt x="15595" y="11936"/>
                  <a:pt x="15595" y="11878"/>
                </a:cubicBezTo>
                <a:cubicBezTo>
                  <a:pt x="15582" y="11866"/>
                  <a:pt x="15582" y="11855"/>
                  <a:pt x="15582" y="11842"/>
                </a:cubicBezTo>
                <a:cubicBezTo>
                  <a:pt x="15571" y="11784"/>
                  <a:pt x="15559" y="11737"/>
                  <a:pt x="15548" y="11678"/>
                </a:cubicBezTo>
                <a:cubicBezTo>
                  <a:pt x="15536" y="11620"/>
                  <a:pt x="15512" y="11573"/>
                  <a:pt x="15501" y="11526"/>
                </a:cubicBezTo>
                <a:cubicBezTo>
                  <a:pt x="15489" y="11514"/>
                  <a:pt x="15489" y="11503"/>
                  <a:pt x="15477" y="11491"/>
                </a:cubicBezTo>
                <a:cubicBezTo>
                  <a:pt x="15465" y="11433"/>
                  <a:pt x="15442" y="11386"/>
                  <a:pt x="15418" y="11339"/>
                </a:cubicBezTo>
                <a:cubicBezTo>
                  <a:pt x="15407" y="11339"/>
                  <a:pt x="15407" y="11327"/>
                  <a:pt x="15395" y="11315"/>
                </a:cubicBezTo>
                <a:cubicBezTo>
                  <a:pt x="15371" y="11280"/>
                  <a:pt x="15348" y="11233"/>
                  <a:pt x="15324" y="11198"/>
                </a:cubicBezTo>
                <a:cubicBezTo>
                  <a:pt x="15313" y="11186"/>
                  <a:pt x="15313" y="11175"/>
                  <a:pt x="15313" y="11175"/>
                </a:cubicBezTo>
                <a:cubicBezTo>
                  <a:pt x="15278" y="11128"/>
                  <a:pt x="15243" y="11092"/>
                  <a:pt x="15207" y="11045"/>
                </a:cubicBezTo>
                <a:cubicBezTo>
                  <a:pt x="15207" y="11034"/>
                  <a:pt x="15196" y="11034"/>
                  <a:pt x="15184" y="11022"/>
                </a:cubicBezTo>
                <a:cubicBezTo>
                  <a:pt x="15149" y="10975"/>
                  <a:pt x="15113" y="10940"/>
                  <a:pt x="15079" y="10905"/>
                </a:cubicBezTo>
                <a:cubicBezTo>
                  <a:pt x="14680" y="10529"/>
                  <a:pt x="14129" y="10318"/>
                  <a:pt x="13578" y="10318"/>
                </a:cubicBezTo>
                <a:cubicBezTo>
                  <a:pt x="13261" y="10318"/>
                  <a:pt x="12933" y="10401"/>
                  <a:pt x="12664" y="10553"/>
                </a:cubicBezTo>
                <a:cubicBezTo>
                  <a:pt x="12370" y="10271"/>
                  <a:pt x="12089" y="9990"/>
                  <a:pt x="11819" y="9709"/>
                </a:cubicBezTo>
                <a:cubicBezTo>
                  <a:pt x="11843" y="9685"/>
                  <a:pt x="11854" y="9651"/>
                  <a:pt x="11878" y="9627"/>
                </a:cubicBezTo>
                <a:lnTo>
                  <a:pt x="11913" y="9591"/>
                </a:lnTo>
                <a:cubicBezTo>
                  <a:pt x="11948" y="9533"/>
                  <a:pt x="11984" y="9486"/>
                  <a:pt x="12018" y="9427"/>
                </a:cubicBezTo>
                <a:cubicBezTo>
                  <a:pt x="12054" y="9369"/>
                  <a:pt x="12089" y="9322"/>
                  <a:pt x="12112" y="9263"/>
                </a:cubicBezTo>
                <a:cubicBezTo>
                  <a:pt x="12124" y="9240"/>
                  <a:pt x="12135" y="9228"/>
                  <a:pt x="12148" y="9205"/>
                </a:cubicBezTo>
                <a:cubicBezTo>
                  <a:pt x="12159" y="9169"/>
                  <a:pt x="12182" y="9122"/>
                  <a:pt x="12206" y="9076"/>
                </a:cubicBezTo>
                <a:cubicBezTo>
                  <a:pt x="12218" y="9052"/>
                  <a:pt x="12229" y="9041"/>
                  <a:pt x="12229" y="9017"/>
                </a:cubicBezTo>
                <a:cubicBezTo>
                  <a:pt x="12265" y="8958"/>
                  <a:pt x="12288" y="8888"/>
                  <a:pt x="12312" y="8830"/>
                </a:cubicBezTo>
                <a:cubicBezTo>
                  <a:pt x="12335" y="8747"/>
                  <a:pt x="12359" y="8677"/>
                  <a:pt x="12370" y="8595"/>
                </a:cubicBezTo>
                <a:cubicBezTo>
                  <a:pt x="12382" y="8572"/>
                  <a:pt x="12382" y="8548"/>
                  <a:pt x="12393" y="8525"/>
                </a:cubicBezTo>
                <a:cubicBezTo>
                  <a:pt x="12406" y="8478"/>
                  <a:pt x="12417" y="8431"/>
                  <a:pt x="12417" y="8372"/>
                </a:cubicBezTo>
                <a:cubicBezTo>
                  <a:pt x="12429" y="8349"/>
                  <a:pt x="12429" y="8325"/>
                  <a:pt x="12440" y="8302"/>
                </a:cubicBezTo>
                <a:cubicBezTo>
                  <a:pt x="12440" y="8244"/>
                  <a:pt x="12453" y="8197"/>
                  <a:pt x="12453" y="8150"/>
                </a:cubicBezTo>
                <a:cubicBezTo>
                  <a:pt x="12464" y="8126"/>
                  <a:pt x="12464" y="8103"/>
                  <a:pt x="12464" y="8079"/>
                </a:cubicBezTo>
                <a:cubicBezTo>
                  <a:pt x="12476" y="7939"/>
                  <a:pt x="12476" y="7798"/>
                  <a:pt x="12476" y="7669"/>
                </a:cubicBezTo>
                <a:lnTo>
                  <a:pt x="12476" y="7598"/>
                </a:lnTo>
                <a:cubicBezTo>
                  <a:pt x="12464" y="7551"/>
                  <a:pt x="12464" y="7505"/>
                  <a:pt x="12464" y="7470"/>
                </a:cubicBezTo>
                <a:cubicBezTo>
                  <a:pt x="12464" y="7446"/>
                  <a:pt x="12453" y="7423"/>
                  <a:pt x="12453" y="7399"/>
                </a:cubicBezTo>
                <a:cubicBezTo>
                  <a:pt x="12453" y="7353"/>
                  <a:pt x="12440" y="7306"/>
                  <a:pt x="12429" y="7259"/>
                </a:cubicBezTo>
                <a:cubicBezTo>
                  <a:pt x="12429" y="7235"/>
                  <a:pt x="12429" y="7223"/>
                  <a:pt x="12417" y="7200"/>
                </a:cubicBezTo>
                <a:cubicBezTo>
                  <a:pt x="12393" y="7071"/>
                  <a:pt x="12359" y="6954"/>
                  <a:pt x="12323" y="6837"/>
                </a:cubicBezTo>
                <a:cubicBezTo>
                  <a:pt x="12312" y="6813"/>
                  <a:pt x="12312" y="6801"/>
                  <a:pt x="12300" y="6778"/>
                </a:cubicBezTo>
                <a:cubicBezTo>
                  <a:pt x="12288" y="6743"/>
                  <a:pt x="12265" y="6696"/>
                  <a:pt x="12253" y="6660"/>
                </a:cubicBezTo>
                <a:cubicBezTo>
                  <a:pt x="12241" y="6637"/>
                  <a:pt x="12229" y="6626"/>
                  <a:pt x="12229" y="6602"/>
                </a:cubicBezTo>
                <a:cubicBezTo>
                  <a:pt x="12206" y="6567"/>
                  <a:pt x="12195" y="6520"/>
                  <a:pt x="12171" y="6485"/>
                </a:cubicBezTo>
                <a:cubicBezTo>
                  <a:pt x="12159" y="6462"/>
                  <a:pt x="12148" y="6449"/>
                  <a:pt x="12148" y="6438"/>
                </a:cubicBezTo>
                <a:cubicBezTo>
                  <a:pt x="12089" y="6321"/>
                  <a:pt x="12018" y="6215"/>
                  <a:pt x="11948" y="6121"/>
                </a:cubicBezTo>
                <a:cubicBezTo>
                  <a:pt x="11937" y="6110"/>
                  <a:pt x="11924" y="6086"/>
                  <a:pt x="11913" y="6074"/>
                </a:cubicBezTo>
                <a:lnTo>
                  <a:pt x="11843" y="5969"/>
                </a:lnTo>
                <a:cubicBezTo>
                  <a:pt x="11819" y="5957"/>
                  <a:pt x="11807" y="5946"/>
                  <a:pt x="11796" y="5922"/>
                </a:cubicBezTo>
                <a:cubicBezTo>
                  <a:pt x="11773" y="5887"/>
                  <a:pt x="11737" y="5863"/>
                  <a:pt x="11713" y="5828"/>
                </a:cubicBezTo>
                <a:cubicBezTo>
                  <a:pt x="11702" y="5816"/>
                  <a:pt x="11690" y="5793"/>
                  <a:pt x="11679" y="5782"/>
                </a:cubicBezTo>
                <a:cubicBezTo>
                  <a:pt x="11491" y="5594"/>
                  <a:pt x="11291" y="5430"/>
                  <a:pt x="11069" y="5277"/>
                </a:cubicBezTo>
                <a:cubicBezTo>
                  <a:pt x="11362" y="4714"/>
                  <a:pt x="11632" y="4140"/>
                  <a:pt x="11937" y="3577"/>
                </a:cubicBezTo>
                <a:cubicBezTo>
                  <a:pt x="11960" y="3589"/>
                  <a:pt x="11995" y="3601"/>
                  <a:pt x="12018" y="3601"/>
                </a:cubicBezTo>
                <a:cubicBezTo>
                  <a:pt x="12089" y="3612"/>
                  <a:pt x="12148" y="3624"/>
                  <a:pt x="12218" y="3636"/>
                </a:cubicBezTo>
                <a:cubicBezTo>
                  <a:pt x="12241" y="3636"/>
                  <a:pt x="12253" y="3648"/>
                  <a:pt x="12276" y="3648"/>
                </a:cubicBezTo>
                <a:cubicBezTo>
                  <a:pt x="12323" y="3648"/>
                  <a:pt x="12382" y="3659"/>
                  <a:pt x="12429" y="3659"/>
                </a:cubicBezTo>
                <a:lnTo>
                  <a:pt x="12698" y="3659"/>
                </a:lnTo>
                <a:cubicBezTo>
                  <a:pt x="12757" y="3659"/>
                  <a:pt x="12828" y="3648"/>
                  <a:pt x="12886" y="3636"/>
                </a:cubicBezTo>
                <a:cubicBezTo>
                  <a:pt x="12909" y="3636"/>
                  <a:pt x="12933" y="3636"/>
                  <a:pt x="12945" y="3624"/>
                </a:cubicBezTo>
                <a:cubicBezTo>
                  <a:pt x="12992" y="3624"/>
                  <a:pt x="13050" y="3612"/>
                  <a:pt x="13097" y="3589"/>
                </a:cubicBezTo>
                <a:cubicBezTo>
                  <a:pt x="13109" y="3589"/>
                  <a:pt x="13133" y="3589"/>
                  <a:pt x="13156" y="3577"/>
                </a:cubicBezTo>
                <a:cubicBezTo>
                  <a:pt x="13214" y="3565"/>
                  <a:pt x="13273" y="3542"/>
                  <a:pt x="13344" y="3518"/>
                </a:cubicBezTo>
                <a:lnTo>
                  <a:pt x="13344" y="3507"/>
                </a:lnTo>
                <a:cubicBezTo>
                  <a:pt x="13402" y="3484"/>
                  <a:pt x="13461" y="3460"/>
                  <a:pt x="13519" y="3424"/>
                </a:cubicBezTo>
                <a:cubicBezTo>
                  <a:pt x="13531" y="3413"/>
                  <a:pt x="13555" y="3401"/>
                  <a:pt x="13566" y="3390"/>
                </a:cubicBezTo>
                <a:cubicBezTo>
                  <a:pt x="13613" y="3366"/>
                  <a:pt x="13648" y="3343"/>
                  <a:pt x="13695" y="3307"/>
                </a:cubicBezTo>
                <a:cubicBezTo>
                  <a:pt x="13707" y="3296"/>
                  <a:pt x="13719" y="3284"/>
                  <a:pt x="13742" y="3273"/>
                </a:cubicBezTo>
                <a:cubicBezTo>
                  <a:pt x="13789" y="3237"/>
                  <a:pt x="13847" y="3190"/>
                  <a:pt x="13894" y="3143"/>
                </a:cubicBezTo>
                <a:lnTo>
                  <a:pt x="13894" y="3132"/>
                </a:lnTo>
                <a:cubicBezTo>
                  <a:pt x="13941" y="3085"/>
                  <a:pt x="13988" y="3038"/>
                  <a:pt x="14024" y="2979"/>
                </a:cubicBezTo>
                <a:cubicBezTo>
                  <a:pt x="14047" y="2955"/>
                  <a:pt x="14058" y="2944"/>
                  <a:pt x="14070" y="2921"/>
                </a:cubicBezTo>
                <a:cubicBezTo>
                  <a:pt x="14094" y="2885"/>
                  <a:pt x="14129" y="2838"/>
                  <a:pt x="14152" y="2791"/>
                </a:cubicBezTo>
                <a:cubicBezTo>
                  <a:pt x="14164" y="2768"/>
                  <a:pt x="14176" y="2744"/>
                  <a:pt x="14188" y="2733"/>
                </a:cubicBezTo>
                <a:cubicBezTo>
                  <a:pt x="14222" y="2663"/>
                  <a:pt x="14246" y="2593"/>
                  <a:pt x="14282" y="2522"/>
                </a:cubicBezTo>
                <a:cubicBezTo>
                  <a:pt x="14305" y="2452"/>
                  <a:pt x="14316" y="2381"/>
                  <a:pt x="14328" y="2311"/>
                </a:cubicBezTo>
                <a:cubicBezTo>
                  <a:pt x="14328" y="2299"/>
                  <a:pt x="14340" y="2288"/>
                  <a:pt x="14340" y="2275"/>
                </a:cubicBezTo>
                <a:cubicBezTo>
                  <a:pt x="14352" y="2205"/>
                  <a:pt x="14363" y="2147"/>
                  <a:pt x="14363" y="2088"/>
                </a:cubicBezTo>
                <a:lnTo>
                  <a:pt x="14363" y="2053"/>
                </a:lnTo>
                <a:cubicBezTo>
                  <a:pt x="14375" y="1994"/>
                  <a:pt x="14375" y="1947"/>
                  <a:pt x="14375" y="1889"/>
                </a:cubicBezTo>
                <a:lnTo>
                  <a:pt x="14375" y="1866"/>
                </a:lnTo>
                <a:cubicBezTo>
                  <a:pt x="14375" y="1807"/>
                  <a:pt x="14363" y="1748"/>
                  <a:pt x="14363" y="1689"/>
                </a:cubicBezTo>
                <a:cubicBezTo>
                  <a:pt x="14352" y="1678"/>
                  <a:pt x="14352" y="1666"/>
                  <a:pt x="14352" y="1655"/>
                </a:cubicBezTo>
                <a:cubicBezTo>
                  <a:pt x="14340" y="1595"/>
                  <a:pt x="14328" y="1537"/>
                  <a:pt x="14316" y="1490"/>
                </a:cubicBezTo>
                <a:lnTo>
                  <a:pt x="14316" y="1478"/>
                </a:lnTo>
                <a:cubicBezTo>
                  <a:pt x="14305" y="1431"/>
                  <a:pt x="14282" y="1373"/>
                  <a:pt x="14258" y="1326"/>
                </a:cubicBezTo>
                <a:cubicBezTo>
                  <a:pt x="14258" y="1314"/>
                  <a:pt x="14258" y="1303"/>
                  <a:pt x="14246" y="1291"/>
                </a:cubicBezTo>
                <a:cubicBezTo>
                  <a:pt x="14235" y="1244"/>
                  <a:pt x="14211" y="1197"/>
                  <a:pt x="14176" y="1150"/>
                </a:cubicBezTo>
                <a:cubicBezTo>
                  <a:pt x="14176" y="1139"/>
                  <a:pt x="14176" y="1139"/>
                  <a:pt x="14164" y="1127"/>
                </a:cubicBezTo>
                <a:cubicBezTo>
                  <a:pt x="14141" y="1080"/>
                  <a:pt x="14117" y="1045"/>
                  <a:pt x="14094" y="998"/>
                </a:cubicBezTo>
                <a:cubicBezTo>
                  <a:pt x="14082" y="998"/>
                  <a:pt x="14082" y="986"/>
                  <a:pt x="14070" y="975"/>
                </a:cubicBezTo>
                <a:cubicBezTo>
                  <a:pt x="14047" y="939"/>
                  <a:pt x="14011" y="892"/>
                  <a:pt x="13977" y="857"/>
                </a:cubicBezTo>
                <a:cubicBezTo>
                  <a:pt x="13977" y="845"/>
                  <a:pt x="13964" y="834"/>
                  <a:pt x="13953" y="822"/>
                </a:cubicBezTo>
                <a:lnTo>
                  <a:pt x="13847" y="717"/>
                </a:lnTo>
                <a:cubicBezTo>
                  <a:pt x="13766" y="634"/>
                  <a:pt x="13672" y="564"/>
                  <a:pt x="13578" y="506"/>
                </a:cubicBezTo>
                <a:cubicBezTo>
                  <a:pt x="13191" y="189"/>
                  <a:pt x="12675" y="1"/>
                  <a:pt x="1217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5" name="Google Shape;45;p2"/>
          <p:cNvGrpSpPr/>
          <p:nvPr/>
        </p:nvGrpSpPr>
        <p:grpSpPr>
          <a:xfrm rot="3707652" flipH="1">
            <a:off x="-388387" y="3703245"/>
            <a:ext cx="2356092" cy="1160712"/>
            <a:chOff x="5928075" y="1199831"/>
            <a:chExt cx="2240310" cy="1103673"/>
          </a:xfrm>
        </p:grpSpPr>
        <p:sp>
          <p:nvSpPr>
            <p:cNvPr id="46" name="Google Shape;46;p2"/>
            <p:cNvSpPr/>
            <p:nvPr/>
          </p:nvSpPr>
          <p:spPr>
            <a:xfrm>
              <a:off x="5928075" y="1199831"/>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6400988" y="1624472"/>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6733218" y="1235015"/>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8044400" y="1329760"/>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 name="Google Shape;55;p2"/>
          <p:cNvSpPr/>
          <p:nvPr/>
        </p:nvSpPr>
        <p:spPr>
          <a:xfrm flipH="1">
            <a:off x="6667833" y="-452933"/>
            <a:ext cx="1158527" cy="1038016"/>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txBox="1">
            <a:spLocks noGrp="1"/>
          </p:cNvSpPr>
          <p:nvPr>
            <p:ph type="ctrTitle"/>
          </p:nvPr>
        </p:nvSpPr>
        <p:spPr>
          <a:xfrm flipH="1">
            <a:off x="5195300" y="1964500"/>
            <a:ext cx="6038400" cy="2806400"/>
          </a:xfrm>
          <a:prstGeom prst="rect">
            <a:avLst/>
          </a:prstGeom>
        </p:spPr>
        <p:txBody>
          <a:bodyPr spcFirstLastPara="1" wrap="square" lIns="91425" tIns="91425" rIns="91425" bIns="91425" anchor="ctr" anchorCtr="0">
            <a:noAutofit/>
          </a:bodyPr>
          <a:lstStyle>
            <a:lvl1pPr lvl="0" algn="r">
              <a:spcBef>
                <a:spcPts val="0"/>
              </a:spcBef>
              <a:spcAft>
                <a:spcPts val="0"/>
              </a:spcAft>
              <a:buSzPts val="5200"/>
              <a:buNone/>
              <a:defRPr sz="4800"/>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57" name="Google Shape;57;p2"/>
          <p:cNvSpPr txBox="1">
            <a:spLocks noGrp="1"/>
          </p:cNvSpPr>
          <p:nvPr>
            <p:ph type="subTitle" idx="1"/>
          </p:nvPr>
        </p:nvSpPr>
        <p:spPr>
          <a:xfrm flipH="1">
            <a:off x="7868100" y="4542433"/>
            <a:ext cx="3365600" cy="888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890609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8"/>
        <p:cNvGrpSpPr/>
        <p:nvPr/>
      </p:nvGrpSpPr>
      <p:grpSpPr>
        <a:xfrm>
          <a:off x="0" y="0"/>
          <a:ext cx="0" cy="0"/>
          <a:chOff x="0" y="0"/>
          <a:chExt cx="0" cy="0"/>
        </a:xfrm>
      </p:grpSpPr>
      <p:grpSp>
        <p:nvGrpSpPr>
          <p:cNvPr id="59" name="Google Shape;59;p3"/>
          <p:cNvGrpSpPr/>
          <p:nvPr/>
        </p:nvGrpSpPr>
        <p:grpSpPr>
          <a:xfrm>
            <a:off x="-406410" y="-3182278"/>
            <a:ext cx="12218492" cy="9591571"/>
            <a:chOff x="-304808" y="-2386708"/>
            <a:chExt cx="9163869" cy="7193678"/>
          </a:xfrm>
        </p:grpSpPr>
        <p:grpSp>
          <p:nvGrpSpPr>
            <p:cNvPr id="60" name="Google Shape;60;p3"/>
            <p:cNvGrpSpPr/>
            <p:nvPr/>
          </p:nvGrpSpPr>
          <p:grpSpPr>
            <a:xfrm rot="5400000">
              <a:off x="-365093" y="-2326424"/>
              <a:ext cx="6493094" cy="6372526"/>
              <a:chOff x="4654307" y="-1438674"/>
              <a:chExt cx="6493094" cy="6372526"/>
            </a:xfrm>
          </p:grpSpPr>
          <p:sp>
            <p:nvSpPr>
              <p:cNvPr id="61" name="Google Shape;61;p3"/>
              <p:cNvSpPr/>
              <p:nvPr/>
            </p:nvSpPr>
            <p:spPr>
              <a:xfrm rot="5400000">
                <a:off x="4714592" y="-1498958"/>
                <a:ext cx="6372526" cy="6493094"/>
              </a:xfrm>
              <a:custGeom>
                <a:avLst/>
                <a:gdLst/>
                <a:ahLst/>
                <a:cxnLst/>
                <a:rect l="l" t="t" r="r" b="b"/>
                <a:pathLst>
                  <a:path w="30761" h="31343" extrusionOk="0">
                    <a:moveTo>
                      <a:pt x="25462" y="1"/>
                    </a:moveTo>
                    <a:cubicBezTo>
                      <a:pt x="25003" y="1"/>
                      <a:pt x="24504" y="84"/>
                      <a:pt x="23962" y="262"/>
                    </a:cubicBezTo>
                    <a:cubicBezTo>
                      <a:pt x="22714" y="644"/>
                      <a:pt x="21848" y="1706"/>
                      <a:pt x="21270" y="2862"/>
                    </a:cubicBezTo>
                    <a:cubicBezTo>
                      <a:pt x="20785" y="3728"/>
                      <a:pt x="20693" y="5740"/>
                      <a:pt x="19919" y="6421"/>
                    </a:cubicBezTo>
                    <a:cubicBezTo>
                      <a:pt x="19549" y="6724"/>
                      <a:pt x="19197" y="6855"/>
                      <a:pt x="18859" y="6855"/>
                    </a:cubicBezTo>
                    <a:cubicBezTo>
                      <a:pt x="16740" y="6855"/>
                      <a:pt x="15176" y="1692"/>
                      <a:pt x="13183" y="1603"/>
                    </a:cubicBezTo>
                    <a:cubicBezTo>
                      <a:pt x="13116" y="1599"/>
                      <a:pt x="13051" y="1598"/>
                      <a:pt x="12987" y="1598"/>
                    </a:cubicBezTo>
                    <a:cubicBezTo>
                      <a:pt x="9937" y="1598"/>
                      <a:pt x="10508" y="5882"/>
                      <a:pt x="11357" y="7762"/>
                    </a:cubicBezTo>
                    <a:cubicBezTo>
                      <a:pt x="11842" y="8917"/>
                      <a:pt x="12420" y="10072"/>
                      <a:pt x="13276" y="11134"/>
                    </a:cubicBezTo>
                    <a:cubicBezTo>
                      <a:pt x="13956" y="12094"/>
                      <a:pt x="15205" y="12867"/>
                      <a:pt x="15586" y="14116"/>
                    </a:cubicBezTo>
                    <a:cubicBezTo>
                      <a:pt x="16357" y="16711"/>
                      <a:pt x="14815" y="17501"/>
                      <a:pt x="12974" y="17501"/>
                    </a:cubicBezTo>
                    <a:cubicBezTo>
                      <a:pt x="11807" y="17501"/>
                      <a:pt x="10520" y="17184"/>
                      <a:pt x="9624" y="16808"/>
                    </a:cubicBezTo>
                    <a:cubicBezTo>
                      <a:pt x="8752" y="16450"/>
                      <a:pt x="7859" y="16277"/>
                      <a:pt x="6986" y="16277"/>
                    </a:cubicBezTo>
                    <a:cubicBezTo>
                      <a:pt x="4586" y="16277"/>
                      <a:pt x="2333" y="17587"/>
                      <a:pt x="1062" y="19985"/>
                    </a:cubicBezTo>
                    <a:cubicBezTo>
                      <a:pt x="0" y="22203"/>
                      <a:pt x="93" y="25472"/>
                      <a:pt x="1248" y="27783"/>
                    </a:cubicBezTo>
                    <a:cubicBezTo>
                      <a:pt x="1953" y="29293"/>
                      <a:pt x="2762" y="29890"/>
                      <a:pt x="3534" y="29890"/>
                    </a:cubicBezTo>
                    <a:cubicBezTo>
                      <a:pt x="4978" y="29890"/>
                      <a:pt x="6291" y="27799"/>
                      <a:pt x="6540" y="25669"/>
                    </a:cubicBezTo>
                    <a:cubicBezTo>
                      <a:pt x="6754" y="23757"/>
                      <a:pt x="7623" y="23083"/>
                      <a:pt x="8725" y="23083"/>
                    </a:cubicBezTo>
                    <a:cubicBezTo>
                      <a:pt x="10121" y="23083"/>
                      <a:pt x="11892" y="24164"/>
                      <a:pt x="13183" y="25184"/>
                    </a:cubicBezTo>
                    <a:cubicBezTo>
                      <a:pt x="14106" y="25895"/>
                      <a:pt x="14783" y="26188"/>
                      <a:pt x="15317" y="26188"/>
                    </a:cubicBezTo>
                    <a:cubicBezTo>
                      <a:pt x="16736" y="26188"/>
                      <a:pt x="17148" y="24117"/>
                      <a:pt x="18474" y="22295"/>
                    </a:cubicBezTo>
                    <a:cubicBezTo>
                      <a:pt x="19049" y="21552"/>
                      <a:pt x="19836" y="21252"/>
                      <a:pt x="20692" y="21252"/>
                    </a:cubicBezTo>
                    <a:cubicBezTo>
                      <a:pt x="22710" y="21252"/>
                      <a:pt x="25108" y="22925"/>
                      <a:pt x="25984" y="24410"/>
                    </a:cubicBezTo>
                    <a:cubicBezTo>
                      <a:pt x="26655" y="25669"/>
                      <a:pt x="26944" y="27010"/>
                      <a:pt x="27336" y="28454"/>
                    </a:cubicBezTo>
                    <a:cubicBezTo>
                      <a:pt x="27624" y="29227"/>
                      <a:pt x="27624" y="30671"/>
                      <a:pt x="28006" y="31342"/>
                    </a:cubicBezTo>
                    <a:lnTo>
                      <a:pt x="28099" y="31146"/>
                    </a:lnTo>
                    <a:cubicBezTo>
                      <a:pt x="28129" y="31161"/>
                      <a:pt x="28159" y="31168"/>
                      <a:pt x="28189" y="31168"/>
                    </a:cubicBezTo>
                    <a:cubicBezTo>
                      <a:pt x="28548" y="31168"/>
                      <a:pt x="28887" y="30143"/>
                      <a:pt x="29069" y="29609"/>
                    </a:cubicBezTo>
                    <a:cubicBezTo>
                      <a:pt x="30502" y="24802"/>
                      <a:pt x="29935" y="19315"/>
                      <a:pt x="30409" y="14311"/>
                    </a:cubicBezTo>
                    <a:cubicBezTo>
                      <a:pt x="30760" y="10859"/>
                      <a:pt x="30710" y="1"/>
                      <a:pt x="254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2" name="Google Shape;62;p3"/>
              <p:cNvGrpSpPr/>
              <p:nvPr/>
            </p:nvGrpSpPr>
            <p:grpSpPr>
              <a:xfrm rot="-5400000" flipH="1">
                <a:off x="9434656" y="3291996"/>
                <a:ext cx="1162458" cy="1280547"/>
                <a:chOff x="6246280" y="679887"/>
                <a:chExt cx="1473892" cy="1623617"/>
              </a:xfrm>
            </p:grpSpPr>
            <p:sp>
              <p:nvSpPr>
                <p:cNvPr id="63" name="Google Shape;63;p3"/>
                <p:cNvSpPr/>
                <p:nvPr/>
              </p:nvSpPr>
              <p:spPr>
                <a:xfrm>
                  <a:off x="6246280" y="1552015"/>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3"/>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6821520" y="1081218"/>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7283641" y="981994"/>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6712873" y="724603"/>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7596187" y="679887"/>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 name="Google Shape;73;p3"/>
              <p:cNvGrpSpPr/>
              <p:nvPr/>
            </p:nvGrpSpPr>
            <p:grpSpPr>
              <a:xfrm rot="4230358" flipH="1">
                <a:off x="6798065" y="2153049"/>
                <a:ext cx="1437155" cy="1280566"/>
                <a:chOff x="5898017" y="679887"/>
                <a:chExt cx="1822155" cy="1623617"/>
              </a:xfrm>
            </p:grpSpPr>
            <p:sp>
              <p:nvSpPr>
                <p:cNvPr id="74" name="Google Shape;74;p3"/>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3"/>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3"/>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3"/>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3"/>
                <p:cNvSpPr/>
                <p:nvPr/>
              </p:nvSpPr>
              <p:spPr>
                <a:xfrm>
                  <a:off x="6821520" y="1081218"/>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3"/>
                <p:cNvSpPr/>
                <p:nvPr/>
              </p:nvSpPr>
              <p:spPr>
                <a:xfrm>
                  <a:off x="7283641" y="981994"/>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a:off x="7596187" y="679887"/>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83" name="Google Shape;83;p3"/>
            <p:cNvGrpSpPr/>
            <p:nvPr/>
          </p:nvGrpSpPr>
          <p:grpSpPr>
            <a:xfrm rot="-9000035">
              <a:off x="720024" y="760479"/>
              <a:ext cx="700648" cy="1160889"/>
              <a:chOff x="3330825" y="1367375"/>
              <a:chExt cx="280075" cy="464025"/>
            </a:xfrm>
          </p:grpSpPr>
          <p:sp>
            <p:nvSpPr>
              <p:cNvPr id="84" name="Google Shape;84;p3"/>
              <p:cNvSpPr/>
              <p:nvPr/>
            </p:nvSpPr>
            <p:spPr>
              <a:xfrm>
                <a:off x="3484800" y="1720525"/>
                <a:ext cx="115550" cy="110875"/>
              </a:xfrm>
              <a:custGeom>
                <a:avLst/>
                <a:gdLst/>
                <a:ahLst/>
                <a:cxnLst/>
                <a:rect l="l" t="t" r="r" b="b"/>
                <a:pathLst>
                  <a:path w="4622" h="4435" extrusionOk="0">
                    <a:moveTo>
                      <a:pt x="2311" y="0"/>
                    </a:moveTo>
                    <a:cubicBezTo>
                      <a:pt x="2159" y="0"/>
                      <a:pt x="2006" y="13"/>
                      <a:pt x="1857" y="37"/>
                    </a:cubicBezTo>
                    <a:cubicBezTo>
                      <a:pt x="764" y="233"/>
                      <a:pt x="0" y="1265"/>
                      <a:pt x="51" y="2348"/>
                    </a:cubicBezTo>
                    <a:cubicBezTo>
                      <a:pt x="51" y="2461"/>
                      <a:pt x="72" y="2574"/>
                      <a:pt x="93" y="2678"/>
                    </a:cubicBezTo>
                    <a:cubicBezTo>
                      <a:pt x="113" y="2998"/>
                      <a:pt x="196" y="3307"/>
                      <a:pt x="351" y="3606"/>
                    </a:cubicBezTo>
                    <a:cubicBezTo>
                      <a:pt x="665" y="4200"/>
                      <a:pt x="1226" y="4435"/>
                      <a:pt x="1815" y="4435"/>
                    </a:cubicBezTo>
                    <a:cubicBezTo>
                      <a:pt x="2249" y="4435"/>
                      <a:pt x="2698" y="4307"/>
                      <a:pt x="3074" y="4101"/>
                    </a:cubicBezTo>
                    <a:cubicBezTo>
                      <a:pt x="4054" y="3555"/>
                      <a:pt x="4621" y="2430"/>
                      <a:pt x="4312" y="1337"/>
                    </a:cubicBezTo>
                    <a:cubicBezTo>
                      <a:pt x="4057" y="414"/>
                      <a:pt x="3188" y="0"/>
                      <a:pt x="23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3477400" y="1543325"/>
                <a:ext cx="133500" cy="103775"/>
              </a:xfrm>
              <a:custGeom>
                <a:avLst/>
                <a:gdLst/>
                <a:ahLst/>
                <a:cxnLst/>
                <a:rect l="l" t="t" r="r" b="b"/>
                <a:pathLst>
                  <a:path w="5340" h="4151" extrusionOk="0">
                    <a:moveTo>
                      <a:pt x="2983" y="1"/>
                    </a:moveTo>
                    <a:cubicBezTo>
                      <a:pt x="2469" y="1"/>
                      <a:pt x="1956" y="154"/>
                      <a:pt x="1575" y="451"/>
                    </a:cubicBezTo>
                    <a:cubicBezTo>
                      <a:pt x="0" y="1662"/>
                      <a:pt x="1018" y="4151"/>
                      <a:pt x="2737" y="4151"/>
                    </a:cubicBezTo>
                    <a:cubicBezTo>
                      <a:pt x="2819" y="4151"/>
                      <a:pt x="2903" y="4145"/>
                      <a:pt x="2988" y="4134"/>
                    </a:cubicBezTo>
                    <a:cubicBezTo>
                      <a:pt x="3494" y="4134"/>
                      <a:pt x="3999" y="3938"/>
                      <a:pt x="4432" y="3576"/>
                    </a:cubicBezTo>
                    <a:cubicBezTo>
                      <a:pt x="5340" y="2834"/>
                      <a:pt x="5340" y="1555"/>
                      <a:pt x="4629" y="699"/>
                    </a:cubicBezTo>
                    <a:cubicBezTo>
                      <a:pt x="4237" y="228"/>
                      <a:pt x="3610" y="1"/>
                      <a:pt x="29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3330825" y="1489400"/>
                <a:ext cx="143400" cy="134750"/>
              </a:xfrm>
              <a:custGeom>
                <a:avLst/>
                <a:gdLst/>
                <a:ahLst/>
                <a:cxnLst/>
                <a:rect l="l" t="t" r="r" b="b"/>
                <a:pathLst>
                  <a:path w="5736" h="5390" extrusionOk="0">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3451275" y="1367375"/>
                <a:ext cx="111650" cy="100400"/>
              </a:xfrm>
              <a:custGeom>
                <a:avLst/>
                <a:gdLst/>
                <a:ahLst/>
                <a:cxnLst/>
                <a:rect l="l" t="t" r="r" b="b"/>
                <a:pathLst>
                  <a:path w="4466" h="4016" extrusionOk="0">
                    <a:moveTo>
                      <a:pt x="2077" y="0"/>
                    </a:moveTo>
                    <a:cubicBezTo>
                      <a:pt x="1557" y="0"/>
                      <a:pt x="1026" y="185"/>
                      <a:pt x="660" y="506"/>
                    </a:cubicBezTo>
                    <a:cubicBezTo>
                      <a:pt x="640" y="537"/>
                      <a:pt x="608" y="558"/>
                      <a:pt x="588" y="578"/>
                    </a:cubicBezTo>
                    <a:cubicBezTo>
                      <a:pt x="299" y="805"/>
                      <a:pt x="134" y="1145"/>
                      <a:pt x="83" y="1517"/>
                    </a:cubicBezTo>
                    <a:cubicBezTo>
                      <a:pt x="0" y="1950"/>
                      <a:pt x="62" y="2404"/>
                      <a:pt x="258" y="2827"/>
                    </a:cubicBezTo>
                    <a:cubicBezTo>
                      <a:pt x="340" y="3002"/>
                      <a:pt x="443" y="3146"/>
                      <a:pt x="567" y="3270"/>
                    </a:cubicBezTo>
                    <a:cubicBezTo>
                      <a:pt x="805" y="3570"/>
                      <a:pt x="1104" y="3817"/>
                      <a:pt x="1465" y="3930"/>
                    </a:cubicBezTo>
                    <a:cubicBezTo>
                      <a:pt x="1650" y="3988"/>
                      <a:pt x="1827" y="4015"/>
                      <a:pt x="1997" y="4015"/>
                    </a:cubicBezTo>
                    <a:cubicBezTo>
                      <a:pt x="3607" y="4015"/>
                      <a:pt x="4465" y="1592"/>
                      <a:pt x="3280" y="444"/>
                    </a:cubicBezTo>
                    <a:cubicBezTo>
                      <a:pt x="2965" y="138"/>
                      <a:pt x="2525" y="0"/>
                      <a:pt x="2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3353000" y="1520100"/>
                <a:ext cx="54450" cy="76825"/>
              </a:xfrm>
              <a:custGeom>
                <a:avLst/>
                <a:gdLst/>
                <a:ahLst/>
                <a:cxnLst/>
                <a:rect l="l" t="t" r="r" b="b"/>
                <a:pathLst>
                  <a:path w="2178" h="3073" extrusionOk="0">
                    <a:moveTo>
                      <a:pt x="1092" y="1"/>
                    </a:moveTo>
                    <a:cubicBezTo>
                      <a:pt x="1037" y="1"/>
                      <a:pt x="980" y="21"/>
                      <a:pt x="929" y="70"/>
                    </a:cubicBezTo>
                    <a:cubicBezTo>
                      <a:pt x="1" y="906"/>
                      <a:pt x="558" y="2999"/>
                      <a:pt x="1868" y="3072"/>
                    </a:cubicBezTo>
                    <a:cubicBezTo>
                      <a:pt x="1875" y="3073"/>
                      <a:pt x="1881" y="3073"/>
                      <a:pt x="1887" y="3073"/>
                    </a:cubicBezTo>
                    <a:cubicBezTo>
                      <a:pt x="2178" y="3073"/>
                      <a:pt x="2171" y="2607"/>
                      <a:pt x="1868" y="2598"/>
                    </a:cubicBezTo>
                    <a:cubicBezTo>
                      <a:pt x="960" y="2546"/>
                      <a:pt x="672" y="947"/>
                      <a:pt x="1270" y="411"/>
                    </a:cubicBezTo>
                    <a:cubicBezTo>
                      <a:pt x="1446" y="243"/>
                      <a:pt x="1281" y="1"/>
                      <a:pt x="10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451525" y="1381525"/>
                <a:ext cx="55450" cy="76050"/>
              </a:xfrm>
              <a:custGeom>
                <a:avLst/>
                <a:gdLst/>
                <a:ahLst/>
                <a:cxnLst/>
                <a:rect l="l" t="t" r="r" b="b"/>
                <a:pathLst>
                  <a:path w="2218" h="3042" extrusionOk="0">
                    <a:moveTo>
                      <a:pt x="1304" y="0"/>
                    </a:moveTo>
                    <a:cubicBezTo>
                      <a:pt x="1263" y="0"/>
                      <a:pt x="1220" y="13"/>
                      <a:pt x="1176" y="43"/>
                    </a:cubicBezTo>
                    <a:cubicBezTo>
                      <a:pt x="0" y="827"/>
                      <a:pt x="815" y="2395"/>
                      <a:pt x="1754" y="3004"/>
                    </a:cubicBezTo>
                    <a:cubicBezTo>
                      <a:pt x="1795" y="3030"/>
                      <a:pt x="1837" y="3042"/>
                      <a:pt x="1876" y="3042"/>
                    </a:cubicBezTo>
                    <a:cubicBezTo>
                      <a:pt x="2079" y="3042"/>
                      <a:pt x="2218" y="2729"/>
                      <a:pt x="2001" y="2591"/>
                    </a:cubicBezTo>
                    <a:cubicBezTo>
                      <a:pt x="1382" y="2188"/>
                      <a:pt x="578" y="1012"/>
                      <a:pt x="1424" y="455"/>
                    </a:cubicBezTo>
                    <a:cubicBezTo>
                      <a:pt x="1638" y="310"/>
                      <a:pt x="1504" y="0"/>
                      <a:pt x="13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3507475" y="1562550"/>
                <a:ext cx="38475" cy="55175"/>
              </a:xfrm>
              <a:custGeom>
                <a:avLst/>
                <a:gdLst/>
                <a:ahLst/>
                <a:cxnLst/>
                <a:rect l="l" t="t" r="r" b="b"/>
                <a:pathLst>
                  <a:path w="1539" h="2207" extrusionOk="0">
                    <a:moveTo>
                      <a:pt x="743" y="0"/>
                    </a:moveTo>
                    <a:cubicBezTo>
                      <a:pt x="669" y="0"/>
                      <a:pt x="593" y="31"/>
                      <a:pt x="537" y="105"/>
                    </a:cubicBezTo>
                    <a:cubicBezTo>
                      <a:pt x="1" y="817"/>
                      <a:pt x="372" y="1859"/>
                      <a:pt x="1166" y="2189"/>
                    </a:cubicBezTo>
                    <a:cubicBezTo>
                      <a:pt x="1196" y="2201"/>
                      <a:pt x="1224" y="2206"/>
                      <a:pt x="1251" y="2206"/>
                    </a:cubicBezTo>
                    <a:cubicBezTo>
                      <a:pt x="1467" y="2206"/>
                      <a:pt x="1539" y="1826"/>
                      <a:pt x="1290" y="1725"/>
                    </a:cubicBezTo>
                    <a:cubicBezTo>
                      <a:pt x="754" y="1508"/>
                      <a:pt x="630" y="786"/>
                      <a:pt x="950" y="343"/>
                    </a:cubicBezTo>
                    <a:cubicBezTo>
                      <a:pt x="1080" y="169"/>
                      <a:pt x="916" y="0"/>
                      <a:pt x="7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a:off x="3501025" y="1742650"/>
                <a:ext cx="41675" cy="55450"/>
              </a:xfrm>
              <a:custGeom>
                <a:avLst/>
                <a:gdLst/>
                <a:ahLst/>
                <a:cxnLst/>
                <a:rect l="l" t="t" r="r" b="b"/>
                <a:pathLst>
                  <a:path w="1667" h="2218" extrusionOk="0">
                    <a:moveTo>
                      <a:pt x="651" y="1"/>
                    </a:moveTo>
                    <a:cubicBezTo>
                      <a:pt x="578" y="1"/>
                      <a:pt x="505" y="33"/>
                      <a:pt x="454" y="112"/>
                    </a:cubicBezTo>
                    <a:cubicBezTo>
                      <a:pt x="1" y="875"/>
                      <a:pt x="454" y="1927"/>
                      <a:pt x="1280" y="2205"/>
                    </a:cubicBezTo>
                    <a:cubicBezTo>
                      <a:pt x="1306" y="2214"/>
                      <a:pt x="1331" y="2218"/>
                      <a:pt x="1354" y="2218"/>
                    </a:cubicBezTo>
                    <a:cubicBezTo>
                      <a:pt x="1588" y="2218"/>
                      <a:pt x="1666" y="1826"/>
                      <a:pt x="1403" y="1741"/>
                    </a:cubicBezTo>
                    <a:cubicBezTo>
                      <a:pt x="867" y="1556"/>
                      <a:pt x="578" y="844"/>
                      <a:pt x="878" y="359"/>
                    </a:cubicBezTo>
                    <a:cubicBezTo>
                      <a:pt x="985" y="172"/>
                      <a:pt x="818" y="1"/>
                      <a:pt x="6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 name="Google Shape;92;p3"/>
            <p:cNvGrpSpPr/>
            <p:nvPr/>
          </p:nvGrpSpPr>
          <p:grpSpPr>
            <a:xfrm>
              <a:off x="8423992" y="323232"/>
              <a:ext cx="435069" cy="720816"/>
              <a:chOff x="3330825" y="1367375"/>
              <a:chExt cx="280075" cy="464025"/>
            </a:xfrm>
          </p:grpSpPr>
          <p:sp>
            <p:nvSpPr>
              <p:cNvPr id="93" name="Google Shape;93;p3"/>
              <p:cNvSpPr/>
              <p:nvPr/>
            </p:nvSpPr>
            <p:spPr>
              <a:xfrm>
                <a:off x="3484800" y="1720525"/>
                <a:ext cx="115550" cy="110875"/>
              </a:xfrm>
              <a:custGeom>
                <a:avLst/>
                <a:gdLst/>
                <a:ahLst/>
                <a:cxnLst/>
                <a:rect l="l" t="t" r="r" b="b"/>
                <a:pathLst>
                  <a:path w="4622" h="4435" extrusionOk="0">
                    <a:moveTo>
                      <a:pt x="2311" y="0"/>
                    </a:moveTo>
                    <a:cubicBezTo>
                      <a:pt x="2159" y="0"/>
                      <a:pt x="2006" y="13"/>
                      <a:pt x="1857" y="37"/>
                    </a:cubicBezTo>
                    <a:cubicBezTo>
                      <a:pt x="764" y="233"/>
                      <a:pt x="0" y="1265"/>
                      <a:pt x="51" y="2348"/>
                    </a:cubicBezTo>
                    <a:cubicBezTo>
                      <a:pt x="51" y="2461"/>
                      <a:pt x="72" y="2574"/>
                      <a:pt x="93" y="2678"/>
                    </a:cubicBezTo>
                    <a:cubicBezTo>
                      <a:pt x="113" y="2998"/>
                      <a:pt x="196" y="3307"/>
                      <a:pt x="351" y="3606"/>
                    </a:cubicBezTo>
                    <a:cubicBezTo>
                      <a:pt x="665" y="4200"/>
                      <a:pt x="1226" y="4435"/>
                      <a:pt x="1815" y="4435"/>
                    </a:cubicBezTo>
                    <a:cubicBezTo>
                      <a:pt x="2249" y="4435"/>
                      <a:pt x="2698" y="4307"/>
                      <a:pt x="3074" y="4101"/>
                    </a:cubicBezTo>
                    <a:cubicBezTo>
                      <a:pt x="4054" y="3555"/>
                      <a:pt x="4621" y="2430"/>
                      <a:pt x="4312" y="1337"/>
                    </a:cubicBezTo>
                    <a:cubicBezTo>
                      <a:pt x="4057" y="414"/>
                      <a:pt x="3188" y="0"/>
                      <a:pt x="2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a:off x="3477400" y="1543325"/>
                <a:ext cx="133500" cy="103775"/>
              </a:xfrm>
              <a:custGeom>
                <a:avLst/>
                <a:gdLst/>
                <a:ahLst/>
                <a:cxnLst/>
                <a:rect l="l" t="t" r="r" b="b"/>
                <a:pathLst>
                  <a:path w="5340" h="4151" extrusionOk="0">
                    <a:moveTo>
                      <a:pt x="2983" y="1"/>
                    </a:moveTo>
                    <a:cubicBezTo>
                      <a:pt x="2469" y="1"/>
                      <a:pt x="1956" y="154"/>
                      <a:pt x="1575" y="451"/>
                    </a:cubicBezTo>
                    <a:cubicBezTo>
                      <a:pt x="0" y="1662"/>
                      <a:pt x="1018" y="4151"/>
                      <a:pt x="2737" y="4151"/>
                    </a:cubicBezTo>
                    <a:cubicBezTo>
                      <a:pt x="2819" y="4151"/>
                      <a:pt x="2903" y="4145"/>
                      <a:pt x="2988" y="4134"/>
                    </a:cubicBezTo>
                    <a:cubicBezTo>
                      <a:pt x="3494" y="4134"/>
                      <a:pt x="3999" y="3938"/>
                      <a:pt x="4432" y="3576"/>
                    </a:cubicBezTo>
                    <a:cubicBezTo>
                      <a:pt x="5340" y="2834"/>
                      <a:pt x="5340" y="1555"/>
                      <a:pt x="4629" y="699"/>
                    </a:cubicBezTo>
                    <a:cubicBezTo>
                      <a:pt x="4237" y="228"/>
                      <a:pt x="3610" y="1"/>
                      <a:pt x="29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a:off x="3330825" y="1489400"/>
                <a:ext cx="143400" cy="134750"/>
              </a:xfrm>
              <a:custGeom>
                <a:avLst/>
                <a:gdLst/>
                <a:ahLst/>
                <a:cxnLst/>
                <a:rect l="l" t="t" r="r" b="b"/>
                <a:pathLst>
                  <a:path w="5736" h="5390" extrusionOk="0">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3"/>
              <p:cNvSpPr/>
              <p:nvPr/>
            </p:nvSpPr>
            <p:spPr>
              <a:xfrm>
                <a:off x="3451275" y="1367375"/>
                <a:ext cx="111650" cy="100400"/>
              </a:xfrm>
              <a:custGeom>
                <a:avLst/>
                <a:gdLst/>
                <a:ahLst/>
                <a:cxnLst/>
                <a:rect l="l" t="t" r="r" b="b"/>
                <a:pathLst>
                  <a:path w="4466" h="4016" extrusionOk="0">
                    <a:moveTo>
                      <a:pt x="2077" y="0"/>
                    </a:moveTo>
                    <a:cubicBezTo>
                      <a:pt x="1557" y="0"/>
                      <a:pt x="1026" y="185"/>
                      <a:pt x="660" y="506"/>
                    </a:cubicBezTo>
                    <a:cubicBezTo>
                      <a:pt x="640" y="537"/>
                      <a:pt x="608" y="558"/>
                      <a:pt x="588" y="578"/>
                    </a:cubicBezTo>
                    <a:cubicBezTo>
                      <a:pt x="299" y="805"/>
                      <a:pt x="134" y="1145"/>
                      <a:pt x="83" y="1517"/>
                    </a:cubicBezTo>
                    <a:cubicBezTo>
                      <a:pt x="0" y="1950"/>
                      <a:pt x="62" y="2404"/>
                      <a:pt x="258" y="2827"/>
                    </a:cubicBezTo>
                    <a:cubicBezTo>
                      <a:pt x="340" y="3002"/>
                      <a:pt x="443" y="3146"/>
                      <a:pt x="567" y="3270"/>
                    </a:cubicBezTo>
                    <a:cubicBezTo>
                      <a:pt x="805" y="3570"/>
                      <a:pt x="1104" y="3817"/>
                      <a:pt x="1465" y="3930"/>
                    </a:cubicBezTo>
                    <a:cubicBezTo>
                      <a:pt x="1650" y="3988"/>
                      <a:pt x="1827" y="4015"/>
                      <a:pt x="1997" y="4015"/>
                    </a:cubicBezTo>
                    <a:cubicBezTo>
                      <a:pt x="3607" y="4015"/>
                      <a:pt x="4465" y="1592"/>
                      <a:pt x="3280" y="444"/>
                    </a:cubicBezTo>
                    <a:cubicBezTo>
                      <a:pt x="2965" y="138"/>
                      <a:pt x="2525" y="0"/>
                      <a:pt x="2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3"/>
              <p:cNvSpPr/>
              <p:nvPr/>
            </p:nvSpPr>
            <p:spPr>
              <a:xfrm>
                <a:off x="3353000" y="1520100"/>
                <a:ext cx="54450" cy="76825"/>
              </a:xfrm>
              <a:custGeom>
                <a:avLst/>
                <a:gdLst/>
                <a:ahLst/>
                <a:cxnLst/>
                <a:rect l="l" t="t" r="r" b="b"/>
                <a:pathLst>
                  <a:path w="2178" h="3073" extrusionOk="0">
                    <a:moveTo>
                      <a:pt x="1092" y="1"/>
                    </a:moveTo>
                    <a:cubicBezTo>
                      <a:pt x="1037" y="1"/>
                      <a:pt x="980" y="21"/>
                      <a:pt x="929" y="70"/>
                    </a:cubicBezTo>
                    <a:cubicBezTo>
                      <a:pt x="1" y="906"/>
                      <a:pt x="558" y="2999"/>
                      <a:pt x="1868" y="3072"/>
                    </a:cubicBezTo>
                    <a:cubicBezTo>
                      <a:pt x="1875" y="3073"/>
                      <a:pt x="1881" y="3073"/>
                      <a:pt x="1887" y="3073"/>
                    </a:cubicBezTo>
                    <a:cubicBezTo>
                      <a:pt x="2178" y="3073"/>
                      <a:pt x="2171" y="2607"/>
                      <a:pt x="1868" y="2598"/>
                    </a:cubicBezTo>
                    <a:cubicBezTo>
                      <a:pt x="960" y="2546"/>
                      <a:pt x="672" y="947"/>
                      <a:pt x="1270" y="411"/>
                    </a:cubicBezTo>
                    <a:cubicBezTo>
                      <a:pt x="1446" y="243"/>
                      <a:pt x="1281" y="1"/>
                      <a:pt x="10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3"/>
              <p:cNvSpPr/>
              <p:nvPr/>
            </p:nvSpPr>
            <p:spPr>
              <a:xfrm>
                <a:off x="3451525" y="1381525"/>
                <a:ext cx="55450" cy="76050"/>
              </a:xfrm>
              <a:custGeom>
                <a:avLst/>
                <a:gdLst/>
                <a:ahLst/>
                <a:cxnLst/>
                <a:rect l="l" t="t" r="r" b="b"/>
                <a:pathLst>
                  <a:path w="2218" h="3042" extrusionOk="0">
                    <a:moveTo>
                      <a:pt x="1304" y="0"/>
                    </a:moveTo>
                    <a:cubicBezTo>
                      <a:pt x="1263" y="0"/>
                      <a:pt x="1220" y="13"/>
                      <a:pt x="1176" y="43"/>
                    </a:cubicBezTo>
                    <a:cubicBezTo>
                      <a:pt x="0" y="827"/>
                      <a:pt x="815" y="2395"/>
                      <a:pt x="1754" y="3004"/>
                    </a:cubicBezTo>
                    <a:cubicBezTo>
                      <a:pt x="1795" y="3030"/>
                      <a:pt x="1837" y="3042"/>
                      <a:pt x="1876" y="3042"/>
                    </a:cubicBezTo>
                    <a:cubicBezTo>
                      <a:pt x="2079" y="3042"/>
                      <a:pt x="2218" y="2729"/>
                      <a:pt x="2001" y="2591"/>
                    </a:cubicBezTo>
                    <a:cubicBezTo>
                      <a:pt x="1382" y="2188"/>
                      <a:pt x="578" y="1012"/>
                      <a:pt x="1424" y="455"/>
                    </a:cubicBezTo>
                    <a:cubicBezTo>
                      <a:pt x="1638" y="310"/>
                      <a:pt x="1504" y="0"/>
                      <a:pt x="13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3"/>
              <p:cNvSpPr/>
              <p:nvPr/>
            </p:nvSpPr>
            <p:spPr>
              <a:xfrm>
                <a:off x="3507475" y="1562550"/>
                <a:ext cx="38475" cy="55175"/>
              </a:xfrm>
              <a:custGeom>
                <a:avLst/>
                <a:gdLst/>
                <a:ahLst/>
                <a:cxnLst/>
                <a:rect l="l" t="t" r="r" b="b"/>
                <a:pathLst>
                  <a:path w="1539" h="2207" extrusionOk="0">
                    <a:moveTo>
                      <a:pt x="743" y="0"/>
                    </a:moveTo>
                    <a:cubicBezTo>
                      <a:pt x="669" y="0"/>
                      <a:pt x="593" y="31"/>
                      <a:pt x="537" y="105"/>
                    </a:cubicBezTo>
                    <a:cubicBezTo>
                      <a:pt x="1" y="817"/>
                      <a:pt x="372" y="1859"/>
                      <a:pt x="1166" y="2189"/>
                    </a:cubicBezTo>
                    <a:cubicBezTo>
                      <a:pt x="1196" y="2201"/>
                      <a:pt x="1224" y="2206"/>
                      <a:pt x="1251" y="2206"/>
                    </a:cubicBezTo>
                    <a:cubicBezTo>
                      <a:pt x="1467" y="2206"/>
                      <a:pt x="1539" y="1826"/>
                      <a:pt x="1290" y="1725"/>
                    </a:cubicBezTo>
                    <a:cubicBezTo>
                      <a:pt x="754" y="1508"/>
                      <a:pt x="630" y="786"/>
                      <a:pt x="950" y="343"/>
                    </a:cubicBezTo>
                    <a:cubicBezTo>
                      <a:pt x="1080" y="169"/>
                      <a:pt x="916" y="0"/>
                      <a:pt x="7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3"/>
              <p:cNvSpPr/>
              <p:nvPr/>
            </p:nvSpPr>
            <p:spPr>
              <a:xfrm>
                <a:off x="3501025" y="1742650"/>
                <a:ext cx="41675" cy="55450"/>
              </a:xfrm>
              <a:custGeom>
                <a:avLst/>
                <a:gdLst/>
                <a:ahLst/>
                <a:cxnLst/>
                <a:rect l="l" t="t" r="r" b="b"/>
                <a:pathLst>
                  <a:path w="1667" h="2218" extrusionOk="0">
                    <a:moveTo>
                      <a:pt x="651" y="1"/>
                    </a:moveTo>
                    <a:cubicBezTo>
                      <a:pt x="578" y="1"/>
                      <a:pt x="505" y="33"/>
                      <a:pt x="454" y="112"/>
                    </a:cubicBezTo>
                    <a:cubicBezTo>
                      <a:pt x="1" y="875"/>
                      <a:pt x="454" y="1927"/>
                      <a:pt x="1280" y="2205"/>
                    </a:cubicBezTo>
                    <a:cubicBezTo>
                      <a:pt x="1306" y="2214"/>
                      <a:pt x="1331" y="2218"/>
                      <a:pt x="1354" y="2218"/>
                    </a:cubicBezTo>
                    <a:cubicBezTo>
                      <a:pt x="1588" y="2218"/>
                      <a:pt x="1666" y="1826"/>
                      <a:pt x="1403" y="1741"/>
                    </a:cubicBezTo>
                    <a:cubicBezTo>
                      <a:pt x="867" y="1556"/>
                      <a:pt x="578" y="844"/>
                      <a:pt x="878" y="359"/>
                    </a:cubicBezTo>
                    <a:cubicBezTo>
                      <a:pt x="985" y="172"/>
                      <a:pt x="818" y="1"/>
                      <a:pt x="6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 name="Google Shape;101;p3"/>
            <p:cNvSpPr/>
            <p:nvPr/>
          </p:nvSpPr>
          <p:spPr>
            <a:xfrm>
              <a:off x="585613" y="4366570"/>
              <a:ext cx="268771" cy="293851"/>
            </a:xfrm>
            <a:custGeom>
              <a:avLst/>
              <a:gdLst/>
              <a:ahLst/>
              <a:cxnLst/>
              <a:rect l="l" t="t" r="r" b="b"/>
              <a:pathLst>
                <a:path w="5337" h="5835" extrusionOk="0">
                  <a:moveTo>
                    <a:pt x="1857" y="0"/>
                  </a:moveTo>
                  <a:cubicBezTo>
                    <a:pt x="1460" y="0"/>
                    <a:pt x="1059" y="321"/>
                    <a:pt x="1209" y="807"/>
                  </a:cubicBezTo>
                  <a:cubicBezTo>
                    <a:pt x="1374" y="1323"/>
                    <a:pt x="1590" y="1829"/>
                    <a:pt x="1828" y="2313"/>
                  </a:cubicBezTo>
                  <a:cubicBezTo>
                    <a:pt x="1456" y="2448"/>
                    <a:pt x="1074" y="2571"/>
                    <a:pt x="703" y="2716"/>
                  </a:cubicBezTo>
                  <a:cubicBezTo>
                    <a:pt x="1" y="2983"/>
                    <a:pt x="201" y="4030"/>
                    <a:pt x="821" y="4030"/>
                  </a:cubicBezTo>
                  <a:cubicBezTo>
                    <a:pt x="893" y="4030"/>
                    <a:pt x="971" y="4015"/>
                    <a:pt x="1054" y="3984"/>
                  </a:cubicBezTo>
                  <a:cubicBezTo>
                    <a:pt x="1498" y="3809"/>
                    <a:pt x="1952" y="3654"/>
                    <a:pt x="2395" y="3500"/>
                  </a:cubicBezTo>
                  <a:cubicBezTo>
                    <a:pt x="2674" y="4098"/>
                    <a:pt x="2921" y="4706"/>
                    <a:pt x="3045" y="5356"/>
                  </a:cubicBezTo>
                  <a:cubicBezTo>
                    <a:pt x="3111" y="5690"/>
                    <a:pt x="3353" y="5834"/>
                    <a:pt x="3609" y="5834"/>
                  </a:cubicBezTo>
                  <a:cubicBezTo>
                    <a:pt x="3994" y="5834"/>
                    <a:pt x="4413" y="5507"/>
                    <a:pt x="4313" y="5006"/>
                  </a:cubicBezTo>
                  <a:cubicBezTo>
                    <a:pt x="4180" y="4314"/>
                    <a:pt x="3911" y="3675"/>
                    <a:pt x="3612" y="3035"/>
                  </a:cubicBezTo>
                  <a:cubicBezTo>
                    <a:pt x="3983" y="2881"/>
                    <a:pt x="4355" y="2716"/>
                    <a:pt x="4716" y="2510"/>
                  </a:cubicBezTo>
                  <a:cubicBezTo>
                    <a:pt x="5336" y="2160"/>
                    <a:pt x="4957" y="1292"/>
                    <a:pt x="4375" y="1292"/>
                  </a:cubicBezTo>
                  <a:cubicBezTo>
                    <a:pt x="4270" y="1292"/>
                    <a:pt x="4159" y="1320"/>
                    <a:pt x="4045" y="1385"/>
                  </a:cubicBezTo>
                  <a:cubicBezTo>
                    <a:pt x="3726" y="1561"/>
                    <a:pt x="3385" y="1715"/>
                    <a:pt x="3045" y="1859"/>
                  </a:cubicBezTo>
                  <a:cubicBezTo>
                    <a:pt x="2828" y="1405"/>
                    <a:pt x="2632" y="942"/>
                    <a:pt x="2477" y="456"/>
                  </a:cubicBezTo>
                  <a:cubicBezTo>
                    <a:pt x="2375" y="138"/>
                    <a:pt x="2117"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3"/>
            <p:cNvSpPr/>
            <p:nvPr/>
          </p:nvSpPr>
          <p:spPr>
            <a:xfrm>
              <a:off x="1149400" y="4660424"/>
              <a:ext cx="134052" cy="146546"/>
            </a:xfrm>
            <a:custGeom>
              <a:avLst/>
              <a:gdLst/>
              <a:ahLst/>
              <a:cxnLst/>
              <a:rect l="l" t="t" r="r" b="b"/>
              <a:pathLst>
                <a:path w="5337" h="5835" extrusionOk="0">
                  <a:moveTo>
                    <a:pt x="1857" y="0"/>
                  </a:moveTo>
                  <a:cubicBezTo>
                    <a:pt x="1460" y="0"/>
                    <a:pt x="1059" y="321"/>
                    <a:pt x="1209" y="807"/>
                  </a:cubicBezTo>
                  <a:cubicBezTo>
                    <a:pt x="1374" y="1323"/>
                    <a:pt x="1590" y="1829"/>
                    <a:pt x="1828" y="2313"/>
                  </a:cubicBezTo>
                  <a:cubicBezTo>
                    <a:pt x="1456" y="2448"/>
                    <a:pt x="1074" y="2571"/>
                    <a:pt x="703" y="2716"/>
                  </a:cubicBezTo>
                  <a:cubicBezTo>
                    <a:pt x="1" y="2983"/>
                    <a:pt x="201" y="4030"/>
                    <a:pt x="821" y="4030"/>
                  </a:cubicBezTo>
                  <a:cubicBezTo>
                    <a:pt x="893" y="4030"/>
                    <a:pt x="971" y="4015"/>
                    <a:pt x="1054" y="3984"/>
                  </a:cubicBezTo>
                  <a:cubicBezTo>
                    <a:pt x="1498" y="3809"/>
                    <a:pt x="1952" y="3654"/>
                    <a:pt x="2395" y="3500"/>
                  </a:cubicBezTo>
                  <a:cubicBezTo>
                    <a:pt x="2674" y="4098"/>
                    <a:pt x="2921" y="4706"/>
                    <a:pt x="3045" y="5356"/>
                  </a:cubicBezTo>
                  <a:cubicBezTo>
                    <a:pt x="3111" y="5690"/>
                    <a:pt x="3353" y="5834"/>
                    <a:pt x="3609" y="5834"/>
                  </a:cubicBezTo>
                  <a:cubicBezTo>
                    <a:pt x="3994" y="5834"/>
                    <a:pt x="4413" y="5507"/>
                    <a:pt x="4313" y="5006"/>
                  </a:cubicBezTo>
                  <a:cubicBezTo>
                    <a:pt x="4180" y="4314"/>
                    <a:pt x="3911" y="3675"/>
                    <a:pt x="3612" y="3035"/>
                  </a:cubicBezTo>
                  <a:cubicBezTo>
                    <a:pt x="3983" y="2881"/>
                    <a:pt x="4355" y="2716"/>
                    <a:pt x="4716" y="2510"/>
                  </a:cubicBezTo>
                  <a:cubicBezTo>
                    <a:pt x="5336" y="2160"/>
                    <a:pt x="4957" y="1292"/>
                    <a:pt x="4375" y="1292"/>
                  </a:cubicBezTo>
                  <a:cubicBezTo>
                    <a:pt x="4270" y="1292"/>
                    <a:pt x="4159" y="1320"/>
                    <a:pt x="4045" y="1385"/>
                  </a:cubicBezTo>
                  <a:cubicBezTo>
                    <a:pt x="3726" y="1561"/>
                    <a:pt x="3385" y="1715"/>
                    <a:pt x="3045" y="1859"/>
                  </a:cubicBezTo>
                  <a:cubicBezTo>
                    <a:pt x="2828" y="1405"/>
                    <a:pt x="2632" y="942"/>
                    <a:pt x="2477" y="456"/>
                  </a:cubicBezTo>
                  <a:cubicBezTo>
                    <a:pt x="2375" y="138"/>
                    <a:pt x="2117" y="0"/>
                    <a:pt x="18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3"/>
          <p:cNvSpPr txBox="1">
            <a:spLocks noGrp="1"/>
          </p:cNvSpPr>
          <p:nvPr>
            <p:ph type="title"/>
          </p:nvPr>
        </p:nvSpPr>
        <p:spPr>
          <a:xfrm>
            <a:off x="5172667" y="2867800"/>
            <a:ext cx="6059200" cy="1122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60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04" name="Google Shape;104;p3"/>
          <p:cNvSpPr txBox="1">
            <a:spLocks noGrp="1"/>
          </p:cNvSpPr>
          <p:nvPr>
            <p:ph type="title" idx="2" hasCustomPrompt="1"/>
          </p:nvPr>
        </p:nvSpPr>
        <p:spPr>
          <a:xfrm>
            <a:off x="9398967" y="1213333"/>
            <a:ext cx="1833200" cy="1122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8000">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05" name="Google Shape;105;p3"/>
          <p:cNvSpPr txBox="1">
            <a:spLocks noGrp="1"/>
          </p:cNvSpPr>
          <p:nvPr>
            <p:ph type="subTitle" idx="1"/>
          </p:nvPr>
        </p:nvSpPr>
        <p:spPr>
          <a:xfrm>
            <a:off x="5763800" y="4829121"/>
            <a:ext cx="5468400" cy="378400"/>
          </a:xfrm>
          <a:prstGeom prst="rect">
            <a:avLst/>
          </a:prstGeom>
          <a:solidFill>
            <a:schemeClr val="accent1"/>
          </a:solidFill>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6" name="Google Shape;106;p3"/>
          <p:cNvSpPr/>
          <p:nvPr/>
        </p:nvSpPr>
        <p:spPr>
          <a:xfrm rot="9844509" flipH="1">
            <a:off x="10800871" y="5808851"/>
            <a:ext cx="1924224" cy="1960631"/>
          </a:xfrm>
          <a:custGeom>
            <a:avLst/>
            <a:gdLst/>
            <a:ahLst/>
            <a:cxnLst/>
            <a:rect l="l" t="t" r="r" b="b"/>
            <a:pathLst>
              <a:path w="30761" h="31343" extrusionOk="0">
                <a:moveTo>
                  <a:pt x="25462" y="1"/>
                </a:moveTo>
                <a:cubicBezTo>
                  <a:pt x="25003" y="1"/>
                  <a:pt x="24504" y="84"/>
                  <a:pt x="23962" y="262"/>
                </a:cubicBezTo>
                <a:cubicBezTo>
                  <a:pt x="22714" y="644"/>
                  <a:pt x="21848" y="1706"/>
                  <a:pt x="21270" y="2862"/>
                </a:cubicBezTo>
                <a:cubicBezTo>
                  <a:pt x="20785" y="3728"/>
                  <a:pt x="20693" y="5740"/>
                  <a:pt x="19919" y="6421"/>
                </a:cubicBezTo>
                <a:cubicBezTo>
                  <a:pt x="19549" y="6724"/>
                  <a:pt x="19197" y="6855"/>
                  <a:pt x="18859" y="6855"/>
                </a:cubicBezTo>
                <a:cubicBezTo>
                  <a:pt x="16740" y="6855"/>
                  <a:pt x="15176" y="1692"/>
                  <a:pt x="13183" y="1603"/>
                </a:cubicBezTo>
                <a:cubicBezTo>
                  <a:pt x="13116" y="1599"/>
                  <a:pt x="13051" y="1598"/>
                  <a:pt x="12987" y="1598"/>
                </a:cubicBezTo>
                <a:cubicBezTo>
                  <a:pt x="9937" y="1598"/>
                  <a:pt x="10508" y="5882"/>
                  <a:pt x="11357" y="7762"/>
                </a:cubicBezTo>
                <a:cubicBezTo>
                  <a:pt x="11842" y="8917"/>
                  <a:pt x="12420" y="10072"/>
                  <a:pt x="13276" y="11134"/>
                </a:cubicBezTo>
                <a:cubicBezTo>
                  <a:pt x="13956" y="12094"/>
                  <a:pt x="15205" y="12867"/>
                  <a:pt x="15586" y="14116"/>
                </a:cubicBezTo>
                <a:cubicBezTo>
                  <a:pt x="16357" y="16711"/>
                  <a:pt x="14815" y="17501"/>
                  <a:pt x="12974" y="17501"/>
                </a:cubicBezTo>
                <a:cubicBezTo>
                  <a:pt x="11807" y="17501"/>
                  <a:pt x="10520" y="17184"/>
                  <a:pt x="9624" y="16808"/>
                </a:cubicBezTo>
                <a:cubicBezTo>
                  <a:pt x="8752" y="16450"/>
                  <a:pt x="7859" y="16277"/>
                  <a:pt x="6986" y="16277"/>
                </a:cubicBezTo>
                <a:cubicBezTo>
                  <a:pt x="4586" y="16277"/>
                  <a:pt x="2333" y="17587"/>
                  <a:pt x="1062" y="19985"/>
                </a:cubicBezTo>
                <a:cubicBezTo>
                  <a:pt x="0" y="22203"/>
                  <a:pt x="93" y="25472"/>
                  <a:pt x="1248" y="27783"/>
                </a:cubicBezTo>
                <a:cubicBezTo>
                  <a:pt x="1953" y="29293"/>
                  <a:pt x="2762" y="29890"/>
                  <a:pt x="3534" y="29890"/>
                </a:cubicBezTo>
                <a:cubicBezTo>
                  <a:pt x="4978" y="29890"/>
                  <a:pt x="6291" y="27799"/>
                  <a:pt x="6540" y="25669"/>
                </a:cubicBezTo>
                <a:cubicBezTo>
                  <a:pt x="6754" y="23757"/>
                  <a:pt x="7623" y="23083"/>
                  <a:pt x="8725" y="23083"/>
                </a:cubicBezTo>
                <a:cubicBezTo>
                  <a:pt x="10121" y="23083"/>
                  <a:pt x="11892" y="24164"/>
                  <a:pt x="13183" y="25184"/>
                </a:cubicBezTo>
                <a:cubicBezTo>
                  <a:pt x="14106" y="25895"/>
                  <a:pt x="14783" y="26188"/>
                  <a:pt x="15317" y="26188"/>
                </a:cubicBezTo>
                <a:cubicBezTo>
                  <a:pt x="16736" y="26188"/>
                  <a:pt x="17148" y="24117"/>
                  <a:pt x="18474" y="22295"/>
                </a:cubicBezTo>
                <a:cubicBezTo>
                  <a:pt x="19049" y="21552"/>
                  <a:pt x="19836" y="21252"/>
                  <a:pt x="20692" y="21252"/>
                </a:cubicBezTo>
                <a:cubicBezTo>
                  <a:pt x="22710" y="21252"/>
                  <a:pt x="25108" y="22925"/>
                  <a:pt x="25984" y="24410"/>
                </a:cubicBezTo>
                <a:cubicBezTo>
                  <a:pt x="26655" y="25669"/>
                  <a:pt x="26944" y="27010"/>
                  <a:pt x="27336" y="28454"/>
                </a:cubicBezTo>
                <a:cubicBezTo>
                  <a:pt x="27624" y="29227"/>
                  <a:pt x="27624" y="30671"/>
                  <a:pt x="28006" y="31342"/>
                </a:cubicBezTo>
                <a:lnTo>
                  <a:pt x="28099" y="31146"/>
                </a:lnTo>
                <a:cubicBezTo>
                  <a:pt x="28129" y="31161"/>
                  <a:pt x="28159" y="31168"/>
                  <a:pt x="28189" y="31168"/>
                </a:cubicBezTo>
                <a:cubicBezTo>
                  <a:pt x="28548" y="31168"/>
                  <a:pt x="28887" y="30143"/>
                  <a:pt x="29069" y="29609"/>
                </a:cubicBezTo>
                <a:cubicBezTo>
                  <a:pt x="30502" y="24802"/>
                  <a:pt x="29935" y="19315"/>
                  <a:pt x="30409" y="14311"/>
                </a:cubicBezTo>
                <a:cubicBezTo>
                  <a:pt x="30760" y="10859"/>
                  <a:pt x="30710" y="1"/>
                  <a:pt x="2546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35466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9" name="Google Shape;109;p4"/>
          <p:cNvSpPr txBox="1">
            <a:spLocks noGrp="1"/>
          </p:cNvSpPr>
          <p:nvPr>
            <p:ph type="body" idx="1"/>
          </p:nvPr>
        </p:nvSpPr>
        <p:spPr>
          <a:xfrm>
            <a:off x="960000" y="15194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AutoNum type="arabicPeriod"/>
              <a:defRPr sz="1667"/>
            </a:lvl1pPr>
            <a:lvl2pPr marL="1219170" lvl="1" indent="-406390" rtl="0">
              <a:lnSpc>
                <a:spcPct val="115000"/>
              </a:lnSpc>
              <a:spcBef>
                <a:spcPts val="2133"/>
              </a:spcBef>
              <a:spcAft>
                <a:spcPts val="0"/>
              </a:spcAft>
              <a:buSzPts val="1200"/>
              <a:buFont typeface="Roboto Condensed Light"/>
              <a:buAutoNum type="alphaLcPeriod"/>
              <a:defRPr/>
            </a:lvl2pPr>
            <a:lvl3pPr marL="1828754" lvl="2" indent="-406390" rtl="0">
              <a:lnSpc>
                <a:spcPct val="115000"/>
              </a:lnSpc>
              <a:spcBef>
                <a:spcPts val="2133"/>
              </a:spcBef>
              <a:spcAft>
                <a:spcPts val="0"/>
              </a:spcAft>
              <a:buSzPts val="1200"/>
              <a:buFont typeface="Roboto Condensed Light"/>
              <a:buAutoNum type="romanLcPeriod"/>
              <a:defRPr/>
            </a:lvl3pPr>
            <a:lvl4pPr marL="2438339" lvl="3" indent="-406390" rtl="0">
              <a:lnSpc>
                <a:spcPct val="115000"/>
              </a:lnSpc>
              <a:spcBef>
                <a:spcPts val="2133"/>
              </a:spcBef>
              <a:spcAft>
                <a:spcPts val="0"/>
              </a:spcAft>
              <a:buSzPts val="1200"/>
              <a:buFont typeface="Roboto Condensed Light"/>
              <a:buAutoNum type="arabicPeriod"/>
              <a:defRPr/>
            </a:lvl4pPr>
            <a:lvl5pPr marL="3047924" lvl="4" indent="-406390" rtl="0">
              <a:lnSpc>
                <a:spcPct val="115000"/>
              </a:lnSpc>
              <a:spcBef>
                <a:spcPts val="2133"/>
              </a:spcBef>
              <a:spcAft>
                <a:spcPts val="0"/>
              </a:spcAft>
              <a:buSzPts val="1200"/>
              <a:buFont typeface="Roboto Condensed Light"/>
              <a:buAutoNum type="alphaLcPeriod"/>
              <a:defRPr/>
            </a:lvl5pPr>
            <a:lvl6pPr marL="3657509" lvl="5" indent="-406390" rtl="0">
              <a:lnSpc>
                <a:spcPct val="115000"/>
              </a:lnSpc>
              <a:spcBef>
                <a:spcPts val="2133"/>
              </a:spcBef>
              <a:spcAft>
                <a:spcPts val="0"/>
              </a:spcAft>
              <a:buSzPts val="1200"/>
              <a:buFont typeface="Roboto Condensed Light"/>
              <a:buAutoNum type="romanLcPeriod"/>
              <a:defRPr/>
            </a:lvl6pPr>
            <a:lvl7pPr marL="4267093" lvl="6" indent="-406390" rtl="0">
              <a:lnSpc>
                <a:spcPct val="115000"/>
              </a:lnSpc>
              <a:spcBef>
                <a:spcPts val="2133"/>
              </a:spcBef>
              <a:spcAft>
                <a:spcPts val="0"/>
              </a:spcAft>
              <a:buSzPts val="1200"/>
              <a:buFont typeface="Roboto Condensed Light"/>
              <a:buAutoNum type="arabicPeriod"/>
              <a:defRPr/>
            </a:lvl7pPr>
            <a:lvl8pPr marL="4876678" lvl="7" indent="-406390" rtl="0">
              <a:lnSpc>
                <a:spcPct val="115000"/>
              </a:lnSpc>
              <a:spcBef>
                <a:spcPts val="2133"/>
              </a:spcBef>
              <a:spcAft>
                <a:spcPts val="0"/>
              </a:spcAft>
              <a:buSzPts val="1200"/>
              <a:buFont typeface="Roboto Condensed Light"/>
              <a:buAutoNum type="alphaLcPeriod"/>
              <a:defRPr/>
            </a:lvl8pPr>
            <a:lvl9pPr marL="5486263" lvl="8" indent="-406390" rtl="0">
              <a:lnSpc>
                <a:spcPct val="115000"/>
              </a:lnSpc>
              <a:spcBef>
                <a:spcPts val="2133"/>
              </a:spcBef>
              <a:spcAft>
                <a:spcPts val="2133"/>
              </a:spcAft>
              <a:buSzPts val="1200"/>
              <a:buFont typeface="Roboto Condensed Light"/>
              <a:buAutoNum type="romanLcPeriod"/>
              <a:defRPr/>
            </a:lvl9pPr>
          </a:lstStyle>
          <a:p>
            <a:endParaRPr/>
          </a:p>
        </p:txBody>
      </p:sp>
      <p:grpSp>
        <p:nvGrpSpPr>
          <p:cNvPr id="110" name="Google Shape;110;p4"/>
          <p:cNvGrpSpPr/>
          <p:nvPr/>
        </p:nvGrpSpPr>
        <p:grpSpPr>
          <a:xfrm>
            <a:off x="-1014094" y="190003"/>
            <a:ext cx="13696815" cy="6933119"/>
            <a:chOff x="-760571" y="142502"/>
            <a:chExt cx="10272611" cy="5199839"/>
          </a:xfrm>
        </p:grpSpPr>
        <p:grpSp>
          <p:nvGrpSpPr>
            <p:cNvPr id="111" name="Google Shape;111;p4"/>
            <p:cNvGrpSpPr/>
            <p:nvPr/>
          </p:nvGrpSpPr>
          <p:grpSpPr>
            <a:xfrm flipH="1">
              <a:off x="7603342" y="238429"/>
              <a:ext cx="1296652" cy="913867"/>
              <a:chOff x="2458950" y="370151"/>
              <a:chExt cx="697050" cy="491274"/>
            </a:xfrm>
          </p:grpSpPr>
          <p:sp>
            <p:nvSpPr>
              <p:cNvPr id="112" name="Google Shape;112;p4"/>
              <p:cNvSpPr/>
              <p:nvPr/>
            </p:nvSpPr>
            <p:spPr>
              <a:xfrm>
                <a:off x="2541639" y="370151"/>
                <a:ext cx="88000" cy="100225"/>
              </a:xfrm>
              <a:custGeom>
                <a:avLst/>
                <a:gdLst/>
                <a:ahLst/>
                <a:cxnLst/>
                <a:rect l="l" t="t" r="r" b="b"/>
                <a:pathLst>
                  <a:path w="3520" h="4009" extrusionOk="0">
                    <a:moveTo>
                      <a:pt x="2021" y="1"/>
                    </a:moveTo>
                    <a:cubicBezTo>
                      <a:pt x="1846" y="1"/>
                      <a:pt x="1681" y="99"/>
                      <a:pt x="1636" y="325"/>
                    </a:cubicBezTo>
                    <a:cubicBezTo>
                      <a:pt x="1585" y="645"/>
                      <a:pt x="1502" y="965"/>
                      <a:pt x="1420" y="1284"/>
                    </a:cubicBezTo>
                    <a:cubicBezTo>
                      <a:pt x="1203" y="1192"/>
                      <a:pt x="976" y="1099"/>
                      <a:pt x="749" y="1037"/>
                    </a:cubicBezTo>
                    <a:cubicBezTo>
                      <a:pt x="704" y="1024"/>
                      <a:pt x="661" y="1018"/>
                      <a:pt x="620" y="1018"/>
                    </a:cubicBezTo>
                    <a:cubicBezTo>
                      <a:pt x="159" y="1018"/>
                      <a:pt x="0" y="1761"/>
                      <a:pt x="512" y="1903"/>
                    </a:cubicBezTo>
                    <a:cubicBezTo>
                      <a:pt x="728" y="1965"/>
                      <a:pt x="945" y="2048"/>
                      <a:pt x="1152" y="2141"/>
                    </a:cubicBezTo>
                    <a:cubicBezTo>
                      <a:pt x="1007" y="2584"/>
                      <a:pt x="842" y="3028"/>
                      <a:pt x="677" y="3461"/>
                    </a:cubicBezTo>
                    <a:cubicBezTo>
                      <a:pt x="552" y="3791"/>
                      <a:pt x="823" y="4008"/>
                      <a:pt x="1099" y="4008"/>
                    </a:cubicBezTo>
                    <a:cubicBezTo>
                      <a:pt x="1281" y="4008"/>
                      <a:pt x="1466" y="3915"/>
                      <a:pt x="1544" y="3698"/>
                    </a:cubicBezTo>
                    <a:cubicBezTo>
                      <a:pt x="1698" y="3306"/>
                      <a:pt x="1842" y="2904"/>
                      <a:pt x="1977" y="2512"/>
                    </a:cubicBezTo>
                    <a:cubicBezTo>
                      <a:pt x="2224" y="2615"/>
                      <a:pt x="2472" y="2698"/>
                      <a:pt x="2740" y="2749"/>
                    </a:cubicBezTo>
                    <a:cubicBezTo>
                      <a:pt x="2775" y="2756"/>
                      <a:pt x="2809" y="2759"/>
                      <a:pt x="2841" y="2759"/>
                    </a:cubicBezTo>
                    <a:cubicBezTo>
                      <a:pt x="3334" y="2759"/>
                      <a:pt x="3519" y="1990"/>
                      <a:pt x="2977" y="1883"/>
                    </a:cubicBezTo>
                    <a:cubicBezTo>
                      <a:pt x="2729" y="1831"/>
                      <a:pt x="2482" y="1749"/>
                      <a:pt x="2255" y="1656"/>
                    </a:cubicBezTo>
                    <a:cubicBezTo>
                      <a:pt x="2358" y="1295"/>
                      <a:pt x="2441" y="934"/>
                      <a:pt x="2513" y="573"/>
                    </a:cubicBezTo>
                    <a:cubicBezTo>
                      <a:pt x="2575" y="225"/>
                      <a:pt x="2286" y="1"/>
                      <a:pt x="20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4"/>
              <p:cNvSpPr/>
              <p:nvPr/>
            </p:nvSpPr>
            <p:spPr>
              <a:xfrm>
                <a:off x="2458950" y="728400"/>
                <a:ext cx="67825" cy="58925"/>
              </a:xfrm>
              <a:custGeom>
                <a:avLst/>
                <a:gdLst/>
                <a:ahLst/>
                <a:cxnLst/>
                <a:rect l="l" t="t" r="r" b="b"/>
                <a:pathLst>
                  <a:path w="2713" h="2357" extrusionOk="0">
                    <a:moveTo>
                      <a:pt x="1510" y="0"/>
                    </a:moveTo>
                    <a:cubicBezTo>
                      <a:pt x="1288" y="0"/>
                      <a:pt x="1065" y="67"/>
                      <a:pt x="877" y="205"/>
                    </a:cubicBezTo>
                    <a:cubicBezTo>
                      <a:pt x="774" y="287"/>
                      <a:pt x="671" y="370"/>
                      <a:pt x="558" y="452"/>
                    </a:cubicBezTo>
                    <a:cubicBezTo>
                      <a:pt x="93" y="792"/>
                      <a:pt x="0" y="1473"/>
                      <a:pt x="351" y="1938"/>
                    </a:cubicBezTo>
                    <a:cubicBezTo>
                      <a:pt x="552" y="2212"/>
                      <a:pt x="872" y="2357"/>
                      <a:pt x="1196" y="2357"/>
                    </a:cubicBezTo>
                    <a:cubicBezTo>
                      <a:pt x="1421" y="2357"/>
                      <a:pt x="1647" y="2288"/>
                      <a:pt x="1837" y="2144"/>
                    </a:cubicBezTo>
                    <a:cubicBezTo>
                      <a:pt x="1940" y="2072"/>
                      <a:pt x="2053" y="1989"/>
                      <a:pt x="2156" y="1906"/>
                    </a:cubicBezTo>
                    <a:cubicBezTo>
                      <a:pt x="2621" y="1556"/>
                      <a:pt x="2713" y="886"/>
                      <a:pt x="2362" y="421"/>
                    </a:cubicBezTo>
                    <a:cubicBezTo>
                      <a:pt x="2160" y="145"/>
                      <a:pt x="1837" y="0"/>
                      <a:pt x="15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4"/>
              <p:cNvSpPr/>
              <p:nvPr/>
            </p:nvSpPr>
            <p:spPr>
              <a:xfrm>
                <a:off x="2521600" y="807300"/>
                <a:ext cx="63725" cy="54125"/>
              </a:xfrm>
              <a:custGeom>
                <a:avLst/>
                <a:gdLst/>
                <a:ahLst/>
                <a:cxnLst/>
                <a:rect l="l" t="t" r="r" b="b"/>
                <a:pathLst>
                  <a:path w="2549" h="2165" extrusionOk="0">
                    <a:moveTo>
                      <a:pt x="1157" y="1"/>
                    </a:moveTo>
                    <a:cubicBezTo>
                      <a:pt x="631" y="1"/>
                      <a:pt x="159" y="384"/>
                      <a:pt x="83" y="917"/>
                    </a:cubicBezTo>
                    <a:cubicBezTo>
                      <a:pt x="1" y="1484"/>
                      <a:pt x="413" y="2031"/>
                      <a:pt x="991" y="2113"/>
                    </a:cubicBezTo>
                    <a:lnTo>
                      <a:pt x="1270" y="2154"/>
                    </a:lnTo>
                    <a:cubicBezTo>
                      <a:pt x="1319" y="2162"/>
                      <a:pt x="1367" y="2165"/>
                      <a:pt x="1415" y="2165"/>
                    </a:cubicBezTo>
                    <a:cubicBezTo>
                      <a:pt x="1927" y="2165"/>
                      <a:pt x="2391" y="1776"/>
                      <a:pt x="2466" y="1257"/>
                    </a:cubicBezTo>
                    <a:cubicBezTo>
                      <a:pt x="2549" y="680"/>
                      <a:pt x="2136" y="133"/>
                      <a:pt x="1569" y="50"/>
                    </a:cubicBezTo>
                    <a:lnTo>
                      <a:pt x="1290" y="9"/>
                    </a:lnTo>
                    <a:cubicBezTo>
                      <a:pt x="1246" y="3"/>
                      <a:pt x="1201" y="1"/>
                      <a:pt x="1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4"/>
              <p:cNvSpPr/>
              <p:nvPr/>
            </p:nvSpPr>
            <p:spPr>
              <a:xfrm>
                <a:off x="2562825" y="714100"/>
                <a:ext cx="72325" cy="53275"/>
              </a:xfrm>
              <a:custGeom>
                <a:avLst/>
                <a:gdLst/>
                <a:ahLst/>
                <a:cxnLst/>
                <a:rect l="l" t="t" r="r" b="b"/>
                <a:pathLst>
                  <a:path w="2893" h="2131" extrusionOk="0">
                    <a:moveTo>
                      <a:pt x="1426" y="1"/>
                    </a:moveTo>
                    <a:cubicBezTo>
                      <a:pt x="216" y="1"/>
                      <a:pt x="1" y="1930"/>
                      <a:pt x="1302" y="2118"/>
                    </a:cubicBezTo>
                    <a:cubicBezTo>
                      <a:pt x="1362" y="2127"/>
                      <a:pt x="1420" y="2131"/>
                      <a:pt x="1475" y="2131"/>
                    </a:cubicBezTo>
                    <a:cubicBezTo>
                      <a:pt x="2677" y="2131"/>
                      <a:pt x="2892" y="200"/>
                      <a:pt x="1601" y="14"/>
                    </a:cubicBezTo>
                    <a:cubicBezTo>
                      <a:pt x="1541" y="5"/>
                      <a:pt x="1482" y="1"/>
                      <a:pt x="1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4"/>
              <p:cNvSpPr/>
              <p:nvPr/>
            </p:nvSpPr>
            <p:spPr>
              <a:xfrm>
                <a:off x="3033750" y="467675"/>
                <a:ext cx="46950" cy="40975"/>
              </a:xfrm>
              <a:custGeom>
                <a:avLst/>
                <a:gdLst/>
                <a:ahLst/>
                <a:cxnLst/>
                <a:rect l="l" t="t" r="r" b="b"/>
                <a:pathLst>
                  <a:path w="1878" h="1639" extrusionOk="0">
                    <a:moveTo>
                      <a:pt x="1045" y="0"/>
                    </a:moveTo>
                    <a:cubicBezTo>
                      <a:pt x="892" y="0"/>
                      <a:pt x="739" y="47"/>
                      <a:pt x="610" y="143"/>
                    </a:cubicBezTo>
                    <a:cubicBezTo>
                      <a:pt x="527" y="205"/>
                      <a:pt x="454" y="257"/>
                      <a:pt x="383" y="319"/>
                    </a:cubicBezTo>
                    <a:cubicBezTo>
                      <a:pt x="62" y="556"/>
                      <a:pt x="1" y="1020"/>
                      <a:pt x="238" y="1350"/>
                    </a:cubicBezTo>
                    <a:cubicBezTo>
                      <a:pt x="378" y="1539"/>
                      <a:pt x="602" y="1638"/>
                      <a:pt x="828" y="1638"/>
                    </a:cubicBezTo>
                    <a:cubicBezTo>
                      <a:pt x="983" y="1638"/>
                      <a:pt x="1139" y="1591"/>
                      <a:pt x="1270" y="1495"/>
                    </a:cubicBezTo>
                    <a:cubicBezTo>
                      <a:pt x="1342" y="1433"/>
                      <a:pt x="1414" y="1381"/>
                      <a:pt x="1486" y="1330"/>
                    </a:cubicBezTo>
                    <a:cubicBezTo>
                      <a:pt x="1816" y="1082"/>
                      <a:pt x="1878" y="617"/>
                      <a:pt x="1641" y="298"/>
                    </a:cubicBezTo>
                    <a:cubicBezTo>
                      <a:pt x="1494" y="102"/>
                      <a:pt x="1269" y="0"/>
                      <a:pt x="10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4"/>
              <p:cNvSpPr/>
              <p:nvPr/>
            </p:nvSpPr>
            <p:spPr>
              <a:xfrm>
                <a:off x="3077075" y="522600"/>
                <a:ext cx="44125" cy="37525"/>
              </a:xfrm>
              <a:custGeom>
                <a:avLst/>
                <a:gdLst/>
                <a:ahLst/>
                <a:cxnLst/>
                <a:rect l="l" t="t" r="r" b="b"/>
                <a:pathLst>
                  <a:path w="1765" h="1501" extrusionOk="0">
                    <a:moveTo>
                      <a:pt x="789" y="1"/>
                    </a:moveTo>
                    <a:cubicBezTo>
                      <a:pt x="429" y="1"/>
                      <a:pt x="110" y="272"/>
                      <a:pt x="62" y="628"/>
                    </a:cubicBezTo>
                    <a:cubicBezTo>
                      <a:pt x="1" y="1031"/>
                      <a:pt x="289" y="1402"/>
                      <a:pt x="681" y="1464"/>
                    </a:cubicBezTo>
                    <a:lnTo>
                      <a:pt x="878" y="1494"/>
                    </a:lnTo>
                    <a:cubicBezTo>
                      <a:pt x="910" y="1499"/>
                      <a:pt x="942" y="1501"/>
                      <a:pt x="974" y="1501"/>
                    </a:cubicBezTo>
                    <a:cubicBezTo>
                      <a:pt x="1339" y="1501"/>
                      <a:pt x="1666" y="1235"/>
                      <a:pt x="1713" y="866"/>
                    </a:cubicBezTo>
                    <a:cubicBezTo>
                      <a:pt x="1765" y="463"/>
                      <a:pt x="1486" y="91"/>
                      <a:pt x="1084" y="30"/>
                    </a:cubicBezTo>
                    <a:lnTo>
                      <a:pt x="898" y="9"/>
                    </a:lnTo>
                    <a:cubicBezTo>
                      <a:pt x="862" y="3"/>
                      <a:pt x="825" y="1"/>
                      <a:pt x="7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4"/>
              <p:cNvSpPr/>
              <p:nvPr/>
            </p:nvSpPr>
            <p:spPr>
              <a:xfrm>
                <a:off x="3105725" y="457875"/>
                <a:ext cx="50275" cy="36825"/>
              </a:xfrm>
              <a:custGeom>
                <a:avLst/>
                <a:gdLst/>
                <a:ahLst/>
                <a:cxnLst/>
                <a:rect l="l" t="t" r="r" b="b"/>
                <a:pathLst>
                  <a:path w="2011" h="1473" extrusionOk="0">
                    <a:moveTo>
                      <a:pt x="983" y="0"/>
                    </a:moveTo>
                    <a:cubicBezTo>
                      <a:pt x="149" y="0"/>
                      <a:pt x="0" y="1336"/>
                      <a:pt x="897" y="1463"/>
                    </a:cubicBezTo>
                    <a:cubicBezTo>
                      <a:pt x="938" y="1469"/>
                      <a:pt x="978" y="1472"/>
                      <a:pt x="1017" y="1472"/>
                    </a:cubicBezTo>
                    <a:cubicBezTo>
                      <a:pt x="1853" y="1472"/>
                      <a:pt x="2010" y="137"/>
                      <a:pt x="1103" y="9"/>
                    </a:cubicBezTo>
                    <a:cubicBezTo>
                      <a:pt x="1062" y="3"/>
                      <a:pt x="1022" y="0"/>
                      <a:pt x="9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 name="Google Shape;119;p4"/>
            <p:cNvGrpSpPr/>
            <p:nvPr/>
          </p:nvGrpSpPr>
          <p:grpSpPr>
            <a:xfrm rot="5400000">
              <a:off x="-746918" y="3885557"/>
              <a:ext cx="1443133" cy="1470437"/>
              <a:chOff x="5510175" y="238275"/>
              <a:chExt cx="2841932" cy="2895701"/>
            </a:xfrm>
          </p:grpSpPr>
          <p:sp>
            <p:nvSpPr>
              <p:cNvPr id="120" name="Google Shape;120;p4"/>
              <p:cNvSpPr/>
              <p:nvPr/>
            </p:nvSpPr>
            <p:spPr>
              <a:xfrm>
                <a:off x="5510175" y="238275"/>
                <a:ext cx="2841932" cy="2895701"/>
              </a:xfrm>
              <a:custGeom>
                <a:avLst/>
                <a:gdLst/>
                <a:ahLst/>
                <a:cxnLst/>
                <a:rect l="l" t="t" r="r" b="b"/>
                <a:pathLst>
                  <a:path w="30761" h="31343" extrusionOk="0">
                    <a:moveTo>
                      <a:pt x="25462" y="1"/>
                    </a:moveTo>
                    <a:cubicBezTo>
                      <a:pt x="25003" y="1"/>
                      <a:pt x="24504" y="84"/>
                      <a:pt x="23962" y="262"/>
                    </a:cubicBezTo>
                    <a:cubicBezTo>
                      <a:pt x="22714" y="644"/>
                      <a:pt x="21848" y="1706"/>
                      <a:pt x="21270" y="2862"/>
                    </a:cubicBezTo>
                    <a:cubicBezTo>
                      <a:pt x="20785" y="3728"/>
                      <a:pt x="20693" y="5740"/>
                      <a:pt x="19919" y="6421"/>
                    </a:cubicBezTo>
                    <a:cubicBezTo>
                      <a:pt x="19549" y="6724"/>
                      <a:pt x="19197" y="6855"/>
                      <a:pt x="18859" y="6855"/>
                    </a:cubicBezTo>
                    <a:cubicBezTo>
                      <a:pt x="16740" y="6855"/>
                      <a:pt x="15176" y="1692"/>
                      <a:pt x="13183" y="1603"/>
                    </a:cubicBezTo>
                    <a:cubicBezTo>
                      <a:pt x="13116" y="1599"/>
                      <a:pt x="13051" y="1598"/>
                      <a:pt x="12987" y="1598"/>
                    </a:cubicBezTo>
                    <a:cubicBezTo>
                      <a:pt x="9937" y="1598"/>
                      <a:pt x="10508" y="5882"/>
                      <a:pt x="11357" y="7762"/>
                    </a:cubicBezTo>
                    <a:cubicBezTo>
                      <a:pt x="11842" y="8917"/>
                      <a:pt x="12420" y="10072"/>
                      <a:pt x="13276" y="11134"/>
                    </a:cubicBezTo>
                    <a:cubicBezTo>
                      <a:pt x="13956" y="12094"/>
                      <a:pt x="15205" y="12867"/>
                      <a:pt x="15586" y="14116"/>
                    </a:cubicBezTo>
                    <a:cubicBezTo>
                      <a:pt x="16357" y="16711"/>
                      <a:pt x="14815" y="17501"/>
                      <a:pt x="12974" y="17501"/>
                    </a:cubicBezTo>
                    <a:cubicBezTo>
                      <a:pt x="11807" y="17501"/>
                      <a:pt x="10520" y="17184"/>
                      <a:pt x="9624" y="16808"/>
                    </a:cubicBezTo>
                    <a:cubicBezTo>
                      <a:pt x="8752" y="16450"/>
                      <a:pt x="7859" y="16277"/>
                      <a:pt x="6986" y="16277"/>
                    </a:cubicBezTo>
                    <a:cubicBezTo>
                      <a:pt x="4586" y="16277"/>
                      <a:pt x="2333" y="17587"/>
                      <a:pt x="1062" y="19985"/>
                    </a:cubicBezTo>
                    <a:cubicBezTo>
                      <a:pt x="0" y="22203"/>
                      <a:pt x="93" y="25472"/>
                      <a:pt x="1248" y="27783"/>
                    </a:cubicBezTo>
                    <a:cubicBezTo>
                      <a:pt x="1953" y="29293"/>
                      <a:pt x="2762" y="29890"/>
                      <a:pt x="3534" y="29890"/>
                    </a:cubicBezTo>
                    <a:cubicBezTo>
                      <a:pt x="4978" y="29890"/>
                      <a:pt x="6291" y="27799"/>
                      <a:pt x="6540" y="25669"/>
                    </a:cubicBezTo>
                    <a:cubicBezTo>
                      <a:pt x="6754" y="23757"/>
                      <a:pt x="7623" y="23083"/>
                      <a:pt x="8725" y="23083"/>
                    </a:cubicBezTo>
                    <a:cubicBezTo>
                      <a:pt x="10121" y="23083"/>
                      <a:pt x="11892" y="24164"/>
                      <a:pt x="13183" y="25184"/>
                    </a:cubicBezTo>
                    <a:cubicBezTo>
                      <a:pt x="14106" y="25895"/>
                      <a:pt x="14783" y="26188"/>
                      <a:pt x="15317" y="26188"/>
                    </a:cubicBezTo>
                    <a:cubicBezTo>
                      <a:pt x="16736" y="26188"/>
                      <a:pt x="17148" y="24117"/>
                      <a:pt x="18474" y="22295"/>
                    </a:cubicBezTo>
                    <a:cubicBezTo>
                      <a:pt x="19049" y="21552"/>
                      <a:pt x="19836" y="21252"/>
                      <a:pt x="20692" y="21252"/>
                    </a:cubicBezTo>
                    <a:cubicBezTo>
                      <a:pt x="22710" y="21252"/>
                      <a:pt x="25108" y="22925"/>
                      <a:pt x="25984" y="24410"/>
                    </a:cubicBezTo>
                    <a:cubicBezTo>
                      <a:pt x="26655" y="25669"/>
                      <a:pt x="26944" y="27010"/>
                      <a:pt x="27336" y="28454"/>
                    </a:cubicBezTo>
                    <a:cubicBezTo>
                      <a:pt x="27624" y="29227"/>
                      <a:pt x="27624" y="30671"/>
                      <a:pt x="28006" y="31342"/>
                    </a:cubicBezTo>
                    <a:lnTo>
                      <a:pt x="28099" y="31146"/>
                    </a:lnTo>
                    <a:cubicBezTo>
                      <a:pt x="28129" y="31161"/>
                      <a:pt x="28159" y="31168"/>
                      <a:pt x="28189" y="31168"/>
                    </a:cubicBezTo>
                    <a:cubicBezTo>
                      <a:pt x="28548" y="31168"/>
                      <a:pt x="28887" y="30143"/>
                      <a:pt x="29069" y="29609"/>
                    </a:cubicBezTo>
                    <a:cubicBezTo>
                      <a:pt x="30502" y="24802"/>
                      <a:pt x="29935" y="19315"/>
                      <a:pt x="30409" y="14311"/>
                    </a:cubicBezTo>
                    <a:cubicBezTo>
                      <a:pt x="30760" y="10859"/>
                      <a:pt x="30710" y="1"/>
                      <a:pt x="254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4"/>
              <p:cNvSpPr/>
              <p:nvPr/>
            </p:nvSpPr>
            <p:spPr>
              <a:xfrm>
                <a:off x="5774125" y="2413353"/>
                <a:ext cx="160200" cy="180987"/>
              </a:xfrm>
              <a:custGeom>
                <a:avLst/>
                <a:gdLst/>
                <a:ahLst/>
                <a:cxnLst/>
                <a:rect l="l" t="t" r="r" b="b"/>
                <a:pathLst>
                  <a:path w="1734" h="1959" extrusionOk="0">
                    <a:moveTo>
                      <a:pt x="991" y="1"/>
                    </a:moveTo>
                    <a:cubicBezTo>
                      <a:pt x="816" y="1"/>
                      <a:pt x="681" y="104"/>
                      <a:pt x="578" y="249"/>
                    </a:cubicBezTo>
                    <a:cubicBezTo>
                      <a:pt x="568" y="258"/>
                      <a:pt x="557" y="279"/>
                      <a:pt x="537" y="300"/>
                    </a:cubicBezTo>
                    <a:cubicBezTo>
                      <a:pt x="351" y="320"/>
                      <a:pt x="217" y="465"/>
                      <a:pt x="145" y="650"/>
                    </a:cubicBezTo>
                    <a:cubicBezTo>
                      <a:pt x="0" y="1012"/>
                      <a:pt x="0" y="1393"/>
                      <a:pt x="248" y="1703"/>
                    </a:cubicBezTo>
                    <a:cubicBezTo>
                      <a:pt x="381" y="1873"/>
                      <a:pt x="606" y="1959"/>
                      <a:pt x="825" y="1959"/>
                    </a:cubicBezTo>
                    <a:cubicBezTo>
                      <a:pt x="910" y="1959"/>
                      <a:pt x="995" y="1946"/>
                      <a:pt x="1073" y="1920"/>
                    </a:cubicBezTo>
                    <a:cubicBezTo>
                      <a:pt x="1373" y="1837"/>
                      <a:pt x="1630" y="1579"/>
                      <a:pt x="1692" y="1269"/>
                    </a:cubicBezTo>
                    <a:cubicBezTo>
                      <a:pt x="1733" y="1074"/>
                      <a:pt x="1713" y="898"/>
                      <a:pt x="1661" y="733"/>
                    </a:cubicBezTo>
                    <a:cubicBezTo>
                      <a:pt x="1692" y="547"/>
                      <a:pt x="1579" y="362"/>
                      <a:pt x="1424" y="258"/>
                    </a:cubicBezTo>
                    <a:cubicBezTo>
                      <a:pt x="1393" y="228"/>
                      <a:pt x="1362" y="187"/>
                      <a:pt x="1331" y="145"/>
                    </a:cubicBezTo>
                    <a:cubicBezTo>
                      <a:pt x="1259" y="52"/>
                      <a:pt x="1104" y="1"/>
                      <a:pt x="9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4"/>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4"/>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4"/>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4"/>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4"/>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4"/>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4"/>
              <p:cNvSpPr/>
              <p:nvPr/>
            </p:nvSpPr>
            <p:spPr>
              <a:xfrm>
                <a:off x="6821520" y="1081218"/>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4"/>
              <p:cNvSpPr/>
              <p:nvPr/>
            </p:nvSpPr>
            <p:spPr>
              <a:xfrm>
                <a:off x="7283641" y="981994"/>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4"/>
              <p:cNvSpPr/>
              <p:nvPr/>
            </p:nvSpPr>
            <p:spPr>
              <a:xfrm>
                <a:off x="6712873" y="724603"/>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4"/>
              <p:cNvSpPr/>
              <p:nvPr/>
            </p:nvSpPr>
            <p:spPr>
              <a:xfrm>
                <a:off x="7596187" y="679887"/>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4"/>
              <p:cNvSpPr/>
              <p:nvPr/>
            </p:nvSpPr>
            <p:spPr>
              <a:xfrm>
                <a:off x="6845264" y="2369284"/>
                <a:ext cx="134516" cy="124261"/>
              </a:xfrm>
              <a:custGeom>
                <a:avLst/>
                <a:gdLst/>
                <a:ahLst/>
                <a:cxnLst/>
                <a:rect l="l" t="t" r="r" b="b"/>
                <a:pathLst>
                  <a:path w="1456" h="1345" extrusionOk="0">
                    <a:moveTo>
                      <a:pt x="894" y="0"/>
                    </a:moveTo>
                    <a:cubicBezTo>
                      <a:pt x="878" y="0"/>
                      <a:pt x="862" y="1"/>
                      <a:pt x="846" y="3"/>
                    </a:cubicBezTo>
                    <a:cubicBezTo>
                      <a:pt x="733" y="13"/>
                      <a:pt x="630" y="55"/>
                      <a:pt x="537" y="107"/>
                    </a:cubicBezTo>
                    <a:cubicBezTo>
                      <a:pt x="496" y="127"/>
                      <a:pt x="465" y="137"/>
                      <a:pt x="434" y="158"/>
                    </a:cubicBezTo>
                    <a:cubicBezTo>
                      <a:pt x="321" y="240"/>
                      <a:pt x="238" y="343"/>
                      <a:pt x="186" y="478"/>
                    </a:cubicBezTo>
                    <a:cubicBezTo>
                      <a:pt x="176" y="488"/>
                      <a:pt x="156" y="509"/>
                      <a:pt x="145" y="529"/>
                    </a:cubicBezTo>
                    <a:cubicBezTo>
                      <a:pt x="1" y="746"/>
                      <a:pt x="104" y="1056"/>
                      <a:pt x="321" y="1189"/>
                    </a:cubicBezTo>
                    <a:cubicBezTo>
                      <a:pt x="351" y="1200"/>
                      <a:pt x="383" y="1221"/>
                      <a:pt x="413" y="1231"/>
                    </a:cubicBezTo>
                    <a:cubicBezTo>
                      <a:pt x="475" y="1272"/>
                      <a:pt x="537" y="1313"/>
                      <a:pt x="619" y="1324"/>
                    </a:cubicBezTo>
                    <a:cubicBezTo>
                      <a:pt x="733" y="1344"/>
                      <a:pt x="836" y="1344"/>
                      <a:pt x="950" y="1344"/>
                    </a:cubicBezTo>
                    <a:cubicBezTo>
                      <a:pt x="1197" y="1344"/>
                      <a:pt x="1435" y="1127"/>
                      <a:pt x="1424" y="870"/>
                    </a:cubicBezTo>
                    <a:cubicBezTo>
                      <a:pt x="1424" y="808"/>
                      <a:pt x="1414" y="756"/>
                      <a:pt x="1403" y="705"/>
                    </a:cubicBezTo>
                    <a:cubicBezTo>
                      <a:pt x="1455" y="509"/>
                      <a:pt x="1393" y="282"/>
                      <a:pt x="1218" y="178"/>
                    </a:cubicBezTo>
                    <a:cubicBezTo>
                      <a:pt x="1144" y="77"/>
                      <a:pt x="1029" y="0"/>
                      <a:pt x="8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4"/>
              <p:cNvSpPr/>
              <p:nvPr/>
            </p:nvSpPr>
            <p:spPr>
              <a:xfrm>
                <a:off x="7625844" y="1755831"/>
                <a:ext cx="99132" cy="115392"/>
              </a:xfrm>
              <a:custGeom>
                <a:avLst/>
                <a:gdLst/>
                <a:ahLst/>
                <a:cxnLst/>
                <a:rect l="l" t="t" r="r" b="b"/>
                <a:pathLst>
                  <a:path w="1073" h="1249" extrusionOk="0">
                    <a:moveTo>
                      <a:pt x="484" y="0"/>
                    </a:moveTo>
                    <a:cubicBezTo>
                      <a:pt x="227" y="0"/>
                      <a:pt x="0" y="217"/>
                      <a:pt x="0" y="485"/>
                    </a:cubicBezTo>
                    <a:cubicBezTo>
                      <a:pt x="0" y="588"/>
                      <a:pt x="41" y="681"/>
                      <a:pt x="103" y="764"/>
                    </a:cubicBezTo>
                    <a:lnTo>
                      <a:pt x="103" y="774"/>
                    </a:lnTo>
                    <a:cubicBezTo>
                      <a:pt x="103" y="1032"/>
                      <a:pt x="319" y="1248"/>
                      <a:pt x="578" y="1248"/>
                    </a:cubicBezTo>
                    <a:cubicBezTo>
                      <a:pt x="846" y="1248"/>
                      <a:pt x="1062" y="1032"/>
                      <a:pt x="1062" y="774"/>
                    </a:cubicBezTo>
                    <a:cubicBezTo>
                      <a:pt x="1062" y="599"/>
                      <a:pt x="1073" y="423"/>
                      <a:pt x="980" y="269"/>
                    </a:cubicBezTo>
                    <a:cubicBezTo>
                      <a:pt x="876" y="83"/>
                      <a:pt x="691" y="0"/>
                      <a:pt x="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4" name="Google Shape;134;p4"/>
            <p:cNvGrpSpPr/>
            <p:nvPr/>
          </p:nvGrpSpPr>
          <p:grpSpPr>
            <a:xfrm rot="-5400000" flipH="1">
              <a:off x="7930732" y="3885557"/>
              <a:ext cx="1443133" cy="1470437"/>
              <a:chOff x="5510175" y="238275"/>
              <a:chExt cx="2841932" cy="2895701"/>
            </a:xfrm>
          </p:grpSpPr>
          <p:sp>
            <p:nvSpPr>
              <p:cNvPr id="135" name="Google Shape;135;p4"/>
              <p:cNvSpPr/>
              <p:nvPr/>
            </p:nvSpPr>
            <p:spPr>
              <a:xfrm>
                <a:off x="5510175" y="238275"/>
                <a:ext cx="2841932" cy="2895701"/>
              </a:xfrm>
              <a:custGeom>
                <a:avLst/>
                <a:gdLst/>
                <a:ahLst/>
                <a:cxnLst/>
                <a:rect l="l" t="t" r="r" b="b"/>
                <a:pathLst>
                  <a:path w="30761" h="31343" extrusionOk="0">
                    <a:moveTo>
                      <a:pt x="25462" y="1"/>
                    </a:moveTo>
                    <a:cubicBezTo>
                      <a:pt x="25003" y="1"/>
                      <a:pt x="24504" y="84"/>
                      <a:pt x="23962" y="262"/>
                    </a:cubicBezTo>
                    <a:cubicBezTo>
                      <a:pt x="22714" y="644"/>
                      <a:pt x="21848" y="1706"/>
                      <a:pt x="21270" y="2862"/>
                    </a:cubicBezTo>
                    <a:cubicBezTo>
                      <a:pt x="20785" y="3728"/>
                      <a:pt x="20693" y="5740"/>
                      <a:pt x="19919" y="6421"/>
                    </a:cubicBezTo>
                    <a:cubicBezTo>
                      <a:pt x="19549" y="6724"/>
                      <a:pt x="19197" y="6855"/>
                      <a:pt x="18859" y="6855"/>
                    </a:cubicBezTo>
                    <a:cubicBezTo>
                      <a:pt x="16740" y="6855"/>
                      <a:pt x="15176" y="1692"/>
                      <a:pt x="13183" y="1603"/>
                    </a:cubicBezTo>
                    <a:cubicBezTo>
                      <a:pt x="13116" y="1599"/>
                      <a:pt x="13051" y="1598"/>
                      <a:pt x="12987" y="1598"/>
                    </a:cubicBezTo>
                    <a:cubicBezTo>
                      <a:pt x="9937" y="1598"/>
                      <a:pt x="10508" y="5882"/>
                      <a:pt x="11357" y="7762"/>
                    </a:cubicBezTo>
                    <a:cubicBezTo>
                      <a:pt x="11842" y="8917"/>
                      <a:pt x="12420" y="10072"/>
                      <a:pt x="13276" y="11134"/>
                    </a:cubicBezTo>
                    <a:cubicBezTo>
                      <a:pt x="13956" y="12094"/>
                      <a:pt x="15205" y="12867"/>
                      <a:pt x="15586" y="14116"/>
                    </a:cubicBezTo>
                    <a:cubicBezTo>
                      <a:pt x="16357" y="16711"/>
                      <a:pt x="14815" y="17501"/>
                      <a:pt x="12974" y="17501"/>
                    </a:cubicBezTo>
                    <a:cubicBezTo>
                      <a:pt x="11807" y="17501"/>
                      <a:pt x="10520" y="17184"/>
                      <a:pt x="9624" y="16808"/>
                    </a:cubicBezTo>
                    <a:cubicBezTo>
                      <a:pt x="8752" y="16450"/>
                      <a:pt x="7859" y="16277"/>
                      <a:pt x="6986" y="16277"/>
                    </a:cubicBezTo>
                    <a:cubicBezTo>
                      <a:pt x="4586" y="16277"/>
                      <a:pt x="2333" y="17587"/>
                      <a:pt x="1062" y="19985"/>
                    </a:cubicBezTo>
                    <a:cubicBezTo>
                      <a:pt x="0" y="22203"/>
                      <a:pt x="93" y="25472"/>
                      <a:pt x="1248" y="27783"/>
                    </a:cubicBezTo>
                    <a:cubicBezTo>
                      <a:pt x="1953" y="29293"/>
                      <a:pt x="2762" y="29890"/>
                      <a:pt x="3534" y="29890"/>
                    </a:cubicBezTo>
                    <a:cubicBezTo>
                      <a:pt x="4978" y="29890"/>
                      <a:pt x="6291" y="27799"/>
                      <a:pt x="6540" y="25669"/>
                    </a:cubicBezTo>
                    <a:cubicBezTo>
                      <a:pt x="6754" y="23757"/>
                      <a:pt x="7623" y="23083"/>
                      <a:pt x="8725" y="23083"/>
                    </a:cubicBezTo>
                    <a:cubicBezTo>
                      <a:pt x="10121" y="23083"/>
                      <a:pt x="11892" y="24164"/>
                      <a:pt x="13183" y="25184"/>
                    </a:cubicBezTo>
                    <a:cubicBezTo>
                      <a:pt x="14106" y="25895"/>
                      <a:pt x="14783" y="26188"/>
                      <a:pt x="15317" y="26188"/>
                    </a:cubicBezTo>
                    <a:cubicBezTo>
                      <a:pt x="16736" y="26188"/>
                      <a:pt x="17148" y="24117"/>
                      <a:pt x="18474" y="22295"/>
                    </a:cubicBezTo>
                    <a:cubicBezTo>
                      <a:pt x="19049" y="21552"/>
                      <a:pt x="19836" y="21252"/>
                      <a:pt x="20692" y="21252"/>
                    </a:cubicBezTo>
                    <a:cubicBezTo>
                      <a:pt x="22710" y="21252"/>
                      <a:pt x="25108" y="22925"/>
                      <a:pt x="25984" y="24410"/>
                    </a:cubicBezTo>
                    <a:cubicBezTo>
                      <a:pt x="26655" y="25669"/>
                      <a:pt x="26944" y="27010"/>
                      <a:pt x="27336" y="28454"/>
                    </a:cubicBezTo>
                    <a:cubicBezTo>
                      <a:pt x="27624" y="29227"/>
                      <a:pt x="27624" y="30671"/>
                      <a:pt x="28006" y="31342"/>
                    </a:cubicBezTo>
                    <a:lnTo>
                      <a:pt x="28099" y="31146"/>
                    </a:lnTo>
                    <a:cubicBezTo>
                      <a:pt x="28129" y="31161"/>
                      <a:pt x="28159" y="31168"/>
                      <a:pt x="28189" y="31168"/>
                    </a:cubicBezTo>
                    <a:cubicBezTo>
                      <a:pt x="28548" y="31168"/>
                      <a:pt x="28887" y="30143"/>
                      <a:pt x="29069" y="29609"/>
                    </a:cubicBezTo>
                    <a:cubicBezTo>
                      <a:pt x="30502" y="24802"/>
                      <a:pt x="29935" y="19315"/>
                      <a:pt x="30409" y="14311"/>
                    </a:cubicBezTo>
                    <a:cubicBezTo>
                      <a:pt x="30760" y="10859"/>
                      <a:pt x="30710" y="1"/>
                      <a:pt x="254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4"/>
              <p:cNvSpPr/>
              <p:nvPr/>
            </p:nvSpPr>
            <p:spPr>
              <a:xfrm>
                <a:off x="5774125" y="2413353"/>
                <a:ext cx="160200" cy="180987"/>
              </a:xfrm>
              <a:custGeom>
                <a:avLst/>
                <a:gdLst/>
                <a:ahLst/>
                <a:cxnLst/>
                <a:rect l="l" t="t" r="r" b="b"/>
                <a:pathLst>
                  <a:path w="1734" h="1959" extrusionOk="0">
                    <a:moveTo>
                      <a:pt x="991" y="1"/>
                    </a:moveTo>
                    <a:cubicBezTo>
                      <a:pt x="816" y="1"/>
                      <a:pt x="681" y="104"/>
                      <a:pt x="578" y="249"/>
                    </a:cubicBezTo>
                    <a:cubicBezTo>
                      <a:pt x="568" y="258"/>
                      <a:pt x="557" y="279"/>
                      <a:pt x="537" y="300"/>
                    </a:cubicBezTo>
                    <a:cubicBezTo>
                      <a:pt x="351" y="320"/>
                      <a:pt x="217" y="465"/>
                      <a:pt x="145" y="650"/>
                    </a:cubicBezTo>
                    <a:cubicBezTo>
                      <a:pt x="0" y="1012"/>
                      <a:pt x="0" y="1393"/>
                      <a:pt x="248" y="1703"/>
                    </a:cubicBezTo>
                    <a:cubicBezTo>
                      <a:pt x="381" y="1873"/>
                      <a:pt x="606" y="1959"/>
                      <a:pt x="825" y="1959"/>
                    </a:cubicBezTo>
                    <a:cubicBezTo>
                      <a:pt x="910" y="1959"/>
                      <a:pt x="995" y="1946"/>
                      <a:pt x="1073" y="1920"/>
                    </a:cubicBezTo>
                    <a:cubicBezTo>
                      <a:pt x="1373" y="1837"/>
                      <a:pt x="1630" y="1579"/>
                      <a:pt x="1692" y="1269"/>
                    </a:cubicBezTo>
                    <a:cubicBezTo>
                      <a:pt x="1733" y="1074"/>
                      <a:pt x="1713" y="898"/>
                      <a:pt x="1661" y="733"/>
                    </a:cubicBezTo>
                    <a:cubicBezTo>
                      <a:pt x="1692" y="547"/>
                      <a:pt x="1579" y="362"/>
                      <a:pt x="1424" y="258"/>
                    </a:cubicBezTo>
                    <a:cubicBezTo>
                      <a:pt x="1393" y="228"/>
                      <a:pt x="1362" y="187"/>
                      <a:pt x="1331" y="145"/>
                    </a:cubicBezTo>
                    <a:cubicBezTo>
                      <a:pt x="1259" y="52"/>
                      <a:pt x="1104" y="1"/>
                      <a:pt x="9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4"/>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4"/>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4"/>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4"/>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4"/>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4"/>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4"/>
              <p:cNvSpPr/>
              <p:nvPr/>
            </p:nvSpPr>
            <p:spPr>
              <a:xfrm>
                <a:off x="6821520" y="1081218"/>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4"/>
              <p:cNvSpPr/>
              <p:nvPr/>
            </p:nvSpPr>
            <p:spPr>
              <a:xfrm>
                <a:off x="7283641" y="981994"/>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4"/>
              <p:cNvSpPr/>
              <p:nvPr/>
            </p:nvSpPr>
            <p:spPr>
              <a:xfrm>
                <a:off x="6712873" y="724603"/>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4"/>
              <p:cNvSpPr/>
              <p:nvPr/>
            </p:nvSpPr>
            <p:spPr>
              <a:xfrm>
                <a:off x="7596187" y="679887"/>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4"/>
              <p:cNvSpPr/>
              <p:nvPr/>
            </p:nvSpPr>
            <p:spPr>
              <a:xfrm>
                <a:off x="6845264" y="2369284"/>
                <a:ext cx="134516" cy="124261"/>
              </a:xfrm>
              <a:custGeom>
                <a:avLst/>
                <a:gdLst/>
                <a:ahLst/>
                <a:cxnLst/>
                <a:rect l="l" t="t" r="r" b="b"/>
                <a:pathLst>
                  <a:path w="1456" h="1345" extrusionOk="0">
                    <a:moveTo>
                      <a:pt x="894" y="0"/>
                    </a:moveTo>
                    <a:cubicBezTo>
                      <a:pt x="878" y="0"/>
                      <a:pt x="862" y="1"/>
                      <a:pt x="846" y="3"/>
                    </a:cubicBezTo>
                    <a:cubicBezTo>
                      <a:pt x="733" y="13"/>
                      <a:pt x="630" y="55"/>
                      <a:pt x="537" y="107"/>
                    </a:cubicBezTo>
                    <a:cubicBezTo>
                      <a:pt x="496" y="127"/>
                      <a:pt x="465" y="137"/>
                      <a:pt x="434" y="158"/>
                    </a:cubicBezTo>
                    <a:cubicBezTo>
                      <a:pt x="321" y="240"/>
                      <a:pt x="238" y="343"/>
                      <a:pt x="186" y="478"/>
                    </a:cubicBezTo>
                    <a:cubicBezTo>
                      <a:pt x="176" y="488"/>
                      <a:pt x="156" y="509"/>
                      <a:pt x="145" y="529"/>
                    </a:cubicBezTo>
                    <a:cubicBezTo>
                      <a:pt x="1" y="746"/>
                      <a:pt x="104" y="1056"/>
                      <a:pt x="321" y="1189"/>
                    </a:cubicBezTo>
                    <a:cubicBezTo>
                      <a:pt x="351" y="1200"/>
                      <a:pt x="383" y="1221"/>
                      <a:pt x="413" y="1231"/>
                    </a:cubicBezTo>
                    <a:cubicBezTo>
                      <a:pt x="475" y="1272"/>
                      <a:pt x="537" y="1313"/>
                      <a:pt x="619" y="1324"/>
                    </a:cubicBezTo>
                    <a:cubicBezTo>
                      <a:pt x="733" y="1344"/>
                      <a:pt x="836" y="1344"/>
                      <a:pt x="950" y="1344"/>
                    </a:cubicBezTo>
                    <a:cubicBezTo>
                      <a:pt x="1197" y="1344"/>
                      <a:pt x="1435" y="1127"/>
                      <a:pt x="1424" y="870"/>
                    </a:cubicBezTo>
                    <a:cubicBezTo>
                      <a:pt x="1424" y="808"/>
                      <a:pt x="1414" y="756"/>
                      <a:pt x="1403" y="705"/>
                    </a:cubicBezTo>
                    <a:cubicBezTo>
                      <a:pt x="1455" y="509"/>
                      <a:pt x="1393" y="282"/>
                      <a:pt x="1218" y="178"/>
                    </a:cubicBezTo>
                    <a:cubicBezTo>
                      <a:pt x="1144" y="77"/>
                      <a:pt x="1029" y="0"/>
                      <a:pt x="8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4"/>
              <p:cNvSpPr/>
              <p:nvPr/>
            </p:nvSpPr>
            <p:spPr>
              <a:xfrm>
                <a:off x="7625844" y="1755831"/>
                <a:ext cx="99132" cy="115392"/>
              </a:xfrm>
              <a:custGeom>
                <a:avLst/>
                <a:gdLst/>
                <a:ahLst/>
                <a:cxnLst/>
                <a:rect l="l" t="t" r="r" b="b"/>
                <a:pathLst>
                  <a:path w="1073" h="1249" extrusionOk="0">
                    <a:moveTo>
                      <a:pt x="484" y="0"/>
                    </a:moveTo>
                    <a:cubicBezTo>
                      <a:pt x="227" y="0"/>
                      <a:pt x="0" y="217"/>
                      <a:pt x="0" y="485"/>
                    </a:cubicBezTo>
                    <a:cubicBezTo>
                      <a:pt x="0" y="588"/>
                      <a:pt x="41" y="681"/>
                      <a:pt x="103" y="764"/>
                    </a:cubicBezTo>
                    <a:lnTo>
                      <a:pt x="103" y="774"/>
                    </a:lnTo>
                    <a:cubicBezTo>
                      <a:pt x="103" y="1032"/>
                      <a:pt x="319" y="1248"/>
                      <a:pt x="578" y="1248"/>
                    </a:cubicBezTo>
                    <a:cubicBezTo>
                      <a:pt x="846" y="1248"/>
                      <a:pt x="1062" y="1032"/>
                      <a:pt x="1062" y="774"/>
                    </a:cubicBezTo>
                    <a:cubicBezTo>
                      <a:pt x="1062" y="599"/>
                      <a:pt x="1073" y="423"/>
                      <a:pt x="980" y="269"/>
                    </a:cubicBezTo>
                    <a:cubicBezTo>
                      <a:pt x="876" y="83"/>
                      <a:pt x="691" y="0"/>
                      <a:pt x="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9" name="Google Shape;149;p4"/>
            <p:cNvGrpSpPr/>
            <p:nvPr/>
          </p:nvGrpSpPr>
          <p:grpSpPr>
            <a:xfrm rot="10800000">
              <a:off x="228246" y="142502"/>
              <a:ext cx="345669" cy="572700"/>
              <a:chOff x="3330825" y="1367375"/>
              <a:chExt cx="280075" cy="464025"/>
            </a:xfrm>
          </p:grpSpPr>
          <p:sp>
            <p:nvSpPr>
              <p:cNvPr id="150" name="Google Shape;150;p4"/>
              <p:cNvSpPr/>
              <p:nvPr/>
            </p:nvSpPr>
            <p:spPr>
              <a:xfrm>
                <a:off x="3484800" y="1720525"/>
                <a:ext cx="115550" cy="110875"/>
              </a:xfrm>
              <a:custGeom>
                <a:avLst/>
                <a:gdLst/>
                <a:ahLst/>
                <a:cxnLst/>
                <a:rect l="l" t="t" r="r" b="b"/>
                <a:pathLst>
                  <a:path w="4622" h="4435" extrusionOk="0">
                    <a:moveTo>
                      <a:pt x="2311" y="0"/>
                    </a:moveTo>
                    <a:cubicBezTo>
                      <a:pt x="2159" y="0"/>
                      <a:pt x="2006" y="13"/>
                      <a:pt x="1857" y="37"/>
                    </a:cubicBezTo>
                    <a:cubicBezTo>
                      <a:pt x="764" y="233"/>
                      <a:pt x="0" y="1265"/>
                      <a:pt x="51" y="2348"/>
                    </a:cubicBezTo>
                    <a:cubicBezTo>
                      <a:pt x="51" y="2461"/>
                      <a:pt x="72" y="2574"/>
                      <a:pt x="93" y="2678"/>
                    </a:cubicBezTo>
                    <a:cubicBezTo>
                      <a:pt x="113" y="2998"/>
                      <a:pt x="196" y="3307"/>
                      <a:pt x="351" y="3606"/>
                    </a:cubicBezTo>
                    <a:cubicBezTo>
                      <a:pt x="665" y="4200"/>
                      <a:pt x="1226" y="4435"/>
                      <a:pt x="1815" y="4435"/>
                    </a:cubicBezTo>
                    <a:cubicBezTo>
                      <a:pt x="2249" y="4435"/>
                      <a:pt x="2698" y="4307"/>
                      <a:pt x="3074" y="4101"/>
                    </a:cubicBezTo>
                    <a:cubicBezTo>
                      <a:pt x="4054" y="3555"/>
                      <a:pt x="4621" y="2430"/>
                      <a:pt x="4312" y="1337"/>
                    </a:cubicBezTo>
                    <a:cubicBezTo>
                      <a:pt x="4057" y="414"/>
                      <a:pt x="3188" y="0"/>
                      <a:pt x="2311" y="0"/>
                    </a:cubicBezTo>
                    <a:close/>
                  </a:path>
                </a:pathLst>
              </a:custGeom>
              <a:solidFill>
                <a:srgbClr val="AAB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4"/>
              <p:cNvSpPr/>
              <p:nvPr/>
            </p:nvSpPr>
            <p:spPr>
              <a:xfrm>
                <a:off x="3477400" y="1543325"/>
                <a:ext cx="133500" cy="103775"/>
              </a:xfrm>
              <a:custGeom>
                <a:avLst/>
                <a:gdLst/>
                <a:ahLst/>
                <a:cxnLst/>
                <a:rect l="l" t="t" r="r" b="b"/>
                <a:pathLst>
                  <a:path w="5340" h="4151" extrusionOk="0">
                    <a:moveTo>
                      <a:pt x="2983" y="1"/>
                    </a:moveTo>
                    <a:cubicBezTo>
                      <a:pt x="2469" y="1"/>
                      <a:pt x="1956" y="154"/>
                      <a:pt x="1575" y="451"/>
                    </a:cubicBezTo>
                    <a:cubicBezTo>
                      <a:pt x="0" y="1662"/>
                      <a:pt x="1018" y="4151"/>
                      <a:pt x="2737" y="4151"/>
                    </a:cubicBezTo>
                    <a:cubicBezTo>
                      <a:pt x="2819" y="4151"/>
                      <a:pt x="2903" y="4145"/>
                      <a:pt x="2988" y="4134"/>
                    </a:cubicBezTo>
                    <a:cubicBezTo>
                      <a:pt x="3494" y="4134"/>
                      <a:pt x="3999" y="3938"/>
                      <a:pt x="4432" y="3576"/>
                    </a:cubicBezTo>
                    <a:cubicBezTo>
                      <a:pt x="5340" y="2834"/>
                      <a:pt x="5340" y="1555"/>
                      <a:pt x="4629" y="699"/>
                    </a:cubicBezTo>
                    <a:cubicBezTo>
                      <a:pt x="4237" y="228"/>
                      <a:pt x="3610" y="1"/>
                      <a:pt x="2983" y="1"/>
                    </a:cubicBezTo>
                    <a:close/>
                  </a:path>
                </a:pathLst>
              </a:custGeom>
              <a:solidFill>
                <a:srgbClr val="AAB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4"/>
              <p:cNvSpPr/>
              <p:nvPr/>
            </p:nvSpPr>
            <p:spPr>
              <a:xfrm>
                <a:off x="3330825" y="1489400"/>
                <a:ext cx="143400" cy="134750"/>
              </a:xfrm>
              <a:custGeom>
                <a:avLst/>
                <a:gdLst/>
                <a:ahLst/>
                <a:cxnLst/>
                <a:rect l="l" t="t" r="r" b="b"/>
                <a:pathLst>
                  <a:path w="5736" h="5390" extrusionOk="0">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solidFill>
                <a:srgbClr val="AAB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4"/>
              <p:cNvSpPr/>
              <p:nvPr/>
            </p:nvSpPr>
            <p:spPr>
              <a:xfrm>
                <a:off x="3451275" y="1367375"/>
                <a:ext cx="111650" cy="100400"/>
              </a:xfrm>
              <a:custGeom>
                <a:avLst/>
                <a:gdLst/>
                <a:ahLst/>
                <a:cxnLst/>
                <a:rect l="l" t="t" r="r" b="b"/>
                <a:pathLst>
                  <a:path w="4466" h="4016" extrusionOk="0">
                    <a:moveTo>
                      <a:pt x="2077" y="0"/>
                    </a:moveTo>
                    <a:cubicBezTo>
                      <a:pt x="1557" y="0"/>
                      <a:pt x="1026" y="185"/>
                      <a:pt x="660" y="506"/>
                    </a:cubicBezTo>
                    <a:cubicBezTo>
                      <a:pt x="640" y="537"/>
                      <a:pt x="608" y="558"/>
                      <a:pt x="588" y="578"/>
                    </a:cubicBezTo>
                    <a:cubicBezTo>
                      <a:pt x="299" y="805"/>
                      <a:pt x="134" y="1145"/>
                      <a:pt x="83" y="1517"/>
                    </a:cubicBezTo>
                    <a:cubicBezTo>
                      <a:pt x="0" y="1950"/>
                      <a:pt x="62" y="2404"/>
                      <a:pt x="258" y="2827"/>
                    </a:cubicBezTo>
                    <a:cubicBezTo>
                      <a:pt x="340" y="3002"/>
                      <a:pt x="443" y="3146"/>
                      <a:pt x="567" y="3270"/>
                    </a:cubicBezTo>
                    <a:cubicBezTo>
                      <a:pt x="805" y="3570"/>
                      <a:pt x="1104" y="3817"/>
                      <a:pt x="1465" y="3930"/>
                    </a:cubicBezTo>
                    <a:cubicBezTo>
                      <a:pt x="1650" y="3988"/>
                      <a:pt x="1827" y="4015"/>
                      <a:pt x="1997" y="4015"/>
                    </a:cubicBezTo>
                    <a:cubicBezTo>
                      <a:pt x="3607" y="4015"/>
                      <a:pt x="4465" y="1592"/>
                      <a:pt x="3280" y="444"/>
                    </a:cubicBezTo>
                    <a:cubicBezTo>
                      <a:pt x="2965" y="138"/>
                      <a:pt x="2525" y="0"/>
                      <a:pt x="2077" y="0"/>
                    </a:cubicBezTo>
                    <a:close/>
                  </a:path>
                </a:pathLst>
              </a:custGeom>
              <a:solidFill>
                <a:srgbClr val="AAB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4"/>
              <p:cNvSpPr/>
              <p:nvPr/>
            </p:nvSpPr>
            <p:spPr>
              <a:xfrm>
                <a:off x="3353000" y="1520100"/>
                <a:ext cx="54450" cy="76825"/>
              </a:xfrm>
              <a:custGeom>
                <a:avLst/>
                <a:gdLst/>
                <a:ahLst/>
                <a:cxnLst/>
                <a:rect l="l" t="t" r="r" b="b"/>
                <a:pathLst>
                  <a:path w="2178" h="3073" extrusionOk="0">
                    <a:moveTo>
                      <a:pt x="1092" y="1"/>
                    </a:moveTo>
                    <a:cubicBezTo>
                      <a:pt x="1037" y="1"/>
                      <a:pt x="980" y="21"/>
                      <a:pt x="929" y="70"/>
                    </a:cubicBezTo>
                    <a:cubicBezTo>
                      <a:pt x="1" y="906"/>
                      <a:pt x="558" y="2999"/>
                      <a:pt x="1868" y="3072"/>
                    </a:cubicBezTo>
                    <a:cubicBezTo>
                      <a:pt x="1875" y="3073"/>
                      <a:pt x="1881" y="3073"/>
                      <a:pt x="1887" y="3073"/>
                    </a:cubicBezTo>
                    <a:cubicBezTo>
                      <a:pt x="2178" y="3073"/>
                      <a:pt x="2171" y="2607"/>
                      <a:pt x="1868" y="2598"/>
                    </a:cubicBezTo>
                    <a:cubicBezTo>
                      <a:pt x="960" y="2546"/>
                      <a:pt x="672" y="947"/>
                      <a:pt x="1270" y="411"/>
                    </a:cubicBezTo>
                    <a:cubicBezTo>
                      <a:pt x="1446" y="243"/>
                      <a:pt x="1281" y="1"/>
                      <a:pt x="10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4"/>
              <p:cNvSpPr/>
              <p:nvPr/>
            </p:nvSpPr>
            <p:spPr>
              <a:xfrm>
                <a:off x="3451525" y="1381525"/>
                <a:ext cx="55450" cy="76050"/>
              </a:xfrm>
              <a:custGeom>
                <a:avLst/>
                <a:gdLst/>
                <a:ahLst/>
                <a:cxnLst/>
                <a:rect l="l" t="t" r="r" b="b"/>
                <a:pathLst>
                  <a:path w="2218" h="3042" extrusionOk="0">
                    <a:moveTo>
                      <a:pt x="1304" y="0"/>
                    </a:moveTo>
                    <a:cubicBezTo>
                      <a:pt x="1263" y="0"/>
                      <a:pt x="1220" y="13"/>
                      <a:pt x="1176" y="43"/>
                    </a:cubicBezTo>
                    <a:cubicBezTo>
                      <a:pt x="0" y="827"/>
                      <a:pt x="815" y="2395"/>
                      <a:pt x="1754" y="3004"/>
                    </a:cubicBezTo>
                    <a:cubicBezTo>
                      <a:pt x="1795" y="3030"/>
                      <a:pt x="1837" y="3042"/>
                      <a:pt x="1876" y="3042"/>
                    </a:cubicBezTo>
                    <a:cubicBezTo>
                      <a:pt x="2079" y="3042"/>
                      <a:pt x="2218" y="2729"/>
                      <a:pt x="2001" y="2591"/>
                    </a:cubicBezTo>
                    <a:cubicBezTo>
                      <a:pt x="1382" y="2188"/>
                      <a:pt x="578" y="1012"/>
                      <a:pt x="1424" y="455"/>
                    </a:cubicBezTo>
                    <a:cubicBezTo>
                      <a:pt x="1638" y="310"/>
                      <a:pt x="1504" y="0"/>
                      <a:pt x="13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4"/>
              <p:cNvSpPr/>
              <p:nvPr/>
            </p:nvSpPr>
            <p:spPr>
              <a:xfrm>
                <a:off x="3507475" y="1562550"/>
                <a:ext cx="38475" cy="55175"/>
              </a:xfrm>
              <a:custGeom>
                <a:avLst/>
                <a:gdLst/>
                <a:ahLst/>
                <a:cxnLst/>
                <a:rect l="l" t="t" r="r" b="b"/>
                <a:pathLst>
                  <a:path w="1539" h="2207" extrusionOk="0">
                    <a:moveTo>
                      <a:pt x="743" y="0"/>
                    </a:moveTo>
                    <a:cubicBezTo>
                      <a:pt x="669" y="0"/>
                      <a:pt x="593" y="31"/>
                      <a:pt x="537" y="105"/>
                    </a:cubicBezTo>
                    <a:cubicBezTo>
                      <a:pt x="1" y="817"/>
                      <a:pt x="372" y="1859"/>
                      <a:pt x="1166" y="2189"/>
                    </a:cubicBezTo>
                    <a:cubicBezTo>
                      <a:pt x="1196" y="2201"/>
                      <a:pt x="1224" y="2206"/>
                      <a:pt x="1251" y="2206"/>
                    </a:cubicBezTo>
                    <a:cubicBezTo>
                      <a:pt x="1467" y="2206"/>
                      <a:pt x="1539" y="1826"/>
                      <a:pt x="1290" y="1725"/>
                    </a:cubicBezTo>
                    <a:cubicBezTo>
                      <a:pt x="754" y="1508"/>
                      <a:pt x="630" y="786"/>
                      <a:pt x="950" y="343"/>
                    </a:cubicBezTo>
                    <a:cubicBezTo>
                      <a:pt x="1080" y="169"/>
                      <a:pt x="916" y="0"/>
                      <a:pt x="7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4"/>
              <p:cNvSpPr/>
              <p:nvPr/>
            </p:nvSpPr>
            <p:spPr>
              <a:xfrm>
                <a:off x="3501025" y="1742650"/>
                <a:ext cx="41675" cy="55450"/>
              </a:xfrm>
              <a:custGeom>
                <a:avLst/>
                <a:gdLst/>
                <a:ahLst/>
                <a:cxnLst/>
                <a:rect l="l" t="t" r="r" b="b"/>
                <a:pathLst>
                  <a:path w="1667" h="2218" extrusionOk="0">
                    <a:moveTo>
                      <a:pt x="651" y="1"/>
                    </a:moveTo>
                    <a:cubicBezTo>
                      <a:pt x="578" y="1"/>
                      <a:pt x="505" y="33"/>
                      <a:pt x="454" y="112"/>
                    </a:cubicBezTo>
                    <a:cubicBezTo>
                      <a:pt x="1" y="875"/>
                      <a:pt x="454" y="1927"/>
                      <a:pt x="1280" y="2205"/>
                    </a:cubicBezTo>
                    <a:cubicBezTo>
                      <a:pt x="1306" y="2214"/>
                      <a:pt x="1331" y="2218"/>
                      <a:pt x="1354" y="2218"/>
                    </a:cubicBezTo>
                    <a:cubicBezTo>
                      <a:pt x="1588" y="2218"/>
                      <a:pt x="1666" y="1826"/>
                      <a:pt x="1403" y="1741"/>
                    </a:cubicBezTo>
                    <a:cubicBezTo>
                      <a:pt x="867" y="1556"/>
                      <a:pt x="578" y="844"/>
                      <a:pt x="878" y="359"/>
                    </a:cubicBezTo>
                    <a:cubicBezTo>
                      <a:pt x="985" y="172"/>
                      <a:pt x="818" y="1"/>
                      <a:pt x="6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8" name="Google Shape;158;p4"/>
            <p:cNvSpPr/>
            <p:nvPr/>
          </p:nvSpPr>
          <p:spPr>
            <a:xfrm>
              <a:off x="228238" y="4129400"/>
              <a:ext cx="133425" cy="145875"/>
            </a:xfrm>
            <a:custGeom>
              <a:avLst/>
              <a:gdLst/>
              <a:ahLst/>
              <a:cxnLst/>
              <a:rect l="l" t="t" r="r" b="b"/>
              <a:pathLst>
                <a:path w="5337" h="5835" extrusionOk="0">
                  <a:moveTo>
                    <a:pt x="1857" y="0"/>
                  </a:moveTo>
                  <a:cubicBezTo>
                    <a:pt x="1460" y="0"/>
                    <a:pt x="1059" y="321"/>
                    <a:pt x="1209" y="807"/>
                  </a:cubicBezTo>
                  <a:cubicBezTo>
                    <a:pt x="1374" y="1323"/>
                    <a:pt x="1590" y="1829"/>
                    <a:pt x="1828" y="2313"/>
                  </a:cubicBezTo>
                  <a:cubicBezTo>
                    <a:pt x="1456" y="2448"/>
                    <a:pt x="1074" y="2571"/>
                    <a:pt x="703" y="2716"/>
                  </a:cubicBezTo>
                  <a:cubicBezTo>
                    <a:pt x="1" y="2983"/>
                    <a:pt x="201" y="4030"/>
                    <a:pt x="821" y="4030"/>
                  </a:cubicBezTo>
                  <a:cubicBezTo>
                    <a:pt x="893" y="4030"/>
                    <a:pt x="971" y="4015"/>
                    <a:pt x="1054" y="3984"/>
                  </a:cubicBezTo>
                  <a:cubicBezTo>
                    <a:pt x="1498" y="3809"/>
                    <a:pt x="1952" y="3654"/>
                    <a:pt x="2395" y="3500"/>
                  </a:cubicBezTo>
                  <a:cubicBezTo>
                    <a:pt x="2674" y="4098"/>
                    <a:pt x="2921" y="4706"/>
                    <a:pt x="3045" y="5356"/>
                  </a:cubicBezTo>
                  <a:cubicBezTo>
                    <a:pt x="3111" y="5690"/>
                    <a:pt x="3353" y="5834"/>
                    <a:pt x="3609" y="5834"/>
                  </a:cubicBezTo>
                  <a:cubicBezTo>
                    <a:pt x="3994" y="5834"/>
                    <a:pt x="4413" y="5507"/>
                    <a:pt x="4313" y="5006"/>
                  </a:cubicBezTo>
                  <a:cubicBezTo>
                    <a:pt x="4180" y="4314"/>
                    <a:pt x="3911" y="3675"/>
                    <a:pt x="3612" y="3035"/>
                  </a:cubicBezTo>
                  <a:cubicBezTo>
                    <a:pt x="3983" y="2881"/>
                    <a:pt x="4355" y="2716"/>
                    <a:pt x="4716" y="2510"/>
                  </a:cubicBezTo>
                  <a:cubicBezTo>
                    <a:pt x="5336" y="2160"/>
                    <a:pt x="4957" y="1292"/>
                    <a:pt x="4375" y="1292"/>
                  </a:cubicBezTo>
                  <a:cubicBezTo>
                    <a:pt x="4270" y="1292"/>
                    <a:pt x="4159" y="1320"/>
                    <a:pt x="4045" y="1385"/>
                  </a:cubicBezTo>
                  <a:cubicBezTo>
                    <a:pt x="3726" y="1561"/>
                    <a:pt x="3385" y="1715"/>
                    <a:pt x="3045" y="1859"/>
                  </a:cubicBezTo>
                  <a:cubicBezTo>
                    <a:pt x="2828" y="1405"/>
                    <a:pt x="2632" y="942"/>
                    <a:pt x="2477" y="456"/>
                  </a:cubicBezTo>
                  <a:cubicBezTo>
                    <a:pt x="2375" y="138"/>
                    <a:pt x="2117" y="0"/>
                    <a:pt x="18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4"/>
            <p:cNvSpPr/>
            <p:nvPr/>
          </p:nvSpPr>
          <p:spPr>
            <a:xfrm>
              <a:off x="8570063" y="1596050"/>
              <a:ext cx="941978" cy="949101"/>
            </a:xfrm>
            <a:custGeom>
              <a:avLst/>
              <a:gdLst/>
              <a:ahLst/>
              <a:cxnLst/>
              <a:rect l="l" t="t" r="r" b="b"/>
              <a:pathLst>
                <a:path w="15606" h="15724" extrusionOk="0">
                  <a:moveTo>
                    <a:pt x="12171" y="1"/>
                  </a:moveTo>
                  <a:cubicBezTo>
                    <a:pt x="11362" y="1"/>
                    <a:pt x="10564" y="470"/>
                    <a:pt x="10389" y="1561"/>
                  </a:cubicBezTo>
                  <a:cubicBezTo>
                    <a:pt x="10272" y="2229"/>
                    <a:pt x="10577" y="2768"/>
                    <a:pt x="11046" y="3108"/>
                  </a:cubicBezTo>
                  <a:lnTo>
                    <a:pt x="11057" y="3120"/>
                  </a:lnTo>
                  <a:cubicBezTo>
                    <a:pt x="11080" y="3132"/>
                    <a:pt x="11093" y="3143"/>
                    <a:pt x="11116" y="3155"/>
                  </a:cubicBezTo>
                  <a:cubicBezTo>
                    <a:pt x="11139" y="3179"/>
                    <a:pt x="11174" y="3213"/>
                    <a:pt x="11210" y="3237"/>
                  </a:cubicBezTo>
                  <a:cubicBezTo>
                    <a:pt x="11221" y="3237"/>
                    <a:pt x="11221" y="3237"/>
                    <a:pt x="11233" y="3249"/>
                  </a:cubicBezTo>
                  <a:cubicBezTo>
                    <a:pt x="11233" y="3249"/>
                    <a:pt x="11244" y="3249"/>
                    <a:pt x="11244" y="3260"/>
                  </a:cubicBezTo>
                  <a:cubicBezTo>
                    <a:pt x="10952" y="3812"/>
                    <a:pt x="10682" y="4375"/>
                    <a:pt x="10389" y="4925"/>
                  </a:cubicBezTo>
                  <a:cubicBezTo>
                    <a:pt x="9920" y="4738"/>
                    <a:pt x="9415" y="4633"/>
                    <a:pt x="8923" y="4633"/>
                  </a:cubicBezTo>
                  <a:cubicBezTo>
                    <a:pt x="7751" y="4633"/>
                    <a:pt x="6602" y="5183"/>
                    <a:pt x="6051" y="6438"/>
                  </a:cubicBezTo>
                  <a:cubicBezTo>
                    <a:pt x="5348" y="6144"/>
                    <a:pt x="4621" y="5899"/>
                    <a:pt x="3917" y="5594"/>
                  </a:cubicBezTo>
                  <a:lnTo>
                    <a:pt x="3917" y="5570"/>
                  </a:lnTo>
                  <a:lnTo>
                    <a:pt x="3917" y="5535"/>
                  </a:lnTo>
                  <a:cubicBezTo>
                    <a:pt x="3929" y="5488"/>
                    <a:pt x="3929" y="5430"/>
                    <a:pt x="3929" y="5371"/>
                  </a:cubicBezTo>
                  <a:lnTo>
                    <a:pt x="3929" y="5347"/>
                  </a:lnTo>
                  <a:cubicBezTo>
                    <a:pt x="3929" y="5289"/>
                    <a:pt x="3917" y="5230"/>
                    <a:pt x="3905" y="5172"/>
                  </a:cubicBezTo>
                  <a:lnTo>
                    <a:pt x="3905" y="5136"/>
                  </a:lnTo>
                  <a:cubicBezTo>
                    <a:pt x="3894" y="5078"/>
                    <a:pt x="3882" y="5019"/>
                    <a:pt x="3870" y="4972"/>
                  </a:cubicBezTo>
                  <a:cubicBezTo>
                    <a:pt x="3858" y="4914"/>
                    <a:pt x="3835" y="4867"/>
                    <a:pt x="3811" y="4808"/>
                  </a:cubicBezTo>
                  <a:cubicBezTo>
                    <a:pt x="3811" y="4797"/>
                    <a:pt x="3811" y="4784"/>
                    <a:pt x="3800" y="4773"/>
                  </a:cubicBezTo>
                  <a:lnTo>
                    <a:pt x="3730" y="4633"/>
                  </a:lnTo>
                  <a:cubicBezTo>
                    <a:pt x="3730" y="4620"/>
                    <a:pt x="3730" y="4620"/>
                    <a:pt x="3718" y="4609"/>
                  </a:cubicBezTo>
                  <a:cubicBezTo>
                    <a:pt x="3694" y="4562"/>
                    <a:pt x="3671" y="4527"/>
                    <a:pt x="3647" y="4480"/>
                  </a:cubicBezTo>
                  <a:cubicBezTo>
                    <a:pt x="3636" y="4480"/>
                    <a:pt x="3636" y="4468"/>
                    <a:pt x="3624" y="4456"/>
                  </a:cubicBezTo>
                  <a:cubicBezTo>
                    <a:pt x="3600" y="4421"/>
                    <a:pt x="3566" y="4375"/>
                    <a:pt x="3530" y="4339"/>
                  </a:cubicBezTo>
                  <a:cubicBezTo>
                    <a:pt x="3519" y="4328"/>
                    <a:pt x="3519" y="4316"/>
                    <a:pt x="3506" y="4316"/>
                  </a:cubicBezTo>
                  <a:cubicBezTo>
                    <a:pt x="3472" y="4269"/>
                    <a:pt x="3436" y="4234"/>
                    <a:pt x="3389" y="4198"/>
                  </a:cubicBezTo>
                  <a:cubicBezTo>
                    <a:pt x="3003" y="3823"/>
                    <a:pt x="2451" y="3612"/>
                    <a:pt x="1901" y="3612"/>
                  </a:cubicBezTo>
                  <a:cubicBezTo>
                    <a:pt x="1080" y="3612"/>
                    <a:pt x="294" y="4081"/>
                    <a:pt x="106" y="5172"/>
                  </a:cubicBezTo>
                  <a:cubicBezTo>
                    <a:pt x="0" y="5840"/>
                    <a:pt x="294" y="6379"/>
                    <a:pt x="763" y="6719"/>
                  </a:cubicBezTo>
                  <a:cubicBezTo>
                    <a:pt x="775" y="6719"/>
                    <a:pt x="775" y="6731"/>
                    <a:pt x="786" y="6731"/>
                  </a:cubicBezTo>
                  <a:cubicBezTo>
                    <a:pt x="833" y="6766"/>
                    <a:pt x="892" y="6801"/>
                    <a:pt x="951" y="6837"/>
                  </a:cubicBezTo>
                  <a:cubicBezTo>
                    <a:pt x="1010" y="6871"/>
                    <a:pt x="1068" y="6907"/>
                    <a:pt x="1127" y="6930"/>
                  </a:cubicBezTo>
                  <a:cubicBezTo>
                    <a:pt x="1138" y="6942"/>
                    <a:pt x="1162" y="6942"/>
                    <a:pt x="1185" y="6954"/>
                  </a:cubicBezTo>
                  <a:cubicBezTo>
                    <a:pt x="1221" y="6977"/>
                    <a:pt x="1268" y="6989"/>
                    <a:pt x="1315" y="7012"/>
                  </a:cubicBezTo>
                  <a:cubicBezTo>
                    <a:pt x="1338" y="7012"/>
                    <a:pt x="1361" y="7024"/>
                    <a:pt x="1373" y="7024"/>
                  </a:cubicBezTo>
                  <a:cubicBezTo>
                    <a:pt x="1443" y="7048"/>
                    <a:pt x="1502" y="7071"/>
                    <a:pt x="1572" y="7082"/>
                  </a:cubicBezTo>
                  <a:cubicBezTo>
                    <a:pt x="1643" y="7106"/>
                    <a:pt x="1701" y="7106"/>
                    <a:pt x="1771" y="7118"/>
                  </a:cubicBezTo>
                  <a:cubicBezTo>
                    <a:pt x="1795" y="7129"/>
                    <a:pt x="1807" y="7129"/>
                    <a:pt x="1830" y="7129"/>
                  </a:cubicBezTo>
                  <a:cubicBezTo>
                    <a:pt x="1877" y="7129"/>
                    <a:pt x="1924" y="7142"/>
                    <a:pt x="1982" y="7142"/>
                  </a:cubicBezTo>
                  <a:lnTo>
                    <a:pt x="2252" y="7142"/>
                  </a:lnTo>
                  <a:cubicBezTo>
                    <a:pt x="2311" y="7142"/>
                    <a:pt x="2381" y="7129"/>
                    <a:pt x="2440" y="7118"/>
                  </a:cubicBezTo>
                  <a:cubicBezTo>
                    <a:pt x="2463" y="7118"/>
                    <a:pt x="2487" y="7118"/>
                    <a:pt x="2498" y="7106"/>
                  </a:cubicBezTo>
                  <a:cubicBezTo>
                    <a:pt x="2545" y="7106"/>
                    <a:pt x="2592" y="7095"/>
                    <a:pt x="2639" y="7082"/>
                  </a:cubicBezTo>
                  <a:cubicBezTo>
                    <a:pt x="2662" y="7071"/>
                    <a:pt x="2686" y="7071"/>
                    <a:pt x="2698" y="7059"/>
                  </a:cubicBezTo>
                  <a:cubicBezTo>
                    <a:pt x="2768" y="7048"/>
                    <a:pt x="2826" y="7024"/>
                    <a:pt x="2886" y="7001"/>
                  </a:cubicBezTo>
                  <a:cubicBezTo>
                    <a:pt x="2897" y="7001"/>
                    <a:pt x="2897" y="6989"/>
                    <a:pt x="2897" y="6989"/>
                  </a:cubicBezTo>
                  <a:cubicBezTo>
                    <a:pt x="2956" y="6965"/>
                    <a:pt x="3014" y="6942"/>
                    <a:pt x="3073" y="6907"/>
                  </a:cubicBezTo>
                  <a:cubicBezTo>
                    <a:pt x="3084" y="6895"/>
                    <a:pt x="3108" y="6884"/>
                    <a:pt x="3120" y="6871"/>
                  </a:cubicBezTo>
                  <a:cubicBezTo>
                    <a:pt x="3167" y="6848"/>
                    <a:pt x="3202" y="6825"/>
                    <a:pt x="3249" y="6790"/>
                  </a:cubicBezTo>
                  <a:cubicBezTo>
                    <a:pt x="3261" y="6778"/>
                    <a:pt x="3272" y="6766"/>
                    <a:pt x="3295" y="6754"/>
                  </a:cubicBezTo>
                  <a:cubicBezTo>
                    <a:pt x="3342" y="6719"/>
                    <a:pt x="3401" y="6673"/>
                    <a:pt x="3448" y="6626"/>
                  </a:cubicBezTo>
                  <a:lnTo>
                    <a:pt x="3448" y="6613"/>
                  </a:lnTo>
                  <a:cubicBezTo>
                    <a:pt x="3495" y="6567"/>
                    <a:pt x="3542" y="6520"/>
                    <a:pt x="3577" y="6462"/>
                  </a:cubicBezTo>
                  <a:cubicBezTo>
                    <a:pt x="3589" y="6449"/>
                    <a:pt x="3600" y="6426"/>
                    <a:pt x="3612" y="6402"/>
                  </a:cubicBezTo>
                  <a:cubicBezTo>
                    <a:pt x="3636" y="6379"/>
                    <a:pt x="3659" y="6344"/>
                    <a:pt x="3683" y="6321"/>
                  </a:cubicBezTo>
                  <a:cubicBezTo>
                    <a:pt x="4386" y="6613"/>
                    <a:pt x="5113" y="6860"/>
                    <a:pt x="5817" y="7165"/>
                  </a:cubicBezTo>
                  <a:cubicBezTo>
                    <a:pt x="5804" y="7235"/>
                    <a:pt x="5781" y="7306"/>
                    <a:pt x="5770" y="7376"/>
                  </a:cubicBezTo>
                  <a:cubicBezTo>
                    <a:pt x="5606" y="8372"/>
                    <a:pt x="5969" y="9205"/>
                    <a:pt x="6590" y="9802"/>
                  </a:cubicBezTo>
                  <a:cubicBezTo>
                    <a:pt x="6109" y="10612"/>
                    <a:pt x="5734" y="11467"/>
                    <a:pt x="5289" y="12288"/>
                  </a:cubicBezTo>
                  <a:cubicBezTo>
                    <a:pt x="5078" y="12230"/>
                    <a:pt x="4866" y="12194"/>
                    <a:pt x="4655" y="12194"/>
                  </a:cubicBezTo>
                  <a:cubicBezTo>
                    <a:pt x="3847" y="12194"/>
                    <a:pt x="3050" y="12663"/>
                    <a:pt x="2873" y="13754"/>
                  </a:cubicBezTo>
                  <a:cubicBezTo>
                    <a:pt x="2756" y="14422"/>
                    <a:pt x="3061" y="14950"/>
                    <a:pt x="3530" y="15302"/>
                  </a:cubicBezTo>
                  <a:cubicBezTo>
                    <a:pt x="3530" y="15302"/>
                    <a:pt x="3542" y="15302"/>
                    <a:pt x="3542" y="15313"/>
                  </a:cubicBezTo>
                  <a:cubicBezTo>
                    <a:pt x="3600" y="15349"/>
                    <a:pt x="3647" y="15383"/>
                    <a:pt x="3706" y="15419"/>
                  </a:cubicBezTo>
                  <a:lnTo>
                    <a:pt x="3718" y="15419"/>
                  </a:lnTo>
                  <a:cubicBezTo>
                    <a:pt x="3764" y="15454"/>
                    <a:pt x="3823" y="15477"/>
                    <a:pt x="3882" y="15513"/>
                  </a:cubicBezTo>
                  <a:cubicBezTo>
                    <a:pt x="3905" y="15513"/>
                    <a:pt x="3917" y="15524"/>
                    <a:pt x="3941" y="15536"/>
                  </a:cubicBezTo>
                  <a:cubicBezTo>
                    <a:pt x="3988" y="15547"/>
                    <a:pt x="4035" y="15571"/>
                    <a:pt x="4081" y="15583"/>
                  </a:cubicBezTo>
                  <a:cubicBezTo>
                    <a:pt x="4093" y="15594"/>
                    <a:pt x="4116" y="15606"/>
                    <a:pt x="4140" y="15606"/>
                  </a:cubicBezTo>
                  <a:cubicBezTo>
                    <a:pt x="4199" y="15630"/>
                    <a:pt x="4269" y="15653"/>
                    <a:pt x="4327" y="15665"/>
                  </a:cubicBezTo>
                  <a:lnTo>
                    <a:pt x="4339" y="15665"/>
                  </a:lnTo>
                  <a:cubicBezTo>
                    <a:pt x="4398" y="15677"/>
                    <a:pt x="4468" y="15688"/>
                    <a:pt x="4527" y="15700"/>
                  </a:cubicBezTo>
                  <a:cubicBezTo>
                    <a:pt x="4550" y="15700"/>
                    <a:pt x="4574" y="15700"/>
                    <a:pt x="4585" y="15711"/>
                  </a:cubicBezTo>
                  <a:cubicBezTo>
                    <a:pt x="4644" y="15711"/>
                    <a:pt x="4691" y="15724"/>
                    <a:pt x="4738" y="15724"/>
                  </a:cubicBezTo>
                  <a:lnTo>
                    <a:pt x="5007" y="15724"/>
                  </a:lnTo>
                  <a:cubicBezTo>
                    <a:pt x="5078" y="15724"/>
                    <a:pt x="5137" y="15711"/>
                    <a:pt x="5207" y="15700"/>
                  </a:cubicBezTo>
                  <a:cubicBezTo>
                    <a:pt x="5218" y="15700"/>
                    <a:pt x="5242" y="15688"/>
                    <a:pt x="5265" y="15688"/>
                  </a:cubicBezTo>
                  <a:lnTo>
                    <a:pt x="5406" y="15653"/>
                  </a:lnTo>
                  <a:cubicBezTo>
                    <a:pt x="5429" y="15653"/>
                    <a:pt x="5441" y="15641"/>
                    <a:pt x="5465" y="15641"/>
                  </a:cubicBezTo>
                  <a:cubicBezTo>
                    <a:pt x="5523" y="15618"/>
                    <a:pt x="5593" y="15606"/>
                    <a:pt x="5652" y="15571"/>
                  </a:cubicBezTo>
                  <a:cubicBezTo>
                    <a:pt x="5711" y="15547"/>
                    <a:pt x="5770" y="15513"/>
                    <a:pt x="5828" y="15489"/>
                  </a:cubicBezTo>
                  <a:cubicBezTo>
                    <a:pt x="5851" y="15477"/>
                    <a:pt x="5864" y="15466"/>
                    <a:pt x="5887" y="15454"/>
                  </a:cubicBezTo>
                  <a:cubicBezTo>
                    <a:pt x="5922" y="15430"/>
                    <a:pt x="5969" y="15407"/>
                    <a:pt x="6004" y="15372"/>
                  </a:cubicBezTo>
                  <a:cubicBezTo>
                    <a:pt x="6015" y="15360"/>
                    <a:pt x="6039" y="15349"/>
                    <a:pt x="6051" y="15336"/>
                  </a:cubicBezTo>
                  <a:cubicBezTo>
                    <a:pt x="6109" y="15289"/>
                    <a:pt x="6156" y="15255"/>
                    <a:pt x="6203" y="15196"/>
                  </a:cubicBezTo>
                  <a:cubicBezTo>
                    <a:pt x="6250" y="15149"/>
                    <a:pt x="6297" y="15091"/>
                    <a:pt x="6344" y="15044"/>
                  </a:cubicBezTo>
                  <a:cubicBezTo>
                    <a:pt x="6356" y="15020"/>
                    <a:pt x="6367" y="15008"/>
                    <a:pt x="6379" y="14985"/>
                  </a:cubicBezTo>
                  <a:cubicBezTo>
                    <a:pt x="6414" y="14938"/>
                    <a:pt x="6438" y="14903"/>
                    <a:pt x="6461" y="14844"/>
                  </a:cubicBezTo>
                  <a:cubicBezTo>
                    <a:pt x="6473" y="14833"/>
                    <a:pt x="6484" y="14809"/>
                    <a:pt x="6497" y="14797"/>
                  </a:cubicBezTo>
                  <a:cubicBezTo>
                    <a:pt x="6531" y="14727"/>
                    <a:pt x="6567" y="14656"/>
                    <a:pt x="6590" y="14575"/>
                  </a:cubicBezTo>
                  <a:cubicBezTo>
                    <a:pt x="6614" y="14516"/>
                    <a:pt x="6625" y="14445"/>
                    <a:pt x="6649" y="14375"/>
                  </a:cubicBezTo>
                  <a:lnTo>
                    <a:pt x="6649" y="14340"/>
                  </a:lnTo>
                  <a:cubicBezTo>
                    <a:pt x="6661" y="14270"/>
                    <a:pt x="6672" y="14211"/>
                    <a:pt x="6684" y="14153"/>
                  </a:cubicBezTo>
                  <a:lnTo>
                    <a:pt x="6684" y="14117"/>
                  </a:lnTo>
                  <a:lnTo>
                    <a:pt x="6684" y="13953"/>
                  </a:lnTo>
                  <a:lnTo>
                    <a:pt x="6684" y="13918"/>
                  </a:lnTo>
                  <a:cubicBezTo>
                    <a:pt x="6684" y="13859"/>
                    <a:pt x="6684" y="13812"/>
                    <a:pt x="6672" y="13754"/>
                  </a:cubicBezTo>
                  <a:cubicBezTo>
                    <a:pt x="6672" y="13742"/>
                    <a:pt x="6672" y="13731"/>
                    <a:pt x="6661" y="13718"/>
                  </a:cubicBezTo>
                  <a:cubicBezTo>
                    <a:pt x="6649" y="13601"/>
                    <a:pt x="6614" y="13496"/>
                    <a:pt x="6578" y="13390"/>
                  </a:cubicBezTo>
                  <a:cubicBezTo>
                    <a:pt x="6567" y="13379"/>
                    <a:pt x="6567" y="13367"/>
                    <a:pt x="6567" y="13355"/>
                  </a:cubicBezTo>
                  <a:lnTo>
                    <a:pt x="6497" y="13215"/>
                  </a:lnTo>
                  <a:cubicBezTo>
                    <a:pt x="6484" y="13202"/>
                    <a:pt x="6484" y="13191"/>
                    <a:pt x="6484" y="13191"/>
                  </a:cubicBezTo>
                  <a:cubicBezTo>
                    <a:pt x="6461" y="13144"/>
                    <a:pt x="6426" y="13097"/>
                    <a:pt x="6403" y="13062"/>
                  </a:cubicBezTo>
                  <a:cubicBezTo>
                    <a:pt x="6403" y="13051"/>
                    <a:pt x="6391" y="13051"/>
                    <a:pt x="6391" y="13038"/>
                  </a:cubicBezTo>
                  <a:cubicBezTo>
                    <a:pt x="6356" y="13004"/>
                    <a:pt x="6320" y="12957"/>
                    <a:pt x="6286" y="12910"/>
                  </a:cubicBezTo>
                  <a:cubicBezTo>
                    <a:pt x="6286" y="12910"/>
                    <a:pt x="6273" y="12898"/>
                    <a:pt x="6273" y="12886"/>
                  </a:cubicBezTo>
                  <a:cubicBezTo>
                    <a:pt x="6239" y="12851"/>
                    <a:pt x="6192" y="12816"/>
                    <a:pt x="6156" y="12769"/>
                  </a:cubicBezTo>
                  <a:cubicBezTo>
                    <a:pt x="6098" y="12722"/>
                    <a:pt x="6039" y="12675"/>
                    <a:pt x="5969" y="12628"/>
                  </a:cubicBezTo>
                  <a:cubicBezTo>
                    <a:pt x="6403" y="11842"/>
                    <a:pt x="6755" y="11034"/>
                    <a:pt x="7200" y="10271"/>
                  </a:cubicBezTo>
                  <a:cubicBezTo>
                    <a:pt x="7211" y="10284"/>
                    <a:pt x="7235" y="10284"/>
                    <a:pt x="7247" y="10295"/>
                  </a:cubicBezTo>
                  <a:cubicBezTo>
                    <a:pt x="7247" y="10307"/>
                    <a:pt x="7258" y="10307"/>
                    <a:pt x="7258" y="10307"/>
                  </a:cubicBezTo>
                  <a:lnTo>
                    <a:pt x="7399" y="10377"/>
                  </a:lnTo>
                  <a:cubicBezTo>
                    <a:pt x="7422" y="10389"/>
                    <a:pt x="7435" y="10401"/>
                    <a:pt x="7446" y="10412"/>
                  </a:cubicBezTo>
                  <a:cubicBezTo>
                    <a:pt x="7493" y="10424"/>
                    <a:pt x="7528" y="10448"/>
                    <a:pt x="7563" y="10459"/>
                  </a:cubicBezTo>
                  <a:cubicBezTo>
                    <a:pt x="7587" y="10471"/>
                    <a:pt x="7599" y="10482"/>
                    <a:pt x="7610" y="10482"/>
                  </a:cubicBezTo>
                  <a:cubicBezTo>
                    <a:pt x="7669" y="10506"/>
                    <a:pt x="7716" y="10529"/>
                    <a:pt x="7774" y="10553"/>
                  </a:cubicBezTo>
                  <a:lnTo>
                    <a:pt x="7786" y="10553"/>
                  </a:lnTo>
                  <a:cubicBezTo>
                    <a:pt x="7833" y="10576"/>
                    <a:pt x="7891" y="10600"/>
                    <a:pt x="7938" y="10612"/>
                  </a:cubicBezTo>
                  <a:cubicBezTo>
                    <a:pt x="7962" y="10623"/>
                    <a:pt x="7974" y="10623"/>
                    <a:pt x="7997" y="10635"/>
                  </a:cubicBezTo>
                  <a:cubicBezTo>
                    <a:pt x="8032" y="10647"/>
                    <a:pt x="8079" y="10659"/>
                    <a:pt x="8115" y="10670"/>
                  </a:cubicBezTo>
                  <a:cubicBezTo>
                    <a:pt x="8138" y="10682"/>
                    <a:pt x="8149" y="10682"/>
                    <a:pt x="8173" y="10682"/>
                  </a:cubicBezTo>
                  <a:cubicBezTo>
                    <a:pt x="8220" y="10706"/>
                    <a:pt x="8279" y="10717"/>
                    <a:pt x="8337" y="10729"/>
                  </a:cubicBezTo>
                  <a:lnTo>
                    <a:pt x="8349" y="10729"/>
                  </a:lnTo>
                  <a:cubicBezTo>
                    <a:pt x="8407" y="10740"/>
                    <a:pt x="8454" y="10753"/>
                    <a:pt x="8513" y="10764"/>
                  </a:cubicBezTo>
                  <a:cubicBezTo>
                    <a:pt x="8537" y="10776"/>
                    <a:pt x="8548" y="10776"/>
                    <a:pt x="8571" y="10776"/>
                  </a:cubicBezTo>
                  <a:cubicBezTo>
                    <a:pt x="8607" y="10787"/>
                    <a:pt x="8654" y="10787"/>
                    <a:pt x="8701" y="10799"/>
                  </a:cubicBezTo>
                  <a:cubicBezTo>
                    <a:pt x="8712" y="10799"/>
                    <a:pt x="8735" y="10799"/>
                    <a:pt x="8748" y="10811"/>
                  </a:cubicBezTo>
                  <a:cubicBezTo>
                    <a:pt x="8806" y="10811"/>
                    <a:pt x="8865" y="10823"/>
                    <a:pt x="8923" y="10823"/>
                  </a:cubicBezTo>
                  <a:lnTo>
                    <a:pt x="8935" y="10823"/>
                  </a:lnTo>
                  <a:cubicBezTo>
                    <a:pt x="8993" y="10834"/>
                    <a:pt x="9052" y="10834"/>
                    <a:pt x="9111" y="10834"/>
                  </a:cubicBezTo>
                  <a:lnTo>
                    <a:pt x="9158" y="10834"/>
                  </a:lnTo>
                  <a:cubicBezTo>
                    <a:pt x="9204" y="10846"/>
                    <a:pt x="9251" y="10846"/>
                    <a:pt x="9287" y="10846"/>
                  </a:cubicBezTo>
                  <a:lnTo>
                    <a:pt x="9345" y="10846"/>
                  </a:lnTo>
                  <a:cubicBezTo>
                    <a:pt x="9404" y="10846"/>
                    <a:pt x="9462" y="10834"/>
                    <a:pt x="9521" y="10834"/>
                  </a:cubicBezTo>
                  <a:lnTo>
                    <a:pt x="9533" y="10834"/>
                  </a:lnTo>
                  <a:cubicBezTo>
                    <a:pt x="9580" y="10834"/>
                    <a:pt x="9639" y="10823"/>
                    <a:pt x="9697" y="10823"/>
                  </a:cubicBezTo>
                  <a:cubicBezTo>
                    <a:pt x="9709" y="10823"/>
                    <a:pt x="9733" y="10811"/>
                    <a:pt x="9744" y="10811"/>
                  </a:cubicBezTo>
                  <a:cubicBezTo>
                    <a:pt x="9791" y="10811"/>
                    <a:pt x="9838" y="10799"/>
                    <a:pt x="9884" y="10799"/>
                  </a:cubicBezTo>
                  <a:cubicBezTo>
                    <a:pt x="9897" y="10787"/>
                    <a:pt x="9908" y="10787"/>
                    <a:pt x="9931" y="10787"/>
                  </a:cubicBezTo>
                  <a:lnTo>
                    <a:pt x="10108" y="10753"/>
                  </a:lnTo>
                  <a:cubicBezTo>
                    <a:pt x="10166" y="10740"/>
                    <a:pt x="10225" y="10729"/>
                    <a:pt x="10272" y="10706"/>
                  </a:cubicBezTo>
                  <a:cubicBezTo>
                    <a:pt x="10295" y="10706"/>
                    <a:pt x="10307" y="10706"/>
                    <a:pt x="10319" y="10694"/>
                  </a:cubicBezTo>
                  <a:cubicBezTo>
                    <a:pt x="10366" y="10682"/>
                    <a:pt x="10413" y="10670"/>
                    <a:pt x="10447" y="10659"/>
                  </a:cubicBezTo>
                  <a:cubicBezTo>
                    <a:pt x="10459" y="10647"/>
                    <a:pt x="10483" y="10647"/>
                    <a:pt x="10494" y="10635"/>
                  </a:cubicBezTo>
                  <a:cubicBezTo>
                    <a:pt x="10553" y="10623"/>
                    <a:pt x="10611" y="10600"/>
                    <a:pt x="10658" y="10576"/>
                  </a:cubicBezTo>
                  <a:lnTo>
                    <a:pt x="10670" y="10576"/>
                  </a:lnTo>
                  <a:cubicBezTo>
                    <a:pt x="10717" y="10553"/>
                    <a:pt x="10764" y="10529"/>
                    <a:pt x="10822" y="10506"/>
                  </a:cubicBezTo>
                  <a:cubicBezTo>
                    <a:pt x="10835" y="10495"/>
                    <a:pt x="10846" y="10482"/>
                    <a:pt x="10869" y="10482"/>
                  </a:cubicBezTo>
                  <a:cubicBezTo>
                    <a:pt x="10905" y="10459"/>
                    <a:pt x="10940" y="10436"/>
                    <a:pt x="10987" y="10412"/>
                  </a:cubicBezTo>
                  <a:cubicBezTo>
                    <a:pt x="10999" y="10412"/>
                    <a:pt x="11010" y="10401"/>
                    <a:pt x="11022" y="10389"/>
                  </a:cubicBezTo>
                  <a:cubicBezTo>
                    <a:pt x="11080" y="10365"/>
                    <a:pt x="11127" y="10331"/>
                    <a:pt x="11174" y="10295"/>
                  </a:cubicBezTo>
                  <a:lnTo>
                    <a:pt x="11280" y="10225"/>
                  </a:lnTo>
                  <a:cubicBezTo>
                    <a:pt x="11549" y="10506"/>
                    <a:pt x="11819" y="10787"/>
                    <a:pt x="12101" y="11069"/>
                  </a:cubicBezTo>
                  <a:cubicBezTo>
                    <a:pt x="11948" y="11280"/>
                    <a:pt x="11843" y="11561"/>
                    <a:pt x="11784" y="11889"/>
                  </a:cubicBezTo>
                  <a:cubicBezTo>
                    <a:pt x="11679" y="12546"/>
                    <a:pt x="11971" y="13085"/>
                    <a:pt x="12453" y="13426"/>
                  </a:cubicBezTo>
                  <a:lnTo>
                    <a:pt x="12440" y="13426"/>
                  </a:lnTo>
                  <a:cubicBezTo>
                    <a:pt x="12453" y="13437"/>
                    <a:pt x="12453" y="13437"/>
                    <a:pt x="12464" y="13437"/>
                  </a:cubicBezTo>
                  <a:cubicBezTo>
                    <a:pt x="12511" y="13484"/>
                    <a:pt x="12570" y="13520"/>
                    <a:pt x="12628" y="13543"/>
                  </a:cubicBezTo>
                  <a:cubicBezTo>
                    <a:pt x="12628" y="13554"/>
                    <a:pt x="12628" y="13554"/>
                    <a:pt x="12640" y="13554"/>
                  </a:cubicBezTo>
                  <a:cubicBezTo>
                    <a:pt x="12687" y="13590"/>
                    <a:pt x="12745" y="13613"/>
                    <a:pt x="12804" y="13637"/>
                  </a:cubicBezTo>
                  <a:cubicBezTo>
                    <a:pt x="12828" y="13648"/>
                    <a:pt x="12839" y="13660"/>
                    <a:pt x="12862" y="13660"/>
                  </a:cubicBezTo>
                  <a:cubicBezTo>
                    <a:pt x="12909" y="13684"/>
                    <a:pt x="12956" y="13707"/>
                    <a:pt x="12992" y="13718"/>
                  </a:cubicBezTo>
                  <a:cubicBezTo>
                    <a:pt x="13015" y="13731"/>
                    <a:pt x="13039" y="13731"/>
                    <a:pt x="13050" y="13742"/>
                  </a:cubicBezTo>
                  <a:cubicBezTo>
                    <a:pt x="13120" y="13754"/>
                    <a:pt x="13179" y="13777"/>
                    <a:pt x="13250" y="13789"/>
                  </a:cubicBezTo>
                  <a:cubicBezTo>
                    <a:pt x="13250" y="13801"/>
                    <a:pt x="13261" y="13801"/>
                    <a:pt x="13261" y="13801"/>
                  </a:cubicBezTo>
                  <a:cubicBezTo>
                    <a:pt x="13320" y="13812"/>
                    <a:pt x="13390" y="13824"/>
                    <a:pt x="13449" y="13836"/>
                  </a:cubicBezTo>
                  <a:lnTo>
                    <a:pt x="13508" y="13836"/>
                  </a:lnTo>
                  <a:cubicBezTo>
                    <a:pt x="13555" y="13848"/>
                    <a:pt x="13613" y="13848"/>
                    <a:pt x="13660" y="13848"/>
                  </a:cubicBezTo>
                  <a:cubicBezTo>
                    <a:pt x="13683" y="13859"/>
                    <a:pt x="13695" y="13859"/>
                    <a:pt x="13719" y="13859"/>
                  </a:cubicBezTo>
                  <a:lnTo>
                    <a:pt x="13918" y="13859"/>
                  </a:lnTo>
                  <a:cubicBezTo>
                    <a:pt x="13930" y="13859"/>
                    <a:pt x="13930" y="13848"/>
                    <a:pt x="13930" y="13848"/>
                  </a:cubicBezTo>
                  <a:cubicBezTo>
                    <a:pt x="14000" y="13848"/>
                    <a:pt x="14058" y="13836"/>
                    <a:pt x="14117" y="13836"/>
                  </a:cubicBezTo>
                  <a:cubicBezTo>
                    <a:pt x="14141" y="13824"/>
                    <a:pt x="14164" y="13824"/>
                    <a:pt x="14188" y="13824"/>
                  </a:cubicBezTo>
                  <a:lnTo>
                    <a:pt x="14328" y="13789"/>
                  </a:lnTo>
                  <a:cubicBezTo>
                    <a:pt x="14340" y="13789"/>
                    <a:pt x="14363" y="13777"/>
                    <a:pt x="14387" y="13777"/>
                  </a:cubicBezTo>
                  <a:cubicBezTo>
                    <a:pt x="14446" y="13754"/>
                    <a:pt x="14504" y="13731"/>
                    <a:pt x="14574" y="13707"/>
                  </a:cubicBezTo>
                  <a:cubicBezTo>
                    <a:pt x="14633" y="13671"/>
                    <a:pt x="14691" y="13648"/>
                    <a:pt x="14750" y="13613"/>
                  </a:cubicBezTo>
                  <a:cubicBezTo>
                    <a:pt x="14762" y="13613"/>
                    <a:pt x="14785" y="13601"/>
                    <a:pt x="14797" y="13590"/>
                  </a:cubicBezTo>
                  <a:cubicBezTo>
                    <a:pt x="14844" y="13566"/>
                    <a:pt x="14879" y="13531"/>
                    <a:pt x="14926" y="13507"/>
                  </a:cubicBezTo>
                  <a:cubicBezTo>
                    <a:pt x="14938" y="13496"/>
                    <a:pt x="14962" y="13484"/>
                    <a:pt x="14973" y="13473"/>
                  </a:cubicBezTo>
                  <a:cubicBezTo>
                    <a:pt x="15020" y="13426"/>
                    <a:pt x="15079" y="13379"/>
                    <a:pt x="15126" y="13332"/>
                  </a:cubicBezTo>
                  <a:cubicBezTo>
                    <a:pt x="15173" y="13285"/>
                    <a:pt x="15219" y="13226"/>
                    <a:pt x="15254" y="13168"/>
                  </a:cubicBezTo>
                  <a:cubicBezTo>
                    <a:pt x="15278" y="13156"/>
                    <a:pt x="15290" y="13132"/>
                    <a:pt x="15301" y="13121"/>
                  </a:cubicBezTo>
                  <a:cubicBezTo>
                    <a:pt x="15324" y="13074"/>
                    <a:pt x="15360" y="13027"/>
                    <a:pt x="15384" y="12980"/>
                  </a:cubicBezTo>
                  <a:cubicBezTo>
                    <a:pt x="15395" y="12957"/>
                    <a:pt x="15407" y="12945"/>
                    <a:pt x="15418" y="12921"/>
                  </a:cubicBezTo>
                  <a:cubicBezTo>
                    <a:pt x="15454" y="12851"/>
                    <a:pt x="15489" y="12780"/>
                    <a:pt x="15512" y="12710"/>
                  </a:cubicBezTo>
                  <a:cubicBezTo>
                    <a:pt x="15536" y="12640"/>
                    <a:pt x="15548" y="12569"/>
                    <a:pt x="15559" y="12511"/>
                  </a:cubicBezTo>
                  <a:cubicBezTo>
                    <a:pt x="15571" y="12499"/>
                    <a:pt x="15571" y="12476"/>
                    <a:pt x="15571" y="12464"/>
                  </a:cubicBezTo>
                  <a:cubicBezTo>
                    <a:pt x="15582" y="12405"/>
                    <a:pt x="15595" y="12335"/>
                    <a:pt x="15595" y="12277"/>
                  </a:cubicBezTo>
                  <a:lnTo>
                    <a:pt x="15595" y="12253"/>
                  </a:lnTo>
                  <a:cubicBezTo>
                    <a:pt x="15606" y="12194"/>
                    <a:pt x="15606" y="12136"/>
                    <a:pt x="15606" y="12089"/>
                  </a:cubicBezTo>
                  <a:lnTo>
                    <a:pt x="15606" y="12054"/>
                  </a:lnTo>
                  <a:cubicBezTo>
                    <a:pt x="15606" y="11995"/>
                    <a:pt x="15595" y="11936"/>
                    <a:pt x="15595" y="11878"/>
                  </a:cubicBezTo>
                  <a:cubicBezTo>
                    <a:pt x="15582" y="11866"/>
                    <a:pt x="15582" y="11855"/>
                    <a:pt x="15582" y="11842"/>
                  </a:cubicBezTo>
                  <a:cubicBezTo>
                    <a:pt x="15571" y="11784"/>
                    <a:pt x="15559" y="11737"/>
                    <a:pt x="15548" y="11678"/>
                  </a:cubicBezTo>
                  <a:cubicBezTo>
                    <a:pt x="15536" y="11620"/>
                    <a:pt x="15512" y="11573"/>
                    <a:pt x="15501" y="11526"/>
                  </a:cubicBezTo>
                  <a:cubicBezTo>
                    <a:pt x="15489" y="11514"/>
                    <a:pt x="15489" y="11503"/>
                    <a:pt x="15477" y="11491"/>
                  </a:cubicBezTo>
                  <a:cubicBezTo>
                    <a:pt x="15465" y="11433"/>
                    <a:pt x="15442" y="11386"/>
                    <a:pt x="15418" y="11339"/>
                  </a:cubicBezTo>
                  <a:cubicBezTo>
                    <a:pt x="15407" y="11339"/>
                    <a:pt x="15407" y="11327"/>
                    <a:pt x="15395" y="11315"/>
                  </a:cubicBezTo>
                  <a:cubicBezTo>
                    <a:pt x="15371" y="11280"/>
                    <a:pt x="15348" y="11233"/>
                    <a:pt x="15324" y="11198"/>
                  </a:cubicBezTo>
                  <a:cubicBezTo>
                    <a:pt x="15313" y="11186"/>
                    <a:pt x="15313" y="11175"/>
                    <a:pt x="15313" y="11175"/>
                  </a:cubicBezTo>
                  <a:cubicBezTo>
                    <a:pt x="15278" y="11128"/>
                    <a:pt x="15243" y="11092"/>
                    <a:pt x="15207" y="11045"/>
                  </a:cubicBezTo>
                  <a:cubicBezTo>
                    <a:pt x="15207" y="11034"/>
                    <a:pt x="15196" y="11034"/>
                    <a:pt x="15184" y="11022"/>
                  </a:cubicBezTo>
                  <a:cubicBezTo>
                    <a:pt x="15149" y="10975"/>
                    <a:pt x="15113" y="10940"/>
                    <a:pt x="15079" y="10905"/>
                  </a:cubicBezTo>
                  <a:cubicBezTo>
                    <a:pt x="14680" y="10529"/>
                    <a:pt x="14129" y="10318"/>
                    <a:pt x="13578" y="10318"/>
                  </a:cubicBezTo>
                  <a:cubicBezTo>
                    <a:pt x="13261" y="10318"/>
                    <a:pt x="12933" y="10401"/>
                    <a:pt x="12664" y="10553"/>
                  </a:cubicBezTo>
                  <a:cubicBezTo>
                    <a:pt x="12370" y="10271"/>
                    <a:pt x="12089" y="9990"/>
                    <a:pt x="11819" y="9709"/>
                  </a:cubicBezTo>
                  <a:cubicBezTo>
                    <a:pt x="11843" y="9685"/>
                    <a:pt x="11854" y="9651"/>
                    <a:pt x="11878" y="9627"/>
                  </a:cubicBezTo>
                  <a:lnTo>
                    <a:pt x="11913" y="9591"/>
                  </a:lnTo>
                  <a:cubicBezTo>
                    <a:pt x="11948" y="9533"/>
                    <a:pt x="11984" y="9486"/>
                    <a:pt x="12018" y="9427"/>
                  </a:cubicBezTo>
                  <a:cubicBezTo>
                    <a:pt x="12054" y="9369"/>
                    <a:pt x="12089" y="9322"/>
                    <a:pt x="12112" y="9263"/>
                  </a:cubicBezTo>
                  <a:cubicBezTo>
                    <a:pt x="12124" y="9240"/>
                    <a:pt x="12135" y="9228"/>
                    <a:pt x="12148" y="9205"/>
                  </a:cubicBezTo>
                  <a:cubicBezTo>
                    <a:pt x="12159" y="9169"/>
                    <a:pt x="12182" y="9122"/>
                    <a:pt x="12206" y="9076"/>
                  </a:cubicBezTo>
                  <a:cubicBezTo>
                    <a:pt x="12218" y="9052"/>
                    <a:pt x="12229" y="9041"/>
                    <a:pt x="12229" y="9017"/>
                  </a:cubicBezTo>
                  <a:cubicBezTo>
                    <a:pt x="12265" y="8958"/>
                    <a:pt x="12288" y="8888"/>
                    <a:pt x="12312" y="8830"/>
                  </a:cubicBezTo>
                  <a:cubicBezTo>
                    <a:pt x="12335" y="8747"/>
                    <a:pt x="12359" y="8677"/>
                    <a:pt x="12370" y="8595"/>
                  </a:cubicBezTo>
                  <a:cubicBezTo>
                    <a:pt x="12382" y="8572"/>
                    <a:pt x="12382" y="8548"/>
                    <a:pt x="12393" y="8525"/>
                  </a:cubicBezTo>
                  <a:cubicBezTo>
                    <a:pt x="12406" y="8478"/>
                    <a:pt x="12417" y="8431"/>
                    <a:pt x="12417" y="8372"/>
                  </a:cubicBezTo>
                  <a:cubicBezTo>
                    <a:pt x="12429" y="8349"/>
                    <a:pt x="12429" y="8325"/>
                    <a:pt x="12440" y="8302"/>
                  </a:cubicBezTo>
                  <a:cubicBezTo>
                    <a:pt x="12440" y="8244"/>
                    <a:pt x="12453" y="8197"/>
                    <a:pt x="12453" y="8150"/>
                  </a:cubicBezTo>
                  <a:cubicBezTo>
                    <a:pt x="12464" y="8126"/>
                    <a:pt x="12464" y="8103"/>
                    <a:pt x="12464" y="8079"/>
                  </a:cubicBezTo>
                  <a:cubicBezTo>
                    <a:pt x="12476" y="7939"/>
                    <a:pt x="12476" y="7798"/>
                    <a:pt x="12476" y="7669"/>
                  </a:cubicBezTo>
                  <a:lnTo>
                    <a:pt x="12476" y="7598"/>
                  </a:lnTo>
                  <a:cubicBezTo>
                    <a:pt x="12464" y="7551"/>
                    <a:pt x="12464" y="7505"/>
                    <a:pt x="12464" y="7470"/>
                  </a:cubicBezTo>
                  <a:cubicBezTo>
                    <a:pt x="12464" y="7446"/>
                    <a:pt x="12453" y="7423"/>
                    <a:pt x="12453" y="7399"/>
                  </a:cubicBezTo>
                  <a:cubicBezTo>
                    <a:pt x="12453" y="7353"/>
                    <a:pt x="12440" y="7306"/>
                    <a:pt x="12429" y="7259"/>
                  </a:cubicBezTo>
                  <a:cubicBezTo>
                    <a:pt x="12429" y="7235"/>
                    <a:pt x="12429" y="7223"/>
                    <a:pt x="12417" y="7200"/>
                  </a:cubicBezTo>
                  <a:cubicBezTo>
                    <a:pt x="12393" y="7071"/>
                    <a:pt x="12359" y="6954"/>
                    <a:pt x="12323" y="6837"/>
                  </a:cubicBezTo>
                  <a:cubicBezTo>
                    <a:pt x="12312" y="6813"/>
                    <a:pt x="12312" y="6801"/>
                    <a:pt x="12300" y="6778"/>
                  </a:cubicBezTo>
                  <a:cubicBezTo>
                    <a:pt x="12288" y="6743"/>
                    <a:pt x="12265" y="6696"/>
                    <a:pt x="12253" y="6660"/>
                  </a:cubicBezTo>
                  <a:cubicBezTo>
                    <a:pt x="12241" y="6637"/>
                    <a:pt x="12229" y="6626"/>
                    <a:pt x="12229" y="6602"/>
                  </a:cubicBezTo>
                  <a:cubicBezTo>
                    <a:pt x="12206" y="6567"/>
                    <a:pt x="12195" y="6520"/>
                    <a:pt x="12171" y="6485"/>
                  </a:cubicBezTo>
                  <a:cubicBezTo>
                    <a:pt x="12159" y="6462"/>
                    <a:pt x="12148" y="6449"/>
                    <a:pt x="12148" y="6438"/>
                  </a:cubicBezTo>
                  <a:cubicBezTo>
                    <a:pt x="12089" y="6321"/>
                    <a:pt x="12018" y="6215"/>
                    <a:pt x="11948" y="6121"/>
                  </a:cubicBezTo>
                  <a:cubicBezTo>
                    <a:pt x="11937" y="6110"/>
                    <a:pt x="11924" y="6086"/>
                    <a:pt x="11913" y="6074"/>
                  </a:cubicBezTo>
                  <a:lnTo>
                    <a:pt x="11843" y="5969"/>
                  </a:lnTo>
                  <a:cubicBezTo>
                    <a:pt x="11819" y="5957"/>
                    <a:pt x="11807" y="5946"/>
                    <a:pt x="11796" y="5922"/>
                  </a:cubicBezTo>
                  <a:cubicBezTo>
                    <a:pt x="11773" y="5887"/>
                    <a:pt x="11737" y="5863"/>
                    <a:pt x="11713" y="5828"/>
                  </a:cubicBezTo>
                  <a:cubicBezTo>
                    <a:pt x="11702" y="5816"/>
                    <a:pt x="11690" y="5793"/>
                    <a:pt x="11679" y="5782"/>
                  </a:cubicBezTo>
                  <a:cubicBezTo>
                    <a:pt x="11491" y="5594"/>
                    <a:pt x="11291" y="5430"/>
                    <a:pt x="11069" y="5277"/>
                  </a:cubicBezTo>
                  <a:cubicBezTo>
                    <a:pt x="11362" y="4714"/>
                    <a:pt x="11632" y="4140"/>
                    <a:pt x="11937" y="3577"/>
                  </a:cubicBezTo>
                  <a:cubicBezTo>
                    <a:pt x="11960" y="3589"/>
                    <a:pt x="11995" y="3601"/>
                    <a:pt x="12018" y="3601"/>
                  </a:cubicBezTo>
                  <a:cubicBezTo>
                    <a:pt x="12089" y="3612"/>
                    <a:pt x="12148" y="3624"/>
                    <a:pt x="12218" y="3636"/>
                  </a:cubicBezTo>
                  <a:cubicBezTo>
                    <a:pt x="12241" y="3636"/>
                    <a:pt x="12253" y="3648"/>
                    <a:pt x="12276" y="3648"/>
                  </a:cubicBezTo>
                  <a:cubicBezTo>
                    <a:pt x="12323" y="3648"/>
                    <a:pt x="12382" y="3659"/>
                    <a:pt x="12429" y="3659"/>
                  </a:cubicBezTo>
                  <a:lnTo>
                    <a:pt x="12698" y="3659"/>
                  </a:lnTo>
                  <a:cubicBezTo>
                    <a:pt x="12757" y="3659"/>
                    <a:pt x="12828" y="3648"/>
                    <a:pt x="12886" y="3636"/>
                  </a:cubicBezTo>
                  <a:cubicBezTo>
                    <a:pt x="12909" y="3636"/>
                    <a:pt x="12933" y="3636"/>
                    <a:pt x="12945" y="3624"/>
                  </a:cubicBezTo>
                  <a:cubicBezTo>
                    <a:pt x="12992" y="3624"/>
                    <a:pt x="13050" y="3612"/>
                    <a:pt x="13097" y="3589"/>
                  </a:cubicBezTo>
                  <a:cubicBezTo>
                    <a:pt x="13109" y="3589"/>
                    <a:pt x="13133" y="3589"/>
                    <a:pt x="13156" y="3577"/>
                  </a:cubicBezTo>
                  <a:cubicBezTo>
                    <a:pt x="13214" y="3565"/>
                    <a:pt x="13273" y="3542"/>
                    <a:pt x="13344" y="3518"/>
                  </a:cubicBezTo>
                  <a:lnTo>
                    <a:pt x="13344" y="3507"/>
                  </a:lnTo>
                  <a:cubicBezTo>
                    <a:pt x="13402" y="3484"/>
                    <a:pt x="13461" y="3460"/>
                    <a:pt x="13519" y="3424"/>
                  </a:cubicBezTo>
                  <a:cubicBezTo>
                    <a:pt x="13531" y="3413"/>
                    <a:pt x="13555" y="3401"/>
                    <a:pt x="13566" y="3390"/>
                  </a:cubicBezTo>
                  <a:cubicBezTo>
                    <a:pt x="13613" y="3366"/>
                    <a:pt x="13648" y="3343"/>
                    <a:pt x="13695" y="3307"/>
                  </a:cubicBezTo>
                  <a:cubicBezTo>
                    <a:pt x="13707" y="3296"/>
                    <a:pt x="13719" y="3284"/>
                    <a:pt x="13742" y="3273"/>
                  </a:cubicBezTo>
                  <a:cubicBezTo>
                    <a:pt x="13789" y="3237"/>
                    <a:pt x="13847" y="3190"/>
                    <a:pt x="13894" y="3143"/>
                  </a:cubicBezTo>
                  <a:lnTo>
                    <a:pt x="13894" y="3132"/>
                  </a:lnTo>
                  <a:cubicBezTo>
                    <a:pt x="13941" y="3085"/>
                    <a:pt x="13988" y="3038"/>
                    <a:pt x="14024" y="2979"/>
                  </a:cubicBezTo>
                  <a:cubicBezTo>
                    <a:pt x="14047" y="2955"/>
                    <a:pt x="14058" y="2944"/>
                    <a:pt x="14070" y="2921"/>
                  </a:cubicBezTo>
                  <a:cubicBezTo>
                    <a:pt x="14094" y="2885"/>
                    <a:pt x="14129" y="2838"/>
                    <a:pt x="14152" y="2791"/>
                  </a:cubicBezTo>
                  <a:cubicBezTo>
                    <a:pt x="14164" y="2768"/>
                    <a:pt x="14176" y="2744"/>
                    <a:pt x="14188" y="2733"/>
                  </a:cubicBezTo>
                  <a:cubicBezTo>
                    <a:pt x="14222" y="2663"/>
                    <a:pt x="14246" y="2593"/>
                    <a:pt x="14282" y="2522"/>
                  </a:cubicBezTo>
                  <a:cubicBezTo>
                    <a:pt x="14305" y="2452"/>
                    <a:pt x="14316" y="2381"/>
                    <a:pt x="14328" y="2311"/>
                  </a:cubicBezTo>
                  <a:cubicBezTo>
                    <a:pt x="14328" y="2299"/>
                    <a:pt x="14340" y="2288"/>
                    <a:pt x="14340" y="2275"/>
                  </a:cubicBezTo>
                  <a:cubicBezTo>
                    <a:pt x="14352" y="2205"/>
                    <a:pt x="14363" y="2147"/>
                    <a:pt x="14363" y="2088"/>
                  </a:cubicBezTo>
                  <a:lnTo>
                    <a:pt x="14363" y="2053"/>
                  </a:lnTo>
                  <a:cubicBezTo>
                    <a:pt x="14375" y="1994"/>
                    <a:pt x="14375" y="1947"/>
                    <a:pt x="14375" y="1889"/>
                  </a:cubicBezTo>
                  <a:lnTo>
                    <a:pt x="14375" y="1866"/>
                  </a:lnTo>
                  <a:cubicBezTo>
                    <a:pt x="14375" y="1807"/>
                    <a:pt x="14363" y="1748"/>
                    <a:pt x="14363" y="1689"/>
                  </a:cubicBezTo>
                  <a:cubicBezTo>
                    <a:pt x="14352" y="1678"/>
                    <a:pt x="14352" y="1666"/>
                    <a:pt x="14352" y="1655"/>
                  </a:cubicBezTo>
                  <a:cubicBezTo>
                    <a:pt x="14340" y="1595"/>
                    <a:pt x="14328" y="1537"/>
                    <a:pt x="14316" y="1490"/>
                  </a:cubicBezTo>
                  <a:lnTo>
                    <a:pt x="14316" y="1478"/>
                  </a:lnTo>
                  <a:cubicBezTo>
                    <a:pt x="14305" y="1431"/>
                    <a:pt x="14282" y="1373"/>
                    <a:pt x="14258" y="1326"/>
                  </a:cubicBezTo>
                  <a:cubicBezTo>
                    <a:pt x="14258" y="1314"/>
                    <a:pt x="14258" y="1303"/>
                    <a:pt x="14246" y="1291"/>
                  </a:cubicBezTo>
                  <a:cubicBezTo>
                    <a:pt x="14235" y="1244"/>
                    <a:pt x="14211" y="1197"/>
                    <a:pt x="14176" y="1150"/>
                  </a:cubicBezTo>
                  <a:cubicBezTo>
                    <a:pt x="14176" y="1139"/>
                    <a:pt x="14176" y="1139"/>
                    <a:pt x="14164" y="1127"/>
                  </a:cubicBezTo>
                  <a:cubicBezTo>
                    <a:pt x="14141" y="1080"/>
                    <a:pt x="14117" y="1045"/>
                    <a:pt x="14094" y="998"/>
                  </a:cubicBezTo>
                  <a:cubicBezTo>
                    <a:pt x="14082" y="998"/>
                    <a:pt x="14082" y="986"/>
                    <a:pt x="14070" y="975"/>
                  </a:cubicBezTo>
                  <a:cubicBezTo>
                    <a:pt x="14047" y="939"/>
                    <a:pt x="14011" y="892"/>
                    <a:pt x="13977" y="857"/>
                  </a:cubicBezTo>
                  <a:cubicBezTo>
                    <a:pt x="13977" y="845"/>
                    <a:pt x="13964" y="834"/>
                    <a:pt x="13953" y="822"/>
                  </a:cubicBezTo>
                  <a:lnTo>
                    <a:pt x="13847" y="717"/>
                  </a:lnTo>
                  <a:cubicBezTo>
                    <a:pt x="13766" y="634"/>
                    <a:pt x="13672" y="564"/>
                    <a:pt x="13578" y="506"/>
                  </a:cubicBezTo>
                  <a:cubicBezTo>
                    <a:pt x="13191" y="189"/>
                    <a:pt x="12675" y="1"/>
                    <a:pt x="121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0" name="Google Shape;160;p4"/>
          <p:cNvGrpSpPr/>
          <p:nvPr/>
        </p:nvGrpSpPr>
        <p:grpSpPr>
          <a:xfrm rot="10800000">
            <a:off x="1081878" y="212853"/>
            <a:ext cx="246647" cy="283588"/>
            <a:chOff x="2189450" y="2335450"/>
            <a:chExt cx="251475" cy="289100"/>
          </a:xfrm>
        </p:grpSpPr>
        <p:sp>
          <p:nvSpPr>
            <p:cNvPr id="161" name="Google Shape;161;p4"/>
            <p:cNvSpPr/>
            <p:nvPr/>
          </p:nvSpPr>
          <p:spPr>
            <a:xfrm>
              <a:off x="2231500" y="2545625"/>
              <a:ext cx="101625" cy="78925"/>
            </a:xfrm>
            <a:custGeom>
              <a:avLst/>
              <a:gdLst/>
              <a:ahLst/>
              <a:cxnLst/>
              <a:rect l="l" t="t" r="r" b="b"/>
              <a:pathLst>
                <a:path w="4065" h="3157" extrusionOk="0">
                  <a:moveTo>
                    <a:pt x="2032" y="0"/>
                  </a:moveTo>
                  <a:cubicBezTo>
                    <a:pt x="1" y="0"/>
                    <a:pt x="1" y="3157"/>
                    <a:pt x="2032" y="3157"/>
                  </a:cubicBezTo>
                  <a:cubicBezTo>
                    <a:pt x="4065" y="3157"/>
                    <a:pt x="4065" y="0"/>
                    <a:pt x="2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4"/>
            <p:cNvSpPr/>
            <p:nvPr/>
          </p:nvSpPr>
          <p:spPr>
            <a:xfrm>
              <a:off x="2189450" y="2335450"/>
              <a:ext cx="101625" cy="78950"/>
            </a:xfrm>
            <a:custGeom>
              <a:avLst/>
              <a:gdLst/>
              <a:ahLst/>
              <a:cxnLst/>
              <a:rect l="l" t="t" r="r" b="b"/>
              <a:pathLst>
                <a:path w="4065" h="3158" extrusionOk="0">
                  <a:moveTo>
                    <a:pt x="2033" y="1"/>
                  </a:moveTo>
                  <a:cubicBezTo>
                    <a:pt x="1" y="1"/>
                    <a:pt x="1" y="3157"/>
                    <a:pt x="2033" y="3157"/>
                  </a:cubicBezTo>
                  <a:cubicBezTo>
                    <a:pt x="4065" y="3157"/>
                    <a:pt x="4065" y="1"/>
                    <a:pt x="2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4"/>
            <p:cNvSpPr/>
            <p:nvPr/>
          </p:nvSpPr>
          <p:spPr>
            <a:xfrm>
              <a:off x="2344175" y="2388250"/>
              <a:ext cx="96750" cy="89125"/>
            </a:xfrm>
            <a:custGeom>
              <a:avLst/>
              <a:gdLst/>
              <a:ahLst/>
              <a:cxnLst/>
              <a:rect l="l" t="t" r="r" b="b"/>
              <a:pathLst>
                <a:path w="3870" h="3565" extrusionOk="0">
                  <a:moveTo>
                    <a:pt x="2147" y="1"/>
                  </a:moveTo>
                  <a:cubicBezTo>
                    <a:pt x="1742" y="1"/>
                    <a:pt x="1337" y="153"/>
                    <a:pt x="1032" y="457"/>
                  </a:cubicBezTo>
                  <a:cubicBezTo>
                    <a:pt x="888" y="591"/>
                    <a:pt x="754" y="736"/>
                    <a:pt x="610" y="880"/>
                  </a:cubicBezTo>
                  <a:cubicBezTo>
                    <a:pt x="1" y="1478"/>
                    <a:pt x="1" y="2499"/>
                    <a:pt x="610" y="3108"/>
                  </a:cubicBezTo>
                  <a:cubicBezTo>
                    <a:pt x="914" y="3412"/>
                    <a:pt x="1321" y="3564"/>
                    <a:pt x="1728" y="3564"/>
                  </a:cubicBezTo>
                  <a:cubicBezTo>
                    <a:pt x="2134" y="3564"/>
                    <a:pt x="2539" y="3412"/>
                    <a:pt x="2838" y="3108"/>
                  </a:cubicBezTo>
                  <a:cubicBezTo>
                    <a:pt x="2982" y="2964"/>
                    <a:pt x="3127" y="2829"/>
                    <a:pt x="3260" y="2685"/>
                  </a:cubicBezTo>
                  <a:cubicBezTo>
                    <a:pt x="3869" y="2077"/>
                    <a:pt x="3869" y="1066"/>
                    <a:pt x="3260" y="457"/>
                  </a:cubicBezTo>
                  <a:cubicBezTo>
                    <a:pt x="2956" y="153"/>
                    <a:pt x="2552" y="1"/>
                    <a:pt x="2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64751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15"/>
        <p:cNvGrpSpPr/>
        <p:nvPr/>
      </p:nvGrpSpPr>
      <p:grpSpPr>
        <a:xfrm>
          <a:off x="0" y="0"/>
          <a:ext cx="0" cy="0"/>
          <a:chOff x="0" y="0"/>
          <a:chExt cx="0" cy="0"/>
        </a:xfrm>
      </p:grpSpPr>
      <p:sp>
        <p:nvSpPr>
          <p:cNvPr id="216" name="Google Shape;216;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17" name="Google Shape;217;p6"/>
          <p:cNvGrpSpPr/>
          <p:nvPr/>
        </p:nvGrpSpPr>
        <p:grpSpPr>
          <a:xfrm>
            <a:off x="384228" y="306004"/>
            <a:ext cx="1594293" cy="1068008"/>
            <a:chOff x="2458950" y="394475"/>
            <a:chExt cx="697050" cy="466950"/>
          </a:xfrm>
        </p:grpSpPr>
        <p:sp>
          <p:nvSpPr>
            <p:cNvPr id="218" name="Google Shape;218;p6"/>
            <p:cNvSpPr/>
            <p:nvPr/>
          </p:nvSpPr>
          <p:spPr>
            <a:xfrm>
              <a:off x="2585335" y="394475"/>
              <a:ext cx="88000" cy="100225"/>
            </a:xfrm>
            <a:custGeom>
              <a:avLst/>
              <a:gdLst/>
              <a:ahLst/>
              <a:cxnLst/>
              <a:rect l="l" t="t" r="r" b="b"/>
              <a:pathLst>
                <a:path w="3520" h="4009" extrusionOk="0">
                  <a:moveTo>
                    <a:pt x="2021" y="1"/>
                  </a:moveTo>
                  <a:cubicBezTo>
                    <a:pt x="1846" y="1"/>
                    <a:pt x="1681" y="99"/>
                    <a:pt x="1636" y="325"/>
                  </a:cubicBezTo>
                  <a:cubicBezTo>
                    <a:pt x="1585" y="645"/>
                    <a:pt x="1502" y="965"/>
                    <a:pt x="1420" y="1284"/>
                  </a:cubicBezTo>
                  <a:cubicBezTo>
                    <a:pt x="1203" y="1192"/>
                    <a:pt x="976" y="1099"/>
                    <a:pt x="749" y="1037"/>
                  </a:cubicBezTo>
                  <a:cubicBezTo>
                    <a:pt x="704" y="1024"/>
                    <a:pt x="661" y="1018"/>
                    <a:pt x="620" y="1018"/>
                  </a:cubicBezTo>
                  <a:cubicBezTo>
                    <a:pt x="159" y="1018"/>
                    <a:pt x="0" y="1761"/>
                    <a:pt x="512" y="1903"/>
                  </a:cubicBezTo>
                  <a:cubicBezTo>
                    <a:pt x="728" y="1965"/>
                    <a:pt x="945" y="2048"/>
                    <a:pt x="1152" y="2141"/>
                  </a:cubicBezTo>
                  <a:cubicBezTo>
                    <a:pt x="1007" y="2584"/>
                    <a:pt x="842" y="3028"/>
                    <a:pt x="677" y="3461"/>
                  </a:cubicBezTo>
                  <a:cubicBezTo>
                    <a:pt x="552" y="3791"/>
                    <a:pt x="823" y="4008"/>
                    <a:pt x="1099" y="4008"/>
                  </a:cubicBezTo>
                  <a:cubicBezTo>
                    <a:pt x="1281" y="4008"/>
                    <a:pt x="1466" y="3915"/>
                    <a:pt x="1544" y="3698"/>
                  </a:cubicBezTo>
                  <a:cubicBezTo>
                    <a:pt x="1698" y="3306"/>
                    <a:pt x="1842" y="2904"/>
                    <a:pt x="1977" y="2512"/>
                  </a:cubicBezTo>
                  <a:cubicBezTo>
                    <a:pt x="2224" y="2615"/>
                    <a:pt x="2472" y="2698"/>
                    <a:pt x="2740" y="2749"/>
                  </a:cubicBezTo>
                  <a:cubicBezTo>
                    <a:pt x="2775" y="2756"/>
                    <a:pt x="2809" y="2759"/>
                    <a:pt x="2841" y="2759"/>
                  </a:cubicBezTo>
                  <a:cubicBezTo>
                    <a:pt x="3334" y="2759"/>
                    <a:pt x="3519" y="1990"/>
                    <a:pt x="2977" y="1883"/>
                  </a:cubicBezTo>
                  <a:cubicBezTo>
                    <a:pt x="2729" y="1831"/>
                    <a:pt x="2482" y="1749"/>
                    <a:pt x="2255" y="1656"/>
                  </a:cubicBezTo>
                  <a:cubicBezTo>
                    <a:pt x="2358" y="1295"/>
                    <a:pt x="2441" y="934"/>
                    <a:pt x="2513" y="573"/>
                  </a:cubicBezTo>
                  <a:cubicBezTo>
                    <a:pt x="2575" y="225"/>
                    <a:pt x="2286" y="1"/>
                    <a:pt x="2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6"/>
            <p:cNvSpPr/>
            <p:nvPr/>
          </p:nvSpPr>
          <p:spPr>
            <a:xfrm>
              <a:off x="2458950" y="728400"/>
              <a:ext cx="67825" cy="58925"/>
            </a:xfrm>
            <a:custGeom>
              <a:avLst/>
              <a:gdLst/>
              <a:ahLst/>
              <a:cxnLst/>
              <a:rect l="l" t="t" r="r" b="b"/>
              <a:pathLst>
                <a:path w="2713" h="2357" extrusionOk="0">
                  <a:moveTo>
                    <a:pt x="1510" y="0"/>
                  </a:moveTo>
                  <a:cubicBezTo>
                    <a:pt x="1288" y="0"/>
                    <a:pt x="1065" y="67"/>
                    <a:pt x="877" y="205"/>
                  </a:cubicBezTo>
                  <a:cubicBezTo>
                    <a:pt x="774" y="287"/>
                    <a:pt x="671" y="370"/>
                    <a:pt x="558" y="452"/>
                  </a:cubicBezTo>
                  <a:cubicBezTo>
                    <a:pt x="93" y="792"/>
                    <a:pt x="0" y="1473"/>
                    <a:pt x="351" y="1938"/>
                  </a:cubicBezTo>
                  <a:cubicBezTo>
                    <a:pt x="552" y="2212"/>
                    <a:pt x="872" y="2357"/>
                    <a:pt x="1196" y="2357"/>
                  </a:cubicBezTo>
                  <a:cubicBezTo>
                    <a:pt x="1421" y="2357"/>
                    <a:pt x="1647" y="2288"/>
                    <a:pt x="1837" y="2144"/>
                  </a:cubicBezTo>
                  <a:cubicBezTo>
                    <a:pt x="1940" y="2072"/>
                    <a:pt x="2053" y="1989"/>
                    <a:pt x="2156" y="1906"/>
                  </a:cubicBezTo>
                  <a:cubicBezTo>
                    <a:pt x="2621" y="1556"/>
                    <a:pt x="2713" y="886"/>
                    <a:pt x="2362" y="421"/>
                  </a:cubicBezTo>
                  <a:cubicBezTo>
                    <a:pt x="2160" y="145"/>
                    <a:pt x="1837" y="0"/>
                    <a:pt x="15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6"/>
            <p:cNvSpPr/>
            <p:nvPr/>
          </p:nvSpPr>
          <p:spPr>
            <a:xfrm>
              <a:off x="2521600" y="807300"/>
              <a:ext cx="63725" cy="54125"/>
            </a:xfrm>
            <a:custGeom>
              <a:avLst/>
              <a:gdLst/>
              <a:ahLst/>
              <a:cxnLst/>
              <a:rect l="l" t="t" r="r" b="b"/>
              <a:pathLst>
                <a:path w="2549" h="2165" extrusionOk="0">
                  <a:moveTo>
                    <a:pt x="1157" y="1"/>
                  </a:moveTo>
                  <a:cubicBezTo>
                    <a:pt x="631" y="1"/>
                    <a:pt x="159" y="384"/>
                    <a:pt x="83" y="917"/>
                  </a:cubicBezTo>
                  <a:cubicBezTo>
                    <a:pt x="1" y="1484"/>
                    <a:pt x="413" y="2031"/>
                    <a:pt x="991" y="2113"/>
                  </a:cubicBezTo>
                  <a:lnTo>
                    <a:pt x="1270" y="2154"/>
                  </a:lnTo>
                  <a:cubicBezTo>
                    <a:pt x="1319" y="2162"/>
                    <a:pt x="1367" y="2165"/>
                    <a:pt x="1415" y="2165"/>
                  </a:cubicBezTo>
                  <a:cubicBezTo>
                    <a:pt x="1927" y="2165"/>
                    <a:pt x="2391" y="1776"/>
                    <a:pt x="2466" y="1257"/>
                  </a:cubicBezTo>
                  <a:cubicBezTo>
                    <a:pt x="2549" y="680"/>
                    <a:pt x="2136" y="133"/>
                    <a:pt x="1569" y="50"/>
                  </a:cubicBezTo>
                  <a:lnTo>
                    <a:pt x="1290" y="9"/>
                  </a:lnTo>
                  <a:cubicBezTo>
                    <a:pt x="1246" y="3"/>
                    <a:pt x="1201" y="1"/>
                    <a:pt x="1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6"/>
            <p:cNvSpPr/>
            <p:nvPr/>
          </p:nvSpPr>
          <p:spPr>
            <a:xfrm>
              <a:off x="2562825" y="714100"/>
              <a:ext cx="72325" cy="53275"/>
            </a:xfrm>
            <a:custGeom>
              <a:avLst/>
              <a:gdLst/>
              <a:ahLst/>
              <a:cxnLst/>
              <a:rect l="l" t="t" r="r" b="b"/>
              <a:pathLst>
                <a:path w="2893" h="2131" extrusionOk="0">
                  <a:moveTo>
                    <a:pt x="1426" y="1"/>
                  </a:moveTo>
                  <a:cubicBezTo>
                    <a:pt x="216" y="1"/>
                    <a:pt x="1" y="1930"/>
                    <a:pt x="1302" y="2118"/>
                  </a:cubicBezTo>
                  <a:cubicBezTo>
                    <a:pt x="1362" y="2127"/>
                    <a:pt x="1420" y="2131"/>
                    <a:pt x="1475" y="2131"/>
                  </a:cubicBezTo>
                  <a:cubicBezTo>
                    <a:pt x="2677" y="2131"/>
                    <a:pt x="2892" y="200"/>
                    <a:pt x="1601" y="14"/>
                  </a:cubicBezTo>
                  <a:cubicBezTo>
                    <a:pt x="1541" y="5"/>
                    <a:pt x="1482" y="1"/>
                    <a:pt x="1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6"/>
            <p:cNvSpPr/>
            <p:nvPr/>
          </p:nvSpPr>
          <p:spPr>
            <a:xfrm>
              <a:off x="3033750" y="467675"/>
              <a:ext cx="46950" cy="40975"/>
            </a:xfrm>
            <a:custGeom>
              <a:avLst/>
              <a:gdLst/>
              <a:ahLst/>
              <a:cxnLst/>
              <a:rect l="l" t="t" r="r" b="b"/>
              <a:pathLst>
                <a:path w="1878" h="1639" extrusionOk="0">
                  <a:moveTo>
                    <a:pt x="1045" y="0"/>
                  </a:moveTo>
                  <a:cubicBezTo>
                    <a:pt x="892" y="0"/>
                    <a:pt x="739" y="47"/>
                    <a:pt x="610" y="143"/>
                  </a:cubicBezTo>
                  <a:cubicBezTo>
                    <a:pt x="527" y="205"/>
                    <a:pt x="454" y="257"/>
                    <a:pt x="383" y="319"/>
                  </a:cubicBezTo>
                  <a:cubicBezTo>
                    <a:pt x="62" y="556"/>
                    <a:pt x="1" y="1020"/>
                    <a:pt x="238" y="1350"/>
                  </a:cubicBezTo>
                  <a:cubicBezTo>
                    <a:pt x="378" y="1539"/>
                    <a:pt x="602" y="1638"/>
                    <a:pt x="828" y="1638"/>
                  </a:cubicBezTo>
                  <a:cubicBezTo>
                    <a:pt x="983" y="1638"/>
                    <a:pt x="1139" y="1591"/>
                    <a:pt x="1270" y="1495"/>
                  </a:cubicBezTo>
                  <a:cubicBezTo>
                    <a:pt x="1342" y="1433"/>
                    <a:pt x="1414" y="1381"/>
                    <a:pt x="1486" y="1330"/>
                  </a:cubicBezTo>
                  <a:cubicBezTo>
                    <a:pt x="1816" y="1082"/>
                    <a:pt x="1878" y="617"/>
                    <a:pt x="1641" y="298"/>
                  </a:cubicBezTo>
                  <a:cubicBezTo>
                    <a:pt x="1494" y="102"/>
                    <a:pt x="1269" y="0"/>
                    <a:pt x="10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6"/>
            <p:cNvSpPr/>
            <p:nvPr/>
          </p:nvSpPr>
          <p:spPr>
            <a:xfrm>
              <a:off x="3077075" y="522600"/>
              <a:ext cx="44125" cy="37525"/>
            </a:xfrm>
            <a:custGeom>
              <a:avLst/>
              <a:gdLst/>
              <a:ahLst/>
              <a:cxnLst/>
              <a:rect l="l" t="t" r="r" b="b"/>
              <a:pathLst>
                <a:path w="1765" h="1501" extrusionOk="0">
                  <a:moveTo>
                    <a:pt x="789" y="1"/>
                  </a:moveTo>
                  <a:cubicBezTo>
                    <a:pt x="429" y="1"/>
                    <a:pt x="110" y="272"/>
                    <a:pt x="62" y="628"/>
                  </a:cubicBezTo>
                  <a:cubicBezTo>
                    <a:pt x="1" y="1031"/>
                    <a:pt x="289" y="1402"/>
                    <a:pt x="681" y="1464"/>
                  </a:cubicBezTo>
                  <a:lnTo>
                    <a:pt x="878" y="1494"/>
                  </a:lnTo>
                  <a:cubicBezTo>
                    <a:pt x="910" y="1499"/>
                    <a:pt x="942" y="1501"/>
                    <a:pt x="974" y="1501"/>
                  </a:cubicBezTo>
                  <a:cubicBezTo>
                    <a:pt x="1339" y="1501"/>
                    <a:pt x="1666" y="1235"/>
                    <a:pt x="1713" y="866"/>
                  </a:cubicBezTo>
                  <a:cubicBezTo>
                    <a:pt x="1765" y="463"/>
                    <a:pt x="1486" y="91"/>
                    <a:pt x="1084" y="30"/>
                  </a:cubicBezTo>
                  <a:lnTo>
                    <a:pt x="898" y="9"/>
                  </a:lnTo>
                  <a:cubicBezTo>
                    <a:pt x="862" y="3"/>
                    <a:pt x="825" y="1"/>
                    <a:pt x="7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6"/>
            <p:cNvSpPr/>
            <p:nvPr/>
          </p:nvSpPr>
          <p:spPr>
            <a:xfrm>
              <a:off x="3105725" y="457875"/>
              <a:ext cx="50275" cy="36825"/>
            </a:xfrm>
            <a:custGeom>
              <a:avLst/>
              <a:gdLst/>
              <a:ahLst/>
              <a:cxnLst/>
              <a:rect l="l" t="t" r="r" b="b"/>
              <a:pathLst>
                <a:path w="2011" h="1473" extrusionOk="0">
                  <a:moveTo>
                    <a:pt x="983" y="0"/>
                  </a:moveTo>
                  <a:cubicBezTo>
                    <a:pt x="149" y="0"/>
                    <a:pt x="0" y="1336"/>
                    <a:pt x="897" y="1463"/>
                  </a:cubicBezTo>
                  <a:cubicBezTo>
                    <a:pt x="938" y="1469"/>
                    <a:pt x="978" y="1472"/>
                    <a:pt x="1017" y="1472"/>
                  </a:cubicBezTo>
                  <a:cubicBezTo>
                    <a:pt x="1853" y="1472"/>
                    <a:pt x="2010" y="137"/>
                    <a:pt x="1103" y="9"/>
                  </a:cubicBezTo>
                  <a:cubicBezTo>
                    <a:pt x="1062" y="3"/>
                    <a:pt x="1022" y="0"/>
                    <a:pt x="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 name="Google Shape;225;p6"/>
          <p:cNvGrpSpPr/>
          <p:nvPr/>
        </p:nvGrpSpPr>
        <p:grpSpPr>
          <a:xfrm rot="1800362">
            <a:off x="10164778" y="5752904"/>
            <a:ext cx="2134469" cy="2174661"/>
            <a:chOff x="5510175" y="238275"/>
            <a:chExt cx="2841932" cy="2895701"/>
          </a:xfrm>
        </p:grpSpPr>
        <p:sp>
          <p:nvSpPr>
            <p:cNvPr id="226" name="Google Shape;226;p6"/>
            <p:cNvSpPr/>
            <p:nvPr/>
          </p:nvSpPr>
          <p:spPr>
            <a:xfrm>
              <a:off x="5510175" y="238275"/>
              <a:ext cx="2841932" cy="2895701"/>
            </a:xfrm>
            <a:custGeom>
              <a:avLst/>
              <a:gdLst/>
              <a:ahLst/>
              <a:cxnLst/>
              <a:rect l="l" t="t" r="r" b="b"/>
              <a:pathLst>
                <a:path w="30761" h="31343" extrusionOk="0">
                  <a:moveTo>
                    <a:pt x="25462" y="1"/>
                  </a:moveTo>
                  <a:cubicBezTo>
                    <a:pt x="25003" y="1"/>
                    <a:pt x="24504" y="84"/>
                    <a:pt x="23962" y="262"/>
                  </a:cubicBezTo>
                  <a:cubicBezTo>
                    <a:pt x="22714" y="644"/>
                    <a:pt x="21848" y="1706"/>
                    <a:pt x="21270" y="2862"/>
                  </a:cubicBezTo>
                  <a:cubicBezTo>
                    <a:pt x="20785" y="3728"/>
                    <a:pt x="20693" y="5740"/>
                    <a:pt x="19919" y="6421"/>
                  </a:cubicBezTo>
                  <a:cubicBezTo>
                    <a:pt x="19549" y="6724"/>
                    <a:pt x="19197" y="6855"/>
                    <a:pt x="18859" y="6855"/>
                  </a:cubicBezTo>
                  <a:cubicBezTo>
                    <a:pt x="16740" y="6855"/>
                    <a:pt x="15176" y="1692"/>
                    <a:pt x="13183" y="1603"/>
                  </a:cubicBezTo>
                  <a:cubicBezTo>
                    <a:pt x="13116" y="1599"/>
                    <a:pt x="13051" y="1598"/>
                    <a:pt x="12987" y="1598"/>
                  </a:cubicBezTo>
                  <a:cubicBezTo>
                    <a:pt x="9937" y="1598"/>
                    <a:pt x="10508" y="5882"/>
                    <a:pt x="11357" y="7762"/>
                  </a:cubicBezTo>
                  <a:cubicBezTo>
                    <a:pt x="11842" y="8917"/>
                    <a:pt x="12420" y="10072"/>
                    <a:pt x="13276" y="11134"/>
                  </a:cubicBezTo>
                  <a:cubicBezTo>
                    <a:pt x="13956" y="12094"/>
                    <a:pt x="15205" y="12867"/>
                    <a:pt x="15586" y="14116"/>
                  </a:cubicBezTo>
                  <a:cubicBezTo>
                    <a:pt x="16357" y="16711"/>
                    <a:pt x="14815" y="17501"/>
                    <a:pt x="12974" y="17501"/>
                  </a:cubicBezTo>
                  <a:cubicBezTo>
                    <a:pt x="11807" y="17501"/>
                    <a:pt x="10520" y="17184"/>
                    <a:pt x="9624" y="16808"/>
                  </a:cubicBezTo>
                  <a:cubicBezTo>
                    <a:pt x="8752" y="16450"/>
                    <a:pt x="7859" y="16277"/>
                    <a:pt x="6986" y="16277"/>
                  </a:cubicBezTo>
                  <a:cubicBezTo>
                    <a:pt x="4586" y="16277"/>
                    <a:pt x="2333" y="17587"/>
                    <a:pt x="1062" y="19985"/>
                  </a:cubicBezTo>
                  <a:cubicBezTo>
                    <a:pt x="0" y="22203"/>
                    <a:pt x="93" y="25472"/>
                    <a:pt x="1248" y="27783"/>
                  </a:cubicBezTo>
                  <a:cubicBezTo>
                    <a:pt x="1953" y="29293"/>
                    <a:pt x="2762" y="29890"/>
                    <a:pt x="3534" y="29890"/>
                  </a:cubicBezTo>
                  <a:cubicBezTo>
                    <a:pt x="4978" y="29890"/>
                    <a:pt x="6291" y="27799"/>
                    <a:pt x="6540" y="25669"/>
                  </a:cubicBezTo>
                  <a:cubicBezTo>
                    <a:pt x="6754" y="23757"/>
                    <a:pt x="7623" y="23083"/>
                    <a:pt x="8725" y="23083"/>
                  </a:cubicBezTo>
                  <a:cubicBezTo>
                    <a:pt x="10121" y="23083"/>
                    <a:pt x="11892" y="24164"/>
                    <a:pt x="13183" y="25184"/>
                  </a:cubicBezTo>
                  <a:cubicBezTo>
                    <a:pt x="14106" y="25895"/>
                    <a:pt x="14783" y="26188"/>
                    <a:pt x="15317" y="26188"/>
                  </a:cubicBezTo>
                  <a:cubicBezTo>
                    <a:pt x="16736" y="26188"/>
                    <a:pt x="17148" y="24117"/>
                    <a:pt x="18474" y="22295"/>
                  </a:cubicBezTo>
                  <a:cubicBezTo>
                    <a:pt x="19049" y="21552"/>
                    <a:pt x="19836" y="21252"/>
                    <a:pt x="20692" y="21252"/>
                  </a:cubicBezTo>
                  <a:cubicBezTo>
                    <a:pt x="22710" y="21252"/>
                    <a:pt x="25108" y="22925"/>
                    <a:pt x="25984" y="24410"/>
                  </a:cubicBezTo>
                  <a:cubicBezTo>
                    <a:pt x="26655" y="25669"/>
                    <a:pt x="26944" y="27010"/>
                    <a:pt x="27336" y="28454"/>
                  </a:cubicBezTo>
                  <a:cubicBezTo>
                    <a:pt x="27624" y="29227"/>
                    <a:pt x="27624" y="30671"/>
                    <a:pt x="28006" y="31342"/>
                  </a:cubicBezTo>
                  <a:lnTo>
                    <a:pt x="28099" y="31146"/>
                  </a:lnTo>
                  <a:cubicBezTo>
                    <a:pt x="28129" y="31161"/>
                    <a:pt x="28159" y="31168"/>
                    <a:pt x="28189" y="31168"/>
                  </a:cubicBezTo>
                  <a:cubicBezTo>
                    <a:pt x="28548" y="31168"/>
                    <a:pt x="28887" y="30143"/>
                    <a:pt x="29069" y="29609"/>
                  </a:cubicBezTo>
                  <a:cubicBezTo>
                    <a:pt x="30502" y="24802"/>
                    <a:pt x="29935" y="19315"/>
                    <a:pt x="30409" y="14311"/>
                  </a:cubicBezTo>
                  <a:cubicBezTo>
                    <a:pt x="30760" y="10859"/>
                    <a:pt x="30710" y="1"/>
                    <a:pt x="254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6"/>
            <p:cNvSpPr/>
            <p:nvPr/>
          </p:nvSpPr>
          <p:spPr>
            <a:xfrm>
              <a:off x="5774125" y="2413353"/>
              <a:ext cx="160200" cy="180987"/>
            </a:xfrm>
            <a:custGeom>
              <a:avLst/>
              <a:gdLst/>
              <a:ahLst/>
              <a:cxnLst/>
              <a:rect l="l" t="t" r="r" b="b"/>
              <a:pathLst>
                <a:path w="1734" h="1959" extrusionOk="0">
                  <a:moveTo>
                    <a:pt x="991" y="1"/>
                  </a:moveTo>
                  <a:cubicBezTo>
                    <a:pt x="816" y="1"/>
                    <a:pt x="681" y="104"/>
                    <a:pt x="578" y="249"/>
                  </a:cubicBezTo>
                  <a:cubicBezTo>
                    <a:pt x="568" y="258"/>
                    <a:pt x="557" y="279"/>
                    <a:pt x="537" y="300"/>
                  </a:cubicBezTo>
                  <a:cubicBezTo>
                    <a:pt x="351" y="320"/>
                    <a:pt x="217" y="465"/>
                    <a:pt x="145" y="650"/>
                  </a:cubicBezTo>
                  <a:cubicBezTo>
                    <a:pt x="0" y="1012"/>
                    <a:pt x="0" y="1393"/>
                    <a:pt x="248" y="1703"/>
                  </a:cubicBezTo>
                  <a:cubicBezTo>
                    <a:pt x="381" y="1873"/>
                    <a:pt x="606" y="1959"/>
                    <a:pt x="825" y="1959"/>
                  </a:cubicBezTo>
                  <a:cubicBezTo>
                    <a:pt x="910" y="1959"/>
                    <a:pt x="995" y="1946"/>
                    <a:pt x="1073" y="1920"/>
                  </a:cubicBezTo>
                  <a:cubicBezTo>
                    <a:pt x="1373" y="1837"/>
                    <a:pt x="1630" y="1579"/>
                    <a:pt x="1692" y="1269"/>
                  </a:cubicBezTo>
                  <a:cubicBezTo>
                    <a:pt x="1733" y="1074"/>
                    <a:pt x="1713" y="898"/>
                    <a:pt x="1661" y="733"/>
                  </a:cubicBezTo>
                  <a:cubicBezTo>
                    <a:pt x="1692" y="547"/>
                    <a:pt x="1579" y="362"/>
                    <a:pt x="1424" y="258"/>
                  </a:cubicBezTo>
                  <a:cubicBezTo>
                    <a:pt x="1393" y="228"/>
                    <a:pt x="1362" y="187"/>
                    <a:pt x="1331" y="145"/>
                  </a:cubicBezTo>
                  <a:cubicBezTo>
                    <a:pt x="1259" y="52"/>
                    <a:pt x="1104" y="1"/>
                    <a:pt x="9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6"/>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6"/>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6"/>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6"/>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6"/>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6"/>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6"/>
            <p:cNvSpPr/>
            <p:nvPr/>
          </p:nvSpPr>
          <p:spPr>
            <a:xfrm>
              <a:off x="6821520" y="1081218"/>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6"/>
            <p:cNvSpPr/>
            <p:nvPr/>
          </p:nvSpPr>
          <p:spPr>
            <a:xfrm>
              <a:off x="7283641" y="981994"/>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6"/>
            <p:cNvSpPr/>
            <p:nvPr/>
          </p:nvSpPr>
          <p:spPr>
            <a:xfrm>
              <a:off x="6712873" y="724603"/>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6"/>
            <p:cNvSpPr/>
            <p:nvPr/>
          </p:nvSpPr>
          <p:spPr>
            <a:xfrm>
              <a:off x="7596187" y="679887"/>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6"/>
            <p:cNvSpPr/>
            <p:nvPr/>
          </p:nvSpPr>
          <p:spPr>
            <a:xfrm>
              <a:off x="6845264" y="2369284"/>
              <a:ext cx="134516" cy="124261"/>
            </a:xfrm>
            <a:custGeom>
              <a:avLst/>
              <a:gdLst/>
              <a:ahLst/>
              <a:cxnLst/>
              <a:rect l="l" t="t" r="r" b="b"/>
              <a:pathLst>
                <a:path w="1456" h="1345" extrusionOk="0">
                  <a:moveTo>
                    <a:pt x="894" y="0"/>
                  </a:moveTo>
                  <a:cubicBezTo>
                    <a:pt x="878" y="0"/>
                    <a:pt x="862" y="1"/>
                    <a:pt x="846" y="3"/>
                  </a:cubicBezTo>
                  <a:cubicBezTo>
                    <a:pt x="733" y="13"/>
                    <a:pt x="630" y="55"/>
                    <a:pt x="537" y="107"/>
                  </a:cubicBezTo>
                  <a:cubicBezTo>
                    <a:pt x="496" y="127"/>
                    <a:pt x="465" y="137"/>
                    <a:pt x="434" y="158"/>
                  </a:cubicBezTo>
                  <a:cubicBezTo>
                    <a:pt x="321" y="240"/>
                    <a:pt x="238" y="343"/>
                    <a:pt x="186" y="478"/>
                  </a:cubicBezTo>
                  <a:cubicBezTo>
                    <a:pt x="176" y="488"/>
                    <a:pt x="156" y="509"/>
                    <a:pt x="145" y="529"/>
                  </a:cubicBezTo>
                  <a:cubicBezTo>
                    <a:pt x="1" y="746"/>
                    <a:pt x="104" y="1056"/>
                    <a:pt x="321" y="1189"/>
                  </a:cubicBezTo>
                  <a:cubicBezTo>
                    <a:pt x="351" y="1200"/>
                    <a:pt x="383" y="1221"/>
                    <a:pt x="413" y="1231"/>
                  </a:cubicBezTo>
                  <a:cubicBezTo>
                    <a:pt x="475" y="1272"/>
                    <a:pt x="537" y="1313"/>
                    <a:pt x="619" y="1324"/>
                  </a:cubicBezTo>
                  <a:cubicBezTo>
                    <a:pt x="733" y="1344"/>
                    <a:pt x="836" y="1344"/>
                    <a:pt x="950" y="1344"/>
                  </a:cubicBezTo>
                  <a:cubicBezTo>
                    <a:pt x="1197" y="1344"/>
                    <a:pt x="1435" y="1127"/>
                    <a:pt x="1424" y="870"/>
                  </a:cubicBezTo>
                  <a:cubicBezTo>
                    <a:pt x="1424" y="808"/>
                    <a:pt x="1414" y="756"/>
                    <a:pt x="1403" y="705"/>
                  </a:cubicBezTo>
                  <a:cubicBezTo>
                    <a:pt x="1455" y="509"/>
                    <a:pt x="1393" y="282"/>
                    <a:pt x="1218" y="178"/>
                  </a:cubicBezTo>
                  <a:cubicBezTo>
                    <a:pt x="1144" y="77"/>
                    <a:pt x="1029" y="0"/>
                    <a:pt x="8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6"/>
            <p:cNvSpPr/>
            <p:nvPr/>
          </p:nvSpPr>
          <p:spPr>
            <a:xfrm>
              <a:off x="7625844" y="1755831"/>
              <a:ext cx="99132" cy="115392"/>
            </a:xfrm>
            <a:custGeom>
              <a:avLst/>
              <a:gdLst/>
              <a:ahLst/>
              <a:cxnLst/>
              <a:rect l="l" t="t" r="r" b="b"/>
              <a:pathLst>
                <a:path w="1073" h="1249" extrusionOk="0">
                  <a:moveTo>
                    <a:pt x="484" y="0"/>
                  </a:moveTo>
                  <a:cubicBezTo>
                    <a:pt x="227" y="0"/>
                    <a:pt x="0" y="217"/>
                    <a:pt x="0" y="485"/>
                  </a:cubicBezTo>
                  <a:cubicBezTo>
                    <a:pt x="0" y="588"/>
                    <a:pt x="41" y="681"/>
                    <a:pt x="103" y="764"/>
                  </a:cubicBezTo>
                  <a:lnTo>
                    <a:pt x="103" y="774"/>
                  </a:lnTo>
                  <a:cubicBezTo>
                    <a:pt x="103" y="1032"/>
                    <a:pt x="319" y="1248"/>
                    <a:pt x="578" y="1248"/>
                  </a:cubicBezTo>
                  <a:cubicBezTo>
                    <a:pt x="846" y="1248"/>
                    <a:pt x="1062" y="1032"/>
                    <a:pt x="1062" y="774"/>
                  </a:cubicBezTo>
                  <a:cubicBezTo>
                    <a:pt x="1062" y="599"/>
                    <a:pt x="1073" y="423"/>
                    <a:pt x="980" y="269"/>
                  </a:cubicBezTo>
                  <a:cubicBezTo>
                    <a:pt x="876" y="83"/>
                    <a:pt x="691" y="0"/>
                    <a:pt x="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6"/>
          <p:cNvGrpSpPr/>
          <p:nvPr/>
        </p:nvGrpSpPr>
        <p:grpSpPr>
          <a:xfrm rot="3716836">
            <a:off x="-947397" y="5346511"/>
            <a:ext cx="2134391" cy="2174615"/>
            <a:chOff x="5510175" y="238275"/>
            <a:chExt cx="2841932" cy="2895701"/>
          </a:xfrm>
        </p:grpSpPr>
        <p:sp>
          <p:nvSpPr>
            <p:cNvPr id="241" name="Google Shape;241;p6"/>
            <p:cNvSpPr/>
            <p:nvPr/>
          </p:nvSpPr>
          <p:spPr>
            <a:xfrm>
              <a:off x="5510175" y="238275"/>
              <a:ext cx="2841932" cy="2895701"/>
            </a:xfrm>
            <a:custGeom>
              <a:avLst/>
              <a:gdLst/>
              <a:ahLst/>
              <a:cxnLst/>
              <a:rect l="l" t="t" r="r" b="b"/>
              <a:pathLst>
                <a:path w="30761" h="31343" extrusionOk="0">
                  <a:moveTo>
                    <a:pt x="25462" y="1"/>
                  </a:moveTo>
                  <a:cubicBezTo>
                    <a:pt x="25003" y="1"/>
                    <a:pt x="24504" y="84"/>
                    <a:pt x="23962" y="262"/>
                  </a:cubicBezTo>
                  <a:cubicBezTo>
                    <a:pt x="22714" y="644"/>
                    <a:pt x="21848" y="1706"/>
                    <a:pt x="21270" y="2862"/>
                  </a:cubicBezTo>
                  <a:cubicBezTo>
                    <a:pt x="20785" y="3728"/>
                    <a:pt x="20693" y="5740"/>
                    <a:pt x="19919" y="6421"/>
                  </a:cubicBezTo>
                  <a:cubicBezTo>
                    <a:pt x="19549" y="6724"/>
                    <a:pt x="19197" y="6855"/>
                    <a:pt x="18859" y="6855"/>
                  </a:cubicBezTo>
                  <a:cubicBezTo>
                    <a:pt x="16740" y="6855"/>
                    <a:pt x="15176" y="1692"/>
                    <a:pt x="13183" y="1603"/>
                  </a:cubicBezTo>
                  <a:cubicBezTo>
                    <a:pt x="13116" y="1599"/>
                    <a:pt x="13051" y="1598"/>
                    <a:pt x="12987" y="1598"/>
                  </a:cubicBezTo>
                  <a:cubicBezTo>
                    <a:pt x="9937" y="1598"/>
                    <a:pt x="10508" y="5882"/>
                    <a:pt x="11357" y="7762"/>
                  </a:cubicBezTo>
                  <a:cubicBezTo>
                    <a:pt x="11842" y="8917"/>
                    <a:pt x="12420" y="10072"/>
                    <a:pt x="13276" y="11134"/>
                  </a:cubicBezTo>
                  <a:cubicBezTo>
                    <a:pt x="13956" y="12094"/>
                    <a:pt x="15205" y="12867"/>
                    <a:pt x="15586" y="14116"/>
                  </a:cubicBezTo>
                  <a:cubicBezTo>
                    <a:pt x="16357" y="16711"/>
                    <a:pt x="14815" y="17501"/>
                    <a:pt x="12974" y="17501"/>
                  </a:cubicBezTo>
                  <a:cubicBezTo>
                    <a:pt x="11807" y="17501"/>
                    <a:pt x="10520" y="17184"/>
                    <a:pt x="9624" y="16808"/>
                  </a:cubicBezTo>
                  <a:cubicBezTo>
                    <a:pt x="8752" y="16450"/>
                    <a:pt x="7859" y="16277"/>
                    <a:pt x="6986" y="16277"/>
                  </a:cubicBezTo>
                  <a:cubicBezTo>
                    <a:pt x="4586" y="16277"/>
                    <a:pt x="2333" y="17587"/>
                    <a:pt x="1062" y="19985"/>
                  </a:cubicBezTo>
                  <a:cubicBezTo>
                    <a:pt x="0" y="22203"/>
                    <a:pt x="93" y="25472"/>
                    <a:pt x="1248" y="27783"/>
                  </a:cubicBezTo>
                  <a:cubicBezTo>
                    <a:pt x="1953" y="29293"/>
                    <a:pt x="2762" y="29890"/>
                    <a:pt x="3534" y="29890"/>
                  </a:cubicBezTo>
                  <a:cubicBezTo>
                    <a:pt x="4978" y="29890"/>
                    <a:pt x="6291" y="27799"/>
                    <a:pt x="6540" y="25669"/>
                  </a:cubicBezTo>
                  <a:cubicBezTo>
                    <a:pt x="6754" y="23757"/>
                    <a:pt x="7623" y="23083"/>
                    <a:pt x="8725" y="23083"/>
                  </a:cubicBezTo>
                  <a:cubicBezTo>
                    <a:pt x="10121" y="23083"/>
                    <a:pt x="11892" y="24164"/>
                    <a:pt x="13183" y="25184"/>
                  </a:cubicBezTo>
                  <a:cubicBezTo>
                    <a:pt x="14106" y="25895"/>
                    <a:pt x="14783" y="26188"/>
                    <a:pt x="15317" y="26188"/>
                  </a:cubicBezTo>
                  <a:cubicBezTo>
                    <a:pt x="16736" y="26188"/>
                    <a:pt x="17148" y="24117"/>
                    <a:pt x="18474" y="22295"/>
                  </a:cubicBezTo>
                  <a:cubicBezTo>
                    <a:pt x="19049" y="21552"/>
                    <a:pt x="19836" y="21252"/>
                    <a:pt x="20692" y="21252"/>
                  </a:cubicBezTo>
                  <a:cubicBezTo>
                    <a:pt x="22710" y="21252"/>
                    <a:pt x="25108" y="22925"/>
                    <a:pt x="25984" y="24410"/>
                  </a:cubicBezTo>
                  <a:cubicBezTo>
                    <a:pt x="26655" y="25669"/>
                    <a:pt x="26944" y="27010"/>
                    <a:pt x="27336" y="28454"/>
                  </a:cubicBezTo>
                  <a:cubicBezTo>
                    <a:pt x="27624" y="29227"/>
                    <a:pt x="27624" y="30671"/>
                    <a:pt x="28006" y="31342"/>
                  </a:cubicBezTo>
                  <a:lnTo>
                    <a:pt x="28099" y="31146"/>
                  </a:lnTo>
                  <a:cubicBezTo>
                    <a:pt x="28129" y="31161"/>
                    <a:pt x="28159" y="31168"/>
                    <a:pt x="28189" y="31168"/>
                  </a:cubicBezTo>
                  <a:cubicBezTo>
                    <a:pt x="28548" y="31168"/>
                    <a:pt x="28887" y="30143"/>
                    <a:pt x="29069" y="29609"/>
                  </a:cubicBezTo>
                  <a:cubicBezTo>
                    <a:pt x="30502" y="24802"/>
                    <a:pt x="29935" y="19315"/>
                    <a:pt x="30409" y="14311"/>
                  </a:cubicBezTo>
                  <a:cubicBezTo>
                    <a:pt x="30760" y="10859"/>
                    <a:pt x="30710" y="1"/>
                    <a:pt x="254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6"/>
            <p:cNvSpPr/>
            <p:nvPr/>
          </p:nvSpPr>
          <p:spPr>
            <a:xfrm>
              <a:off x="5774125" y="2413353"/>
              <a:ext cx="160200" cy="180987"/>
            </a:xfrm>
            <a:custGeom>
              <a:avLst/>
              <a:gdLst/>
              <a:ahLst/>
              <a:cxnLst/>
              <a:rect l="l" t="t" r="r" b="b"/>
              <a:pathLst>
                <a:path w="1734" h="1959" extrusionOk="0">
                  <a:moveTo>
                    <a:pt x="991" y="1"/>
                  </a:moveTo>
                  <a:cubicBezTo>
                    <a:pt x="816" y="1"/>
                    <a:pt x="681" y="104"/>
                    <a:pt x="578" y="249"/>
                  </a:cubicBezTo>
                  <a:cubicBezTo>
                    <a:pt x="568" y="258"/>
                    <a:pt x="557" y="279"/>
                    <a:pt x="537" y="300"/>
                  </a:cubicBezTo>
                  <a:cubicBezTo>
                    <a:pt x="351" y="320"/>
                    <a:pt x="217" y="465"/>
                    <a:pt x="145" y="650"/>
                  </a:cubicBezTo>
                  <a:cubicBezTo>
                    <a:pt x="0" y="1012"/>
                    <a:pt x="0" y="1393"/>
                    <a:pt x="248" y="1703"/>
                  </a:cubicBezTo>
                  <a:cubicBezTo>
                    <a:pt x="381" y="1873"/>
                    <a:pt x="606" y="1959"/>
                    <a:pt x="825" y="1959"/>
                  </a:cubicBezTo>
                  <a:cubicBezTo>
                    <a:pt x="910" y="1959"/>
                    <a:pt x="995" y="1946"/>
                    <a:pt x="1073" y="1920"/>
                  </a:cubicBezTo>
                  <a:cubicBezTo>
                    <a:pt x="1373" y="1837"/>
                    <a:pt x="1630" y="1579"/>
                    <a:pt x="1692" y="1269"/>
                  </a:cubicBezTo>
                  <a:cubicBezTo>
                    <a:pt x="1733" y="1074"/>
                    <a:pt x="1713" y="898"/>
                    <a:pt x="1661" y="733"/>
                  </a:cubicBezTo>
                  <a:cubicBezTo>
                    <a:pt x="1692" y="547"/>
                    <a:pt x="1579" y="362"/>
                    <a:pt x="1424" y="258"/>
                  </a:cubicBezTo>
                  <a:cubicBezTo>
                    <a:pt x="1393" y="228"/>
                    <a:pt x="1362" y="187"/>
                    <a:pt x="1331" y="145"/>
                  </a:cubicBezTo>
                  <a:cubicBezTo>
                    <a:pt x="1259" y="52"/>
                    <a:pt x="1104" y="1"/>
                    <a:pt x="9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6"/>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6"/>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6"/>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6"/>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6"/>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6"/>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6"/>
            <p:cNvSpPr/>
            <p:nvPr/>
          </p:nvSpPr>
          <p:spPr>
            <a:xfrm>
              <a:off x="6821520" y="1081218"/>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6"/>
            <p:cNvSpPr/>
            <p:nvPr/>
          </p:nvSpPr>
          <p:spPr>
            <a:xfrm>
              <a:off x="7283641" y="981994"/>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6"/>
            <p:cNvSpPr/>
            <p:nvPr/>
          </p:nvSpPr>
          <p:spPr>
            <a:xfrm>
              <a:off x="6712873" y="724603"/>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6"/>
            <p:cNvSpPr/>
            <p:nvPr/>
          </p:nvSpPr>
          <p:spPr>
            <a:xfrm>
              <a:off x="7596187" y="679887"/>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6"/>
            <p:cNvSpPr/>
            <p:nvPr/>
          </p:nvSpPr>
          <p:spPr>
            <a:xfrm>
              <a:off x="6845264" y="2369284"/>
              <a:ext cx="134516" cy="124261"/>
            </a:xfrm>
            <a:custGeom>
              <a:avLst/>
              <a:gdLst/>
              <a:ahLst/>
              <a:cxnLst/>
              <a:rect l="l" t="t" r="r" b="b"/>
              <a:pathLst>
                <a:path w="1456" h="1345" extrusionOk="0">
                  <a:moveTo>
                    <a:pt x="894" y="0"/>
                  </a:moveTo>
                  <a:cubicBezTo>
                    <a:pt x="878" y="0"/>
                    <a:pt x="862" y="1"/>
                    <a:pt x="846" y="3"/>
                  </a:cubicBezTo>
                  <a:cubicBezTo>
                    <a:pt x="733" y="13"/>
                    <a:pt x="630" y="55"/>
                    <a:pt x="537" y="107"/>
                  </a:cubicBezTo>
                  <a:cubicBezTo>
                    <a:pt x="496" y="127"/>
                    <a:pt x="465" y="137"/>
                    <a:pt x="434" y="158"/>
                  </a:cubicBezTo>
                  <a:cubicBezTo>
                    <a:pt x="321" y="240"/>
                    <a:pt x="238" y="343"/>
                    <a:pt x="186" y="478"/>
                  </a:cubicBezTo>
                  <a:cubicBezTo>
                    <a:pt x="176" y="488"/>
                    <a:pt x="156" y="509"/>
                    <a:pt x="145" y="529"/>
                  </a:cubicBezTo>
                  <a:cubicBezTo>
                    <a:pt x="1" y="746"/>
                    <a:pt x="104" y="1056"/>
                    <a:pt x="321" y="1189"/>
                  </a:cubicBezTo>
                  <a:cubicBezTo>
                    <a:pt x="351" y="1200"/>
                    <a:pt x="383" y="1221"/>
                    <a:pt x="413" y="1231"/>
                  </a:cubicBezTo>
                  <a:cubicBezTo>
                    <a:pt x="475" y="1272"/>
                    <a:pt x="537" y="1313"/>
                    <a:pt x="619" y="1324"/>
                  </a:cubicBezTo>
                  <a:cubicBezTo>
                    <a:pt x="733" y="1344"/>
                    <a:pt x="836" y="1344"/>
                    <a:pt x="950" y="1344"/>
                  </a:cubicBezTo>
                  <a:cubicBezTo>
                    <a:pt x="1197" y="1344"/>
                    <a:pt x="1435" y="1127"/>
                    <a:pt x="1424" y="870"/>
                  </a:cubicBezTo>
                  <a:cubicBezTo>
                    <a:pt x="1424" y="808"/>
                    <a:pt x="1414" y="756"/>
                    <a:pt x="1403" y="705"/>
                  </a:cubicBezTo>
                  <a:cubicBezTo>
                    <a:pt x="1455" y="509"/>
                    <a:pt x="1393" y="282"/>
                    <a:pt x="1218" y="178"/>
                  </a:cubicBezTo>
                  <a:cubicBezTo>
                    <a:pt x="1144" y="77"/>
                    <a:pt x="1029" y="0"/>
                    <a:pt x="8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6"/>
            <p:cNvSpPr/>
            <p:nvPr/>
          </p:nvSpPr>
          <p:spPr>
            <a:xfrm>
              <a:off x="7625844" y="1755831"/>
              <a:ext cx="99132" cy="115392"/>
            </a:xfrm>
            <a:custGeom>
              <a:avLst/>
              <a:gdLst/>
              <a:ahLst/>
              <a:cxnLst/>
              <a:rect l="l" t="t" r="r" b="b"/>
              <a:pathLst>
                <a:path w="1073" h="1249" extrusionOk="0">
                  <a:moveTo>
                    <a:pt x="484" y="0"/>
                  </a:moveTo>
                  <a:cubicBezTo>
                    <a:pt x="227" y="0"/>
                    <a:pt x="0" y="217"/>
                    <a:pt x="0" y="485"/>
                  </a:cubicBezTo>
                  <a:cubicBezTo>
                    <a:pt x="0" y="588"/>
                    <a:pt x="41" y="681"/>
                    <a:pt x="103" y="764"/>
                  </a:cubicBezTo>
                  <a:lnTo>
                    <a:pt x="103" y="774"/>
                  </a:lnTo>
                  <a:cubicBezTo>
                    <a:pt x="103" y="1032"/>
                    <a:pt x="319" y="1248"/>
                    <a:pt x="578" y="1248"/>
                  </a:cubicBezTo>
                  <a:cubicBezTo>
                    <a:pt x="846" y="1248"/>
                    <a:pt x="1062" y="1032"/>
                    <a:pt x="1062" y="774"/>
                  </a:cubicBezTo>
                  <a:cubicBezTo>
                    <a:pt x="1062" y="599"/>
                    <a:pt x="1073" y="423"/>
                    <a:pt x="980" y="269"/>
                  </a:cubicBezTo>
                  <a:cubicBezTo>
                    <a:pt x="876" y="83"/>
                    <a:pt x="691" y="0"/>
                    <a:pt x="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5" name="Google Shape;255;p6"/>
          <p:cNvSpPr/>
          <p:nvPr/>
        </p:nvSpPr>
        <p:spPr>
          <a:xfrm>
            <a:off x="10999214" y="426183"/>
            <a:ext cx="926380" cy="887216"/>
          </a:xfrm>
          <a:custGeom>
            <a:avLst/>
            <a:gdLst/>
            <a:ahLst/>
            <a:cxnLst/>
            <a:rect l="l" t="t" r="r" b="b"/>
            <a:pathLst>
              <a:path w="14973" h="14340" extrusionOk="0">
                <a:moveTo>
                  <a:pt x="5804" y="1"/>
                </a:moveTo>
                <a:cubicBezTo>
                  <a:pt x="5569" y="1"/>
                  <a:pt x="5300" y="71"/>
                  <a:pt x="5030" y="212"/>
                </a:cubicBezTo>
                <a:cubicBezTo>
                  <a:pt x="4538" y="469"/>
                  <a:pt x="4327" y="938"/>
                  <a:pt x="4339" y="1431"/>
                </a:cubicBezTo>
                <a:lnTo>
                  <a:pt x="4327" y="1431"/>
                </a:lnTo>
                <a:lnTo>
                  <a:pt x="4339" y="1443"/>
                </a:lnTo>
                <a:cubicBezTo>
                  <a:pt x="4339" y="1501"/>
                  <a:pt x="4339" y="1560"/>
                  <a:pt x="4350" y="1607"/>
                </a:cubicBezTo>
                <a:lnTo>
                  <a:pt x="4350" y="1618"/>
                </a:lnTo>
                <a:cubicBezTo>
                  <a:pt x="4350" y="1665"/>
                  <a:pt x="4362" y="1724"/>
                  <a:pt x="4374" y="1771"/>
                </a:cubicBezTo>
                <a:cubicBezTo>
                  <a:pt x="4374" y="1795"/>
                  <a:pt x="4386" y="1806"/>
                  <a:pt x="4386" y="1829"/>
                </a:cubicBezTo>
                <a:cubicBezTo>
                  <a:pt x="4397" y="1865"/>
                  <a:pt x="4409" y="1900"/>
                  <a:pt x="4420" y="1947"/>
                </a:cubicBezTo>
                <a:cubicBezTo>
                  <a:pt x="4420" y="1959"/>
                  <a:pt x="4433" y="1970"/>
                  <a:pt x="4433" y="1994"/>
                </a:cubicBezTo>
                <a:cubicBezTo>
                  <a:pt x="4456" y="2041"/>
                  <a:pt x="4467" y="2100"/>
                  <a:pt x="4491" y="2147"/>
                </a:cubicBezTo>
                <a:cubicBezTo>
                  <a:pt x="4491" y="2147"/>
                  <a:pt x="4491" y="2158"/>
                  <a:pt x="4503" y="2158"/>
                </a:cubicBezTo>
                <a:cubicBezTo>
                  <a:pt x="4514" y="2205"/>
                  <a:pt x="4550" y="2252"/>
                  <a:pt x="4573" y="2298"/>
                </a:cubicBezTo>
                <a:cubicBezTo>
                  <a:pt x="4573" y="2322"/>
                  <a:pt x="4585" y="2334"/>
                  <a:pt x="4597" y="2345"/>
                </a:cubicBezTo>
                <a:lnTo>
                  <a:pt x="4667" y="2451"/>
                </a:lnTo>
                <a:cubicBezTo>
                  <a:pt x="4667" y="2463"/>
                  <a:pt x="4678" y="2475"/>
                  <a:pt x="4691" y="2498"/>
                </a:cubicBezTo>
                <a:cubicBezTo>
                  <a:pt x="4725" y="2545"/>
                  <a:pt x="4761" y="2580"/>
                  <a:pt x="4796" y="2627"/>
                </a:cubicBezTo>
                <a:cubicBezTo>
                  <a:pt x="4831" y="2674"/>
                  <a:pt x="4866" y="2709"/>
                  <a:pt x="4913" y="2744"/>
                </a:cubicBezTo>
                <a:lnTo>
                  <a:pt x="4949" y="2780"/>
                </a:lnTo>
                <a:cubicBezTo>
                  <a:pt x="4972" y="2814"/>
                  <a:pt x="5007" y="2838"/>
                  <a:pt x="5042" y="2861"/>
                </a:cubicBezTo>
                <a:lnTo>
                  <a:pt x="5077" y="2897"/>
                </a:lnTo>
                <a:cubicBezTo>
                  <a:pt x="5124" y="2932"/>
                  <a:pt x="5171" y="2955"/>
                  <a:pt x="5218" y="2991"/>
                </a:cubicBezTo>
                <a:lnTo>
                  <a:pt x="5230" y="2991"/>
                </a:lnTo>
                <a:lnTo>
                  <a:pt x="5371" y="3061"/>
                </a:lnTo>
                <a:cubicBezTo>
                  <a:pt x="5382" y="3072"/>
                  <a:pt x="5405" y="3072"/>
                  <a:pt x="5417" y="3084"/>
                </a:cubicBezTo>
                <a:cubicBezTo>
                  <a:pt x="5452" y="3096"/>
                  <a:pt x="5488" y="3108"/>
                  <a:pt x="5535" y="3119"/>
                </a:cubicBezTo>
                <a:cubicBezTo>
                  <a:pt x="5546" y="3119"/>
                  <a:pt x="5569" y="3131"/>
                  <a:pt x="5582" y="3131"/>
                </a:cubicBezTo>
                <a:cubicBezTo>
                  <a:pt x="5640" y="3143"/>
                  <a:pt x="5687" y="3155"/>
                  <a:pt x="5746" y="3166"/>
                </a:cubicBezTo>
                <a:lnTo>
                  <a:pt x="5757" y="3166"/>
                </a:lnTo>
                <a:cubicBezTo>
                  <a:pt x="5804" y="3178"/>
                  <a:pt x="5863" y="3178"/>
                  <a:pt x="5921" y="3178"/>
                </a:cubicBezTo>
                <a:lnTo>
                  <a:pt x="5980" y="3178"/>
                </a:lnTo>
                <a:cubicBezTo>
                  <a:pt x="6004" y="3178"/>
                  <a:pt x="6038" y="3166"/>
                  <a:pt x="6074" y="3166"/>
                </a:cubicBezTo>
                <a:cubicBezTo>
                  <a:pt x="6226" y="3788"/>
                  <a:pt x="6426" y="4398"/>
                  <a:pt x="6578" y="5018"/>
                </a:cubicBezTo>
                <a:cubicBezTo>
                  <a:pt x="6531" y="5042"/>
                  <a:pt x="6473" y="5078"/>
                  <a:pt x="6414" y="5101"/>
                </a:cubicBezTo>
                <a:cubicBezTo>
                  <a:pt x="5675" y="5487"/>
                  <a:pt x="5300" y="6144"/>
                  <a:pt x="5218" y="6860"/>
                </a:cubicBezTo>
                <a:cubicBezTo>
                  <a:pt x="4433" y="6953"/>
                  <a:pt x="3670" y="7141"/>
                  <a:pt x="2909" y="7246"/>
                </a:cubicBezTo>
                <a:cubicBezTo>
                  <a:pt x="2674" y="6660"/>
                  <a:pt x="2158" y="6167"/>
                  <a:pt x="1478" y="6167"/>
                </a:cubicBezTo>
                <a:cubicBezTo>
                  <a:pt x="1244" y="6167"/>
                  <a:pt x="974" y="6238"/>
                  <a:pt x="704" y="6379"/>
                </a:cubicBezTo>
                <a:cubicBezTo>
                  <a:pt x="212" y="6636"/>
                  <a:pt x="1" y="7105"/>
                  <a:pt x="12" y="7598"/>
                </a:cubicBezTo>
                <a:lnTo>
                  <a:pt x="1" y="7598"/>
                </a:lnTo>
                <a:cubicBezTo>
                  <a:pt x="12" y="7598"/>
                  <a:pt x="12" y="7610"/>
                  <a:pt x="12" y="7610"/>
                </a:cubicBezTo>
                <a:cubicBezTo>
                  <a:pt x="12" y="7668"/>
                  <a:pt x="12" y="7727"/>
                  <a:pt x="24" y="7774"/>
                </a:cubicBezTo>
                <a:lnTo>
                  <a:pt x="24" y="7785"/>
                </a:lnTo>
                <a:cubicBezTo>
                  <a:pt x="24" y="7832"/>
                  <a:pt x="36" y="7891"/>
                  <a:pt x="48" y="7938"/>
                </a:cubicBezTo>
                <a:cubicBezTo>
                  <a:pt x="48" y="7962"/>
                  <a:pt x="59" y="7973"/>
                  <a:pt x="59" y="7985"/>
                </a:cubicBezTo>
                <a:cubicBezTo>
                  <a:pt x="71" y="8032"/>
                  <a:pt x="83" y="8067"/>
                  <a:pt x="95" y="8114"/>
                </a:cubicBezTo>
                <a:cubicBezTo>
                  <a:pt x="95" y="8126"/>
                  <a:pt x="106" y="8137"/>
                  <a:pt x="106" y="8161"/>
                </a:cubicBezTo>
                <a:cubicBezTo>
                  <a:pt x="129" y="8207"/>
                  <a:pt x="142" y="8267"/>
                  <a:pt x="165" y="8313"/>
                </a:cubicBezTo>
                <a:lnTo>
                  <a:pt x="165" y="8325"/>
                </a:lnTo>
                <a:cubicBezTo>
                  <a:pt x="188" y="8372"/>
                  <a:pt x="223" y="8419"/>
                  <a:pt x="247" y="8465"/>
                </a:cubicBezTo>
                <a:cubicBezTo>
                  <a:pt x="247" y="8489"/>
                  <a:pt x="259" y="8501"/>
                  <a:pt x="270" y="8512"/>
                </a:cubicBezTo>
                <a:lnTo>
                  <a:pt x="340" y="8618"/>
                </a:lnTo>
                <a:cubicBezTo>
                  <a:pt x="340" y="8630"/>
                  <a:pt x="353" y="8642"/>
                  <a:pt x="364" y="8665"/>
                </a:cubicBezTo>
                <a:cubicBezTo>
                  <a:pt x="400" y="8712"/>
                  <a:pt x="434" y="8747"/>
                  <a:pt x="470" y="8794"/>
                </a:cubicBezTo>
                <a:cubicBezTo>
                  <a:pt x="505" y="8841"/>
                  <a:pt x="540" y="8876"/>
                  <a:pt x="587" y="8911"/>
                </a:cubicBezTo>
                <a:lnTo>
                  <a:pt x="622" y="8947"/>
                </a:lnTo>
                <a:cubicBezTo>
                  <a:pt x="645" y="8981"/>
                  <a:pt x="681" y="9005"/>
                  <a:pt x="716" y="9028"/>
                </a:cubicBezTo>
                <a:lnTo>
                  <a:pt x="751" y="9064"/>
                </a:lnTo>
                <a:cubicBezTo>
                  <a:pt x="798" y="9099"/>
                  <a:pt x="845" y="9122"/>
                  <a:pt x="892" y="9158"/>
                </a:cubicBezTo>
                <a:cubicBezTo>
                  <a:pt x="939" y="9181"/>
                  <a:pt x="997" y="9205"/>
                  <a:pt x="1044" y="9228"/>
                </a:cubicBezTo>
                <a:cubicBezTo>
                  <a:pt x="1056" y="9239"/>
                  <a:pt x="1080" y="9239"/>
                  <a:pt x="1091" y="9251"/>
                </a:cubicBezTo>
                <a:cubicBezTo>
                  <a:pt x="1126" y="9263"/>
                  <a:pt x="1161" y="9275"/>
                  <a:pt x="1208" y="9286"/>
                </a:cubicBezTo>
                <a:cubicBezTo>
                  <a:pt x="1220" y="9286"/>
                  <a:pt x="1244" y="9298"/>
                  <a:pt x="1255" y="9298"/>
                </a:cubicBezTo>
                <a:cubicBezTo>
                  <a:pt x="1314" y="9310"/>
                  <a:pt x="1361" y="9322"/>
                  <a:pt x="1419" y="9333"/>
                </a:cubicBezTo>
                <a:cubicBezTo>
                  <a:pt x="1478" y="9345"/>
                  <a:pt x="1536" y="9345"/>
                  <a:pt x="1595" y="9345"/>
                </a:cubicBezTo>
                <a:lnTo>
                  <a:pt x="1654" y="9345"/>
                </a:lnTo>
                <a:cubicBezTo>
                  <a:pt x="1700" y="9333"/>
                  <a:pt x="1736" y="9333"/>
                  <a:pt x="1783" y="9333"/>
                </a:cubicBezTo>
                <a:cubicBezTo>
                  <a:pt x="1806" y="9322"/>
                  <a:pt x="1830" y="9322"/>
                  <a:pt x="1841" y="9322"/>
                </a:cubicBezTo>
                <a:cubicBezTo>
                  <a:pt x="1900" y="9310"/>
                  <a:pt x="1971" y="9298"/>
                  <a:pt x="2029" y="9275"/>
                </a:cubicBezTo>
                <a:cubicBezTo>
                  <a:pt x="2088" y="9251"/>
                  <a:pt x="2146" y="9239"/>
                  <a:pt x="2193" y="9216"/>
                </a:cubicBezTo>
                <a:cubicBezTo>
                  <a:pt x="2205" y="9205"/>
                  <a:pt x="2216" y="9205"/>
                  <a:pt x="2229" y="9192"/>
                </a:cubicBezTo>
                <a:cubicBezTo>
                  <a:pt x="2275" y="9169"/>
                  <a:pt x="2322" y="9145"/>
                  <a:pt x="2357" y="9122"/>
                </a:cubicBezTo>
                <a:cubicBezTo>
                  <a:pt x="2369" y="9111"/>
                  <a:pt x="2380" y="9111"/>
                  <a:pt x="2380" y="9099"/>
                </a:cubicBezTo>
                <a:cubicBezTo>
                  <a:pt x="2427" y="9075"/>
                  <a:pt x="2463" y="9052"/>
                  <a:pt x="2498" y="9028"/>
                </a:cubicBezTo>
                <a:cubicBezTo>
                  <a:pt x="2498" y="9017"/>
                  <a:pt x="2510" y="9017"/>
                  <a:pt x="2521" y="9005"/>
                </a:cubicBezTo>
                <a:cubicBezTo>
                  <a:pt x="2557" y="8981"/>
                  <a:pt x="2591" y="8947"/>
                  <a:pt x="2627" y="8911"/>
                </a:cubicBezTo>
                <a:cubicBezTo>
                  <a:pt x="2627" y="8900"/>
                  <a:pt x="2638" y="8900"/>
                  <a:pt x="2651" y="8887"/>
                </a:cubicBezTo>
                <a:cubicBezTo>
                  <a:pt x="2709" y="8817"/>
                  <a:pt x="2768" y="8747"/>
                  <a:pt x="2815" y="8665"/>
                </a:cubicBezTo>
                <a:cubicBezTo>
                  <a:pt x="2826" y="8653"/>
                  <a:pt x="2826" y="8653"/>
                  <a:pt x="2826" y="8642"/>
                </a:cubicBezTo>
                <a:cubicBezTo>
                  <a:pt x="2849" y="8606"/>
                  <a:pt x="2873" y="8559"/>
                  <a:pt x="2896" y="8525"/>
                </a:cubicBezTo>
                <a:cubicBezTo>
                  <a:pt x="2896" y="8512"/>
                  <a:pt x="2896" y="8512"/>
                  <a:pt x="2909" y="8501"/>
                </a:cubicBezTo>
                <a:cubicBezTo>
                  <a:pt x="2920" y="8465"/>
                  <a:pt x="2932" y="8431"/>
                  <a:pt x="2943" y="8384"/>
                </a:cubicBezTo>
                <a:cubicBezTo>
                  <a:pt x="2955" y="8384"/>
                  <a:pt x="2955" y="8372"/>
                  <a:pt x="2955" y="8372"/>
                </a:cubicBezTo>
                <a:lnTo>
                  <a:pt x="2990" y="8231"/>
                </a:lnTo>
                <a:lnTo>
                  <a:pt x="2990" y="8207"/>
                </a:lnTo>
                <a:cubicBezTo>
                  <a:pt x="3002" y="8161"/>
                  <a:pt x="3014" y="8126"/>
                  <a:pt x="3014" y="8079"/>
                </a:cubicBezTo>
                <a:cubicBezTo>
                  <a:pt x="3026" y="8009"/>
                  <a:pt x="3026" y="7950"/>
                  <a:pt x="3026" y="7879"/>
                </a:cubicBezTo>
                <a:cubicBezTo>
                  <a:pt x="3753" y="7774"/>
                  <a:pt x="4480" y="7598"/>
                  <a:pt x="5206" y="7504"/>
                </a:cubicBezTo>
                <a:cubicBezTo>
                  <a:pt x="5218" y="7527"/>
                  <a:pt x="5218" y="7540"/>
                  <a:pt x="5218" y="7551"/>
                </a:cubicBezTo>
                <a:lnTo>
                  <a:pt x="5218" y="7574"/>
                </a:lnTo>
                <a:cubicBezTo>
                  <a:pt x="5218" y="7610"/>
                  <a:pt x="5230" y="7657"/>
                  <a:pt x="5241" y="7704"/>
                </a:cubicBezTo>
                <a:lnTo>
                  <a:pt x="5241" y="7739"/>
                </a:lnTo>
                <a:cubicBezTo>
                  <a:pt x="5253" y="7785"/>
                  <a:pt x="5253" y="7821"/>
                  <a:pt x="5265" y="7856"/>
                </a:cubicBezTo>
                <a:cubicBezTo>
                  <a:pt x="5265" y="7868"/>
                  <a:pt x="5277" y="7879"/>
                  <a:pt x="5277" y="7891"/>
                </a:cubicBezTo>
                <a:lnTo>
                  <a:pt x="5312" y="8032"/>
                </a:lnTo>
                <a:lnTo>
                  <a:pt x="5312" y="8043"/>
                </a:lnTo>
                <a:cubicBezTo>
                  <a:pt x="5324" y="8090"/>
                  <a:pt x="5335" y="8137"/>
                  <a:pt x="5358" y="8173"/>
                </a:cubicBezTo>
                <a:cubicBezTo>
                  <a:pt x="5358" y="8196"/>
                  <a:pt x="5358" y="8207"/>
                  <a:pt x="5371" y="8220"/>
                </a:cubicBezTo>
                <a:lnTo>
                  <a:pt x="5405" y="8325"/>
                </a:lnTo>
                <a:cubicBezTo>
                  <a:pt x="5417" y="8337"/>
                  <a:pt x="5417" y="8348"/>
                  <a:pt x="5417" y="8360"/>
                </a:cubicBezTo>
                <a:cubicBezTo>
                  <a:pt x="5441" y="8407"/>
                  <a:pt x="5452" y="8454"/>
                  <a:pt x="5476" y="8501"/>
                </a:cubicBezTo>
                <a:cubicBezTo>
                  <a:pt x="5476" y="8501"/>
                  <a:pt x="5476" y="8512"/>
                  <a:pt x="5488" y="8512"/>
                </a:cubicBezTo>
                <a:cubicBezTo>
                  <a:pt x="5499" y="8548"/>
                  <a:pt x="5523" y="8595"/>
                  <a:pt x="5546" y="8642"/>
                </a:cubicBezTo>
                <a:cubicBezTo>
                  <a:pt x="5546" y="8653"/>
                  <a:pt x="5558" y="8665"/>
                  <a:pt x="5558" y="8676"/>
                </a:cubicBezTo>
                <a:cubicBezTo>
                  <a:pt x="5582" y="8712"/>
                  <a:pt x="5593" y="8747"/>
                  <a:pt x="5616" y="8770"/>
                </a:cubicBezTo>
                <a:cubicBezTo>
                  <a:pt x="5616" y="8782"/>
                  <a:pt x="5629" y="8806"/>
                  <a:pt x="5640" y="8817"/>
                </a:cubicBezTo>
                <a:cubicBezTo>
                  <a:pt x="5663" y="8853"/>
                  <a:pt x="5687" y="8900"/>
                  <a:pt x="5710" y="8947"/>
                </a:cubicBezTo>
                <a:cubicBezTo>
                  <a:pt x="5746" y="8993"/>
                  <a:pt x="5769" y="9028"/>
                  <a:pt x="5793" y="9064"/>
                </a:cubicBezTo>
                <a:cubicBezTo>
                  <a:pt x="5804" y="9075"/>
                  <a:pt x="5804" y="9087"/>
                  <a:pt x="5816" y="9099"/>
                </a:cubicBezTo>
                <a:cubicBezTo>
                  <a:pt x="5840" y="9134"/>
                  <a:pt x="5863" y="9158"/>
                  <a:pt x="5886" y="9192"/>
                </a:cubicBezTo>
                <a:cubicBezTo>
                  <a:pt x="5898" y="9205"/>
                  <a:pt x="5898" y="9216"/>
                  <a:pt x="5910" y="9228"/>
                </a:cubicBezTo>
                <a:cubicBezTo>
                  <a:pt x="5945" y="9263"/>
                  <a:pt x="5968" y="9298"/>
                  <a:pt x="6004" y="9345"/>
                </a:cubicBezTo>
                <a:lnTo>
                  <a:pt x="6109" y="9450"/>
                </a:lnTo>
                <a:cubicBezTo>
                  <a:pt x="6109" y="9462"/>
                  <a:pt x="6121" y="9474"/>
                  <a:pt x="6132" y="9486"/>
                </a:cubicBezTo>
                <a:cubicBezTo>
                  <a:pt x="6156" y="9509"/>
                  <a:pt x="6191" y="9533"/>
                  <a:pt x="6215" y="9556"/>
                </a:cubicBezTo>
                <a:cubicBezTo>
                  <a:pt x="6226" y="9567"/>
                  <a:pt x="6238" y="9580"/>
                  <a:pt x="6238" y="9591"/>
                </a:cubicBezTo>
                <a:cubicBezTo>
                  <a:pt x="6273" y="9627"/>
                  <a:pt x="6320" y="9661"/>
                  <a:pt x="6355" y="9685"/>
                </a:cubicBezTo>
                <a:lnTo>
                  <a:pt x="6355" y="9697"/>
                </a:lnTo>
                <a:cubicBezTo>
                  <a:pt x="6390" y="9720"/>
                  <a:pt x="6426" y="9755"/>
                  <a:pt x="6473" y="9779"/>
                </a:cubicBezTo>
                <a:cubicBezTo>
                  <a:pt x="6484" y="9791"/>
                  <a:pt x="6496" y="9802"/>
                  <a:pt x="6507" y="9802"/>
                </a:cubicBezTo>
                <a:cubicBezTo>
                  <a:pt x="6531" y="9825"/>
                  <a:pt x="6566" y="9849"/>
                  <a:pt x="6590" y="9872"/>
                </a:cubicBezTo>
                <a:cubicBezTo>
                  <a:pt x="6601" y="9872"/>
                  <a:pt x="6613" y="9885"/>
                  <a:pt x="6625" y="9896"/>
                </a:cubicBezTo>
                <a:cubicBezTo>
                  <a:pt x="6672" y="9919"/>
                  <a:pt x="6707" y="9943"/>
                  <a:pt x="6754" y="9966"/>
                </a:cubicBezTo>
                <a:cubicBezTo>
                  <a:pt x="6801" y="10002"/>
                  <a:pt x="6836" y="10013"/>
                  <a:pt x="6883" y="10036"/>
                </a:cubicBezTo>
                <a:cubicBezTo>
                  <a:pt x="6895" y="10049"/>
                  <a:pt x="6906" y="10049"/>
                  <a:pt x="6918" y="10060"/>
                </a:cubicBezTo>
                <a:cubicBezTo>
                  <a:pt x="6953" y="10072"/>
                  <a:pt x="6989" y="10096"/>
                  <a:pt x="7023" y="10107"/>
                </a:cubicBezTo>
                <a:cubicBezTo>
                  <a:pt x="7035" y="10107"/>
                  <a:pt x="7047" y="10119"/>
                  <a:pt x="7059" y="10119"/>
                </a:cubicBezTo>
                <a:cubicBezTo>
                  <a:pt x="7106" y="10142"/>
                  <a:pt x="7153" y="10154"/>
                  <a:pt x="7200" y="10177"/>
                </a:cubicBezTo>
                <a:cubicBezTo>
                  <a:pt x="7234" y="10189"/>
                  <a:pt x="7270" y="10201"/>
                  <a:pt x="7293" y="10213"/>
                </a:cubicBezTo>
                <a:cubicBezTo>
                  <a:pt x="7246" y="10529"/>
                  <a:pt x="7200" y="10857"/>
                  <a:pt x="7153" y="11174"/>
                </a:cubicBezTo>
                <a:cubicBezTo>
                  <a:pt x="6929" y="11185"/>
                  <a:pt x="6695" y="11256"/>
                  <a:pt x="6449" y="11385"/>
                </a:cubicBezTo>
                <a:cubicBezTo>
                  <a:pt x="5945" y="11643"/>
                  <a:pt x="5746" y="12112"/>
                  <a:pt x="5746" y="12605"/>
                </a:cubicBezTo>
                <a:lnTo>
                  <a:pt x="5746" y="12616"/>
                </a:lnTo>
                <a:cubicBezTo>
                  <a:pt x="5757" y="12675"/>
                  <a:pt x="5757" y="12722"/>
                  <a:pt x="5757" y="12780"/>
                </a:cubicBezTo>
                <a:cubicBezTo>
                  <a:pt x="5757" y="12780"/>
                  <a:pt x="5769" y="12780"/>
                  <a:pt x="5769" y="12792"/>
                </a:cubicBezTo>
                <a:cubicBezTo>
                  <a:pt x="5769" y="12839"/>
                  <a:pt x="5780" y="12897"/>
                  <a:pt x="5793" y="12944"/>
                </a:cubicBezTo>
                <a:cubicBezTo>
                  <a:pt x="5793" y="12956"/>
                  <a:pt x="5804" y="12980"/>
                  <a:pt x="5804" y="12991"/>
                </a:cubicBezTo>
                <a:cubicBezTo>
                  <a:pt x="5816" y="13038"/>
                  <a:pt x="5827" y="13074"/>
                  <a:pt x="5840" y="13108"/>
                </a:cubicBezTo>
                <a:cubicBezTo>
                  <a:pt x="5840" y="13132"/>
                  <a:pt x="5851" y="13144"/>
                  <a:pt x="5851" y="13167"/>
                </a:cubicBezTo>
                <a:cubicBezTo>
                  <a:pt x="5874" y="13214"/>
                  <a:pt x="5886" y="13261"/>
                  <a:pt x="5910" y="13319"/>
                </a:cubicBezTo>
                <a:lnTo>
                  <a:pt x="5921" y="13331"/>
                </a:lnTo>
                <a:cubicBezTo>
                  <a:pt x="5933" y="13378"/>
                  <a:pt x="5957" y="13425"/>
                  <a:pt x="5992" y="13472"/>
                </a:cubicBezTo>
                <a:cubicBezTo>
                  <a:pt x="5992" y="13483"/>
                  <a:pt x="6004" y="13496"/>
                  <a:pt x="6015" y="13519"/>
                </a:cubicBezTo>
                <a:cubicBezTo>
                  <a:pt x="6038" y="13554"/>
                  <a:pt x="6062" y="13589"/>
                  <a:pt x="6074" y="13624"/>
                </a:cubicBezTo>
                <a:lnTo>
                  <a:pt x="6109" y="13660"/>
                </a:lnTo>
                <a:lnTo>
                  <a:pt x="6215" y="13800"/>
                </a:lnTo>
                <a:cubicBezTo>
                  <a:pt x="6249" y="13847"/>
                  <a:pt x="6285" y="13882"/>
                  <a:pt x="6332" y="13918"/>
                </a:cubicBezTo>
                <a:lnTo>
                  <a:pt x="6367" y="13952"/>
                </a:lnTo>
                <a:cubicBezTo>
                  <a:pt x="6390" y="13976"/>
                  <a:pt x="6426" y="14011"/>
                  <a:pt x="6460" y="14035"/>
                </a:cubicBezTo>
                <a:cubicBezTo>
                  <a:pt x="6473" y="14046"/>
                  <a:pt x="6484" y="14058"/>
                  <a:pt x="6496" y="14058"/>
                </a:cubicBezTo>
                <a:cubicBezTo>
                  <a:pt x="6543" y="14093"/>
                  <a:pt x="6590" y="14129"/>
                  <a:pt x="6637" y="14152"/>
                </a:cubicBezTo>
                <a:lnTo>
                  <a:pt x="6648" y="14163"/>
                </a:lnTo>
                <a:lnTo>
                  <a:pt x="6789" y="14234"/>
                </a:lnTo>
                <a:cubicBezTo>
                  <a:pt x="6801" y="14234"/>
                  <a:pt x="6812" y="14246"/>
                  <a:pt x="6836" y="14246"/>
                </a:cubicBezTo>
                <a:cubicBezTo>
                  <a:pt x="6871" y="14269"/>
                  <a:pt x="6906" y="14281"/>
                  <a:pt x="6953" y="14293"/>
                </a:cubicBezTo>
                <a:cubicBezTo>
                  <a:pt x="6965" y="14293"/>
                  <a:pt x="6976" y="14293"/>
                  <a:pt x="7000" y="14304"/>
                </a:cubicBezTo>
                <a:cubicBezTo>
                  <a:pt x="7059" y="14316"/>
                  <a:pt x="7106" y="14328"/>
                  <a:pt x="7164" y="14340"/>
                </a:cubicBezTo>
                <a:lnTo>
                  <a:pt x="7398" y="14340"/>
                </a:lnTo>
                <a:cubicBezTo>
                  <a:pt x="7445" y="14340"/>
                  <a:pt x="7481" y="14340"/>
                  <a:pt x="7528" y="14328"/>
                </a:cubicBezTo>
                <a:lnTo>
                  <a:pt x="7586" y="14328"/>
                </a:lnTo>
                <a:cubicBezTo>
                  <a:pt x="7645" y="14316"/>
                  <a:pt x="7715" y="14304"/>
                  <a:pt x="7774" y="14281"/>
                </a:cubicBezTo>
                <a:cubicBezTo>
                  <a:pt x="7833" y="14257"/>
                  <a:pt x="7880" y="14234"/>
                  <a:pt x="7938" y="14210"/>
                </a:cubicBezTo>
                <a:cubicBezTo>
                  <a:pt x="7950" y="14210"/>
                  <a:pt x="7961" y="14199"/>
                  <a:pt x="7973" y="14199"/>
                </a:cubicBezTo>
                <a:cubicBezTo>
                  <a:pt x="8020" y="14176"/>
                  <a:pt x="8067" y="14152"/>
                  <a:pt x="8102" y="14117"/>
                </a:cubicBezTo>
                <a:cubicBezTo>
                  <a:pt x="8114" y="14117"/>
                  <a:pt x="8125" y="14117"/>
                  <a:pt x="8125" y="14105"/>
                </a:cubicBezTo>
                <a:cubicBezTo>
                  <a:pt x="8172" y="14082"/>
                  <a:pt x="8208" y="14058"/>
                  <a:pt x="8243" y="14023"/>
                </a:cubicBezTo>
                <a:lnTo>
                  <a:pt x="8255" y="14011"/>
                </a:lnTo>
                <a:cubicBezTo>
                  <a:pt x="8302" y="13976"/>
                  <a:pt x="8336" y="13952"/>
                  <a:pt x="8372" y="13918"/>
                </a:cubicBezTo>
                <a:cubicBezTo>
                  <a:pt x="8372" y="13905"/>
                  <a:pt x="8383" y="13894"/>
                  <a:pt x="8383" y="13894"/>
                </a:cubicBezTo>
                <a:cubicBezTo>
                  <a:pt x="8419" y="13859"/>
                  <a:pt x="8454" y="13824"/>
                  <a:pt x="8477" y="13788"/>
                </a:cubicBezTo>
                <a:cubicBezTo>
                  <a:pt x="8513" y="13741"/>
                  <a:pt x="8536" y="13707"/>
                  <a:pt x="8560" y="13671"/>
                </a:cubicBezTo>
                <a:cubicBezTo>
                  <a:pt x="8571" y="13660"/>
                  <a:pt x="8571" y="13648"/>
                  <a:pt x="8571" y="13648"/>
                </a:cubicBezTo>
                <a:cubicBezTo>
                  <a:pt x="8594" y="13601"/>
                  <a:pt x="8618" y="13566"/>
                  <a:pt x="8641" y="13530"/>
                </a:cubicBezTo>
                <a:lnTo>
                  <a:pt x="8641" y="13507"/>
                </a:lnTo>
                <a:cubicBezTo>
                  <a:pt x="8665" y="13460"/>
                  <a:pt x="8677" y="13425"/>
                  <a:pt x="8688" y="13390"/>
                </a:cubicBezTo>
                <a:cubicBezTo>
                  <a:pt x="8688" y="13378"/>
                  <a:pt x="8700" y="13378"/>
                  <a:pt x="8700" y="13366"/>
                </a:cubicBezTo>
                <a:cubicBezTo>
                  <a:pt x="8712" y="13331"/>
                  <a:pt x="8724" y="13285"/>
                  <a:pt x="8735" y="13238"/>
                </a:cubicBezTo>
                <a:lnTo>
                  <a:pt x="8735" y="13214"/>
                </a:lnTo>
                <a:cubicBezTo>
                  <a:pt x="8747" y="13167"/>
                  <a:pt x="8758" y="13120"/>
                  <a:pt x="8758" y="13085"/>
                </a:cubicBezTo>
                <a:cubicBezTo>
                  <a:pt x="8841" y="12370"/>
                  <a:pt x="8430" y="11584"/>
                  <a:pt x="7774" y="11291"/>
                </a:cubicBezTo>
                <a:lnTo>
                  <a:pt x="7914" y="10307"/>
                </a:lnTo>
                <a:lnTo>
                  <a:pt x="8044" y="10307"/>
                </a:lnTo>
                <a:cubicBezTo>
                  <a:pt x="8091" y="10307"/>
                  <a:pt x="8149" y="10307"/>
                  <a:pt x="8196" y="10294"/>
                </a:cubicBezTo>
                <a:cubicBezTo>
                  <a:pt x="8255" y="10294"/>
                  <a:pt x="8313" y="10283"/>
                  <a:pt x="8360" y="10271"/>
                </a:cubicBezTo>
                <a:lnTo>
                  <a:pt x="8407" y="10271"/>
                </a:lnTo>
                <a:cubicBezTo>
                  <a:pt x="8454" y="10260"/>
                  <a:pt x="8489" y="10248"/>
                  <a:pt x="8536" y="10248"/>
                </a:cubicBezTo>
                <a:cubicBezTo>
                  <a:pt x="8547" y="10236"/>
                  <a:pt x="8571" y="10236"/>
                  <a:pt x="8583" y="10236"/>
                </a:cubicBezTo>
                <a:cubicBezTo>
                  <a:pt x="8641" y="10224"/>
                  <a:pt x="8688" y="10201"/>
                  <a:pt x="8747" y="10189"/>
                </a:cubicBezTo>
                <a:cubicBezTo>
                  <a:pt x="8818" y="10166"/>
                  <a:pt x="8876" y="10142"/>
                  <a:pt x="8935" y="10119"/>
                </a:cubicBezTo>
                <a:cubicBezTo>
                  <a:pt x="8946" y="10107"/>
                  <a:pt x="8969" y="10096"/>
                  <a:pt x="8993" y="10096"/>
                </a:cubicBezTo>
                <a:cubicBezTo>
                  <a:pt x="9029" y="10072"/>
                  <a:pt x="9063" y="10060"/>
                  <a:pt x="9110" y="10036"/>
                </a:cubicBezTo>
                <a:cubicBezTo>
                  <a:pt x="9122" y="10025"/>
                  <a:pt x="9146" y="10013"/>
                  <a:pt x="9169" y="10002"/>
                </a:cubicBezTo>
                <a:cubicBezTo>
                  <a:pt x="9204" y="9990"/>
                  <a:pt x="9240" y="9966"/>
                  <a:pt x="9274" y="9943"/>
                </a:cubicBezTo>
                <a:cubicBezTo>
                  <a:pt x="9298" y="9931"/>
                  <a:pt x="9310" y="9919"/>
                  <a:pt x="9321" y="9919"/>
                </a:cubicBezTo>
                <a:cubicBezTo>
                  <a:pt x="9427" y="9849"/>
                  <a:pt x="9521" y="9779"/>
                  <a:pt x="9603" y="9708"/>
                </a:cubicBezTo>
                <a:cubicBezTo>
                  <a:pt x="9626" y="9697"/>
                  <a:pt x="9638" y="9685"/>
                  <a:pt x="9649" y="9673"/>
                </a:cubicBezTo>
                <a:cubicBezTo>
                  <a:pt x="9673" y="9650"/>
                  <a:pt x="9709" y="9627"/>
                  <a:pt x="9732" y="9603"/>
                </a:cubicBezTo>
                <a:cubicBezTo>
                  <a:pt x="9743" y="9591"/>
                  <a:pt x="9767" y="9580"/>
                  <a:pt x="9779" y="9556"/>
                </a:cubicBezTo>
                <a:lnTo>
                  <a:pt x="9861" y="9474"/>
                </a:lnTo>
                <a:cubicBezTo>
                  <a:pt x="9861" y="9462"/>
                  <a:pt x="9873" y="9450"/>
                  <a:pt x="9884" y="9439"/>
                </a:cubicBezTo>
                <a:cubicBezTo>
                  <a:pt x="9954" y="9356"/>
                  <a:pt x="10025" y="9275"/>
                  <a:pt x="10084" y="9192"/>
                </a:cubicBezTo>
                <a:cubicBezTo>
                  <a:pt x="10095" y="9181"/>
                  <a:pt x="10095" y="9169"/>
                  <a:pt x="10107" y="9145"/>
                </a:cubicBezTo>
                <a:cubicBezTo>
                  <a:pt x="10131" y="9122"/>
                  <a:pt x="10142" y="9087"/>
                  <a:pt x="10165" y="9052"/>
                </a:cubicBezTo>
                <a:cubicBezTo>
                  <a:pt x="10178" y="9040"/>
                  <a:pt x="10178" y="9028"/>
                  <a:pt x="10189" y="9005"/>
                </a:cubicBezTo>
                <a:cubicBezTo>
                  <a:pt x="10212" y="8981"/>
                  <a:pt x="10224" y="8947"/>
                  <a:pt x="10236" y="8911"/>
                </a:cubicBezTo>
                <a:cubicBezTo>
                  <a:pt x="10248" y="8900"/>
                  <a:pt x="10259" y="8887"/>
                  <a:pt x="10259" y="8864"/>
                </a:cubicBezTo>
                <a:cubicBezTo>
                  <a:pt x="10306" y="8770"/>
                  <a:pt x="10342" y="8676"/>
                  <a:pt x="10376" y="8583"/>
                </a:cubicBezTo>
                <a:cubicBezTo>
                  <a:pt x="10376" y="8571"/>
                  <a:pt x="10376" y="8548"/>
                  <a:pt x="10389" y="8536"/>
                </a:cubicBezTo>
                <a:cubicBezTo>
                  <a:pt x="10400" y="8501"/>
                  <a:pt x="10400" y="8465"/>
                  <a:pt x="10412" y="8431"/>
                </a:cubicBezTo>
                <a:cubicBezTo>
                  <a:pt x="10423" y="8419"/>
                  <a:pt x="10423" y="8395"/>
                  <a:pt x="10423" y="8384"/>
                </a:cubicBezTo>
                <a:cubicBezTo>
                  <a:pt x="10435" y="8348"/>
                  <a:pt x="10447" y="8313"/>
                  <a:pt x="10447" y="8278"/>
                </a:cubicBezTo>
                <a:cubicBezTo>
                  <a:pt x="10447" y="8254"/>
                  <a:pt x="10459" y="8243"/>
                  <a:pt x="10459" y="8231"/>
                </a:cubicBezTo>
                <a:cubicBezTo>
                  <a:pt x="10494" y="8020"/>
                  <a:pt x="10506" y="7798"/>
                  <a:pt x="10494" y="7574"/>
                </a:cubicBezTo>
                <a:cubicBezTo>
                  <a:pt x="11009" y="7481"/>
                  <a:pt x="11538" y="7376"/>
                  <a:pt x="12065" y="7293"/>
                </a:cubicBezTo>
                <a:cubicBezTo>
                  <a:pt x="12065" y="7316"/>
                  <a:pt x="12077" y="7340"/>
                  <a:pt x="12088" y="7352"/>
                </a:cubicBezTo>
                <a:lnTo>
                  <a:pt x="12088" y="7363"/>
                </a:lnTo>
                <a:lnTo>
                  <a:pt x="12158" y="7504"/>
                </a:lnTo>
                <a:cubicBezTo>
                  <a:pt x="12171" y="7527"/>
                  <a:pt x="12182" y="7540"/>
                  <a:pt x="12182" y="7551"/>
                </a:cubicBezTo>
                <a:lnTo>
                  <a:pt x="12252" y="7657"/>
                </a:lnTo>
                <a:cubicBezTo>
                  <a:pt x="12264" y="7668"/>
                  <a:pt x="12276" y="7692"/>
                  <a:pt x="12276" y="7704"/>
                </a:cubicBezTo>
                <a:cubicBezTo>
                  <a:pt x="12311" y="7751"/>
                  <a:pt x="12346" y="7798"/>
                  <a:pt x="12382" y="7832"/>
                </a:cubicBezTo>
                <a:lnTo>
                  <a:pt x="12393" y="7832"/>
                </a:lnTo>
                <a:cubicBezTo>
                  <a:pt x="12429" y="7879"/>
                  <a:pt x="12463" y="7915"/>
                  <a:pt x="12499" y="7962"/>
                </a:cubicBezTo>
                <a:lnTo>
                  <a:pt x="12534" y="7996"/>
                </a:lnTo>
                <a:cubicBezTo>
                  <a:pt x="12569" y="8020"/>
                  <a:pt x="12604" y="8043"/>
                  <a:pt x="12627" y="8067"/>
                </a:cubicBezTo>
                <a:cubicBezTo>
                  <a:pt x="12640" y="8079"/>
                  <a:pt x="12663" y="8090"/>
                  <a:pt x="12674" y="8102"/>
                </a:cubicBezTo>
                <a:cubicBezTo>
                  <a:pt x="12721" y="8137"/>
                  <a:pt x="12757" y="8161"/>
                  <a:pt x="12815" y="8196"/>
                </a:cubicBezTo>
                <a:lnTo>
                  <a:pt x="12956" y="8267"/>
                </a:lnTo>
                <a:cubicBezTo>
                  <a:pt x="12979" y="8278"/>
                  <a:pt x="12991" y="8278"/>
                  <a:pt x="13003" y="8290"/>
                </a:cubicBezTo>
                <a:cubicBezTo>
                  <a:pt x="13049" y="8301"/>
                  <a:pt x="13085" y="8313"/>
                  <a:pt x="13120" y="8325"/>
                </a:cubicBezTo>
                <a:cubicBezTo>
                  <a:pt x="13143" y="8337"/>
                  <a:pt x="13155" y="8337"/>
                  <a:pt x="13167" y="8337"/>
                </a:cubicBezTo>
                <a:cubicBezTo>
                  <a:pt x="13226" y="8360"/>
                  <a:pt x="13284" y="8372"/>
                  <a:pt x="13343" y="8372"/>
                </a:cubicBezTo>
                <a:cubicBezTo>
                  <a:pt x="13401" y="8384"/>
                  <a:pt x="13448" y="8384"/>
                  <a:pt x="13507" y="8384"/>
                </a:cubicBezTo>
                <a:lnTo>
                  <a:pt x="13565" y="8384"/>
                </a:lnTo>
                <a:cubicBezTo>
                  <a:pt x="13612" y="8384"/>
                  <a:pt x="13659" y="8372"/>
                  <a:pt x="13706" y="8372"/>
                </a:cubicBezTo>
                <a:cubicBezTo>
                  <a:pt x="13718" y="8372"/>
                  <a:pt x="13742" y="8360"/>
                  <a:pt x="13753" y="8360"/>
                </a:cubicBezTo>
                <a:cubicBezTo>
                  <a:pt x="13823" y="8348"/>
                  <a:pt x="13882" y="8337"/>
                  <a:pt x="13953" y="8313"/>
                </a:cubicBezTo>
                <a:cubicBezTo>
                  <a:pt x="14000" y="8301"/>
                  <a:pt x="14058" y="8278"/>
                  <a:pt x="14105" y="8254"/>
                </a:cubicBezTo>
                <a:cubicBezTo>
                  <a:pt x="14117" y="8243"/>
                  <a:pt x="14128" y="8243"/>
                  <a:pt x="14140" y="8231"/>
                </a:cubicBezTo>
                <a:lnTo>
                  <a:pt x="14281" y="8161"/>
                </a:lnTo>
                <a:cubicBezTo>
                  <a:pt x="14292" y="8149"/>
                  <a:pt x="14292" y="8149"/>
                  <a:pt x="14304" y="8149"/>
                </a:cubicBezTo>
                <a:cubicBezTo>
                  <a:pt x="14339" y="8114"/>
                  <a:pt x="14375" y="8090"/>
                  <a:pt x="14410" y="8067"/>
                </a:cubicBezTo>
                <a:cubicBezTo>
                  <a:pt x="14422" y="8056"/>
                  <a:pt x="14422" y="8056"/>
                  <a:pt x="14433" y="8056"/>
                </a:cubicBezTo>
                <a:lnTo>
                  <a:pt x="14539" y="7950"/>
                </a:lnTo>
                <a:cubicBezTo>
                  <a:pt x="14550" y="7950"/>
                  <a:pt x="14550" y="7938"/>
                  <a:pt x="14562" y="7926"/>
                </a:cubicBezTo>
                <a:cubicBezTo>
                  <a:pt x="14597" y="7891"/>
                  <a:pt x="14621" y="7856"/>
                  <a:pt x="14656" y="7821"/>
                </a:cubicBezTo>
                <a:cubicBezTo>
                  <a:pt x="14680" y="7785"/>
                  <a:pt x="14714" y="7751"/>
                  <a:pt x="14738" y="7704"/>
                </a:cubicBezTo>
                <a:cubicBezTo>
                  <a:pt x="14738" y="7704"/>
                  <a:pt x="14750" y="7692"/>
                  <a:pt x="14750" y="7680"/>
                </a:cubicBezTo>
                <a:cubicBezTo>
                  <a:pt x="14773" y="7645"/>
                  <a:pt x="14797" y="7598"/>
                  <a:pt x="14808" y="7563"/>
                </a:cubicBezTo>
                <a:cubicBezTo>
                  <a:pt x="14808" y="7551"/>
                  <a:pt x="14820" y="7551"/>
                  <a:pt x="14820" y="7540"/>
                </a:cubicBezTo>
                <a:cubicBezTo>
                  <a:pt x="14832" y="7504"/>
                  <a:pt x="14855" y="7469"/>
                  <a:pt x="14867" y="7434"/>
                </a:cubicBezTo>
                <a:lnTo>
                  <a:pt x="14867" y="7410"/>
                </a:lnTo>
                <a:cubicBezTo>
                  <a:pt x="14878" y="7363"/>
                  <a:pt x="14891" y="7316"/>
                  <a:pt x="14902" y="7282"/>
                </a:cubicBezTo>
                <a:cubicBezTo>
                  <a:pt x="14902" y="7270"/>
                  <a:pt x="14914" y="7258"/>
                  <a:pt x="14914" y="7246"/>
                </a:cubicBezTo>
                <a:cubicBezTo>
                  <a:pt x="14925" y="7211"/>
                  <a:pt x="14925" y="7164"/>
                  <a:pt x="14938" y="7118"/>
                </a:cubicBezTo>
                <a:cubicBezTo>
                  <a:pt x="14938" y="7024"/>
                  <a:pt x="14949" y="6930"/>
                  <a:pt x="14938" y="6836"/>
                </a:cubicBezTo>
                <a:cubicBezTo>
                  <a:pt x="14972" y="5969"/>
                  <a:pt x="14328" y="5042"/>
                  <a:pt x="13401" y="5031"/>
                </a:cubicBezTo>
                <a:cubicBezTo>
                  <a:pt x="13155" y="5031"/>
                  <a:pt x="12898" y="5101"/>
                  <a:pt x="12616" y="5242"/>
                </a:cubicBezTo>
                <a:cubicBezTo>
                  <a:pt x="12124" y="5500"/>
                  <a:pt x="11913" y="5969"/>
                  <a:pt x="11924" y="6461"/>
                </a:cubicBezTo>
                <a:lnTo>
                  <a:pt x="11924" y="6472"/>
                </a:lnTo>
                <a:lnTo>
                  <a:pt x="11924" y="6531"/>
                </a:lnTo>
                <a:lnTo>
                  <a:pt x="11924" y="6636"/>
                </a:lnTo>
                <a:lnTo>
                  <a:pt x="11924" y="6649"/>
                </a:lnTo>
                <a:lnTo>
                  <a:pt x="11924" y="6672"/>
                </a:lnTo>
                <a:cubicBezTo>
                  <a:pt x="11408" y="6754"/>
                  <a:pt x="10892" y="6860"/>
                  <a:pt x="10389" y="6941"/>
                </a:cubicBezTo>
                <a:cubicBezTo>
                  <a:pt x="10060" y="5758"/>
                  <a:pt x="9087" y="4737"/>
                  <a:pt x="7786" y="4737"/>
                </a:cubicBezTo>
                <a:cubicBezTo>
                  <a:pt x="7586" y="4737"/>
                  <a:pt x="7387" y="4761"/>
                  <a:pt x="7176" y="4807"/>
                </a:cubicBezTo>
                <a:cubicBezTo>
                  <a:pt x="7023" y="4187"/>
                  <a:pt x="6824" y="3588"/>
                  <a:pt x="6672" y="2967"/>
                </a:cubicBezTo>
                <a:cubicBezTo>
                  <a:pt x="6672" y="2955"/>
                  <a:pt x="6684" y="2955"/>
                  <a:pt x="6684" y="2955"/>
                </a:cubicBezTo>
                <a:cubicBezTo>
                  <a:pt x="6695" y="2944"/>
                  <a:pt x="6707" y="2944"/>
                  <a:pt x="6707" y="2932"/>
                </a:cubicBezTo>
                <a:cubicBezTo>
                  <a:pt x="6754" y="2908"/>
                  <a:pt x="6789" y="2885"/>
                  <a:pt x="6824" y="2861"/>
                </a:cubicBezTo>
                <a:cubicBezTo>
                  <a:pt x="6824" y="2850"/>
                  <a:pt x="6836" y="2850"/>
                  <a:pt x="6848" y="2838"/>
                </a:cubicBezTo>
                <a:cubicBezTo>
                  <a:pt x="6883" y="2814"/>
                  <a:pt x="6918" y="2780"/>
                  <a:pt x="6953" y="2744"/>
                </a:cubicBezTo>
                <a:cubicBezTo>
                  <a:pt x="6953" y="2733"/>
                  <a:pt x="6965" y="2733"/>
                  <a:pt x="6976" y="2721"/>
                </a:cubicBezTo>
                <a:cubicBezTo>
                  <a:pt x="7000" y="2686"/>
                  <a:pt x="7035" y="2650"/>
                  <a:pt x="7070" y="2615"/>
                </a:cubicBezTo>
                <a:cubicBezTo>
                  <a:pt x="7094" y="2580"/>
                  <a:pt x="7117" y="2533"/>
                  <a:pt x="7140" y="2498"/>
                </a:cubicBezTo>
                <a:lnTo>
                  <a:pt x="7164" y="2475"/>
                </a:lnTo>
                <a:cubicBezTo>
                  <a:pt x="7176" y="2439"/>
                  <a:pt x="7200" y="2392"/>
                  <a:pt x="7223" y="2358"/>
                </a:cubicBezTo>
                <a:cubicBezTo>
                  <a:pt x="7223" y="2345"/>
                  <a:pt x="7223" y="2345"/>
                  <a:pt x="7234" y="2334"/>
                </a:cubicBezTo>
                <a:cubicBezTo>
                  <a:pt x="7246" y="2298"/>
                  <a:pt x="7258" y="2264"/>
                  <a:pt x="7270" y="2217"/>
                </a:cubicBezTo>
                <a:cubicBezTo>
                  <a:pt x="7281" y="2217"/>
                  <a:pt x="7281" y="2205"/>
                  <a:pt x="7281" y="2205"/>
                </a:cubicBezTo>
                <a:cubicBezTo>
                  <a:pt x="7293" y="2158"/>
                  <a:pt x="7305" y="2111"/>
                  <a:pt x="7317" y="2076"/>
                </a:cubicBezTo>
                <a:lnTo>
                  <a:pt x="7317" y="2041"/>
                </a:lnTo>
                <a:cubicBezTo>
                  <a:pt x="7328" y="1994"/>
                  <a:pt x="7340" y="1959"/>
                  <a:pt x="7340" y="1912"/>
                </a:cubicBezTo>
                <a:cubicBezTo>
                  <a:pt x="7445" y="1021"/>
                  <a:pt x="6778" y="1"/>
                  <a:pt x="580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13128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6"/>
        <p:cNvGrpSpPr/>
        <p:nvPr/>
      </p:nvGrpSpPr>
      <p:grpSpPr>
        <a:xfrm>
          <a:off x="0" y="0"/>
          <a:ext cx="0" cy="0"/>
          <a:chOff x="0" y="0"/>
          <a:chExt cx="0" cy="0"/>
        </a:xfrm>
      </p:grpSpPr>
      <p:grpSp>
        <p:nvGrpSpPr>
          <p:cNvPr id="257" name="Google Shape;257;p7"/>
          <p:cNvGrpSpPr/>
          <p:nvPr/>
        </p:nvGrpSpPr>
        <p:grpSpPr>
          <a:xfrm>
            <a:off x="-946673" y="-819348"/>
            <a:ext cx="15973643" cy="8496701"/>
            <a:chOff x="-710005" y="-614511"/>
            <a:chExt cx="11980232" cy="6372526"/>
          </a:xfrm>
        </p:grpSpPr>
        <p:grpSp>
          <p:nvGrpSpPr>
            <p:cNvPr id="258" name="Google Shape;258;p7"/>
            <p:cNvGrpSpPr/>
            <p:nvPr/>
          </p:nvGrpSpPr>
          <p:grpSpPr>
            <a:xfrm>
              <a:off x="4777132" y="-614511"/>
              <a:ext cx="6493094" cy="6372526"/>
              <a:chOff x="4601307" y="-614499"/>
              <a:chExt cx="6493094" cy="6372526"/>
            </a:xfrm>
          </p:grpSpPr>
          <p:sp>
            <p:nvSpPr>
              <p:cNvPr id="259" name="Google Shape;259;p7"/>
              <p:cNvSpPr/>
              <p:nvPr/>
            </p:nvSpPr>
            <p:spPr>
              <a:xfrm rot="-5400000">
                <a:off x="4661592" y="-674783"/>
                <a:ext cx="6372526" cy="6493094"/>
              </a:xfrm>
              <a:custGeom>
                <a:avLst/>
                <a:gdLst/>
                <a:ahLst/>
                <a:cxnLst/>
                <a:rect l="l" t="t" r="r" b="b"/>
                <a:pathLst>
                  <a:path w="30761" h="31343" extrusionOk="0">
                    <a:moveTo>
                      <a:pt x="25462" y="1"/>
                    </a:moveTo>
                    <a:cubicBezTo>
                      <a:pt x="25003" y="1"/>
                      <a:pt x="24504" y="84"/>
                      <a:pt x="23962" y="262"/>
                    </a:cubicBezTo>
                    <a:cubicBezTo>
                      <a:pt x="22714" y="644"/>
                      <a:pt x="21848" y="1706"/>
                      <a:pt x="21270" y="2862"/>
                    </a:cubicBezTo>
                    <a:cubicBezTo>
                      <a:pt x="20785" y="3728"/>
                      <a:pt x="20693" y="5740"/>
                      <a:pt x="19919" y="6421"/>
                    </a:cubicBezTo>
                    <a:cubicBezTo>
                      <a:pt x="19549" y="6724"/>
                      <a:pt x="19197" y="6855"/>
                      <a:pt x="18859" y="6855"/>
                    </a:cubicBezTo>
                    <a:cubicBezTo>
                      <a:pt x="16740" y="6855"/>
                      <a:pt x="15176" y="1692"/>
                      <a:pt x="13183" y="1603"/>
                    </a:cubicBezTo>
                    <a:cubicBezTo>
                      <a:pt x="13116" y="1599"/>
                      <a:pt x="13051" y="1598"/>
                      <a:pt x="12987" y="1598"/>
                    </a:cubicBezTo>
                    <a:cubicBezTo>
                      <a:pt x="9937" y="1598"/>
                      <a:pt x="10508" y="5882"/>
                      <a:pt x="11357" y="7762"/>
                    </a:cubicBezTo>
                    <a:cubicBezTo>
                      <a:pt x="11842" y="8917"/>
                      <a:pt x="12420" y="10072"/>
                      <a:pt x="13276" y="11134"/>
                    </a:cubicBezTo>
                    <a:cubicBezTo>
                      <a:pt x="13956" y="12094"/>
                      <a:pt x="15205" y="12867"/>
                      <a:pt x="15586" y="14116"/>
                    </a:cubicBezTo>
                    <a:cubicBezTo>
                      <a:pt x="16357" y="16711"/>
                      <a:pt x="14815" y="17501"/>
                      <a:pt x="12974" y="17501"/>
                    </a:cubicBezTo>
                    <a:cubicBezTo>
                      <a:pt x="11807" y="17501"/>
                      <a:pt x="10520" y="17184"/>
                      <a:pt x="9624" y="16808"/>
                    </a:cubicBezTo>
                    <a:cubicBezTo>
                      <a:pt x="8752" y="16450"/>
                      <a:pt x="7859" y="16277"/>
                      <a:pt x="6986" y="16277"/>
                    </a:cubicBezTo>
                    <a:cubicBezTo>
                      <a:pt x="4586" y="16277"/>
                      <a:pt x="2333" y="17587"/>
                      <a:pt x="1062" y="19985"/>
                    </a:cubicBezTo>
                    <a:cubicBezTo>
                      <a:pt x="0" y="22203"/>
                      <a:pt x="93" y="25472"/>
                      <a:pt x="1248" y="27783"/>
                    </a:cubicBezTo>
                    <a:cubicBezTo>
                      <a:pt x="1953" y="29293"/>
                      <a:pt x="2762" y="29890"/>
                      <a:pt x="3534" y="29890"/>
                    </a:cubicBezTo>
                    <a:cubicBezTo>
                      <a:pt x="4978" y="29890"/>
                      <a:pt x="6291" y="27799"/>
                      <a:pt x="6540" y="25669"/>
                    </a:cubicBezTo>
                    <a:cubicBezTo>
                      <a:pt x="6754" y="23757"/>
                      <a:pt x="7623" y="23083"/>
                      <a:pt x="8725" y="23083"/>
                    </a:cubicBezTo>
                    <a:cubicBezTo>
                      <a:pt x="10121" y="23083"/>
                      <a:pt x="11892" y="24164"/>
                      <a:pt x="13183" y="25184"/>
                    </a:cubicBezTo>
                    <a:cubicBezTo>
                      <a:pt x="14106" y="25895"/>
                      <a:pt x="14783" y="26188"/>
                      <a:pt x="15317" y="26188"/>
                    </a:cubicBezTo>
                    <a:cubicBezTo>
                      <a:pt x="16736" y="26188"/>
                      <a:pt x="17148" y="24117"/>
                      <a:pt x="18474" y="22295"/>
                    </a:cubicBezTo>
                    <a:cubicBezTo>
                      <a:pt x="19049" y="21552"/>
                      <a:pt x="19836" y="21252"/>
                      <a:pt x="20692" y="21252"/>
                    </a:cubicBezTo>
                    <a:cubicBezTo>
                      <a:pt x="22710" y="21252"/>
                      <a:pt x="25108" y="22925"/>
                      <a:pt x="25984" y="24410"/>
                    </a:cubicBezTo>
                    <a:cubicBezTo>
                      <a:pt x="26655" y="25669"/>
                      <a:pt x="26944" y="27010"/>
                      <a:pt x="27336" y="28454"/>
                    </a:cubicBezTo>
                    <a:cubicBezTo>
                      <a:pt x="27624" y="29227"/>
                      <a:pt x="27624" y="30671"/>
                      <a:pt x="28006" y="31342"/>
                    </a:cubicBezTo>
                    <a:lnTo>
                      <a:pt x="28099" y="31146"/>
                    </a:lnTo>
                    <a:cubicBezTo>
                      <a:pt x="28129" y="31161"/>
                      <a:pt x="28159" y="31168"/>
                      <a:pt x="28189" y="31168"/>
                    </a:cubicBezTo>
                    <a:cubicBezTo>
                      <a:pt x="28548" y="31168"/>
                      <a:pt x="28887" y="30143"/>
                      <a:pt x="29069" y="29609"/>
                    </a:cubicBezTo>
                    <a:cubicBezTo>
                      <a:pt x="30502" y="24802"/>
                      <a:pt x="29935" y="19315"/>
                      <a:pt x="30409" y="14311"/>
                    </a:cubicBezTo>
                    <a:cubicBezTo>
                      <a:pt x="30760" y="10859"/>
                      <a:pt x="30710" y="1"/>
                      <a:pt x="254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0" name="Google Shape;260;p7"/>
              <p:cNvGrpSpPr/>
              <p:nvPr/>
            </p:nvGrpSpPr>
            <p:grpSpPr>
              <a:xfrm rot="8999737" flipH="1">
                <a:off x="5263499" y="-136247"/>
                <a:ext cx="1641696" cy="1338569"/>
                <a:chOff x="5511975" y="1266547"/>
                <a:chExt cx="2081534" cy="1697194"/>
              </a:xfrm>
            </p:grpSpPr>
            <p:sp>
              <p:nvSpPr>
                <p:cNvPr id="261" name="Google Shape;261;p7"/>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7"/>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7"/>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7"/>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7"/>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7"/>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7"/>
                <p:cNvSpPr/>
                <p:nvPr/>
              </p:nvSpPr>
              <p:spPr>
                <a:xfrm>
                  <a:off x="5511975" y="2437188"/>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7"/>
                <p:cNvSpPr/>
                <p:nvPr/>
              </p:nvSpPr>
              <p:spPr>
                <a:xfrm>
                  <a:off x="6607338" y="1465067"/>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7"/>
                <p:cNvSpPr/>
                <p:nvPr/>
              </p:nvSpPr>
              <p:spPr>
                <a:xfrm>
                  <a:off x="5943819" y="2804281"/>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70" name="Google Shape;270;p7"/>
            <p:cNvSpPr/>
            <p:nvPr/>
          </p:nvSpPr>
          <p:spPr>
            <a:xfrm>
              <a:off x="4476967" y="4280020"/>
              <a:ext cx="1231155" cy="1179107"/>
            </a:xfrm>
            <a:custGeom>
              <a:avLst/>
              <a:gdLst/>
              <a:ahLst/>
              <a:cxnLst/>
              <a:rect l="l" t="t" r="r" b="b"/>
              <a:pathLst>
                <a:path w="14973" h="14340" extrusionOk="0">
                  <a:moveTo>
                    <a:pt x="5804" y="1"/>
                  </a:moveTo>
                  <a:cubicBezTo>
                    <a:pt x="5569" y="1"/>
                    <a:pt x="5300" y="71"/>
                    <a:pt x="5030" y="212"/>
                  </a:cubicBezTo>
                  <a:cubicBezTo>
                    <a:pt x="4538" y="469"/>
                    <a:pt x="4327" y="938"/>
                    <a:pt x="4339" y="1431"/>
                  </a:cubicBezTo>
                  <a:lnTo>
                    <a:pt x="4327" y="1431"/>
                  </a:lnTo>
                  <a:lnTo>
                    <a:pt x="4339" y="1443"/>
                  </a:lnTo>
                  <a:cubicBezTo>
                    <a:pt x="4339" y="1501"/>
                    <a:pt x="4339" y="1560"/>
                    <a:pt x="4350" y="1607"/>
                  </a:cubicBezTo>
                  <a:lnTo>
                    <a:pt x="4350" y="1618"/>
                  </a:lnTo>
                  <a:cubicBezTo>
                    <a:pt x="4350" y="1665"/>
                    <a:pt x="4362" y="1724"/>
                    <a:pt x="4374" y="1771"/>
                  </a:cubicBezTo>
                  <a:cubicBezTo>
                    <a:pt x="4374" y="1795"/>
                    <a:pt x="4386" y="1806"/>
                    <a:pt x="4386" y="1829"/>
                  </a:cubicBezTo>
                  <a:cubicBezTo>
                    <a:pt x="4397" y="1865"/>
                    <a:pt x="4409" y="1900"/>
                    <a:pt x="4420" y="1947"/>
                  </a:cubicBezTo>
                  <a:cubicBezTo>
                    <a:pt x="4420" y="1959"/>
                    <a:pt x="4433" y="1970"/>
                    <a:pt x="4433" y="1994"/>
                  </a:cubicBezTo>
                  <a:cubicBezTo>
                    <a:pt x="4456" y="2041"/>
                    <a:pt x="4467" y="2100"/>
                    <a:pt x="4491" y="2147"/>
                  </a:cubicBezTo>
                  <a:cubicBezTo>
                    <a:pt x="4491" y="2147"/>
                    <a:pt x="4491" y="2158"/>
                    <a:pt x="4503" y="2158"/>
                  </a:cubicBezTo>
                  <a:cubicBezTo>
                    <a:pt x="4514" y="2205"/>
                    <a:pt x="4550" y="2252"/>
                    <a:pt x="4573" y="2298"/>
                  </a:cubicBezTo>
                  <a:cubicBezTo>
                    <a:pt x="4573" y="2322"/>
                    <a:pt x="4585" y="2334"/>
                    <a:pt x="4597" y="2345"/>
                  </a:cubicBezTo>
                  <a:lnTo>
                    <a:pt x="4667" y="2451"/>
                  </a:lnTo>
                  <a:cubicBezTo>
                    <a:pt x="4667" y="2463"/>
                    <a:pt x="4678" y="2475"/>
                    <a:pt x="4691" y="2498"/>
                  </a:cubicBezTo>
                  <a:cubicBezTo>
                    <a:pt x="4725" y="2545"/>
                    <a:pt x="4761" y="2580"/>
                    <a:pt x="4796" y="2627"/>
                  </a:cubicBezTo>
                  <a:cubicBezTo>
                    <a:pt x="4831" y="2674"/>
                    <a:pt x="4866" y="2709"/>
                    <a:pt x="4913" y="2744"/>
                  </a:cubicBezTo>
                  <a:lnTo>
                    <a:pt x="4949" y="2780"/>
                  </a:lnTo>
                  <a:cubicBezTo>
                    <a:pt x="4972" y="2814"/>
                    <a:pt x="5007" y="2838"/>
                    <a:pt x="5042" y="2861"/>
                  </a:cubicBezTo>
                  <a:lnTo>
                    <a:pt x="5077" y="2897"/>
                  </a:lnTo>
                  <a:cubicBezTo>
                    <a:pt x="5124" y="2932"/>
                    <a:pt x="5171" y="2955"/>
                    <a:pt x="5218" y="2991"/>
                  </a:cubicBezTo>
                  <a:lnTo>
                    <a:pt x="5230" y="2991"/>
                  </a:lnTo>
                  <a:lnTo>
                    <a:pt x="5371" y="3061"/>
                  </a:lnTo>
                  <a:cubicBezTo>
                    <a:pt x="5382" y="3072"/>
                    <a:pt x="5405" y="3072"/>
                    <a:pt x="5417" y="3084"/>
                  </a:cubicBezTo>
                  <a:cubicBezTo>
                    <a:pt x="5452" y="3096"/>
                    <a:pt x="5488" y="3108"/>
                    <a:pt x="5535" y="3119"/>
                  </a:cubicBezTo>
                  <a:cubicBezTo>
                    <a:pt x="5546" y="3119"/>
                    <a:pt x="5569" y="3131"/>
                    <a:pt x="5582" y="3131"/>
                  </a:cubicBezTo>
                  <a:cubicBezTo>
                    <a:pt x="5640" y="3143"/>
                    <a:pt x="5687" y="3155"/>
                    <a:pt x="5746" y="3166"/>
                  </a:cubicBezTo>
                  <a:lnTo>
                    <a:pt x="5757" y="3166"/>
                  </a:lnTo>
                  <a:cubicBezTo>
                    <a:pt x="5804" y="3178"/>
                    <a:pt x="5863" y="3178"/>
                    <a:pt x="5921" y="3178"/>
                  </a:cubicBezTo>
                  <a:lnTo>
                    <a:pt x="5980" y="3178"/>
                  </a:lnTo>
                  <a:cubicBezTo>
                    <a:pt x="6004" y="3178"/>
                    <a:pt x="6038" y="3166"/>
                    <a:pt x="6074" y="3166"/>
                  </a:cubicBezTo>
                  <a:cubicBezTo>
                    <a:pt x="6226" y="3788"/>
                    <a:pt x="6426" y="4398"/>
                    <a:pt x="6578" y="5018"/>
                  </a:cubicBezTo>
                  <a:cubicBezTo>
                    <a:pt x="6531" y="5042"/>
                    <a:pt x="6473" y="5078"/>
                    <a:pt x="6414" y="5101"/>
                  </a:cubicBezTo>
                  <a:cubicBezTo>
                    <a:pt x="5675" y="5487"/>
                    <a:pt x="5300" y="6144"/>
                    <a:pt x="5218" y="6860"/>
                  </a:cubicBezTo>
                  <a:cubicBezTo>
                    <a:pt x="4433" y="6953"/>
                    <a:pt x="3670" y="7141"/>
                    <a:pt x="2909" y="7246"/>
                  </a:cubicBezTo>
                  <a:cubicBezTo>
                    <a:pt x="2674" y="6660"/>
                    <a:pt x="2158" y="6167"/>
                    <a:pt x="1478" y="6167"/>
                  </a:cubicBezTo>
                  <a:cubicBezTo>
                    <a:pt x="1244" y="6167"/>
                    <a:pt x="974" y="6238"/>
                    <a:pt x="704" y="6379"/>
                  </a:cubicBezTo>
                  <a:cubicBezTo>
                    <a:pt x="212" y="6636"/>
                    <a:pt x="1" y="7105"/>
                    <a:pt x="12" y="7598"/>
                  </a:cubicBezTo>
                  <a:lnTo>
                    <a:pt x="1" y="7598"/>
                  </a:lnTo>
                  <a:cubicBezTo>
                    <a:pt x="12" y="7598"/>
                    <a:pt x="12" y="7610"/>
                    <a:pt x="12" y="7610"/>
                  </a:cubicBezTo>
                  <a:cubicBezTo>
                    <a:pt x="12" y="7668"/>
                    <a:pt x="12" y="7727"/>
                    <a:pt x="24" y="7774"/>
                  </a:cubicBezTo>
                  <a:lnTo>
                    <a:pt x="24" y="7785"/>
                  </a:lnTo>
                  <a:cubicBezTo>
                    <a:pt x="24" y="7832"/>
                    <a:pt x="36" y="7891"/>
                    <a:pt x="48" y="7938"/>
                  </a:cubicBezTo>
                  <a:cubicBezTo>
                    <a:pt x="48" y="7962"/>
                    <a:pt x="59" y="7973"/>
                    <a:pt x="59" y="7985"/>
                  </a:cubicBezTo>
                  <a:cubicBezTo>
                    <a:pt x="71" y="8032"/>
                    <a:pt x="83" y="8067"/>
                    <a:pt x="95" y="8114"/>
                  </a:cubicBezTo>
                  <a:cubicBezTo>
                    <a:pt x="95" y="8126"/>
                    <a:pt x="106" y="8137"/>
                    <a:pt x="106" y="8161"/>
                  </a:cubicBezTo>
                  <a:cubicBezTo>
                    <a:pt x="129" y="8207"/>
                    <a:pt x="142" y="8267"/>
                    <a:pt x="165" y="8313"/>
                  </a:cubicBezTo>
                  <a:lnTo>
                    <a:pt x="165" y="8325"/>
                  </a:lnTo>
                  <a:cubicBezTo>
                    <a:pt x="188" y="8372"/>
                    <a:pt x="223" y="8419"/>
                    <a:pt x="247" y="8465"/>
                  </a:cubicBezTo>
                  <a:cubicBezTo>
                    <a:pt x="247" y="8489"/>
                    <a:pt x="259" y="8501"/>
                    <a:pt x="270" y="8512"/>
                  </a:cubicBezTo>
                  <a:lnTo>
                    <a:pt x="340" y="8618"/>
                  </a:lnTo>
                  <a:cubicBezTo>
                    <a:pt x="340" y="8630"/>
                    <a:pt x="353" y="8642"/>
                    <a:pt x="364" y="8665"/>
                  </a:cubicBezTo>
                  <a:cubicBezTo>
                    <a:pt x="400" y="8712"/>
                    <a:pt x="434" y="8747"/>
                    <a:pt x="470" y="8794"/>
                  </a:cubicBezTo>
                  <a:cubicBezTo>
                    <a:pt x="505" y="8841"/>
                    <a:pt x="540" y="8876"/>
                    <a:pt x="587" y="8911"/>
                  </a:cubicBezTo>
                  <a:lnTo>
                    <a:pt x="622" y="8947"/>
                  </a:lnTo>
                  <a:cubicBezTo>
                    <a:pt x="645" y="8981"/>
                    <a:pt x="681" y="9005"/>
                    <a:pt x="716" y="9028"/>
                  </a:cubicBezTo>
                  <a:lnTo>
                    <a:pt x="751" y="9064"/>
                  </a:lnTo>
                  <a:cubicBezTo>
                    <a:pt x="798" y="9099"/>
                    <a:pt x="845" y="9122"/>
                    <a:pt x="892" y="9158"/>
                  </a:cubicBezTo>
                  <a:cubicBezTo>
                    <a:pt x="939" y="9181"/>
                    <a:pt x="997" y="9205"/>
                    <a:pt x="1044" y="9228"/>
                  </a:cubicBezTo>
                  <a:cubicBezTo>
                    <a:pt x="1056" y="9239"/>
                    <a:pt x="1080" y="9239"/>
                    <a:pt x="1091" y="9251"/>
                  </a:cubicBezTo>
                  <a:cubicBezTo>
                    <a:pt x="1126" y="9263"/>
                    <a:pt x="1161" y="9275"/>
                    <a:pt x="1208" y="9286"/>
                  </a:cubicBezTo>
                  <a:cubicBezTo>
                    <a:pt x="1220" y="9286"/>
                    <a:pt x="1244" y="9298"/>
                    <a:pt x="1255" y="9298"/>
                  </a:cubicBezTo>
                  <a:cubicBezTo>
                    <a:pt x="1314" y="9310"/>
                    <a:pt x="1361" y="9322"/>
                    <a:pt x="1419" y="9333"/>
                  </a:cubicBezTo>
                  <a:cubicBezTo>
                    <a:pt x="1478" y="9345"/>
                    <a:pt x="1536" y="9345"/>
                    <a:pt x="1595" y="9345"/>
                  </a:cubicBezTo>
                  <a:lnTo>
                    <a:pt x="1654" y="9345"/>
                  </a:lnTo>
                  <a:cubicBezTo>
                    <a:pt x="1700" y="9333"/>
                    <a:pt x="1736" y="9333"/>
                    <a:pt x="1783" y="9333"/>
                  </a:cubicBezTo>
                  <a:cubicBezTo>
                    <a:pt x="1806" y="9322"/>
                    <a:pt x="1830" y="9322"/>
                    <a:pt x="1841" y="9322"/>
                  </a:cubicBezTo>
                  <a:cubicBezTo>
                    <a:pt x="1900" y="9310"/>
                    <a:pt x="1971" y="9298"/>
                    <a:pt x="2029" y="9275"/>
                  </a:cubicBezTo>
                  <a:cubicBezTo>
                    <a:pt x="2088" y="9251"/>
                    <a:pt x="2146" y="9239"/>
                    <a:pt x="2193" y="9216"/>
                  </a:cubicBezTo>
                  <a:cubicBezTo>
                    <a:pt x="2205" y="9205"/>
                    <a:pt x="2216" y="9205"/>
                    <a:pt x="2229" y="9192"/>
                  </a:cubicBezTo>
                  <a:cubicBezTo>
                    <a:pt x="2275" y="9169"/>
                    <a:pt x="2322" y="9145"/>
                    <a:pt x="2357" y="9122"/>
                  </a:cubicBezTo>
                  <a:cubicBezTo>
                    <a:pt x="2369" y="9111"/>
                    <a:pt x="2380" y="9111"/>
                    <a:pt x="2380" y="9099"/>
                  </a:cubicBezTo>
                  <a:cubicBezTo>
                    <a:pt x="2427" y="9075"/>
                    <a:pt x="2463" y="9052"/>
                    <a:pt x="2498" y="9028"/>
                  </a:cubicBezTo>
                  <a:cubicBezTo>
                    <a:pt x="2498" y="9017"/>
                    <a:pt x="2510" y="9017"/>
                    <a:pt x="2521" y="9005"/>
                  </a:cubicBezTo>
                  <a:cubicBezTo>
                    <a:pt x="2557" y="8981"/>
                    <a:pt x="2591" y="8947"/>
                    <a:pt x="2627" y="8911"/>
                  </a:cubicBezTo>
                  <a:cubicBezTo>
                    <a:pt x="2627" y="8900"/>
                    <a:pt x="2638" y="8900"/>
                    <a:pt x="2651" y="8887"/>
                  </a:cubicBezTo>
                  <a:cubicBezTo>
                    <a:pt x="2709" y="8817"/>
                    <a:pt x="2768" y="8747"/>
                    <a:pt x="2815" y="8665"/>
                  </a:cubicBezTo>
                  <a:cubicBezTo>
                    <a:pt x="2826" y="8653"/>
                    <a:pt x="2826" y="8653"/>
                    <a:pt x="2826" y="8642"/>
                  </a:cubicBezTo>
                  <a:cubicBezTo>
                    <a:pt x="2849" y="8606"/>
                    <a:pt x="2873" y="8559"/>
                    <a:pt x="2896" y="8525"/>
                  </a:cubicBezTo>
                  <a:cubicBezTo>
                    <a:pt x="2896" y="8512"/>
                    <a:pt x="2896" y="8512"/>
                    <a:pt x="2909" y="8501"/>
                  </a:cubicBezTo>
                  <a:cubicBezTo>
                    <a:pt x="2920" y="8465"/>
                    <a:pt x="2932" y="8431"/>
                    <a:pt x="2943" y="8384"/>
                  </a:cubicBezTo>
                  <a:cubicBezTo>
                    <a:pt x="2955" y="8384"/>
                    <a:pt x="2955" y="8372"/>
                    <a:pt x="2955" y="8372"/>
                  </a:cubicBezTo>
                  <a:lnTo>
                    <a:pt x="2990" y="8231"/>
                  </a:lnTo>
                  <a:lnTo>
                    <a:pt x="2990" y="8207"/>
                  </a:lnTo>
                  <a:cubicBezTo>
                    <a:pt x="3002" y="8161"/>
                    <a:pt x="3014" y="8126"/>
                    <a:pt x="3014" y="8079"/>
                  </a:cubicBezTo>
                  <a:cubicBezTo>
                    <a:pt x="3026" y="8009"/>
                    <a:pt x="3026" y="7950"/>
                    <a:pt x="3026" y="7879"/>
                  </a:cubicBezTo>
                  <a:cubicBezTo>
                    <a:pt x="3753" y="7774"/>
                    <a:pt x="4480" y="7598"/>
                    <a:pt x="5206" y="7504"/>
                  </a:cubicBezTo>
                  <a:cubicBezTo>
                    <a:pt x="5218" y="7527"/>
                    <a:pt x="5218" y="7540"/>
                    <a:pt x="5218" y="7551"/>
                  </a:cubicBezTo>
                  <a:lnTo>
                    <a:pt x="5218" y="7574"/>
                  </a:lnTo>
                  <a:cubicBezTo>
                    <a:pt x="5218" y="7610"/>
                    <a:pt x="5230" y="7657"/>
                    <a:pt x="5241" y="7704"/>
                  </a:cubicBezTo>
                  <a:lnTo>
                    <a:pt x="5241" y="7739"/>
                  </a:lnTo>
                  <a:cubicBezTo>
                    <a:pt x="5253" y="7785"/>
                    <a:pt x="5253" y="7821"/>
                    <a:pt x="5265" y="7856"/>
                  </a:cubicBezTo>
                  <a:cubicBezTo>
                    <a:pt x="5265" y="7868"/>
                    <a:pt x="5277" y="7879"/>
                    <a:pt x="5277" y="7891"/>
                  </a:cubicBezTo>
                  <a:lnTo>
                    <a:pt x="5312" y="8032"/>
                  </a:lnTo>
                  <a:lnTo>
                    <a:pt x="5312" y="8043"/>
                  </a:lnTo>
                  <a:cubicBezTo>
                    <a:pt x="5324" y="8090"/>
                    <a:pt x="5335" y="8137"/>
                    <a:pt x="5358" y="8173"/>
                  </a:cubicBezTo>
                  <a:cubicBezTo>
                    <a:pt x="5358" y="8196"/>
                    <a:pt x="5358" y="8207"/>
                    <a:pt x="5371" y="8220"/>
                  </a:cubicBezTo>
                  <a:lnTo>
                    <a:pt x="5405" y="8325"/>
                  </a:lnTo>
                  <a:cubicBezTo>
                    <a:pt x="5417" y="8337"/>
                    <a:pt x="5417" y="8348"/>
                    <a:pt x="5417" y="8360"/>
                  </a:cubicBezTo>
                  <a:cubicBezTo>
                    <a:pt x="5441" y="8407"/>
                    <a:pt x="5452" y="8454"/>
                    <a:pt x="5476" y="8501"/>
                  </a:cubicBezTo>
                  <a:cubicBezTo>
                    <a:pt x="5476" y="8501"/>
                    <a:pt x="5476" y="8512"/>
                    <a:pt x="5488" y="8512"/>
                  </a:cubicBezTo>
                  <a:cubicBezTo>
                    <a:pt x="5499" y="8548"/>
                    <a:pt x="5523" y="8595"/>
                    <a:pt x="5546" y="8642"/>
                  </a:cubicBezTo>
                  <a:cubicBezTo>
                    <a:pt x="5546" y="8653"/>
                    <a:pt x="5558" y="8665"/>
                    <a:pt x="5558" y="8676"/>
                  </a:cubicBezTo>
                  <a:cubicBezTo>
                    <a:pt x="5582" y="8712"/>
                    <a:pt x="5593" y="8747"/>
                    <a:pt x="5616" y="8770"/>
                  </a:cubicBezTo>
                  <a:cubicBezTo>
                    <a:pt x="5616" y="8782"/>
                    <a:pt x="5629" y="8806"/>
                    <a:pt x="5640" y="8817"/>
                  </a:cubicBezTo>
                  <a:cubicBezTo>
                    <a:pt x="5663" y="8853"/>
                    <a:pt x="5687" y="8900"/>
                    <a:pt x="5710" y="8947"/>
                  </a:cubicBezTo>
                  <a:cubicBezTo>
                    <a:pt x="5746" y="8993"/>
                    <a:pt x="5769" y="9028"/>
                    <a:pt x="5793" y="9064"/>
                  </a:cubicBezTo>
                  <a:cubicBezTo>
                    <a:pt x="5804" y="9075"/>
                    <a:pt x="5804" y="9087"/>
                    <a:pt x="5816" y="9099"/>
                  </a:cubicBezTo>
                  <a:cubicBezTo>
                    <a:pt x="5840" y="9134"/>
                    <a:pt x="5863" y="9158"/>
                    <a:pt x="5886" y="9192"/>
                  </a:cubicBezTo>
                  <a:cubicBezTo>
                    <a:pt x="5898" y="9205"/>
                    <a:pt x="5898" y="9216"/>
                    <a:pt x="5910" y="9228"/>
                  </a:cubicBezTo>
                  <a:cubicBezTo>
                    <a:pt x="5945" y="9263"/>
                    <a:pt x="5968" y="9298"/>
                    <a:pt x="6004" y="9345"/>
                  </a:cubicBezTo>
                  <a:lnTo>
                    <a:pt x="6109" y="9450"/>
                  </a:lnTo>
                  <a:cubicBezTo>
                    <a:pt x="6109" y="9462"/>
                    <a:pt x="6121" y="9474"/>
                    <a:pt x="6132" y="9486"/>
                  </a:cubicBezTo>
                  <a:cubicBezTo>
                    <a:pt x="6156" y="9509"/>
                    <a:pt x="6191" y="9533"/>
                    <a:pt x="6215" y="9556"/>
                  </a:cubicBezTo>
                  <a:cubicBezTo>
                    <a:pt x="6226" y="9567"/>
                    <a:pt x="6238" y="9580"/>
                    <a:pt x="6238" y="9591"/>
                  </a:cubicBezTo>
                  <a:cubicBezTo>
                    <a:pt x="6273" y="9627"/>
                    <a:pt x="6320" y="9661"/>
                    <a:pt x="6355" y="9685"/>
                  </a:cubicBezTo>
                  <a:lnTo>
                    <a:pt x="6355" y="9697"/>
                  </a:lnTo>
                  <a:cubicBezTo>
                    <a:pt x="6390" y="9720"/>
                    <a:pt x="6426" y="9755"/>
                    <a:pt x="6473" y="9779"/>
                  </a:cubicBezTo>
                  <a:cubicBezTo>
                    <a:pt x="6484" y="9791"/>
                    <a:pt x="6496" y="9802"/>
                    <a:pt x="6507" y="9802"/>
                  </a:cubicBezTo>
                  <a:cubicBezTo>
                    <a:pt x="6531" y="9825"/>
                    <a:pt x="6566" y="9849"/>
                    <a:pt x="6590" y="9872"/>
                  </a:cubicBezTo>
                  <a:cubicBezTo>
                    <a:pt x="6601" y="9872"/>
                    <a:pt x="6613" y="9885"/>
                    <a:pt x="6625" y="9896"/>
                  </a:cubicBezTo>
                  <a:cubicBezTo>
                    <a:pt x="6672" y="9919"/>
                    <a:pt x="6707" y="9943"/>
                    <a:pt x="6754" y="9966"/>
                  </a:cubicBezTo>
                  <a:cubicBezTo>
                    <a:pt x="6801" y="10002"/>
                    <a:pt x="6836" y="10013"/>
                    <a:pt x="6883" y="10036"/>
                  </a:cubicBezTo>
                  <a:cubicBezTo>
                    <a:pt x="6895" y="10049"/>
                    <a:pt x="6906" y="10049"/>
                    <a:pt x="6918" y="10060"/>
                  </a:cubicBezTo>
                  <a:cubicBezTo>
                    <a:pt x="6953" y="10072"/>
                    <a:pt x="6989" y="10096"/>
                    <a:pt x="7023" y="10107"/>
                  </a:cubicBezTo>
                  <a:cubicBezTo>
                    <a:pt x="7035" y="10107"/>
                    <a:pt x="7047" y="10119"/>
                    <a:pt x="7059" y="10119"/>
                  </a:cubicBezTo>
                  <a:cubicBezTo>
                    <a:pt x="7106" y="10142"/>
                    <a:pt x="7153" y="10154"/>
                    <a:pt x="7200" y="10177"/>
                  </a:cubicBezTo>
                  <a:cubicBezTo>
                    <a:pt x="7234" y="10189"/>
                    <a:pt x="7270" y="10201"/>
                    <a:pt x="7293" y="10213"/>
                  </a:cubicBezTo>
                  <a:cubicBezTo>
                    <a:pt x="7246" y="10529"/>
                    <a:pt x="7200" y="10857"/>
                    <a:pt x="7153" y="11174"/>
                  </a:cubicBezTo>
                  <a:cubicBezTo>
                    <a:pt x="6929" y="11185"/>
                    <a:pt x="6695" y="11256"/>
                    <a:pt x="6449" y="11385"/>
                  </a:cubicBezTo>
                  <a:cubicBezTo>
                    <a:pt x="5945" y="11643"/>
                    <a:pt x="5746" y="12112"/>
                    <a:pt x="5746" y="12605"/>
                  </a:cubicBezTo>
                  <a:lnTo>
                    <a:pt x="5746" y="12616"/>
                  </a:lnTo>
                  <a:cubicBezTo>
                    <a:pt x="5757" y="12675"/>
                    <a:pt x="5757" y="12722"/>
                    <a:pt x="5757" y="12780"/>
                  </a:cubicBezTo>
                  <a:cubicBezTo>
                    <a:pt x="5757" y="12780"/>
                    <a:pt x="5769" y="12780"/>
                    <a:pt x="5769" y="12792"/>
                  </a:cubicBezTo>
                  <a:cubicBezTo>
                    <a:pt x="5769" y="12839"/>
                    <a:pt x="5780" y="12897"/>
                    <a:pt x="5793" y="12944"/>
                  </a:cubicBezTo>
                  <a:cubicBezTo>
                    <a:pt x="5793" y="12956"/>
                    <a:pt x="5804" y="12980"/>
                    <a:pt x="5804" y="12991"/>
                  </a:cubicBezTo>
                  <a:cubicBezTo>
                    <a:pt x="5816" y="13038"/>
                    <a:pt x="5827" y="13074"/>
                    <a:pt x="5840" y="13108"/>
                  </a:cubicBezTo>
                  <a:cubicBezTo>
                    <a:pt x="5840" y="13132"/>
                    <a:pt x="5851" y="13144"/>
                    <a:pt x="5851" y="13167"/>
                  </a:cubicBezTo>
                  <a:cubicBezTo>
                    <a:pt x="5874" y="13214"/>
                    <a:pt x="5886" y="13261"/>
                    <a:pt x="5910" y="13319"/>
                  </a:cubicBezTo>
                  <a:lnTo>
                    <a:pt x="5921" y="13331"/>
                  </a:lnTo>
                  <a:cubicBezTo>
                    <a:pt x="5933" y="13378"/>
                    <a:pt x="5957" y="13425"/>
                    <a:pt x="5992" y="13472"/>
                  </a:cubicBezTo>
                  <a:cubicBezTo>
                    <a:pt x="5992" y="13483"/>
                    <a:pt x="6004" y="13496"/>
                    <a:pt x="6015" y="13519"/>
                  </a:cubicBezTo>
                  <a:cubicBezTo>
                    <a:pt x="6038" y="13554"/>
                    <a:pt x="6062" y="13589"/>
                    <a:pt x="6074" y="13624"/>
                  </a:cubicBezTo>
                  <a:lnTo>
                    <a:pt x="6109" y="13660"/>
                  </a:lnTo>
                  <a:lnTo>
                    <a:pt x="6215" y="13800"/>
                  </a:lnTo>
                  <a:cubicBezTo>
                    <a:pt x="6249" y="13847"/>
                    <a:pt x="6285" y="13882"/>
                    <a:pt x="6332" y="13918"/>
                  </a:cubicBezTo>
                  <a:lnTo>
                    <a:pt x="6367" y="13952"/>
                  </a:lnTo>
                  <a:cubicBezTo>
                    <a:pt x="6390" y="13976"/>
                    <a:pt x="6426" y="14011"/>
                    <a:pt x="6460" y="14035"/>
                  </a:cubicBezTo>
                  <a:cubicBezTo>
                    <a:pt x="6473" y="14046"/>
                    <a:pt x="6484" y="14058"/>
                    <a:pt x="6496" y="14058"/>
                  </a:cubicBezTo>
                  <a:cubicBezTo>
                    <a:pt x="6543" y="14093"/>
                    <a:pt x="6590" y="14129"/>
                    <a:pt x="6637" y="14152"/>
                  </a:cubicBezTo>
                  <a:lnTo>
                    <a:pt x="6648" y="14163"/>
                  </a:lnTo>
                  <a:lnTo>
                    <a:pt x="6789" y="14234"/>
                  </a:lnTo>
                  <a:cubicBezTo>
                    <a:pt x="6801" y="14234"/>
                    <a:pt x="6812" y="14246"/>
                    <a:pt x="6836" y="14246"/>
                  </a:cubicBezTo>
                  <a:cubicBezTo>
                    <a:pt x="6871" y="14269"/>
                    <a:pt x="6906" y="14281"/>
                    <a:pt x="6953" y="14293"/>
                  </a:cubicBezTo>
                  <a:cubicBezTo>
                    <a:pt x="6965" y="14293"/>
                    <a:pt x="6976" y="14293"/>
                    <a:pt x="7000" y="14304"/>
                  </a:cubicBezTo>
                  <a:cubicBezTo>
                    <a:pt x="7059" y="14316"/>
                    <a:pt x="7106" y="14328"/>
                    <a:pt x="7164" y="14340"/>
                  </a:cubicBezTo>
                  <a:lnTo>
                    <a:pt x="7398" y="14340"/>
                  </a:lnTo>
                  <a:cubicBezTo>
                    <a:pt x="7445" y="14340"/>
                    <a:pt x="7481" y="14340"/>
                    <a:pt x="7528" y="14328"/>
                  </a:cubicBezTo>
                  <a:lnTo>
                    <a:pt x="7586" y="14328"/>
                  </a:lnTo>
                  <a:cubicBezTo>
                    <a:pt x="7645" y="14316"/>
                    <a:pt x="7715" y="14304"/>
                    <a:pt x="7774" y="14281"/>
                  </a:cubicBezTo>
                  <a:cubicBezTo>
                    <a:pt x="7833" y="14257"/>
                    <a:pt x="7880" y="14234"/>
                    <a:pt x="7938" y="14210"/>
                  </a:cubicBezTo>
                  <a:cubicBezTo>
                    <a:pt x="7950" y="14210"/>
                    <a:pt x="7961" y="14199"/>
                    <a:pt x="7973" y="14199"/>
                  </a:cubicBezTo>
                  <a:cubicBezTo>
                    <a:pt x="8020" y="14176"/>
                    <a:pt x="8067" y="14152"/>
                    <a:pt x="8102" y="14117"/>
                  </a:cubicBezTo>
                  <a:cubicBezTo>
                    <a:pt x="8114" y="14117"/>
                    <a:pt x="8125" y="14117"/>
                    <a:pt x="8125" y="14105"/>
                  </a:cubicBezTo>
                  <a:cubicBezTo>
                    <a:pt x="8172" y="14082"/>
                    <a:pt x="8208" y="14058"/>
                    <a:pt x="8243" y="14023"/>
                  </a:cubicBezTo>
                  <a:lnTo>
                    <a:pt x="8255" y="14011"/>
                  </a:lnTo>
                  <a:cubicBezTo>
                    <a:pt x="8302" y="13976"/>
                    <a:pt x="8336" y="13952"/>
                    <a:pt x="8372" y="13918"/>
                  </a:cubicBezTo>
                  <a:cubicBezTo>
                    <a:pt x="8372" y="13905"/>
                    <a:pt x="8383" y="13894"/>
                    <a:pt x="8383" y="13894"/>
                  </a:cubicBezTo>
                  <a:cubicBezTo>
                    <a:pt x="8419" y="13859"/>
                    <a:pt x="8454" y="13824"/>
                    <a:pt x="8477" y="13788"/>
                  </a:cubicBezTo>
                  <a:cubicBezTo>
                    <a:pt x="8513" y="13741"/>
                    <a:pt x="8536" y="13707"/>
                    <a:pt x="8560" y="13671"/>
                  </a:cubicBezTo>
                  <a:cubicBezTo>
                    <a:pt x="8571" y="13660"/>
                    <a:pt x="8571" y="13648"/>
                    <a:pt x="8571" y="13648"/>
                  </a:cubicBezTo>
                  <a:cubicBezTo>
                    <a:pt x="8594" y="13601"/>
                    <a:pt x="8618" y="13566"/>
                    <a:pt x="8641" y="13530"/>
                  </a:cubicBezTo>
                  <a:lnTo>
                    <a:pt x="8641" y="13507"/>
                  </a:lnTo>
                  <a:cubicBezTo>
                    <a:pt x="8665" y="13460"/>
                    <a:pt x="8677" y="13425"/>
                    <a:pt x="8688" y="13390"/>
                  </a:cubicBezTo>
                  <a:cubicBezTo>
                    <a:pt x="8688" y="13378"/>
                    <a:pt x="8700" y="13378"/>
                    <a:pt x="8700" y="13366"/>
                  </a:cubicBezTo>
                  <a:cubicBezTo>
                    <a:pt x="8712" y="13331"/>
                    <a:pt x="8724" y="13285"/>
                    <a:pt x="8735" y="13238"/>
                  </a:cubicBezTo>
                  <a:lnTo>
                    <a:pt x="8735" y="13214"/>
                  </a:lnTo>
                  <a:cubicBezTo>
                    <a:pt x="8747" y="13167"/>
                    <a:pt x="8758" y="13120"/>
                    <a:pt x="8758" y="13085"/>
                  </a:cubicBezTo>
                  <a:cubicBezTo>
                    <a:pt x="8841" y="12370"/>
                    <a:pt x="8430" y="11584"/>
                    <a:pt x="7774" y="11291"/>
                  </a:cubicBezTo>
                  <a:lnTo>
                    <a:pt x="7914" y="10307"/>
                  </a:lnTo>
                  <a:lnTo>
                    <a:pt x="8044" y="10307"/>
                  </a:lnTo>
                  <a:cubicBezTo>
                    <a:pt x="8091" y="10307"/>
                    <a:pt x="8149" y="10307"/>
                    <a:pt x="8196" y="10294"/>
                  </a:cubicBezTo>
                  <a:cubicBezTo>
                    <a:pt x="8255" y="10294"/>
                    <a:pt x="8313" y="10283"/>
                    <a:pt x="8360" y="10271"/>
                  </a:cubicBezTo>
                  <a:lnTo>
                    <a:pt x="8407" y="10271"/>
                  </a:lnTo>
                  <a:cubicBezTo>
                    <a:pt x="8454" y="10260"/>
                    <a:pt x="8489" y="10248"/>
                    <a:pt x="8536" y="10248"/>
                  </a:cubicBezTo>
                  <a:cubicBezTo>
                    <a:pt x="8547" y="10236"/>
                    <a:pt x="8571" y="10236"/>
                    <a:pt x="8583" y="10236"/>
                  </a:cubicBezTo>
                  <a:cubicBezTo>
                    <a:pt x="8641" y="10224"/>
                    <a:pt x="8688" y="10201"/>
                    <a:pt x="8747" y="10189"/>
                  </a:cubicBezTo>
                  <a:cubicBezTo>
                    <a:pt x="8818" y="10166"/>
                    <a:pt x="8876" y="10142"/>
                    <a:pt x="8935" y="10119"/>
                  </a:cubicBezTo>
                  <a:cubicBezTo>
                    <a:pt x="8946" y="10107"/>
                    <a:pt x="8969" y="10096"/>
                    <a:pt x="8993" y="10096"/>
                  </a:cubicBezTo>
                  <a:cubicBezTo>
                    <a:pt x="9029" y="10072"/>
                    <a:pt x="9063" y="10060"/>
                    <a:pt x="9110" y="10036"/>
                  </a:cubicBezTo>
                  <a:cubicBezTo>
                    <a:pt x="9122" y="10025"/>
                    <a:pt x="9146" y="10013"/>
                    <a:pt x="9169" y="10002"/>
                  </a:cubicBezTo>
                  <a:cubicBezTo>
                    <a:pt x="9204" y="9990"/>
                    <a:pt x="9240" y="9966"/>
                    <a:pt x="9274" y="9943"/>
                  </a:cubicBezTo>
                  <a:cubicBezTo>
                    <a:pt x="9298" y="9931"/>
                    <a:pt x="9310" y="9919"/>
                    <a:pt x="9321" y="9919"/>
                  </a:cubicBezTo>
                  <a:cubicBezTo>
                    <a:pt x="9427" y="9849"/>
                    <a:pt x="9521" y="9779"/>
                    <a:pt x="9603" y="9708"/>
                  </a:cubicBezTo>
                  <a:cubicBezTo>
                    <a:pt x="9626" y="9697"/>
                    <a:pt x="9638" y="9685"/>
                    <a:pt x="9649" y="9673"/>
                  </a:cubicBezTo>
                  <a:cubicBezTo>
                    <a:pt x="9673" y="9650"/>
                    <a:pt x="9709" y="9627"/>
                    <a:pt x="9732" y="9603"/>
                  </a:cubicBezTo>
                  <a:cubicBezTo>
                    <a:pt x="9743" y="9591"/>
                    <a:pt x="9767" y="9580"/>
                    <a:pt x="9779" y="9556"/>
                  </a:cubicBezTo>
                  <a:lnTo>
                    <a:pt x="9861" y="9474"/>
                  </a:lnTo>
                  <a:cubicBezTo>
                    <a:pt x="9861" y="9462"/>
                    <a:pt x="9873" y="9450"/>
                    <a:pt x="9884" y="9439"/>
                  </a:cubicBezTo>
                  <a:cubicBezTo>
                    <a:pt x="9954" y="9356"/>
                    <a:pt x="10025" y="9275"/>
                    <a:pt x="10084" y="9192"/>
                  </a:cubicBezTo>
                  <a:cubicBezTo>
                    <a:pt x="10095" y="9181"/>
                    <a:pt x="10095" y="9169"/>
                    <a:pt x="10107" y="9145"/>
                  </a:cubicBezTo>
                  <a:cubicBezTo>
                    <a:pt x="10131" y="9122"/>
                    <a:pt x="10142" y="9087"/>
                    <a:pt x="10165" y="9052"/>
                  </a:cubicBezTo>
                  <a:cubicBezTo>
                    <a:pt x="10178" y="9040"/>
                    <a:pt x="10178" y="9028"/>
                    <a:pt x="10189" y="9005"/>
                  </a:cubicBezTo>
                  <a:cubicBezTo>
                    <a:pt x="10212" y="8981"/>
                    <a:pt x="10224" y="8947"/>
                    <a:pt x="10236" y="8911"/>
                  </a:cubicBezTo>
                  <a:cubicBezTo>
                    <a:pt x="10248" y="8900"/>
                    <a:pt x="10259" y="8887"/>
                    <a:pt x="10259" y="8864"/>
                  </a:cubicBezTo>
                  <a:cubicBezTo>
                    <a:pt x="10306" y="8770"/>
                    <a:pt x="10342" y="8676"/>
                    <a:pt x="10376" y="8583"/>
                  </a:cubicBezTo>
                  <a:cubicBezTo>
                    <a:pt x="10376" y="8571"/>
                    <a:pt x="10376" y="8548"/>
                    <a:pt x="10389" y="8536"/>
                  </a:cubicBezTo>
                  <a:cubicBezTo>
                    <a:pt x="10400" y="8501"/>
                    <a:pt x="10400" y="8465"/>
                    <a:pt x="10412" y="8431"/>
                  </a:cubicBezTo>
                  <a:cubicBezTo>
                    <a:pt x="10423" y="8419"/>
                    <a:pt x="10423" y="8395"/>
                    <a:pt x="10423" y="8384"/>
                  </a:cubicBezTo>
                  <a:cubicBezTo>
                    <a:pt x="10435" y="8348"/>
                    <a:pt x="10447" y="8313"/>
                    <a:pt x="10447" y="8278"/>
                  </a:cubicBezTo>
                  <a:cubicBezTo>
                    <a:pt x="10447" y="8254"/>
                    <a:pt x="10459" y="8243"/>
                    <a:pt x="10459" y="8231"/>
                  </a:cubicBezTo>
                  <a:cubicBezTo>
                    <a:pt x="10494" y="8020"/>
                    <a:pt x="10506" y="7798"/>
                    <a:pt x="10494" y="7574"/>
                  </a:cubicBezTo>
                  <a:cubicBezTo>
                    <a:pt x="11009" y="7481"/>
                    <a:pt x="11538" y="7376"/>
                    <a:pt x="12065" y="7293"/>
                  </a:cubicBezTo>
                  <a:cubicBezTo>
                    <a:pt x="12065" y="7316"/>
                    <a:pt x="12077" y="7340"/>
                    <a:pt x="12088" y="7352"/>
                  </a:cubicBezTo>
                  <a:lnTo>
                    <a:pt x="12088" y="7363"/>
                  </a:lnTo>
                  <a:lnTo>
                    <a:pt x="12158" y="7504"/>
                  </a:lnTo>
                  <a:cubicBezTo>
                    <a:pt x="12171" y="7527"/>
                    <a:pt x="12182" y="7540"/>
                    <a:pt x="12182" y="7551"/>
                  </a:cubicBezTo>
                  <a:lnTo>
                    <a:pt x="12252" y="7657"/>
                  </a:lnTo>
                  <a:cubicBezTo>
                    <a:pt x="12264" y="7668"/>
                    <a:pt x="12276" y="7692"/>
                    <a:pt x="12276" y="7704"/>
                  </a:cubicBezTo>
                  <a:cubicBezTo>
                    <a:pt x="12311" y="7751"/>
                    <a:pt x="12346" y="7798"/>
                    <a:pt x="12382" y="7832"/>
                  </a:cubicBezTo>
                  <a:lnTo>
                    <a:pt x="12393" y="7832"/>
                  </a:lnTo>
                  <a:cubicBezTo>
                    <a:pt x="12429" y="7879"/>
                    <a:pt x="12463" y="7915"/>
                    <a:pt x="12499" y="7962"/>
                  </a:cubicBezTo>
                  <a:lnTo>
                    <a:pt x="12534" y="7996"/>
                  </a:lnTo>
                  <a:cubicBezTo>
                    <a:pt x="12569" y="8020"/>
                    <a:pt x="12604" y="8043"/>
                    <a:pt x="12627" y="8067"/>
                  </a:cubicBezTo>
                  <a:cubicBezTo>
                    <a:pt x="12640" y="8079"/>
                    <a:pt x="12663" y="8090"/>
                    <a:pt x="12674" y="8102"/>
                  </a:cubicBezTo>
                  <a:cubicBezTo>
                    <a:pt x="12721" y="8137"/>
                    <a:pt x="12757" y="8161"/>
                    <a:pt x="12815" y="8196"/>
                  </a:cubicBezTo>
                  <a:lnTo>
                    <a:pt x="12956" y="8267"/>
                  </a:lnTo>
                  <a:cubicBezTo>
                    <a:pt x="12979" y="8278"/>
                    <a:pt x="12991" y="8278"/>
                    <a:pt x="13003" y="8290"/>
                  </a:cubicBezTo>
                  <a:cubicBezTo>
                    <a:pt x="13049" y="8301"/>
                    <a:pt x="13085" y="8313"/>
                    <a:pt x="13120" y="8325"/>
                  </a:cubicBezTo>
                  <a:cubicBezTo>
                    <a:pt x="13143" y="8337"/>
                    <a:pt x="13155" y="8337"/>
                    <a:pt x="13167" y="8337"/>
                  </a:cubicBezTo>
                  <a:cubicBezTo>
                    <a:pt x="13226" y="8360"/>
                    <a:pt x="13284" y="8372"/>
                    <a:pt x="13343" y="8372"/>
                  </a:cubicBezTo>
                  <a:cubicBezTo>
                    <a:pt x="13401" y="8384"/>
                    <a:pt x="13448" y="8384"/>
                    <a:pt x="13507" y="8384"/>
                  </a:cubicBezTo>
                  <a:lnTo>
                    <a:pt x="13565" y="8384"/>
                  </a:lnTo>
                  <a:cubicBezTo>
                    <a:pt x="13612" y="8384"/>
                    <a:pt x="13659" y="8372"/>
                    <a:pt x="13706" y="8372"/>
                  </a:cubicBezTo>
                  <a:cubicBezTo>
                    <a:pt x="13718" y="8372"/>
                    <a:pt x="13742" y="8360"/>
                    <a:pt x="13753" y="8360"/>
                  </a:cubicBezTo>
                  <a:cubicBezTo>
                    <a:pt x="13823" y="8348"/>
                    <a:pt x="13882" y="8337"/>
                    <a:pt x="13953" y="8313"/>
                  </a:cubicBezTo>
                  <a:cubicBezTo>
                    <a:pt x="14000" y="8301"/>
                    <a:pt x="14058" y="8278"/>
                    <a:pt x="14105" y="8254"/>
                  </a:cubicBezTo>
                  <a:cubicBezTo>
                    <a:pt x="14117" y="8243"/>
                    <a:pt x="14128" y="8243"/>
                    <a:pt x="14140" y="8231"/>
                  </a:cubicBezTo>
                  <a:lnTo>
                    <a:pt x="14281" y="8161"/>
                  </a:lnTo>
                  <a:cubicBezTo>
                    <a:pt x="14292" y="8149"/>
                    <a:pt x="14292" y="8149"/>
                    <a:pt x="14304" y="8149"/>
                  </a:cubicBezTo>
                  <a:cubicBezTo>
                    <a:pt x="14339" y="8114"/>
                    <a:pt x="14375" y="8090"/>
                    <a:pt x="14410" y="8067"/>
                  </a:cubicBezTo>
                  <a:cubicBezTo>
                    <a:pt x="14422" y="8056"/>
                    <a:pt x="14422" y="8056"/>
                    <a:pt x="14433" y="8056"/>
                  </a:cubicBezTo>
                  <a:lnTo>
                    <a:pt x="14539" y="7950"/>
                  </a:lnTo>
                  <a:cubicBezTo>
                    <a:pt x="14550" y="7950"/>
                    <a:pt x="14550" y="7938"/>
                    <a:pt x="14562" y="7926"/>
                  </a:cubicBezTo>
                  <a:cubicBezTo>
                    <a:pt x="14597" y="7891"/>
                    <a:pt x="14621" y="7856"/>
                    <a:pt x="14656" y="7821"/>
                  </a:cubicBezTo>
                  <a:cubicBezTo>
                    <a:pt x="14680" y="7785"/>
                    <a:pt x="14714" y="7751"/>
                    <a:pt x="14738" y="7704"/>
                  </a:cubicBezTo>
                  <a:cubicBezTo>
                    <a:pt x="14738" y="7704"/>
                    <a:pt x="14750" y="7692"/>
                    <a:pt x="14750" y="7680"/>
                  </a:cubicBezTo>
                  <a:cubicBezTo>
                    <a:pt x="14773" y="7645"/>
                    <a:pt x="14797" y="7598"/>
                    <a:pt x="14808" y="7563"/>
                  </a:cubicBezTo>
                  <a:cubicBezTo>
                    <a:pt x="14808" y="7551"/>
                    <a:pt x="14820" y="7551"/>
                    <a:pt x="14820" y="7540"/>
                  </a:cubicBezTo>
                  <a:cubicBezTo>
                    <a:pt x="14832" y="7504"/>
                    <a:pt x="14855" y="7469"/>
                    <a:pt x="14867" y="7434"/>
                  </a:cubicBezTo>
                  <a:lnTo>
                    <a:pt x="14867" y="7410"/>
                  </a:lnTo>
                  <a:cubicBezTo>
                    <a:pt x="14878" y="7363"/>
                    <a:pt x="14891" y="7316"/>
                    <a:pt x="14902" y="7282"/>
                  </a:cubicBezTo>
                  <a:cubicBezTo>
                    <a:pt x="14902" y="7270"/>
                    <a:pt x="14914" y="7258"/>
                    <a:pt x="14914" y="7246"/>
                  </a:cubicBezTo>
                  <a:cubicBezTo>
                    <a:pt x="14925" y="7211"/>
                    <a:pt x="14925" y="7164"/>
                    <a:pt x="14938" y="7118"/>
                  </a:cubicBezTo>
                  <a:cubicBezTo>
                    <a:pt x="14938" y="7024"/>
                    <a:pt x="14949" y="6930"/>
                    <a:pt x="14938" y="6836"/>
                  </a:cubicBezTo>
                  <a:cubicBezTo>
                    <a:pt x="14972" y="5969"/>
                    <a:pt x="14328" y="5042"/>
                    <a:pt x="13401" y="5031"/>
                  </a:cubicBezTo>
                  <a:cubicBezTo>
                    <a:pt x="13155" y="5031"/>
                    <a:pt x="12898" y="5101"/>
                    <a:pt x="12616" y="5242"/>
                  </a:cubicBezTo>
                  <a:cubicBezTo>
                    <a:pt x="12124" y="5500"/>
                    <a:pt x="11913" y="5969"/>
                    <a:pt x="11924" y="6461"/>
                  </a:cubicBezTo>
                  <a:lnTo>
                    <a:pt x="11924" y="6472"/>
                  </a:lnTo>
                  <a:lnTo>
                    <a:pt x="11924" y="6531"/>
                  </a:lnTo>
                  <a:lnTo>
                    <a:pt x="11924" y="6636"/>
                  </a:lnTo>
                  <a:lnTo>
                    <a:pt x="11924" y="6649"/>
                  </a:lnTo>
                  <a:lnTo>
                    <a:pt x="11924" y="6672"/>
                  </a:lnTo>
                  <a:cubicBezTo>
                    <a:pt x="11408" y="6754"/>
                    <a:pt x="10892" y="6860"/>
                    <a:pt x="10389" y="6941"/>
                  </a:cubicBezTo>
                  <a:cubicBezTo>
                    <a:pt x="10060" y="5758"/>
                    <a:pt x="9087" y="4737"/>
                    <a:pt x="7786" y="4737"/>
                  </a:cubicBezTo>
                  <a:cubicBezTo>
                    <a:pt x="7586" y="4737"/>
                    <a:pt x="7387" y="4761"/>
                    <a:pt x="7176" y="4807"/>
                  </a:cubicBezTo>
                  <a:cubicBezTo>
                    <a:pt x="7023" y="4187"/>
                    <a:pt x="6824" y="3588"/>
                    <a:pt x="6672" y="2967"/>
                  </a:cubicBezTo>
                  <a:cubicBezTo>
                    <a:pt x="6672" y="2955"/>
                    <a:pt x="6684" y="2955"/>
                    <a:pt x="6684" y="2955"/>
                  </a:cubicBezTo>
                  <a:cubicBezTo>
                    <a:pt x="6695" y="2944"/>
                    <a:pt x="6707" y="2944"/>
                    <a:pt x="6707" y="2932"/>
                  </a:cubicBezTo>
                  <a:cubicBezTo>
                    <a:pt x="6754" y="2908"/>
                    <a:pt x="6789" y="2885"/>
                    <a:pt x="6824" y="2861"/>
                  </a:cubicBezTo>
                  <a:cubicBezTo>
                    <a:pt x="6824" y="2850"/>
                    <a:pt x="6836" y="2850"/>
                    <a:pt x="6848" y="2838"/>
                  </a:cubicBezTo>
                  <a:cubicBezTo>
                    <a:pt x="6883" y="2814"/>
                    <a:pt x="6918" y="2780"/>
                    <a:pt x="6953" y="2744"/>
                  </a:cubicBezTo>
                  <a:cubicBezTo>
                    <a:pt x="6953" y="2733"/>
                    <a:pt x="6965" y="2733"/>
                    <a:pt x="6976" y="2721"/>
                  </a:cubicBezTo>
                  <a:cubicBezTo>
                    <a:pt x="7000" y="2686"/>
                    <a:pt x="7035" y="2650"/>
                    <a:pt x="7070" y="2615"/>
                  </a:cubicBezTo>
                  <a:cubicBezTo>
                    <a:pt x="7094" y="2580"/>
                    <a:pt x="7117" y="2533"/>
                    <a:pt x="7140" y="2498"/>
                  </a:cubicBezTo>
                  <a:lnTo>
                    <a:pt x="7164" y="2475"/>
                  </a:lnTo>
                  <a:cubicBezTo>
                    <a:pt x="7176" y="2439"/>
                    <a:pt x="7200" y="2392"/>
                    <a:pt x="7223" y="2358"/>
                  </a:cubicBezTo>
                  <a:cubicBezTo>
                    <a:pt x="7223" y="2345"/>
                    <a:pt x="7223" y="2345"/>
                    <a:pt x="7234" y="2334"/>
                  </a:cubicBezTo>
                  <a:cubicBezTo>
                    <a:pt x="7246" y="2298"/>
                    <a:pt x="7258" y="2264"/>
                    <a:pt x="7270" y="2217"/>
                  </a:cubicBezTo>
                  <a:cubicBezTo>
                    <a:pt x="7281" y="2217"/>
                    <a:pt x="7281" y="2205"/>
                    <a:pt x="7281" y="2205"/>
                  </a:cubicBezTo>
                  <a:cubicBezTo>
                    <a:pt x="7293" y="2158"/>
                    <a:pt x="7305" y="2111"/>
                    <a:pt x="7317" y="2076"/>
                  </a:cubicBezTo>
                  <a:lnTo>
                    <a:pt x="7317" y="2041"/>
                  </a:lnTo>
                  <a:cubicBezTo>
                    <a:pt x="7328" y="1994"/>
                    <a:pt x="7340" y="1959"/>
                    <a:pt x="7340" y="1912"/>
                  </a:cubicBezTo>
                  <a:cubicBezTo>
                    <a:pt x="7445" y="1021"/>
                    <a:pt x="6778" y="1"/>
                    <a:pt x="5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1" name="Google Shape;271;p7"/>
            <p:cNvGrpSpPr/>
            <p:nvPr/>
          </p:nvGrpSpPr>
          <p:grpSpPr>
            <a:xfrm rot="5400000">
              <a:off x="-688801" y="3478533"/>
              <a:ext cx="2241432" cy="2283840"/>
              <a:chOff x="5510175" y="238275"/>
              <a:chExt cx="2841932" cy="2895701"/>
            </a:xfrm>
          </p:grpSpPr>
          <p:sp>
            <p:nvSpPr>
              <p:cNvPr id="272" name="Google Shape;272;p7"/>
              <p:cNvSpPr/>
              <p:nvPr/>
            </p:nvSpPr>
            <p:spPr>
              <a:xfrm>
                <a:off x="5510175" y="238275"/>
                <a:ext cx="2841932" cy="2895701"/>
              </a:xfrm>
              <a:custGeom>
                <a:avLst/>
                <a:gdLst/>
                <a:ahLst/>
                <a:cxnLst/>
                <a:rect l="l" t="t" r="r" b="b"/>
                <a:pathLst>
                  <a:path w="30761" h="31343" extrusionOk="0">
                    <a:moveTo>
                      <a:pt x="25462" y="1"/>
                    </a:moveTo>
                    <a:cubicBezTo>
                      <a:pt x="25003" y="1"/>
                      <a:pt x="24504" y="84"/>
                      <a:pt x="23962" y="262"/>
                    </a:cubicBezTo>
                    <a:cubicBezTo>
                      <a:pt x="22714" y="644"/>
                      <a:pt x="21848" y="1706"/>
                      <a:pt x="21270" y="2862"/>
                    </a:cubicBezTo>
                    <a:cubicBezTo>
                      <a:pt x="20785" y="3728"/>
                      <a:pt x="20693" y="5740"/>
                      <a:pt x="19919" y="6421"/>
                    </a:cubicBezTo>
                    <a:cubicBezTo>
                      <a:pt x="19549" y="6724"/>
                      <a:pt x="19197" y="6855"/>
                      <a:pt x="18859" y="6855"/>
                    </a:cubicBezTo>
                    <a:cubicBezTo>
                      <a:pt x="16740" y="6855"/>
                      <a:pt x="15176" y="1692"/>
                      <a:pt x="13183" y="1603"/>
                    </a:cubicBezTo>
                    <a:cubicBezTo>
                      <a:pt x="13116" y="1599"/>
                      <a:pt x="13051" y="1598"/>
                      <a:pt x="12987" y="1598"/>
                    </a:cubicBezTo>
                    <a:cubicBezTo>
                      <a:pt x="9937" y="1598"/>
                      <a:pt x="10508" y="5882"/>
                      <a:pt x="11357" y="7762"/>
                    </a:cubicBezTo>
                    <a:cubicBezTo>
                      <a:pt x="11842" y="8917"/>
                      <a:pt x="12420" y="10072"/>
                      <a:pt x="13276" y="11134"/>
                    </a:cubicBezTo>
                    <a:cubicBezTo>
                      <a:pt x="13956" y="12094"/>
                      <a:pt x="15205" y="12867"/>
                      <a:pt x="15586" y="14116"/>
                    </a:cubicBezTo>
                    <a:cubicBezTo>
                      <a:pt x="16357" y="16711"/>
                      <a:pt x="14815" y="17501"/>
                      <a:pt x="12974" y="17501"/>
                    </a:cubicBezTo>
                    <a:cubicBezTo>
                      <a:pt x="11807" y="17501"/>
                      <a:pt x="10520" y="17184"/>
                      <a:pt x="9624" y="16808"/>
                    </a:cubicBezTo>
                    <a:cubicBezTo>
                      <a:pt x="8752" y="16450"/>
                      <a:pt x="7859" y="16277"/>
                      <a:pt x="6986" y="16277"/>
                    </a:cubicBezTo>
                    <a:cubicBezTo>
                      <a:pt x="4586" y="16277"/>
                      <a:pt x="2333" y="17587"/>
                      <a:pt x="1062" y="19985"/>
                    </a:cubicBezTo>
                    <a:cubicBezTo>
                      <a:pt x="0" y="22203"/>
                      <a:pt x="93" y="25472"/>
                      <a:pt x="1248" y="27783"/>
                    </a:cubicBezTo>
                    <a:cubicBezTo>
                      <a:pt x="1953" y="29293"/>
                      <a:pt x="2762" y="29890"/>
                      <a:pt x="3534" y="29890"/>
                    </a:cubicBezTo>
                    <a:cubicBezTo>
                      <a:pt x="4978" y="29890"/>
                      <a:pt x="6291" y="27799"/>
                      <a:pt x="6540" y="25669"/>
                    </a:cubicBezTo>
                    <a:cubicBezTo>
                      <a:pt x="6754" y="23757"/>
                      <a:pt x="7623" y="23083"/>
                      <a:pt x="8725" y="23083"/>
                    </a:cubicBezTo>
                    <a:cubicBezTo>
                      <a:pt x="10121" y="23083"/>
                      <a:pt x="11892" y="24164"/>
                      <a:pt x="13183" y="25184"/>
                    </a:cubicBezTo>
                    <a:cubicBezTo>
                      <a:pt x="14106" y="25895"/>
                      <a:pt x="14783" y="26188"/>
                      <a:pt x="15317" y="26188"/>
                    </a:cubicBezTo>
                    <a:cubicBezTo>
                      <a:pt x="16736" y="26188"/>
                      <a:pt x="17148" y="24117"/>
                      <a:pt x="18474" y="22295"/>
                    </a:cubicBezTo>
                    <a:cubicBezTo>
                      <a:pt x="19049" y="21552"/>
                      <a:pt x="19836" y="21252"/>
                      <a:pt x="20692" y="21252"/>
                    </a:cubicBezTo>
                    <a:cubicBezTo>
                      <a:pt x="22710" y="21252"/>
                      <a:pt x="25108" y="22925"/>
                      <a:pt x="25984" y="24410"/>
                    </a:cubicBezTo>
                    <a:cubicBezTo>
                      <a:pt x="26655" y="25669"/>
                      <a:pt x="26944" y="27010"/>
                      <a:pt x="27336" y="28454"/>
                    </a:cubicBezTo>
                    <a:cubicBezTo>
                      <a:pt x="27624" y="29227"/>
                      <a:pt x="27624" y="30671"/>
                      <a:pt x="28006" y="31342"/>
                    </a:cubicBezTo>
                    <a:lnTo>
                      <a:pt x="28099" y="31146"/>
                    </a:lnTo>
                    <a:cubicBezTo>
                      <a:pt x="28129" y="31161"/>
                      <a:pt x="28159" y="31168"/>
                      <a:pt x="28189" y="31168"/>
                    </a:cubicBezTo>
                    <a:cubicBezTo>
                      <a:pt x="28548" y="31168"/>
                      <a:pt x="28887" y="30143"/>
                      <a:pt x="29069" y="29609"/>
                    </a:cubicBezTo>
                    <a:cubicBezTo>
                      <a:pt x="30502" y="24802"/>
                      <a:pt x="29935" y="19315"/>
                      <a:pt x="30409" y="14311"/>
                    </a:cubicBezTo>
                    <a:cubicBezTo>
                      <a:pt x="30760" y="10859"/>
                      <a:pt x="30710" y="1"/>
                      <a:pt x="254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7"/>
              <p:cNvSpPr/>
              <p:nvPr/>
            </p:nvSpPr>
            <p:spPr>
              <a:xfrm>
                <a:off x="5774125" y="2413353"/>
                <a:ext cx="160200" cy="180987"/>
              </a:xfrm>
              <a:custGeom>
                <a:avLst/>
                <a:gdLst/>
                <a:ahLst/>
                <a:cxnLst/>
                <a:rect l="l" t="t" r="r" b="b"/>
                <a:pathLst>
                  <a:path w="1734" h="1959" extrusionOk="0">
                    <a:moveTo>
                      <a:pt x="991" y="1"/>
                    </a:moveTo>
                    <a:cubicBezTo>
                      <a:pt x="816" y="1"/>
                      <a:pt x="681" y="104"/>
                      <a:pt x="578" y="249"/>
                    </a:cubicBezTo>
                    <a:cubicBezTo>
                      <a:pt x="568" y="258"/>
                      <a:pt x="557" y="279"/>
                      <a:pt x="537" y="300"/>
                    </a:cubicBezTo>
                    <a:cubicBezTo>
                      <a:pt x="351" y="320"/>
                      <a:pt x="217" y="465"/>
                      <a:pt x="145" y="650"/>
                    </a:cubicBezTo>
                    <a:cubicBezTo>
                      <a:pt x="0" y="1012"/>
                      <a:pt x="0" y="1393"/>
                      <a:pt x="248" y="1703"/>
                    </a:cubicBezTo>
                    <a:cubicBezTo>
                      <a:pt x="381" y="1873"/>
                      <a:pt x="606" y="1959"/>
                      <a:pt x="825" y="1959"/>
                    </a:cubicBezTo>
                    <a:cubicBezTo>
                      <a:pt x="910" y="1959"/>
                      <a:pt x="995" y="1946"/>
                      <a:pt x="1073" y="1920"/>
                    </a:cubicBezTo>
                    <a:cubicBezTo>
                      <a:pt x="1373" y="1837"/>
                      <a:pt x="1630" y="1579"/>
                      <a:pt x="1692" y="1269"/>
                    </a:cubicBezTo>
                    <a:cubicBezTo>
                      <a:pt x="1733" y="1074"/>
                      <a:pt x="1713" y="898"/>
                      <a:pt x="1661" y="733"/>
                    </a:cubicBezTo>
                    <a:cubicBezTo>
                      <a:pt x="1692" y="547"/>
                      <a:pt x="1579" y="362"/>
                      <a:pt x="1424" y="258"/>
                    </a:cubicBezTo>
                    <a:cubicBezTo>
                      <a:pt x="1393" y="228"/>
                      <a:pt x="1362" y="187"/>
                      <a:pt x="1331" y="145"/>
                    </a:cubicBezTo>
                    <a:cubicBezTo>
                      <a:pt x="1259" y="52"/>
                      <a:pt x="1104" y="1"/>
                      <a:pt x="9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7"/>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7"/>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7"/>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7"/>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7"/>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7"/>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7"/>
              <p:cNvSpPr/>
              <p:nvPr/>
            </p:nvSpPr>
            <p:spPr>
              <a:xfrm>
                <a:off x="6821520" y="1081218"/>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7"/>
              <p:cNvSpPr/>
              <p:nvPr/>
            </p:nvSpPr>
            <p:spPr>
              <a:xfrm>
                <a:off x="7283641" y="981994"/>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7"/>
              <p:cNvSpPr/>
              <p:nvPr/>
            </p:nvSpPr>
            <p:spPr>
              <a:xfrm>
                <a:off x="6712873" y="724603"/>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7"/>
              <p:cNvSpPr/>
              <p:nvPr/>
            </p:nvSpPr>
            <p:spPr>
              <a:xfrm>
                <a:off x="7596187" y="679887"/>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7"/>
              <p:cNvSpPr/>
              <p:nvPr/>
            </p:nvSpPr>
            <p:spPr>
              <a:xfrm>
                <a:off x="6845264" y="2369284"/>
                <a:ext cx="134516" cy="124261"/>
              </a:xfrm>
              <a:custGeom>
                <a:avLst/>
                <a:gdLst/>
                <a:ahLst/>
                <a:cxnLst/>
                <a:rect l="l" t="t" r="r" b="b"/>
                <a:pathLst>
                  <a:path w="1456" h="1345" extrusionOk="0">
                    <a:moveTo>
                      <a:pt x="894" y="0"/>
                    </a:moveTo>
                    <a:cubicBezTo>
                      <a:pt x="878" y="0"/>
                      <a:pt x="862" y="1"/>
                      <a:pt x="846" y="3"/>
                    </a:cubicBezTo>
                    <a:cubicBezTo>
                      <a:pt x="733" y="13"/>
                      <a:pt x="630" y="55"/>
                      <a:pt x="537" y="107"/>
                    </a:cubicBezTo>
                    <a:cubicBezTo>
                      <a:pt x="496" y="127"/>
                      <a:pt x="465" y="137"/>
                      <a:pt x="434" y="158"/>
                    </a:cubicBezTo>
                    <a:cubicBezTo>
                      <a:pt x="321" y="240"/>
                      <a:pt x="238" y="343"/>
                      <a:pt x="186" y="478"/>
                    </a:cubicBezTo>
                    <a:cubicBezTo>
                      <a:pt x="176" y="488"/>
                      <a:pt x="156" y="509"/>
                      <a:pt x="145" y="529"/>
                    </a:cubicBezTo>
                    <a:cubicBezTo>
                      <a:pt x="1" y="746"/>
                      <a:pt x="104" y="1056"/>
                      <a:pt x="321" y="1189"/>
                    </a:cubicBezTo>
                    <a:cubicBezTo>
                      <a:pt x="351" y="1200"/>
                      <a:pt x="383" y="1221"/>
                      <a:pt x="413" y="1231"/>
                    </a:cubicBezTo>
                    <a:cubicBezTo>
                      <a:pt x="475" y="1272"/>
                      <a:pt x="537" y="1313"/>
                      <a:pt x="619" y="1324"/>
                    </a:cubicBezTo>
                    <a:cubicBezTo>
                      <a:pt x="733" y="1344"/>
                      <a:pt x="836" y="1344"/>
                      <a:pt x="950" y="1344"/>
                    </a:cubicBezTo>
                    <a:cubicBezTo>
                      <a:pt x="1197" y="1344"/>
                      <a:pt x="1435" y="1127"/>
                      <a:pt x="1424" y="870"/>
                    </a:cubicBezTo>
                    <a:cubicBezTo>
                      <a:pt x="1424" y="808"/>
                      <a:pt x="1414" y="756"/>
                      <a:pt x="1403" y="705"/>
                    </a:cubicBezTo>
                    <a:cubicBezTo>
                      <a:pt x="1455" y="509"/>
                      <a:pt x="1393" y="282"/>
                      <a:pt x="1218" y="178"/>
                    </a:cubicBezTo>
                    <a:cubicBezTo>
                      <a:pt x="1144" y="77"/>
                      <a:pt x="1029" y="0"/>
                      <a:pt x="8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7"/>
              <p:cNvSpPr/>
              <p:nvPr/>
            </p:nvSpPr>
            <p:spPr>
              <a:xfrm>
                <a:off x="7625844" y="1755831"/>
                <a:ext cx="99132" cy="115392"/>
              </a:xfrm>
              <a:custGeom>
                <a:avLst/>
                <a:gdLst/>
                <a:ahLst/>
                <a:cxnLst/>
                <a:rect l="l" t="t" r="r" b="b"/>
                <a:pathLst>
                  <a:path w="1073" h="1249" extrusionOk="0">
                    <a:moveTo>
                      <a:pt x="484" y="0"/>
                    </a:moveTo>
                    <a:cubicBezTo>
                      <a:pt x="227" y="0"/>
                      <a:pt x="0" y="217"/>
                      <a:pt x="0" y="485"/>
                    </a:cubicBezTo>
                    <a:cubicBezTo>
                      <a:pt x="0" y="588"/>
                      <a:pt x="41" y="681"/>
                      <a:pt x="103" y="764"/>
                    </a:cubicBezTo>
                    <a:lnTo>
                      <a:pt x="103" y="774"/>
                    </a:lnTo>
                    <a:cubicBezTo>
                      <a:pt x="103" y="1032"/>
                      <a:pt x="319" y="1248"/>
                      <a:pt x="578" y="1248"/>
                    </a:cubicBezTo>
                    <a:cubicBezTo>
                      <a:pt x="846" y="1248"/>
                      <a:pt x="1062" y="1032"/>
                      <a:pt x="1062" y="774"/>
                    </a:cubicBezTo>
                    <a:cubicBezTo>
                      <a:pt x="1062" y="599"/>
                      <a:pt x="1073" y="423"/>
                      <a:pt x="980" y="269"/>
                    </a:cubicBezTo>
                    <a:cubicBezTo>
                      <a:pt x="876" y="83"/>
                      <a:pt x="691" y="0"/>
                      <a:pt x="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6" name="Google Shape;286;p7"/>
            <p:cNvSpPr/>
            <p:nvPr/>
          </p:nvSpPr>
          <p:spPr>
            <a:xfrm>
              <a:off x="140923" y="287571"/>
              <a:ext cx="579071" cy="473817"/>
            </a:xfrm>
            <a:custGeom>
              <a:avLst/>
              <a:gdLst/>
              <a:ahLst/>
              <a:cxnLst/>
              <a:rect l="l" t="t" r="r" b="b"/>
              <a:pathLst>
                <a:path w="7731" h="6326" extrusionOk="0">
                  <a:moveTo>
                    <a:pt x="6794" y="1"/>
                  </a:moveTo>
                  <a:cubicBezTo>
                    <a:pt x="6485" y="1"/>
                    <a:pt x="6187" y="171"/>
                    <a:pt x="6038" y="480"/>
                  </a:cubicBezTo>
                  <a:cubicBezTo>
                    <a:pt x="5846" y="885"/>
                    <a:pt x="6027" y="1385"/>
                    <a:pt x="6443" y="1576"/>
                  </a:cubicBezTo>
                  <a:lnTo>
                    <a:pt x="6453" y="1576"/>
                  </a:lnTo>
                  <a:lnTo>
                    <a:pt x="6006" y="3727"/>
                  </a:lnTo>
                  <a:cubicBezTo>
                    <a:pt x="5920" y="3717"/>
                    <a:pt x="5835" y="3706"/>
                    <a:pt x="5750" y="3706"/>
                  </a:cubicBezTo>
                  <a:cubicBezTo>
                    <a:pt x="5260" y="3706"/>
                    <a:pt x="4792" y="3983"/>
                    <a:pt x="4569" y="4462"/>
                  </a:cubicBezTo>
                  <a:cubicBezTo>
                    <a:pt x="4515" y="4569"/>
                    <a:pt x="4483" y="4675"/>
                    <a:pt x="4462" y="4782"/>
                  </a:cubicBezTo>
                  <a:lnTo>
                    <a:pt x="1746" y="4686"/>
                  </a:lnTo>
                  <a:cubicBezTo>
                    <a:pt x="1704" y="4430"/>
                    <a:pt x="1545" y="4196"/>
                    <a:pt x="1289" y="4079"/>
                  </a:cubicBezTo>
                  <a:cubicBezTo>
                    <a:pt x="1171" y="4025"/>
                    <a:pt x="1055" y="3994"/>
                    <a:pt x="937" y="3994"/>
                  </a:cubicBezTo>
                  <a:cubicBezTo>
                    <a:pt x="629" y="3994"/>
                    <a:pt x="331" y="4175"/>
                    <a:pt x="192" y="4473"/>
                  </a:cubicBezTo>
                  <a:cubicBezTo>
                    <a:pt x="0" y="4888"/>
                    <a:pt x="171" y="5378"/>
                    <a:pt x="586" y="5570"/>
                  </a:cubicBezTo>
                  <a:cubicBezTo>
                    <a:pt x="703" y="5623"/>
                    <a:pt x="820" y="5655"/>
                    <a:pt x="937" y="5655"/>
                  </a:cubicBezTo>
                  <a:cubicBezTo>
                    <a:pt x="1246" y="5655"/>
                    <a:pt x="1545" y="5474"/>
                    <a:pt x="1683" y="5175"/>
                  </a:cubicBezTo>
                  <a:cubicBezTo>
                    <a:pt x="1725" y="5101"/>
                    <a:pt x="1746" y="5026"/>
                    <a:pt x="1758" y="4941"/>
                  </a:cubicBezTo>
                  <a:lnTo>
                    <a:pt x="4441" y="5048"/>
                  </a:lnTo>
                  <a:cubicBezTo>
                    <a:pt x="4451" y="5527"/>
                    <a:pt x="4728" y="5985"/>
                    <a:pt x="5196" y="6198"/>
                  </a:cubicBezTo>
                  <a:cubicBezTo>
                    <a:pt x="5378" y="6283"/>
                    <a:pt x="5569" y="6325"/>
                    <a:pt x="5750" y="6325"/>
                  </a:cubicBezTo>
                  <a:cubicBezTo>
                    <a:pt x="6240" y="6325"/>
                    <a:pt x="6719" y="6049"/>
                    <a:pt x="6943" y="5570"/>
                  </a:cubicBezTo>
                  <a:cubicBezTo>
                    <a:pt x="7241" y="4910"/>
                    <a:pt x="6964" y="4132"/>
                    <a:pt x="6304" y="3824"/>
                  </a:cubicBezTo>
                  <a:cubicBezTo>
                    <a:pt x="6294" y="3824"/>
                    <a:pt x="6272" y="3813"/>
                    <a:pt x="6261" y="3813"/>
                  </a:cubicBezTo>
                  <a:lnTo>
                    <a:pt x="6708" y="1651"/>
                  </a:lnTo>
                  <a:lnTo>
                    <a:pt x="6794" y="1651"/>
                  </a:lnTo>
                  <a:cubicBezTo>
                    <a:pt x="7103" y="1651"/>
                    <a:pt x="7401" y="1470"/>
                    <a:pt x="7539" y="1172"/>
                  </a:cubicBezTo>
                  <a:cubicBezTo>
                    <a:pt x="7731" y="757"/>
                    <a:pt x="7550" y="267"/>
                    <a:pt x="7145" y="75"/>
                  </a:cubicBezTo>
                  <a:cubicBezTo>
                    <a:pt x="7028" y="22"/>
                    <a:pt x="6911" y="1"/>
                    <a:pt x="67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7"/>
            <p:cNvSpPr/>
            <p:nvPr/>
          </p:nvSpPr>
          <p:spPr>
            <a:xfrm>
              <a:off x="2546656" y="-343875"/>
              <a:ext cx="1248545" cy="1118630"/>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8" name="Google Shape;288;p7"/>
          <p:cNvSpPr txBox="1">
            <a:spLocks noGrp="1"/>
          </p:cNvSpPr>
          <p:nvPr>
            <p:ph type="title"/>
          </p:nvPr>
        </p:nvSpPr>
        <p:spPr>
          <a:xfrm>
            <a:off x="960000" y="1354333"/>
            <a:ext cx="572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9" name="Google Shape;289;p7"/>
          <p:cNvSpPr txBox="1">
            <a:spLocks noGrp="1"/>
          </p:cNvSpPr>
          <p:nvPr>
            <p:ph type="subTitle" idx="1"/>
          </p:nvPr>
        </p:nvSpPr>
        <p:spPr>
          <a:xfrm>
            <a:off x="960000" y="2439267"/>
            <a:ext cx="5726400" cy="3064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999999"/>
              </a:buClr>
              <a:buSzPts val="800"/>
              <a:buFont typeface="Open Sans"/>
              <a:buChar char="●"/>
              <a:defRPr sz="1867"/>
            </a:lvl1pPr>
            <a:lvl2pPr lvl="1" algn="ctr" rtl="0">
              <a:lnSpc>
                <a:spcPct val="100000"/>
              </a:lnSpc>
              <a:spcBef>
                <a:spcPts val="0"/>
              </a:spcBef>
              <a:spcAft>
                <a:spcPts val="0"/>
              </a:spcAft>
              <a:buClr>
                <a:srgbClr val="999999"/>
              </a:buClr>
              <a:buSzPts val="800"/>
              <a:buFont typeface="Open Sans"/>
              <a:buChar char="○"/>
              <a:defRPr/>
            </a:lvl2pPr>
            <a:lvl3pPr lvl="2" algn="ctr" rtl="0">
              <a:lnSpc>
                <a:spcPct val="100000"/>
              </a:lnSpc>
              <a:spcBef>
                <a:spcPts val="2133"/>
              </a:spcBef>
              <a:spcAft>
                <a:spcPts val="0"/>
              </a:spcAft>
              <a:buClr>
                <a:srgbClr val="999999"/>
              </a:buClr>
              <a:buSzPts val="800"/>
              <a:buFont typeface="Open Sans"/>
              <a:buChar char="■"/>
              <a:defRPr/>
            </a:lvl3pPr>
            <a:lvl4pPr lvl="3" algn="ctr" rtl="0">
              <a:lnSpc>
                <a:spcPct val="100000"/>
              </a:lnSpc>
              <a:spcBef>
                <a:spcPts val="2133"/>
              </a:spcBef>
              <a:spcAft>
                <a:spcPts val="0"/>
              </a:spcAft>
              <a:buClr>
                <a:srgbClr val="999999"/>
              </a:buClr>
              <a:buSzPts val="800"/>
              <a:buFont typeface="Open Sans"/>
              <a:buChar char="●"/>
              <a:defRPr/>
            </a:lvl4pPr>
            <a:lvl5pPr lvl="4" algn="ctr" rtl="0">
              <a:lnSpc>
                <a:spcPct val="100000"/>
              </a:lnSpc>
              <a:spcBef>
                <a:spcPts val="2133"/>
              </a:spcBef>
              <a:spcAft>
                <a:spcPts val="0"/>
              </a:spcAft>
              <a:buClr>
                <a:srgbClr val="999999"/>
              </a:buClr>
              <a:buSzPts val="1200"/>
              <a:buFont typeface="Open Sans"/>
              <a:buChar char="○"/>
              <a:defRPr/>
            </a:lvl5pPr>
            <a:lvl6pPr lvl="5" algn="ctr" rtl="0">
              <a:lnSpc>
                <a:spcPct val="100000"/>
              </a:lnSpc>
              <a:spcBef>
                <a:spcPts val="2133"/>
              </a:spcBef>
              <a:spcAft>
                <a:spcPts val="0"/>
              </a:spcAft>
              <a:buClr>
                <a:srgbClr val="999999"/>
              </a:buClr>
              <a:buSzPts val="1200"/>
              <a:buFont typeface="Open Sans"/>
              <a:buChar char="■"/>
              <a:defRPr/>
            </a:lvl6pPr>
            <a:lvl7pPr lvl="6" algn="ctr" rtl="0">
              <a:lnSpc>
                <a:spcPct val="100000"/>
              </a:lnSpc>
              <a:spcBef>
                <a:spcPts val="2133"/>
              </a:spcBef>
              <a:spcAft>
                <a:spcPts val="0"/>
              </a:spcAft>
              <a:buClr>
                <a:srgbClr val="999999"/>
              </a:buClr>
              <a:buSzPts val="700"/>
              <a:buFont typeface="Open Sans"/>
              <a:buChar char="●"/>
              <a:defRPr/>
            </a:lvl7pPr>
            <a:lvl8pPr lvl="7" algn="ctr" rtl="0">
              <a:lnSpc>
                <a:spcPct val="100000"/>
              </a:lnSpc>
              <a:spcBef>
                <a:spcPts val="2133"/>
              </a:spcBef>
              <a:spcAft>
                <a:spcPts val="0"/>
              </a:spcAft>
              <a:buClr>
                <a:srgbClr val="999999"/>
              </a:buClr>
              <a:buSzPts val="700"/>
              <a:buFont typeface="Open Sans"/>
              <a:buChar char="○"/>
              <a:defRPr/>
            </a:lvl8pPr>
            <a:lvl9pPr lvl="8" algn="ctr" rtl="0">
              <a:lnSpc>
                <a:spcPct val="100000"/>
              </a:lnSpc>
              <a:spcBef>
                <a:spcPts val="2133"/>
              </a:spcBef>
              <a:spcAft>
                <a:spcPts val="2133"/>
              </a:spcAft>
              <a:buClr>
                <a:srgbClr val="999999"/>
              </a:buClr>
              <a:buSzPts val="600"/>
              <a:buFont typeface="Open Sans"/>
              <a:buChar char="■"/>
              <a:defRPr/>
            </a:lvl9pPr>
          </a:lstStyle>
          <a:p>
            <a:endParaRPr/>
          </a:p>
        </p:txBody>
      </p:sp>
    </p:spTree>
    <p:extLst>
      <p:ext uri="{BB962C8B-B14F-4D97-AF65-F5344CB8AC3E}">
        <p14:creationId xmlns:p14="http://schemas.microsoft.com/office/powerpoint/2010/main" val="3507265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290"/>
        <p:cNvGrpSpPr/>
        <p:nvPr/>
      </p:nvGrpSpPr>
      <p:grpSpPr>
        <a:xfrm>
          <a:off x="0" y="0"/>
          <a:ext cx="0" cy="0"/>
          <a:chOff x="0" y="0"/>
          <a:chExt cx="0" cy="0"/>
        </a:xfrm>
      </p:grpSpPr>
      <p:sp>
        <p:nvSpPr>
          <p:cNvPr id="291" name="Google Shape;291;p8"/>
          <p:cNvSpPr txBox="1">
            <a:spLocks noGrp="1"/>
          </p:cNvSpPr>
          <p:nvPr>
            <p:ph type="title"/>
          </p:nvPr>
        </p:nvSpPr>
        <p:spPr>
          <a:xfrm>
            <a:off x="960000" y="1742800"/>
            <a:ext cx="102716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28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292" name="Google Shape;292;p8"/>
          <p:cNvGrpSpPr/>
          <p:nvPr/>
        </p:nvGrpSpPr>
        <p:grpSpPr>
          <a:xfrm flipH="1">
            <a:off x="10094369" y="-1319265"/>
            <a:ext cx="8657459" cy="8496701"/>
            <a:chOff x="-5101468" y="-829074"/>
            <a:chExt cx="6493094" cy="6372526"/>
          </a:xfrm>
        </p:grpSpPr>
        <p:sp>
          <p:nvSpPr>
            <p:cNvPr id="293" name="Google Shape;293;p8"/>
            <p:cNvSpPr/>
            <p:nvPr/>
          </p:nvSpPr>
          <p:spPr>
            <a:xfrm rot="5400000">
              <a:off x="-5041183" y="-889358"/>
              <a:ext cx="6372526" cy="6493094"/>
            </a:xfrm>
            <a:custGeom>
              <a:avLst/>
              <a:gdLst/>
              <a:ahLst/>
              <a:cxnLst/>
              <a:rect l="l" t="t" r="r" b="b"/>
              <a:pathLst>
                <a:path w="30761" h="31343" extrusionOk="0">
                  <a:moveTo>
                    <a:pt x="25462" y="1"/>
                  </a:moveTo>
                  <a:cubicBezTo>
                    <a:pt x="25003" y="1"/>
                    <a:pt x="24504" y="84"/>
                    <a:pt x="23962" y="262"/>
                  </a:cubicBezTo>
                  <a:cubicBezTo>
                    <a:pt x="22714" y="644"/>
                    <a:pt x="21848" y="1706"/>
                    <a:pt x="21270" y="2862"/>
                  </a:cubicBezTo>
                  <a:cubicBezTo>
                    <a:pt x="20785" y="3728"/>
                    <a:pt x="20693" y="5740"/>
                    <a:pt x="19919" y="6421"/>
                  </a:cubicBezTo>
                  <a:cubicBezTo>
                    <a:pt x="19549" y="6724"/>
                    <a:pt x="19197" y="6855"/>
                    <a:pt x="18859" y="6855"/>
                  </a:cubicBezTo>
                  <a:cubicBezTo>
                    <a:pt x="16740" y="6855"/>
                    <a:pt x="15176" y="1692"/>
                    <a:pt x="13183" y="1603"/>
                  </a:cubicBezTo>
                  <a:cubicBezTo>
                    <a:pt x="13116" y="1599"/>
                    <a:pt x="13051" y="1598"/>
                    <a:pt x="12987" y="1598"/>
                  </a:cubicBezTo>
                  <a:cubicBezTo>
                    <a:pt x="9937" y="1598"/>
                    <a:pt x="10508" y="5882"/>
                    <a:pt x="11357" y="7762"/>
                  </a:cubicBezTo>
                  <a:cubicBezTo>
                    <a:pt x="11842" y="8917"/>
                    <a:pt x="12420" y="10072"/>
                    <a:pt x="13276" y="11134"/>
                  </a:cubicBezTo>
                  <a:cubicBezTo>
                    <a:pt x="13956" y="12094"/>
                    <a:pt x="15205" y="12867"/>
                    <a:pt x="15586" y="14116"/>
                  </a:cubicBezTo>
                  <a:cubicBezTo>
                    <a:pt x="16357" y="16711"/>
                    <a:pt x="14815" y="17501"/>
                    <a:pt x="12974" y="17501"/>
                  </a:cubicBezTo>
                  <a:cubicBezTo>
                    <a:pt x="11807" y="17501"/>
                    <a:pt x="10520" y="17184"/>
                    <a:pt x="9624" y="16808"/>
                  </a:cubicBezTo>
                  <a:cubicBezTo>
                    <a:pt x="8752" y="16450"/>
                    <a:pt x="7859" y="16277"/>
                    <a:pt x="6986" y="16277"/>
                  </a:cubicBezTo>
                  <a:cubicBezTo>
                    <a:pt x="4586" y="16277"/>
                    <a:pt x="2333" y="17587"/>
                    <a:pt x="1062" y="19985"/>
                  </a:cubicBezTo>
                  <a:cubicBezTo>
                    <a:pt x="0" y="22203"/>
                    <a:pt x="93" y="25472"/>
                    <a:pt x="1248" y="27783"/>
                  </a:cubicBezTo>
                  <a:cubicBezTo>
                    <a:pt x="1953" y="29293"/>
                    <a:pt x="2762" y="29890"/>
                    <a:pt x="3534" y="29890"/>
                  </a:cubicBezTo>
                  <a:cubicBezTo>
                    <a:pt x="4978" y="29890"/>
                    <a:pt x="6291" y="27799"/>
                    <a:pt x="6540" y="25669"/>
                  </a:cubicBezTo>
                  <a:cubicBezTo>
                    <a:pt x="6754" y="23757"/>
                    <a:pt x="7623" y="23083"/>
                    <a:pt x="8725" y="23083"/>
                  </a:cubicBezTo>
                  <a:cubicBezTo>
                    <a:pt x="10121" y="23083"/>
                    <a:pt x="11892" y="24164"/>
                    <a:pt x="13183" y="25184"/>
                  </a:cubicBezTo>
                  <a:cubicBezTo>
                    <a:pt x="14106" y="25895"/>
                    <a:pt x="14783" y="26188"/>
                    <a:pt x="15317" y="26188"/>
                  </a:cubicBezTo>
                  <a:cubicBezTo>
                    <a:pt x="16736" y="26188"/>
                    <a:pt x="17148" y="24117"/>
                    <a:pt x="18474" y="22295"/>
                  </a:cubicBezTo>
                  <a:cubicBezTo>
                    <a:pt x="19049" y="21552"/>
                    <a:pt x="19836" y="21252"/>
                    <a:pt x="20692" y="21252"/>
                  </a:cubicBezTo>
                  <a:cubicBezTo>
                    <a:pt x="22710" y="21252"/>
                    <a:pt x="25108" y="22925"/>
                    <a:pt x="25984" y="24410"/>
                  </a:cubicBezTo>
                  <a:cubicBezTo>
                    <a:pt x="26655" y="25669"/>
                    <a:pt x="26944" y="27010"/>
                    <a:pt x="27336" y="28454"/>
                  </a:cubicBezTo>
                  <a:cubicBezTo>
                    <a:pt x="27624" y="29227"/>
                    <a:pt x="27624" y="30671"/>
                    <a:pt x="28006" y="31342"/>
                  </a:cubicBezTo>
                  <a:lnTo>
                    <a:pt x="28099" y="31146"/>
                  </a:lnTo>
                  <a:cubicBezTo>
                    <a:pt x="28129" y="31161"/>
                    <a:pt x="28159" y="31168"/>
                    <a:pt x="28189" y="31168"/>
                  </a:cubicBezTo>
                  <a:cubicBezTo>
                    <a:pt x="28548" y="31168"/>
                    <a:pt x="28887" y="30143"/>
                    <a:pt x="29069" y="29609"/>
                  </a:cubicBezTo>
                  <a:cubicBezTo>
                    <a:pt x="30502" y="24802"/>
                    <a:pt x="29935" y="19315"/>
                    <a:pt x="30409" y="14311"/>
                  </a:cubicBezTo>
                  <a:cubicBezTo>
                    <a:pt x="30760" y="10859"/>
                    <a:pt x="30710" y="1"/>
                    <a:pt x="254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4" name="Google Shape;294;p8"/>
            <p:cNvGrpSpPr/>
            <p:nvPr/>
          </p:nvGrpSpPr>
          <p:grpSpPr>
            <a:xfrm rot="-5400000" flipH="1">
              <a:off x="-218007" y="3904809"/>
              <a:ext cx="1337234" cy="899547"/>
              <a:chOff x="5898017" y="1162960"/>
              <a:chExt cx="1695492" cy="1140544"/>
            </a:xfrm>
          </p:grpSpPr>
          <p:sp>
            <p:nvSpPr>
              <p:cNvPr id="295" name="Google Shape;295;p8"/>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8"/>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8"/>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8"/>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8"/>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8"/>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8"/>
              <p:cNvSpPr/>
              <p:nvPr/>
            </p:nvSpPr>
            <p:spPr>
              <a:xfrm>
                <a:off x="6145217" y="1564292"/>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8"/>
              <p:cNvSpPr/>
              <p:nvPr/>
            </p:nvSpPr>
            <p:spPr>
              <a:xfrm>
                <a:off x="6607338" y="1465067"/>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8"/>
              <p:cNvSpPr/>
              <p:nvPr/>
            </p:nvSpPr>
            <p:spPr>
              <a:xfrm>
                <a:off x="6036570" y="1207676"/>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8"/>
              <p:cNvSpPr/>
              <p:nvPr/>
            </p:nvSpPr>
            <p:spPr>
              <a:xfrm>
                <a:off x="6919885" y="1162960"/>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05" name="Google Shape;305;p8"/>
          <p:cNvGrpSpPr/>
          <p:nvPr/>
        </p:nvGrpSpPr>
        <p:grpSpPr>
          <a:xfrm flipH="1">
            <a:off x="-976452" y="-7267544"/>
            <a:ext cx="8496701" cy="8657459"/>
            <a:chOff x="3322217" y="-5290283"/>
            <a:chExt cx="6372526" cy="6493094"/>
          </a:xfrm>
        </p:grpSpPr>
        <p:sp>
          <p:nvSpPr>
            <p:cNvPr id="306" name="Google Shape;306;p8"/>
            <p:cNvSpPr/>
            <p:nvPr/>
          </p:nvSpPr>
          <p:spPr>
            <a:xfrm rot="10800000" flipH="1">
              <a:off x="3322217" y="-5290283"/>
              <a:ext cx="6372526" cy="6493094"/>
            </a:xfrm>
            <a:custGeom>
              <a:avLst/>
              <a:gdLst/>
              <a:ahLst/>
              <a:cxnLst/>
              <a:rect l="l" t="t" r="r" b="b"/>
              <a:pathLst>
                <a:path w="30761" h="31343" extrusionOk="0">
                  <a:moveTo>
                    <a:pt x="25462" y="1"/>
                  </a:moveTo>
                  <a:cubicBezTo>
                    <a:pt x="25003" y="1"/>
                    <a:pt x="24504" y="84"/>
                    <a:pt x="23962" y="262"/>
                  </a:cubicBezTo>
                  <a:cubicBezTo>
                    <a:pt x="22714" y="644"/>
                    <a:pt x="21848" y="1706"/>
                    <a:pt x="21270" y="2862"/>
                  </a:cubicBezTo>
                  <a:cubicBezTo>
                    <a:pt x="20785" y="3728"/>
                    <a:pt x="20693" y="5740"/>
                    <a:pt x="19919" y="6421"/>
                  </a:cubicBezTo>
                  <a:cubicBezTo>
                    <a:pt x="19549" y="6724"/>
                    <a:pt x="19197" y="6855"/>
                    <a:pt x="18859" y="6855"/>
                  </a:cubicBezTo>
                  <a:cubicBezTo>
                    <a:pt x="16740" y="6855"/>
                    <a:pt x="15176" y="1692"/>
                    <a:pt x="13183" y="1603"/>
                  </a:cubicBezTo>
                  <a:cubicBezTo>
                    <a:pt x="13116" y="1599"/>
                    <a:pt x="13051" y="1598"/>
                    <a:pt x="12987" y="1598"/>
                  </a:cubicBezTo>
                  <a:cubicBezTo>
                    <a:pt x="9937" y="1598"/>
                    <a:pt x="10508" y="5882"/>
                    <a:pt x="11357" y="7762"/>
                  </a:cubicBezTo>
                  <a:cubicBezTo>
                    <a:pt x="11842" y="8917"/>
                    <a:pt x="12420" y="10072"/>
                    <a:pt x="13276" y="11134"/>
                  </a:cubicBezTo>
                  <a:cubicBezTo>
                    <a:pt x="13956" y="12094"/>
                    <a:pt x="15205" y="12867"/>
                    <a:pt x="15586" y="14116"/>
                  </a:cubicBezTo>
                  <a:cubicBezTo>
                    <a:pt x="16357" y="16711"/>
                    <a:pt x="14815" y="17501"/>
                    <a:pt x="12974" y="17501"/>
                  </a:cubicBezTo>
                  <a:cubicBezTo>
                    <a:pt x="11807" y="17501"/>
                    <a:pt x="10520" y="17184"/>
                    <a:pt x="9624" y="16808"/>
                  </a:cubicBezTo>
                  <a:cubicBezTo>
                    <a:pt x="8752" y="16450"/>
                    <a:pt x="7859" y="16277"/>
                    <a:pt x="6986" y="16277"/>
                  </a:cubicBezTo>
                  <a:cubicBezTo>
                    <a:pt x="4586" y="16277"/>
                    <a:pt x="2333" y="17587"/>
                    <a:pt x="1062" y="19985"/>
                  </a:cubicBezTo>
                  <a:cubicBezTo>
                    <a:pt x="0" y="22203"/>
                    <a:pt x="93" y="25472"/>
                    <a:pt x="1248" y="27783"/>
                  </a:cubicBezTo>
                  <a:cubicBezTo>
                    <a:pt x="1953" y="29293"/>
                    <a:pt x="2762" y="29890"/>
                    <a:pt x="3534" y="29890"/>
                  </a:cubicBezTo>
                  <a:cubicBezTo>
                    <a:pt x="4978" y="29890"/>
                    <a:pt x="6291" y="27799"/>
                    <a:pt x="6540" y="25669"/>
                  </a:cubicBezTo>
                  <a:cubicBezTo>
                    <a:pt x="6754" y="23757"/>
                    <a:pt x="7623" y="23083"/>
                    <a:pt x="8725" y="23083"/>
                  </a:cubicBezTo>
                  <a:cubicBezTo>
                    <a:pt x="10121" y="23083"/>
                    <a:pt x="11892" y="24164"/>
                    <a:pt x="13183" y="25184"/>
                  </a:cubicBezTo>
                  <a:cubicBezTo>
                    <a:pt x="14106" y="25895"/>
                    <a:pt x="14783" y="26188"/>
                    <a:pt x="15317" y="26188"/>
                  </a:cubicBezTo>
                  <a:cubicBezTo>
                    <a:pt x="16736" y="26188"/>
                    <a:pt x="17148" y="24117"/>
                    <a:pt x="18474" y="22295"/>
                  </a:cubicBezTo>
                  <a:cubicBezTo>
                    <a:pt x="19049" y="21552"/>
                    <a:pt x="19836" y="21252"/>
                    <a:pt x="20692" y="21252"/>
                  </a:cubicBezTo>
                  <a:cubicBezTo>
                    <a:pt x="22710" y="21252"/>
                    <a:pt x="25108" y="22925"/>
                    <a:pt x="25984" y="24410"/>
                  </a:cubicBezTo>
                  <a:cubicBezTo>
                    <a:pt x="26655" y="25669"/>
                    <a:pt x="26944" y="27010"/>
                    <a:pt x="27336" y="28454"/>
                  </a:cubicBezTo>
                  <a:cubicBezTo>
                    <a:pt x="27624" y="29227"/>
                    <a:pt x="27624" y="30671"/>
                    <a:pt x="28006" y="31342"/>
                  </a:cubicBezTo>
                  <a:lnTo>
                    <a:pt x="28099" y="31146"/>
                  </a:lnTo>
                  <a:cubicBezTo>
                    <a:pt x="28129" y="31161"/>
                    <a:pt x="28159" y="31168"/>
                    <a:pt x="28189" y="31168"/>
                  </a:cubicBezTo>
                  <a:cubicBezTo>
                    <a:pt x="28548" y="31168"/>
                    <a:pt x="28887" y="30143"/>
                    <a:pt x="29069" y="29609"/>
                  </a:cubicBezTo>
                  <a:cubicBezTo>
                    <a:pt x="30502" y="24802"/>
                    <a:pt x="29935" y="19315"/>
                    <a:pt x="30409" y="14311"/>
                  </a:cubicBezTo>
                  <a:cubicBezTo>
                    <a:pt x="30760" y="10859"/>
                    <a:pt x="30710" y="1"/>
                    <a:pt x="254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7" name="Google Shape;307;p8"/>
            <p:cNvGrpSpPr/>
            <p:nvPr/>
          </p:nvGrpSpPr>
          <p:grpSpPr>
            <a:xfrm>
              <a:off x="7837255" y="-568979"/>
              <a:ext cx="1437133" cy="1280547"/>
              <a:chOff x="5898017" y="679887"/>
              <a:chExt cx="1822155" cy="1623617"/>
            </a:xfrm>
          </p:grpSpPr>
          <p:sp>
            <p:nvSpPr>
              <p:cNvPr id="308" name="Google Shape;308;p8"/>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8"/>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8"/>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8"/>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8"/>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8"/>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8"/>
              <p:cNvSpPr/>
              <p:nvPr/>
            </p:nvSpPr>
            <p:spPr>
              <a:xfrm>
                <a:off x="6821520" y="1081218"/>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8"/>
              <p:cNvSpPr/>
              <p:nvPr/>
            </p:nvSpPr>
            <p:spPr>
              <a:xfrm>
                <a:off x="7283641" y="981994"/>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8"/>
              <p:cNvSpPr/>
              <p:nvPr/>
            </p:nvSpPr>
            <p:spPr>
              <a:xfrm>
                <a:off x="6712873" y="724603"/>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8"/>
              <p:cNvSpPr/>
              <p:nvPr/>
            </p:nvSpPr>
            <p:spPr>
              <a:xfrm>
                <a:off x="7596187" y="679887"/>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18" name="Google Shape;318;p8"/>
          <p:cNvGrpSpPr/>
          <p:nvPr/>
        </p:nvGrpSpPr>
        <p:grpSpPr>
          <a:xfrm flipH="1">
            <a:off x="-2555823" y="4929265"/>
            <a:ext cx="5197481" cy="5295817"/>
            <a:chOff x="6981160" y="3857323"/>
            <a:chExt cx="3898111" cy="3971863"/>
          </a:xfrm>
        </p:grpSpPr>
        <p:sp>
          <p:nvSpPr>
            <p:cNvPr id="319" name="Google Shape;319;p8"/>
            <p:cNvSpPr/>
            <p:nvPr/>
          </p:nvSpPr>
          <p:spPr>
            <a:xfrm flipH="1">
              <a:off x="6981160" y="3857323"/>
              <a:ext cx="3898111" cy="3971863"/>
            </a:xfrm>
            <a:custGeom>
              <a:avLst/>
              <a:gdLst/>
              <a:ahLst/>
              <a:cxnLst/>
              <a:rect l="l" t="t" r="r" b="b"/>
              <a:pathLst>
                <a:path w="30761" h="31343" extrusionOk="0">
                  <a:moveTo>
                    <a:pt x="25462" y="1"/>
                  </a:moveTo>
                  <a:cubicBezTo>
                    <a:pt x="25003" y="1"/>
                    <a:pt x="24504" y="84"/>
                    <a:pt x="23962" y="262"/>
                  </a:cubicBezTo>
                  <a:cubicBezTo>
                    <a:pt x="22714" y="644"/>
                    <a:pt x="21848" y="1706"/>
                    <a:pt x="21270" y="2862"/>
                  </a:cubicBezTo>
                  <a:cubicBezTo>
                    <a:pt x="20785" y="3728"/>
                    <a:pt x="20693" y="5740"/>
                    <a:pt x="19919" y="6421"/>
                  </a:cubicBezTo>
                  <a:cubicBezTo>
                    <a:pt x="19549" y="6724"/>
                    <a:pt x="19197" y="6855"/>
                    <a:pt x="18859" y="6855"/>
                  </a:cubicBezTo>
                  <a:cubicBezTo>
                    <a:pt x="16740" y="6855"/>
                    <a:pt x="15176" y="1692"/>
                    <a:pt x="13183" y="1603"/>
                  </a:cubicBezTo>
                  <a:cubicBezTo>
                    <a:pt x="13116" y="1599"/>
                    <a:pt x="13051" y="1598"/>
                    <a:pt x="12987" y="1598"/>
                  </a:cubicBezTo>
                  <a:cubicBezTo>
                    <a:pt x="9937" y="1598"/>
                    <a:pt x="10508" y="5882"/>
                    <a:pt x="11357" y="7762"/>
                  </a:cubicBezTo>
                  <a:cubicBezTo>
                    <a:pt x="11842" y="8917"/>
                    <a:pt x="12420" y="10072"/>
                    <a:pt x="13276" y="11134"/>
                  </a:cubicBezTo>
                  <a:cubicBezTo>
                    <a:pt x="13956" y="12094"/>
                    <a:pt x="15205" y="12867"/>
                    <a:pt x="15586" y="14116"/>
                  </a:cubicBezTo>
                  <a:cubicBezTo>
                    <a:pt x="16357" y="16711"/>
                    <a:pt x="14815" y="17501"/>
                    <a:pt x="12974" y="17501"/>
                  </a:cubicBezTo>
                  <a:cubicBezTo>
                    <a:pt x="11807" y="17501"/>
                    <a:pt x="10520" y="17184"/>
                    <a:pt x="9624" y="16808"/>
                  </a:cubicBezTo>
                  <a:cubicBezTo>
                    <a:pt x="8752" y="16450"/>
                    <a:pt x="7859" y="16277"/>
                    <a:pt x="6986" y="16277"/>
                  </a:cubicBezTo>
                  <a:cubicBezTo>
                    <a:pt x="4586" y="16277"/>
                    <a:pt x="2333" y="17587"/>
                    <a:pt x="1062" y="19985"/>
                  </a:cubicBezTo>
                  <a:cubicBezTo>
                    <a:pt x="0" y="22203"/>
                    <a:pt x="93" y="25472"/>
                    <a:pt x="1248" y="27783"/>
                  </a:cubicBezTo>
                  <a:cubicBezTo>
                    <a:pt x="1953" y="29293"/>
                    <a:pt x="2762" y="29890"/>
                    <a:pt x="3534" y="29890"/>
                  </a:cubicBezTo>
                  <a:cubicBezTo>
                    <a:pt x="4978" y="29890"/>
                    <a:pt x="6291" y="27799"/>
                    <a:pt x="6540" y="25669"/>
                  </a:cubicBezTo>
                  <a:cubicBezTo>
                    <a:pt x="6754" y="23757"/>
                    <a:pt x="7623" y="23083"/>
                    <a:pt x="8725" y="23083"/>
                  </a:cubicBezTo>
                  <a:cubicBezTo>
                    <a:pt x="10121" y="23083"/>
                    <a:pt x="11892" y="24164"/>
                    <a:pt x="13183" y="25184"/>
                  </a:cubicBezTo>
                  <a:cubicBezTo>
                    <a:pt x="14106" y="25895"/>
                    <a:pt x="14783" y="26188"/>
                    <a:pt x="15317" y="26188"/>
                  </a:cubicBezTo>
                  <a:cubicBezTo>
                    <a:pt x="16736" y="26188"/>
                    <a:pt x="17148" y="24117"/>
                    <a:pt x="18474" y="22295"/>
                  </a:cubicBezTo>
                  <a:cubicBezTo>
                    <a:pt x="19049" y="21552"/>
                    <a:pt x="19836" y="21252"/>
                    <a:pt x="20692" y="21252"/>
                  </a:cubicBezTo>
                  <a:cubicBezTo>
                    <a:pt x="22710" y="21252"/>
                    <a:pt x="25108" y="22925"/>
                    <a:pt x="25984" y="24410"/>
                  </a:cubicBezTo>
                  <a:cubicBezTo>
                    <a:pt x="26655" y="25669"/>
                    <a:pt x="26944" y="27010"/>
                    <a:pt x="27336" y="28454"/>
                  </a:cubicBezTo>
                  <a:cubicBezTo>
                    <a:pt x="27624" y="29227"/>
                    <a:pt x="27624" y="30671"/>
                    <a:pt x="28006" y="31342"/>
                  </a:cubicBezTo>
                  <a:lnTo>
                    <a:pt x="28099" y="31146"/>
                  </a:lnTo>
                  <a:cubicBezTo>
                    <a:pt x="28129" y="31161"/>
                    <a:pt x="28159" y="31168"/>
                    <a:pt x="28189" y="31168"/>
                  </a:cubicBezTo>
                  <a:cubicBezTo>
                    <a:pt x="28548" y="31168"/>
                    <a:pt x="28887" y="30143"/>
                    <a:pt x="29069" y="29609"/>
                  </a:cubicBezTo>
                  <a:cubicBezTo>
                    <a:pt x="30502" y="24802"/>
                    <a:pt x="29935" y="19315"/>
                    <a:pt x="30409" y="14311"/>
                  </a:cubicBezTo>
                  <a:cubicBezTo>
                    <a:pt x="30760" y="10859"/>
                    <a:pt x="30710" y="1"/>
                    <a:pt x="254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0" name="Google Shape;320;p8"/>
            <p:cNvGrpSpPr/>
            <p:nvPr/>
          </p:nvGrpSpPr>
          <p:grpSpPr>
            <a:xfrm rot="10800000">
              <a:off x="7238697" y="4157927"/>
              <a:ext cx="879007" cy="783233"/>
              <a:chOff x="5898017" y="679887"/>
              <a:chExt cx="1822155" cy="1623617"/>
            </a:xfrm>
          </p:grpSpPr>
          <p:sp>
            <p:nvSpPr>
              <p:cNvPr id="321" name="Google Shape;321;p8"/>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8"/>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8"/>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8"/>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8"/>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8"/>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8"/>
              <p:cNvSpPr/>
              <p:nvPr/>
            </p:nvSpPr>
            <p:spPr>
              <a:xfrm>
                <a:off x="6821520" y="1081218"/>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8"/>
              <p:cNvSpPr/>
              <p:nvPr/>
            </p:nvSpPr>
            <p:spPr>
              <a:xfrm>
                <a:off x="7283641" y="981994"/>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8"/>
              <p:cNvSpPr/>
              <p:nvPr/>
            </p:nvSpPr>
            <p:spPr>
              <a:xfrm>
                <a:off x="6712873" y="724603"/>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8"/>
              <p:cNvSpPr/>
              <p:nvPr/>
            </p:nvSpPr>
            <p:spPr>
              <a:xfrm>
                <a:off x="7596187" y="679887"/>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1" name="Google Shape;331;p8"/>
          <p:cNvSpPr/>
          <p:nvPr/>
        </p:nvSpPr>
        <p:spPr>
          <a:xfrm>
            <a:off x="9525702" y="-387201"/>
            <a:ext cx="1281389" cy="1227217"/>
          </a:xfrm>
          <a:custGeom>
            <a:avLst/>
            <a:gdLst/>
            <a:ahLst/>
            <a:cxnLst/>
            <a:rect l="l" t="t" r="r" b="b"/>
            <a:pathLst>
              <a:path w="14973" h="14340" extrusionOk="0">
                <a:moveTo>
                  <a:pt x="5804" y="1"/>
                </a:moveTo>
                <a:cubicBezTo>
                  <a:pt x="5569" y="1"/>
                  <a:pt x="5300" y="71"/>
                  <a:pt x="5030" y="212"/>
                </a:cubicBezTo>
                <a:cubicBezTo>
                  <a:pt x="4538" y="469"/>
                  <a:pt x="4327" y="938"/>
                  <a:pt x="4339" y="1431"/>
                </a:cubicBezTo>
                <a:lnTo>
                  <a:pt x="4327" y="1431"/>
                </a:lnTo>
                <a:lnTo>
                  <a:pt x="4339" y="1443"/>
                </a:lnTo>
                <a:cubicBezTo>
                  <a:pt x="4339" y="1501"/>
                  <a:pt x="4339" y="1560"/>
                  <a:pt x="4350" y="1607"/>
                </a:cubicBezTo>
                <a:lnTo>
                  <a:pt x="4350" y="1618"/>
                </a:lnTo>
                <a:cubicBezTo>
                  <a:pt x="4350" y="1665"/>
                  <a:pt x="4362" y="1724"/>
                  <a:pt x="4374" y="1771"/>
                </a:cubicBezTo>
                <a:cubicBezTo>
                  <a:pt x="4374" y="1795"/>
                  <a:pt x="4386" y="1806"/>
                  <a:pt x="4386" y="1829"/>
                </a:cubicBezTo>
                <a:cubicBezTo>
                  <a:pt x="4397" y="1865"/>
                  <a:pt x="4409" y="1900"/>
                  <a:pt x="4420" y="1947"/>
                </a:cubicBezTo>
                <a:cubicBezTo>
                  <a:pt x="4420" y="1959"/>
                  <a:pt x="4433" y="1970"/>
                  <a:pt x="4433" y="1994"/>
                </a:cubicBezTo>
                <a:cubicBezTo>
                  <a:pt x="4456" y="2041"/>
                  <a:pt x="4467" y="2100"/>
                  <a:pt x="4491" y="2147"/>
                </a:cubicBezTo>
                <a:cubicBezTo>
                  <a:pt x="4491" y="2147"/>
                  <a:pt x="4491" y="2158"/>
                  <a:pt x="4503" y="2158"/>
                </a:cubicBezTo>
                <a:cubicBezTo>
                  <a:pt x="4514" y="2205"/>
                  <a:pt x="4550" y="2252"/>
                  <a:pt x="4573" y="2298"/>
                </a:cubicBezTo>
                <a:cubicBezTo>
                  <a:pt x="4573" y="2322"/>
                  <a:pt x="4585" y="2334"/>
                  <a:pt x="4597" y="2345"/>
                </a:cubicBezTo>
                <a:lnTo>
                  <a:pt x="4667" y="2451"/>
                </a:lnTo>
                <a:cubicBezTo>
                  <a:pt x="4667" y="2463"/>
                  <a:pt x="4678" y="2475"/>
                  <a:pt x="4691" y="2498"/>
                </a:cubicBezTo>
                <a:cubicBezTo>
                  <a:pt x="4725" y="2545"/>
                  <a:pt x="4761" y="2580"/>
                  <a:pt x="4796" y="2627"/>
                </a:cubicBezTo>
                <a:cubicBezTo>
                  <a:pt x="4831" y="2674"/>
                  <a:pt x="4866" y="2709"/>
                  <a:pt x="4913" y="2744"/>
                </a:cubicBezTo>
                <a:lnTo>
                  <a:pt x="4949" y="2780"/>
                </a:lnTo>
                <a:cubicBezTo>
                  <a:pt x="4972" y="2814"/>
                  <a:pt x="5007" y="2838"/>
                  <a:pt x="5042" y="2861"/>
                </a:cubicBezTo>
                <a:lnTo>
                  <a:pt x="5077" y="2897"/>
                </a:lnTo>
                <a:cubicBezTo>
                  <a:pt x="5124" y="2932"/>
                  <a:pt x="5171" y="2955"/>
                  <a:pt x="5218" y="2991"/>
                </a:cubicBezTo>
                <a:lnTo>
                  <a:pt x="5230" y="2991"/>
                </a:lnTo>
                <a:lnTo>
                  <a:pt x="5371" y="3061"/>
                </a:lnTo>
                <a:cubicBezTo>
                  <a:pt x="5382" y="3072"/>
                  <a:pt x="5405" y="3072"/>
                  <a:pt x="5417" y="3084"/>
                </a:cubicBezTo>
                <a:cubicBezTo>
                  <a:pt x="5452" y="3096"/>
                  <a:pt x="5488" y="3108"/>
                  <a:pt x="5535" y="3119"/>
                </a:cubicBezTo>
                <a:cubicBezTo>
                  <a:pt x="5546" y="3119"/>
                  <a:pt x="5569" y="3131"/>
                  <a:pt x="5582" y="3131"/>
                </a:cubicBezTo>
                <a:cubicBezTo>
                  <a:pt x="5640" y="3143"/>
                  <a:pt x="5687" y="3155"/>
                  <a:pt x="5746" y="3166"/>
                </a:cubicBezTo>
                <a:lnTo>
                  <a:pt x="5757" y="3166"/>
                </a:lnTo>
                <a:cubicBezTo>
                  <a:pt x="5804" y="3178"/>
                  <a:pt x="5863" y="3178"/>
                  <a:pt x="5921" y="3178"/>
                </a:cubicBezTo>
                <a:lnTo>
                  <a:pt x="5980" y="3178"/>
                </a:lnTo>
                <a:cubicBezTo>
                  <a:pt x="6004" y="3178"/>
                  <a:pt x="6038" y="3166"/>
                  <a:pt x="6074" y="3166"/>
                </a:cubicBezTo>
                <a:cubicBezTo>
                  <a:pt x="6226" y="3788"/>
                  <a:pt x="6426" y="4398"/>
                  <a:pt x="6578" y="5018"/>
                </a:cubicBezTo>
                <a:cubicBezTo>
                  <a:pt x="6531" y="5042"/>
                  <a:pt x="6473" y="5078"/>
                  <a:pt x="6414" y="5101"/>
                </a:cubicBezTo>
                <a:cubicBezTo>
                  <a:pt x="5675" y="5487"/>
                  <a:pt x="5300" y="6144"/>
                  <a:pt x="5218" y="6860"/>
                </a:cubicBezTo>
                <a:cubicBezTo>
                  <a:pt x="4433" y="6953"/>
                  <a:pt x="3670" y="7141"/>
                  <a:pt x="2909" y="7246"/>
                </a:cubicBezTo>
                <a:cubicBezTo>
                  <a:pt x="2674" y="6660"/>
                  <a:pt x="2158" y="6167"/>
                  <a:pt x="1478" y="6167"/>
                </a:cubicBezTo>
                <a:cubicBezTo>
                  <a:pt x="1244" y="6167"/>
                  <a:pt x="974" y="6238"/>
                  <a:pt x="704" y="6379"/>
                </a:cubicBezTo>
                <a:cubicBezTo>
                  <a:pt x="212" y="6636"/>
                  <a:pt x="1" y="7105"/>
                  <a:pt x="12" y="7598"/>
                </a:cubicBezTo>
                <a:lnTo>
                  <a:pt x="1" y="7598"/>
                </a:lnTo>
                <a:cubicBezTo>
                  <a:pt x="12" y="7598"/>
                  <a:pt x="12" y="7610"/>
                  <a:pt x="12" y="7610"/>
                </a:cubicBezTo>
                <a:cubicBezTo>
                  <a:pt x="12" y="7668"/>
                  <a:pt x="12" y="7727"/>
                  <a:pt x="24" y="7774"/>
                </a:cubicBezTo>
                <a:lnTo>
                  <a:pt x="24" y="7785"/>
                </a:lnTo>
                <a:cubicBezTo>
                  <a:pt x="24" y="7832"/>
                  <a:pt x="36" y="7891"/>
                  <a:pt x="48" y="7938"/>
                </a:cubicBezTo>
                <a:cubicBezTo>
                  <a:pt x="48" y="7962"/>
                  <a:pt x="59" y="7973"/>
                  <a:pt x="59" y="7985"/>
                </a:cubicBezTo>
                <a:cubicBezTo>
                  <a:pt x="71" y="8032"/>
                  <a:pt x="83" y="8067"/>
                  <a:pt x="95" y="8114"/>
                </a:cubicBezTo>
                <a:cubicBezTo>
                  <a:pt x="95" y="8126"/>
                  <a:pt x="106" y="8137"/>
                  <a:pt x="106" y="8161"/>
                </a:cubicBezTo>
                <a:cubicBezTo>
                  <a:pt x="129" y="8207"/>
                  <a:pt x="142" y="8267"/>
                  <a:pt x="165" y="8313"/>
                </a:cubicBezTo>
                <a:lnTo>
                  <a:pt x="165" y="8325"/>
                </a:lnTo>
                <a:cubicBezTo>
                  <a:pt x="188" y="8372"/>
                  <a:pt x="223" y="8419"/>
                  <a:pt x="247" y="8465"/>
                </a:cubicBezTo>
                <a:cubicBezTo>
                  <a:pt x="247" y="8489"/>
                  <a:pt x="259" y="8501"/>
                  <a:pt x="270" y="8512"/>
                </a:cubicBezTo>
                <a:lnTo>
                  <a:pt x="340" y="8618"/>
                </a:lnTo>
                <a:cubicBezTo>
                  <a:pt x="340" y="8630"/>
                  <a:pt x="353" y="8642"/>
                  <a:pt x="364" y="8665"/>
                </a:cubicBezTo>
                <a:cubicBezTo>
                  <a:pt x="400" y="8712"/>
                  <a:pt x="434" y="8747"/>
                  <a:pt x="470" y="8794"/>
                </a:cubicBezTo>
                <a:cubicBezTo>
                  <a:pt x="505" y="8841"/>
                  <a:pt x="540" y="8876"/>
                  <a:pt x="587" y="8911"/>
                </a:cubicBezTo>
                <a:lnTo>
                  <a:pt x="622" y="8947"/>
                </a:lnTo>
                <a:cubicBezTo>
                  <a:pt x="645" y="8981"/>
                  <a:pt x="681" y="9005"/>
                  <a:pt x="716" y="9028"/>
                </a:cubicBezTo>
                <a:lnTo>
                  <a:pt x="751" y="9064"/>
                </a:lnTo>
                <a:cubicBezTo>
                  <a:pt x="798" y="9099"/>
                  <a:pt x="845" y="9122"/>
                  <a:pt x="892" y="9158"/>
                </a:cubicBezTo>
                <a:cubicBezTo>
                  <a:pt x="939" y="9181"/>
                  <a:pt x="997" y="9205"/>
                  <a:pt x="1044" y="9228"/>
                </a:cubicBezTo>
                <a:cubicBezTo>
                  <a:pt x="1056" y="9239"/>
                  <a:pt x="1080" y="9239"/>
                  <a:pt x="1091" y="9251"/>
                </a:cubicBezTo>
                <a:cubicBezTo>
                  <a:pt x="1126" y="9263"/>
                  <a:pt x="1161" y="9275"/>
                  <a:pt x="1208" y="9286"/>
                </a:cubicBezTo>
                <a:cubicBezTo>
                  <a:pt x="1220" y="9286"/>
                  <a:pt x="1244" y="9298"/>
                  <a:pt x="1255" y="9298"/>
                </a:cubicBezTo>
                <a:cubicBezTo>
                  <a:pt x="1314" y="9310"/>
                  <a:pt x="1361" y="9322"/>
                  <a:pt x="1419" y="9333"/>
                </a:cubicBezTo>
                <a:cubicBezTo>
                  <a:pt x="1478" y="9345"/>
                  <a:pt x="1536" y="9345"/>
                  <a:pt x="1595" y="9345"/>
                </a:cubicBezTo>
                <a:lnTo>
                  <a:pt x="1654" y="9345"/>
                </a:lnTo>
                <a:cubicBezTo>
                  <a:pt x="1700" y="9333"/>
                  <a:pt x="1736" y="9333"/>
                  <a:pt x="1783" y="9333"/>
                </a:cubicBezTo>
                <a:cubicBezTo>
                  <a:pt x="1806" y="9322"/>
                  <a:pt x="1830" y="9322"/>
                  <a:pt x="1841" y="9322"/>
                </a:cubicBezTo>
                <a:cubicBezTo>
                  <a:pt x="1900" y="9310"/>
                  <a:pt x="1971" y="9298"/>
                  <a:pt x="2029" y="9275"/>
                </a:cubicBezTo>
                <a:cubicBezTo>
                  <a:pt x="2088" y="9251"/>
                  <a:pt x="2146" y="9239"/>
                  <a:pt x="2193" y="9216"/>
                </a:cubicBezTo>
                <a:cubicBezTo>
                  <a:pt x="2205" y="9205"/>
                  <a:pt x="2216" y="9205"/>
                  <a:pt x="2229" y="9192"/>
                </a:cubicBezTo>
                <a:cubicBezTo>
                  <a:pt x="2275" y="9169"/>
                  <a:pt x="2322" y="9145"/>
                  <a:pt x="2357" y="9122"/>
                </a:cubicBezTo>
                <a:cubicBezTo>
                  <a:pt x="2369" y="9111"/>
                  <a:pt x="2380" y="9111"/>
                  <a:pt x="2380" y="9099"/>
                </a:cubicBezTo>
                <a:cubicBezTo>
                  <a:pt x="2427" y="9075"/>
                  <a:pt x="2463" y="9052"/>
                  <a:pt x="2498" y="9028"/>
                </a:cubicBezTo>
                <a:cubicBezTo>
                  <a:pt x="2498" y="9017"/>
                  <a:pt x="2510" y="9017"/>
                  <a:pt x="2521" y="9005"/>
                </a:cubicBezTo>
                <a:cubicBezTo>
                  <a:pt x="2557" y="8981"/>
                  <a:pt x="2591" y="8947"/>
                  <a:pt x="2627" y="8911"/>
                </a:cubicBezTo>
                <a:cubicBezTo>
                  <a:pt x="2627" y="8900"/>
                  <a:pt x="2638" y="8900"/>
                  <a:pt x="2651" y="8887"/>
                </a:cubicBezTo>
                <a:cubicBezTo>
                  <a:pt x="2709" y="8817"/>
                  <a:pt x="2768" y="8747"/>
                  <a:pt x="2815" y="8665"/>
                </a:cubicBezTo>
                <a:cubicBezTo>
                  <a:pt x="2826" y="8653"/>
                  <a:pt x="2826" y="8653"/>
                  <a:pt x="2826" y="8642"/>
                </a:cubicBezTo>
                <a:cubicBezTo>
                  <a:pt x="2849" y="8606"/>
                  <a:pt x="2873" y="8559"/>
                  <a:pt x="2896" y="8525"/>
                </a:cubicBezTo>
                <a:cubicBezTo>
                  <a:pt x="2896" y="8512"/>
                  <a:pt x="2896" y="8512"/>
                  <a:pt x="2909" y="8501"/>
                </a:cubicBezTo>
                <a:cubicBezTo>
                  <a:pt x="2920" y="8465"/>
                  <a:pt x="2932" y="8431"/>
                  <a:pt x="2943" y="8384"/>
                </a:cubicBezTo>
                <a:cubicBezTo>
                  <a:pt x="2955" y="8384"/>
                  <a:pt x="2955" y="8372"/>
                  <a:pt x="2955" y="8372"/>
                </a:cubicBezTo>
                <a:lnTo>
                  <a:pt x="2990" y="8231"/>
                </a:lnTo>
                <a:lnTo>
                  <a:pt x="2990" y="8207"/>
                </a:lnTo>
                <a:cubicBezTo>
                  <a:pt x="3002" y="8161"/>
                  <a:pt x="3014" y="8126"/>
                  <a:pt x="3014" y="8079"/>
                </a:cubicBezTo>
                <a:cubicBezTo>
                  <a:pt x="3026" y="8009"/>
                  <a:pt x="3026" y="7950"/>
                  <a:pt x="3026" y="7879"/>
                </a:cubicBezTo>
                <a:cubicBezTo>
                  <a:pt x="3753" y="7774"/>
                  <a:pt x="4480" y="7598"/>
                  <a:pt x="5206" y="7504"/>
                </a:cubicBezTo>
                <a:cubicBezTo>
                  <a:pt x="5218" y="7527"/>
                  <a:pt x="5218" y="7540"/>
                  <a:pt x="5218" y="7551"/>
                </a:cubicBezTo>
                <a:lnTo>
                  <a:pt x="5218" y="7574"/>
                </a:lnTo>
                <a:cubicBezTo>
                  <a:pt x="5218" y="7610"/>
                  <a:pt x="5230" y="7657"/>
                  <a:pt x="5241" y="7704"/>
                </a:cubicBezTo>
                <a:lnTo>
                  <a:pt x="5241" y="7739"/>
                </a:lnTo>
                <a:cubicBezTo>
                  <a:pt x="5253" y="7785"/>
                  <a:pt x="5253" y="7821"/>
                  <a:pt x="5265" y="7856"/>
                </a:cubicBezTo>
                <a:cubicBezTo>
                  <a:pt x="5265" y="7868"/>
                  <a:pt x="5277" y="7879"/>
                  <a:pt x="5277" y="7891"/>
                </a:cubicBezTo>
                <a:lnTo>
                  <a:pt x="5312" y="8032"/>
                </a:lnTo>
                <a:lnTo>
                  <a:pt x="5312" y="8043"/>
                </a:lnTo>
                <a:cubicBezTo>
                  <a:pt x="5324" y="8090"/>
                  <a:pt x="5335" y="8137"/>
                  <a:pt x="5358" y="8173"/>
                </a:cubicBezTo>
                <a:cubicBezTo>
                  <a:pt x="5358" y="8196"/>
                  <a:pt x="5358" y="8207"/>
                  <a:pt x="5371" y="8220"/>
                </a:cubicBezTo>
                <a:lnTo>
                  <a:pt x="5405" y="8325"/>
                </a:lnTo>
                <a:cubicBezTo>
                  <a:pt x="5417" y="8337"/>
                  <a:pt x="5417" y="8348"/>
                  <a:pt x="5417" y="8360"/>
                </a:cubicBezTo>
                <a:cubicBezTo>
                  <a:pt x="5441" y="8407"/>
                  <a:pt x="5452" y="8454"/>
                  <a:pt x="5476" y="8501"/>
                </a:cubicBezTo>
                <a:cubicBezTo>
                  <a:pt x="5476" y="8501"/>
                  <a:pt x="5476" y="8512"/>
                  <a:pt x="5488" y="8512"/>
                </a:cubicBezTo>
                <a:cubicBezTo>
                  <a:pt x="5499" y="8548"/>
                  <a:pt x="5523" y="8595"/>
                  <a:pt x="5546" y="8642"/>
                </a:cubicBezTo>
                <a:cubicBezTo>
                  <a:pt x="5546" y="8653"/>
                  <a:pt x="5558" y="8665"/>
                  <a:pt x="5558" y="8676"/>
                </a:cubicBezTo>
                <a:cubicBezTo>
                  <a:pt x="5582" y="8712"/>
                  <a:pt x="5593" y="8747"/>
                  <a:pt x="5616" y="8770"/>
                </a:cubicBezTo>
                <a:cubicBezTo>
                  <a:pt x="5616" y="8782"/>
                  <a:pt x="5629" y="8806"/>
                  <a:pt x="5640" y="8817"/>
                </a:cubicBezTo>
                <a:cubicBezTo>
                  <a:pt x="5663" y="8853"/>
                  <a:pt x="5687" y="8900"/>
                  <a:pt x="5710" y="8947"/>
                </a:cubicBezTo>
                <a:cubicBezTo>
                  <a:pt x="5746" y="8993"/>
                  <a:pt x="5769" y="9028"/>
                  <a:pt x="5793" y="9064"/>
                </a:cubicBezTo>
                <a:cubicBezTo>
                  <a:pt x="5804" y="9075"/>
                  <a:pt x="5804" y="9087"/>
                  <a:pt x="5816" y="9099"/>
                </a:cubicBezTo>
                <a:cubicBezTo>
                  <a:pt x="5840" y="9134"/>
                  <a:pt x="5863" y="9158"/>
                  <a:pt x="5886" y="9192"/>
                </a:cubicBezTo>
                <a:cubicBezTo>
                  <a:pt x="5898" y="9205"/>
                  <a:pt x="5898" y="9216"/>
                  <a:pt x="5910" y="9228"/>
                </a:cubicBezTo>
                <a:cubicBezTo>
                  <a:pt x="5945" y="9263"/>
                  <a:pt x="5968" y="9298"/>
                  <a:pt x="6004" y="9345"/>
                </a:cubicBezTo>
                <a:lnTo>
                  <a:pt x="6109" y="9450"/>
                </a:lnTo>
                <a:cubicBezTo>
                  <a:pt x="6109" y="9462"/>
                  <a:pt x="6121" y="9474"/>
                  <a:pt x="6132" y="9486"/>
                </a:cubicBezTo>
                <a:cubicBezTo>
                  <a:pt x="6156" y="9509"/>
                  <a:pt x="6191" y="9533"/>
                  <a:pt x="6215" y="9556"/>
                </a:cubicBezTo>
                <a:cubicBezTo>
                  <a:pt x="6226" y="9567"/>
                  <a:pt x="6238" y="9580"/>
                  <a:pt x="6238" y="9591"/>
                </a:cubicBezTo>
                <a:cubicBezTo>
                  <a:pt x="6273" y="9627"/>
                  <a:pt x="6320" y="9661"/>
                  <a:pt x="6355" y="9685"/>
                </a:cubicBezTo>
                <a:lnTo>
                  <a:pt x="6355" y="9697"/>
                </a:lnTo>
                <a:cubicBezTo>
                  <a:pt x="6390" y="9720"/>
                  <a:pt x="6426" y="9755"/>
                  <a:pt x="6473" y="9779"/>
                </a:cubicBezTo>
                <a:cubicBezTo>
                  <a:pt x="6484" y="9791"/>
                  <a:pt x="6496" y="9802"/>
                  <a:pt x="6507" y="9802"/>
                </a:cubicBezTo>
                <a:cubicBezTo>
                  <a:pt x="6531" y="9825"/>
                  <a:pt x="6566" y="9849"/>
                  <a:pt x="6590" y="9872"/>
                </a:cubicBezTo>
                <a:cubicBezTo>
                  <a:pt x="6601" y="9872"/>
                  <a:pt x="6613" y="9885"/>
                  <a:pt x="6625" y="9896"/>
                </a:cubicBezTo>
                <a:cubicBezTo>
                  <a:pt x="6672" y="9919"/>
                  <a:pt x="6707" y="9943"/>
                  <a:pt x="6754" y="9966"/>
                </a:cubicBezTo>
                <a:cubicBezTo>
                  <a:pt x="6801" y="10002"/>
                  <a:pt x="6836" y="10013"/>
                  <a:pt x="6883" y="10036"/>
                </a:cubicBezTo>
                <a:cubicBezTo>
                  <a:pt x="6895" y="10049"/>
                  <a:pt x="6906" y="10049"/>
                  <a:pt x="6918" y="10060"/>
                </a:cubicBezTo>
                <a:cubicBezTo>
                  <a:pt x="6953" y="10072"/>
                  <a:pt x="6989" y="10096"/>
                  <a:pt x="7023" y="10107"/>
                </a:cubicBezTo>
                <a:cubicBezTo>
                  <a:pt x="7035" y="10107"/>
                  <a:pt x="7047" y="10119"/>
                  <a:pt x="7059" y="10119"/>
                </a:cubicBezTo>
                <a:cubicBezTo>
                  <a:pt x="7106" y="10142"/>
                  <a:pt x="7153" y="10154"/>
                  <a:pt x="7200" y="10177"/>
                </a:cubicBezTo>
                <a:cubicBezTo>
                  <a:pt x="7234" y="10189"/>
                  <a:pt x="7270" y="10201"/>
                  <a:pt x="7293" y="10213"/>
                </a:cubicBezTo>
                <a:cubicBezTo>
                  <a:pt x="7246" y="10529"/>
                  <a:pt x="7200" y="10857"/>
                  <a:pt x="7153" y="11174"/>
                </a:cubicBezTo>
                <a:cubicBezTo>
                  <a:pt x="6929" y="11185"/>
                  <a:pt x="6695" y="11256"/>
                  <a:pt x="6449" y="11385"/>
                </a:cubicBezTo>
                <a:cubicBezTo>
                  <a:pt x="5945" y="11643"/>
                  <a:pt x="5746" y="12112"/>
                  <a:pt x="5746" y="12605"/>
                </a:cubicBezTo>
                <a:lnTo>
                  <a:pt x="5746" y="12616"/>
                </a:lnTo>
                <a:cubicBezTo>
                  <a:pt x="5757" y="12675"/>
                  <a:pt x="5757" y="12722"/>
                  <a:pt x="5757" y="12780"/>
                </a:cubicBezTo>
                <a:cubicBezTo>
                  <a:pt x="5757" y="12780"/>
                  <a:pt x="5769" y="12780"/>
                  <a:pt x="5769" y="12792"/>
                </a:cubicBezTo>
                <a:cubicBezTo>
                  <a:pt x="5769" y="12839"/>
                  <a:pt x="5780" y="12897"/>
                  <a:pt x="5793" y="12944"/>
                </a:cubicBezTo>
                <a:cubicBezTo>
                  <a:pt x="5793" y="12956"/>
                  <a:pt x="5804" y="12980"/>
                  <a:pt x="5804" y="12991"/>
                </a:cubicBezTo>
                <a:cubicBezTo>
                  <a:pt x="5816" y="13038"/>
                  <a:pt x="5827" y="13074"/>
                  <a:pt x="5840" y="13108"/>
                </a:cubicBezTo>
                <a:cubicBezTo>
                  <a:pt x="5840" y="13132"/>
                  <a:pt x="5851" y="13144"/>
                  <a:pt x="5851" y="13167"/>
                </a:cubicBezTo>
                <a:cubicBezTo>
                  <a:pt x="5874" y="13214"/>
                  <a:pt x="5886" y="13261"/>
                  <a:pt x="5910" y="13319"/>
                </a:cubicBezTo>
                <a:lnTo>
                  <a:pt x="5921" y="13331"/>
                </a:lnTo>
                <a:cubicBezTo>
                  <a:pt x="5933" y="13378"/>
                  <a:pt x="5957" y="13425"/>
                  <a:pt x="5992" y="13472"/>
                </a:cubicBezTo>
                <a:cubicBezTo>
                  <a:pt x="5992" y="13483"/>
                  <a:pt x="6004" y="13496"/>
                  <a:pt x="6015" y="13519"/>
                </a:cubicBezTo>
                <a:cubicBezTo>
                  <a:pt x="6038" y="13554"/>
                  <a:pt x="6062" y="13589"/>
                  <a:pt x="6074" y="13624"/>
                </a:cubicBezTo>
                <a:lnTo>
                  <a:pt x="6109" y="13660"/>
                </a:lnTo>
                <a:lnTo>
                  <a:pt x="6215" y="13800"/>
                </a:lnTo>
                <a:cubicBezTo>
                  <a:pt x="6249" y="13847"/>
                  <a:pt x="6285" y="13882"/>
                  <a:pt x="6332" y="13918"/>
                </a:cubicBezTo>
                <a:lnTo>
                  <a:pt x="6367" y="13952"/>
                </a:lnTo>
                <a:cubicBezTo>
                  <a:pt x="6390" y="13976"/>
                  <a:pt x="6426" y="14011"/>
                  <a:pt x="6460" y="14035"/>
                </a:cubicBezTo>
                <a:cubicBezTo>
                  <a:pt x="6473" y="14046"/>
                  <a:pt x="6484" y="14058"/>
                  <a:pt x="6496" y="14058"/>
                </a:cubicBezTo>
                <a:cubicBezTo>
                  <a:pt x="6543" y="14093"/>
                  <a:pt x="6590" y="14129"/>
                  <a:pt x="6637" y="14152"/>
                </a:cubicBezTo>
                <a:lnTo>
                  <a:pt x="6648" y="14163"/>
                </a:lnTo>
                <a:lnTo>
                  <a:pt x="6789" y="14234"/>
                </a:lnTo>
                <a:cubicBezTo>
                  <a:pt x="6801" y="14234"/>
                  <a:pt x="6812" y="14246"/>
                  <a:pt x="6836" y="14246"/>
                </a:cubicBezTo>
                <a:cubicBezTo>
                  <a:pt x="6871" y="14269"/>
                  <a:pt x="6906" y="14281"/>
                  <a:pt x="6953" y="14293"/>
                </a:cubicBezTo>
                <a:cubicBezTo>
                  <a:pt x="6965" y="14293"/>
                  <a:pt x="6976" y="14293"/>
                  <a:pt x="7000" y="14304"/>
                </a:cubicBezTo>
                <a:cubicBezTo>
                  <a:pt x="7059" y="14316"/>
                  <a:pt x="7106" y="14328"/>
                  <a:pt x="7164" y="14340"/>
                </a:cubicBezTo>
                <a:lnTo>
                  <a:pt x="7398" y="14340"/>
                </a:lnTo>
                <a:cubicBezTo>
                  <a:pt x="7445" y="14340"/>
                  <a:pt x="7481" y="14340"/>
                  <a:pt x="7528" y="14328"/>
                </a:cubicBezTo>
                <a:lnTo>
                  <a:pt x="7586" y="14328"/>
                </a:lnTo>
                <a:cubicBezTo>
                  <a:pt x="7645" y="14316"/>
                  <a:pt x="7715" y="14304"/>
                  <a:pt x="7774" y="14281"/>
                </a:cubicBezTo>
                <a:cubicBezTo>
                  <a:pt x="7833" y="14257"/>
                  <a:pt x="7880" y="14234"/>
                  <a:pt x="7938" y="14210"/>
                </a:cubicBezTo>
                <a:cubicBezTo>
                  <a:pt x="7950" y="14210"/>
                  <a:pt x="7961" y="14199"/>
                  <a:pt x="7973" y="14199"/>
                </a:cubicBezTo>
                <a:cubicBezTo>
                  <a:pt x="8020" y="14176"/>
                  <a:pt x="8067" y="14152"/>
                  <a:pt x="8102" y="14117"/>
                </a:cubicBezTo>
                <a:cubicBezTo>
                  <a:pt x="8114" y="14117"/>
                  <a:pt x="8125" y="14117"/>
                  <a:pt x="8125" y="14105"/>
                </a:cubicBezTo>
                <a:cubicBezTo>
                  <a:pt x="8172" y="14082"/>
                  <a:pt x="8208" y="14058"/>
                  <a:pt x="8243" y="14023"/>
                </a:cubicBezTo>
                <a:lnTo>
                  <a:pt x="8255" y="14011"/>
                </a:lnTo>
                <a:cubicBezTo>
                  <a:pt x="8302" y="13976"/>
                  <a:pt x="8336" y="13952"/>
                  <a:pt x="8372" y="13918"/>
                </a:cubicBezTo>
                <a:cubicBezTo>
                  <a:pt x="8372" y="13905"/>
                  <a:pt x="8383" y="13894"/>
                  <a:pt x="8383" y="13894"/>
                </a:cubicBezTo>
                <a:cubicBezTo>
                  <a:pt x="8419" y="13859"/>
                  <a:pt x="8454" y="13824"/>
                  <a:pt x="8477" y="13788"/>
                </a:cubicBezTo>
                <a:cubicBezTo>
                  <a:pt x="8513" y="13741"/>
                  <a:pt x="8536" y="13707"/>
                  <a:pt x="8560" y="13671"/>
                </a:cubicBezTo>
                <a:cubicBezTo>
                  <a:pt x="8571" y="13660"/>
                  <a:pt x="8571" y="13648"/>
                  <a:pt x="8571" y="13648"/>
                </a:cubicBezTo>
                <a:cubicBezTo>
                  <a:pt x="8594" y="13601"/>
                  <a:pt x="8618" y="13566"/>
                  <a:pt x="8641" y="13530"/>
                </a:cubicBezTo>
                <a:lnTo>
                  <a:pt x="8641" y="13507"/>
                </a:lnTo>
                <a:cubicBezTo>
                  <a:pt x="8665" y="13460"/>
                  <a:pt x="8677" y="13425"/>
                  <a:pt x="8688" y="13390"/>
                </a:cubicBezTo>
                <a:cubicBezTo>
                  <a:pt x="8688" y="13378"/>
                  <a:pt x="8700" y="13378"/>
                  <a:pt x="8700" y="13366"/>
                </a:cubicBezTo>
                <a:cubicBezTo>
                  <a:pt x="8712" y="13331"/>
                  <a:pt x="8724" y="13285"/>
                  <a:pt x="8735" y="13238"/>
                </a:cubicBezTo>
                <a:lnTo>
                  <a:pt x="8735" y="13214"/>
                </a:lnTo>
                <a:cubicBezTo>
                  <a:pt x="8747" y="13167"/>
                  <a:pt x="8758" y="13120"/>
                  <a:pt x="8758" y="13085"/>
                </a:cubicBezTo>
                <a:cubicBezTo>
                  <a:pt x="8841" y="12370"/>
                  <a:pt x="8430" y="11584"/>
                  <a:pt x="7774" y="11291"/>
                </a:cubicBezTo>
                <a:lnTo>
                  <a:pt x="7914" y="10307"/>
                </a:lnTo>
                <a:lnTo>
                  <a:pt x="8044" y="10307"/>
                </a:lnTo>
                <a:cubicBezTo>
                  <a:pt x="8091" y="10307"/>
                  <a:pt x="8149" y="10307"/>
                  <a:pt x="8196" y="10294"/>
                </a:cubicBezTo>
                <a:cubicBezTo>
                  <a:pt x="8255" y="10294"/>
                  <a:pt x="8313" y="10283"/>
                  <a:pt x="8360" y="10271"/>
                </a:cubicBezTo>
                <a:lnTo>
                  <a:pt x="8407" y="10271"/>
                </a:lnTo>
                <a:cubicBezTo>
                  <a:pt x="8454" y="10260"/>
                  <a:pt x="8489" y="10248"/>
                  <a:pt x="8536" y="10248"/>
                </a:cubicBezTo>
                <a:cubicBezTo>
                  <a:pt x="8547" y="10236"/>
                  <a:pt x="8571" y="10236"/>
                  <a:pt x="8583" y="10236"/>
                </a:cubicBezTo>
                <a:cubicBezTo>
                  <a:pt x="8641" y="10224"/>
                  <a:pt x="8688" y="10201"/>
                  <a:pt x="8747" y="10189"/>
                </a:cubicBezTo>
                <a:cubicBezTo>
                  <a:pt x="8818" y="10166"/>
                  <a:pt x="8876" y="10142"/>
                  <a:pt x="8935" y="10119"/>
                </a:cubicBezTo>
                <a:cubicBezTo>
                  <a:pt x="8946" y="10107"/>
                  <a:pt x="8969" y="10096"/>
                  <a:pt x="8993" y="10096"/>
                </a:cubicBezTo>
                <a:cubicBezTo>
                  <a:pt x="9029" y="10072"/>
                  <a:pt x="9063" y="10060"/>
                  <a:pt x="9110" y="10036"/>
                </a:cubicBezTo>
                <a:cubicBezTo>
                  <a:pt x="9122" y="10025"/>
                  <a:pt x="9146" y="10013"/>
                  <a:pt x="9169" y="10002"/>
                </a:cubicBezTo>
                <a:cubicBezTo>
                  <a:pt x="9204" y="9990"/>
                  <a:pt x="9240" y="9966"/>
                  <a:pt x="9274" y="9943"/>
                </a:cubicBezTo>
                <a:cubicBezTo>
                  <a:pt x="9298" y="9931"/>
                  <a:pt x="9310" y="9919"/>
                  <a:pt x="9321" y="9919"/>
                </a:cubicBezTo>
                <a:cubicBezTo>
                  <a:pt x="9427" y="9849"/>
                  <a:pt x="9521" y="9779"/>
                  <a:pt x="9603" y="9708"/>
                </a:cubicBezTo>
                <a:cubicBezTo>
                  <a:pt x="9626" y="9697"/>
                  <a:pt x="9638" y="9685"/>
                  <a:pt x="9649" y="9673"/>
                </a:cubicBezTo>
                <a:cubicBezTo>
                  <a:pt x="9673" y="9650"/>
                  <a:pt x="9709" y="9627"/>
                  <a:pt x="9732" y="9603"/>
                </a:cubicBezTo>
                <a:cubicBezTo>
                  <a:pt x="9743" y="9591"/>
                  <a:pt x="9767" y="9580"/>
                  <a:pt x="9779" y="9556"/>
                </a:cubicBezTo>
                <a:lnTo>
                  <a:pt x="9861" y="9474"/>
                </a:lnTo>
                <a:cubicBezTo>
                  <a:pt x="9861" y="9462"/>
                  <a:pt x="9873" y="9450"/>
                  <a:pt x="9884" y="9439"/>
                </a:cubicBezTo>
                <a:cubicBezTo>
                  <a:pt x="9954" y="9356"/>
                  <a:pt x="10025" y="9275"/>
                  <a:pt x="10084" y="9192"/>
                </a:cubicBezTo>
                <a:cubicBezTo>
                  <a:pt x="10095" y="9181"/>
                  <a:pt x="10095" y="9169"/>
                  <a:pt x="10107" y="9145"/>
                </a:cubicBezTo>
                <a:cubicBezTo>
                  <a:pt x="10131" y="9122"/>
                  <a:pt x="10142" y="9087"/>
                  <a:pt x="10165" y="9052"/>
                </a:cubicBezTo>
                <a:cubicBezTo>
                  <a:pt x="10178" y="9040"/>
                  <a:pt x="10178" y="9028"/>
                  <a:pt x="10189" y="9005"/>
                </a:cubicBezTo>
                <a:cubicBezTo>
                  <a:pt x="10212" y="8981"/>
                  <a:pt x="10224" y="8947"/>
                  <a:pt x="10236" y="8911"/>
                </a:cubicBezTo>
                <a:cubicBezTo>
                  <a:pt x="10248" y="8900"/>
                  <a:pt x="10259" y="8887"/>
                  <a:pt x="10259" y="8864"/>
                </a:cubicBezTo>
                <a:cubicBezTo>
                  <a:pt x="10306" y="8770"/>
                  <a:pt x="10342" y="8676"/>
                  <a:pt x="10376" y="8583"/>
                </a:cubicBezTo>
                <a:cubicBezTo>
                  <a:pt x="10376" y="8571"/>
                  <a:pt x="10376" y="8548"/>
                  <a:pt x="10389" y="8536"/>
                </a:cubicBezTo>
                <a:cubicBezTo>
                  <a:pt x="10400" y="8501"/>
                  <a:pt x="10400" y="8465"/>
                  <a:pt x="10412" y="8431"/>
                </a:cubicBezTo>
                <a:cubicBezTo>
                  <a:pt x="10423" y="8419"/>
                  <a:pt x="10423" y="8395"/>
                  <a:pt x="10423" y="8384"/>
                </a:cubicBezTo>
                <a:cubicBezTo>
                  <a:pt x="10435" y="8348"/>
                  <a:pt x="10447" y="8313"/>
                  <a:pt x="10447" y="8278"/>
                </a:cubicBezTo>
                <a:cubicBezTo>
                  <a:pt x="10447" y="8254"/>
                  <a:pt x="10459" y="8243"/>
                  <a:pt x="10459" y="8231"/>
                </a:cubicBezTo>
                <a:cubicBezTo>
                  <a:pt x="10494" y="8020"/>
                  <a:pt x="10506" y="7798"/>
                  <a:pt x="10494" y="7574"/>
                </a:cubicBezTo>
                <a:cubicBezTo>
                  <a:pt x="11009" y="7481"/>
                  <a:pt x="11538" y="7376"/>
                  <a:pt x="12065" y="7293"/>
                </a:cubicBezTo>
                <a:cubicBezTo>
                  <a:pt x="12065" y="7316"/>
                  <a:pt x="12077" y="7340"/>
                  <a:pt x="12088" y="7352"/>
                </a:cubicBezTo>
                <a:lnTo>
                  <a:pt x="12088" y="7363"/>
                </a:lnTo>
                <a:lnTo>
                  <a:pt x="12158" y="7504"/>
                </a:lnTo>
                <a:cubicBezTo>
                  <a:pt x="12171" y="7527"/>
                  <a:pt x="12182" y="7540"/>
                  <a:pt x="12182" y="7551"/>
                </a:cubicBezTo>
                <a:lnTo>
                  <a:pt x="12252" y="7657"/>
                </a:lnTo>
                <a:cubicBezTo>
                  <a:pt x="12264" y="7668"/>
                  <a:pt x="12276" y="7692"/>
                  <a:pt x="12276" y="7704"/>
                </a:cubicBezTo>
                <a:cubicBezTo>
                  <a:pt x="12311" y="7751"/>
                  <a:pt x="12346" y="7798"/>
                  <a:pt x="12382" y="7832"/>
                </a:cubicBezTo>
                <a:lnTo>
                  <a:pt x="12393" y="7832"/>
                </a:lnTo>
                <a:cubicBezTo>
                  <a:pt x="12429" y="7879"/>
                  <a:pt x="12463" y="7915"/>
                  <a:pt x="12499" y="7962"/>
                </a:cubicBezTo>
                <a:lnTo>
                  <a:pt x="12534" y="7996"/>
                </a:lnTo>
                <a:cubicBezTo>
                  <a:pt x="12569" y="8020"/>
                  <a:pt x="12604" y="8043"/>
                  <a:pt x="12627" y="8067"/>
                </a:cubicBezTo>
                <a:cubicBezTo>
                  <a:pt x="12640" y="8079"/>
                  <a:pt x="12663" y="8090"/>
                  <a:pt x="12674" y="8102"/>
                </a:cubicBezTo>
                <a:cubicBezTo>
                  <a:pt x="12721" y="8137"/>
                  <a:pt x="12757" y="8161"/>
                  <a:pt x="12815" y="8196"/>
                </a:cubicBezTo>
                <a:lnTo>
                  <a:pt x="12956" y="8267"/>
                </a:lnTo>
                <a:cubicBezTo>
                  <a:pt x="12979" y="8278"/>
                  <a:pt x="12991" y="8278"/>
                  <a:pt x="13003" y="8290"/>
                </a:cubicBezTo>
                <a:cubicBezTo>
                  <a:pt x="13049" y="8301"/>
                  <a:pt x="13085" y="8313"/>
                  <a:pt x="13120" y="8325"/>
                </a:cubicBezTo>
                <a:cubicBezTo>
                  <a:pt x="13143" y="8337"/>
                  <a:pt x="13155" y="8337"/>
                  <a:pt x="13167" y="8337"/>
                </a:cubicBezTo>
                <a:cubicBezTo>
                  <a:pt x="13226" y="8360"/>
                  <a:pt x="13284" y="8372"/>
                  <a:pt x="13343" y="8372"/>
                </a:cubicBezTo>
                <a:cubicBezTo>
                  <a:pt x="13401" y="8384"/>
                  <a:pt x="13448" y="8384"/>
                  <a:pt x="13507" y="8384"/>
                </a:cubicBezTo>
                <a:lnTo>
                  <a:pt x="13565" y="8384"/>
                </a:lnTo>
                <a:cubicBezTo>
                  <a:pt x="13612" y="8384"/>
                  <a:pt x="13659" y="8372"/>
                  <a:pt x="13706" y="8372"/>
                </a:cubicBezTo>
                <a:cubicBezTo>
                  <a:pt x="13718" y="8372"/>
                  <a:pt x="13742" y="8360"/>
                  <a:pt x="13753" y="8360"/>
                </a:cubicBezTo>
                <a:cubicBezTo>
                  <a:pt x="13823" y="8348"/>
                  <a:pt x="13882" y="8337"/>
                  <a:pt x="13953" y="8313"/>
                </a:cubicBezTo>
                <a:cubicBezTo>
                  <a:pt x="14000" y="8301"/>
                  <a:pt x="14058" y="8278"/>
                  <a:pt x="14105" y="8254"/>
                </a:cubicBezTo>
                <a:cubicBezTo>
                  <a:pt x="14117" y="8243"/>
                  <a:pt x="14128" y="8243"/>
                  <a:pt x="14140" y="8231"/>
                </a:cubicBezTo>
                <a:lnTo>
                  <a:pt x="14281" y="8161"/>
                </a:lnTo>
                <a:cubicBezTo>
                  <a:pt x="14292" y="8149"/>
                  <a:pt x="14292" y="8149"/>
                  <a:pt x="14304" y="8149"/>
                </a:cubicBezTo>
                <a:cubicBezTo>
                  <a:pt x="14339" y="8114"/>
                  <a:pt x="14375" y="8090"/>
                  <a:pt x="14410" y="8067"/>
                </a:cubicBezTo>
                <a:cubicBezTo>
                  <a:pt x="14422" y="8056"/>
                  <a:pt x="14422" y="8056"/>
                  <a:pt x="14433" y="8056"/>
                </a:cubicBezTo>
                <a:lnTo>
                  <a:pt x="14539" y="7950"/>
                </a:lnTo>
                <a:cubicBezTo>
                  <a:pt x="14550" y="7950"/>
                  <a:pt x="14550" y="7938"/>
                  <a:pt x="14562" y="7926"/>
                </a:cubicBezTo>
                <a:cubicBezTo>
                  <a:pt x="14597" y="7891"/>
                  <a:pt x="14621" y="7856"/>
                  <a:pt x="14656" y="7821"/>
                </a:cubicBezTo>
                <a:cubicBezTo>
                  <a:pt x="14680" y="7785"/>
                  <a:pt x="14714" y="7751"/>
                  <a:pt x="14738" y="7704"/>
                </a:cubicBezTo>
                <a:cubicBezTo>
                  <a:pt x="14738" y="7704"/>
                  <a:pt x="14750" y="7692"/>
                  <a:pt x="14750" y="7680"/>
                </a:cubicBezTo>
                <a:cubicBezTo>
                  <a:pt x="14773" y="7645"/>
                  <a:pt x="14797" y="7598"/>
                  <a:pt x="14808" y="7563"/>
                </a:cubicBezTo>
                <a:cubicBezTo>
                  <a:pt x="14808" y="7551"/>
                  <a:pt x="14820" y="7551"/>
                  <a:pt x="14820" y="7540"/>
                </a:cubicBezTo>
                <a:cubicBezTo>
                  <a:pt x="14832" y="7504"/>
                  <a:pt x="14855" y="7469"/>
                  <a:pt x="14867" y="7434"/>
                </a:cubicBezTo>
                <a:lnTo>
                  <a:pt x="14867" y="7410"/>
                </a:lnTo>
                <a:cubicBezTo>
                  <a:pt x="14878" y="7363"/>
                  <a:pt x="14891" y="7316"/>
                  <a:pt x="14902" y="7282"/>
                </a:cubicBezTo>
                <a:cubicBezTo>
                  <a:pt x="14902" y="7270"/>
                  <a:pt x="14914" y="7258"/>
                  <a:pt x="14914" y="7246"/>
                </a:cubicBezTo>
                <a:cubicBezTo>
                  <a:pt x="14925" y="7211"/>
                  <a:pt x="14925" y="7164"/>
                  <a:pt x="14938" y="7118"/>
                </a:cubicBezTo>
                <a:cubicBezTo>
                  <a:pt x="14938" y="7024"/>
                  <a:pt x="14949" y="6930"/>
                  <a:pt x="14938" y="6836"/>
                </a:cubicBezTo>
                <a:cubicBezTo>
                  <a:pt x="14972" y="5969"/>
                  <a:pt x="14328" y="5042"/>
                  <a:pt x="13401" y="5031"/>
                </a:cubicBezTo>
                <a:cubicBezTo>
                  <a:pt x="13155" y="5031"/>
                  <a:pt x="12898" y="5101"/>
                  <a:pt x="12616" y="5242"/>
                </a:cubicBezTo>
                <a:cubicBezTo>
                  <a:pt x="12124" y="5500"/>
                  <a:pt x="11913" y="5969"/>
                  <a:pt x="11924" y="6461"/>
                </a:cubicBezTo>
                <a:lnTo>
                  <a:pt x="11924" y="6472"/>
                </a:lnTo>
                <a:lnTo>
                  <a:pt x="11924" y="6531"/>
                </a:lnTo>
                <a:lnTo>
                  <a:pt x="11924" y="6636"/>
                </a:lnTo>
                <a:lnTo>
                  <a:pt x="11924" y="6649"/>
                </a:lnTo>
                <a:lnTo>
                  <a:pt x="11924" y="6672"/>
                </a:lnTo>
                <a:cubicBezTo>
                  <a:pt x="11408" y="6754"/>
                  <a:pt x="10892" y="6860"/>
                  <a:pt x="10389" y="6941"/>
                </a:cubicBezTo>
                <a:cubicBezTo>
                  <a:pt x="10060" y="5758"/>
                  <a:pt x="9087" y="4737"/>
                  <a:pt x="7786" y="4737"/>
                </a:cubicBezTo>
                <a:cubicBezTo>
                  <a:pt x="7586" y="4737"/>
                  <a:pt x="7387" y="4761"/>
                  <a:pt x="7176" y="4807"/>
                </a:cubicBezTo>
                <a:cubicBezTo>
                  <a:pt x="7023" y="4187"/>
                  <a:pt x="6824" y="3588"/>
                  <a:pt x="6672" y="2967"/>
                </a:cubicBezTo>
                <a:cubicBezTo>
                  <a:pt x="6672" y="2955"/>
                  <a:pt x="6684" y="2955"/>
                  <a:pt x="6684" y="2955"/>
                </a:cubicBezTo>
                <a:cubicBezTo>
                  <a:pt x="6695" y="2944"/>
                  <a:pt x="6707" y="2944"/>
                  <a:pt x="6707" y="2932"/>
                </a:cubicBezTo>
                <a:cubicBezTo>
                  <a:pt x="6754" y="2908"/>
                  <a:pt x="6789" y="2885"/>
                  <a:pt x="6824" y="2861"/>
                </a:cubicBezTo>
                <a:cubicBezTo>
                  <a:pt x="6824" y="2850"/>
                  <a:pt x="6836" y="2850"/>
                  <a:pt x="6848" y="2838"/>
                </a:cubicBezTo>
                <a:cubicBezTo>
                  <a:pt x="6883" y="2814"/>
                  <a:pt x="6918" y="2780"/>
                  <a:pt x="6953" y="2744"/>
                </a:cubicBezTo>
                <a:cubicBezTo>
                  <a:pt x="6953" y="2733"/>
                  <a:pt x="6965" y="2733"/>
                  <a:pt x="6976" y="2721"/>
                </a:cubicBezTo>
                <a:cubicBezTo>
                  <a:pt x="7000" y="2686"/>
                  <a:pt x="7035" y="2650"/>
                  <a:pt x="7070" y="2615"/>
                </a:cubicBezTo>
                <a:cubicBezTo>
                  <a:pt x="7094" y="2580"/>
                  <a:pt x="7117" y="2533"/>
                  <a:pt x="7140" y="2498"/>
                </a:cubicBezTo>
                <a:lnTo>
                  <a:pt x="7164" y="2475"/>
                </a:lnTo>
                <a:cubicBezTo>
                  <a:pt x="7176" y="2439"/>
                  <a:pt x="7200" y="2392"/>
                  <a:pt x="7223" y="2358"/>
                </a:cubicBezTo>
                <a:cubicBezTo>
                  <a:pt x="7223" y="2345"/>
                  <a:pt x="7223" y="2345"/>
                  <a:pt x="7234" y="2334"/>
                </a:cubicBezTo>
                <a:cubicBezTo>
                  <a:pt x="7246" y="2298"/>
                  <a:pt x="7258" y="2264"/>
                  <a:pt x="7270" y="2217"/>
                </a:cubicBezTo>
                <a:cubicBezTo>
                  <a:pt x="7281" y="2217"/>
                  <a:pt x="7281" y="2205"/>
                  <a:pt x="7281" y="2205"/>
                </a:cubicBezTo>
                <a:cubicBezTo>
                  <a:pt x="7293" y="2158"/>
                  <a:pt x="7305" y="2111"/>
                  <a:pt x="7317" y="2076"/>
                </a:cubicBezTo>
                <a:lnTo>
                  <a:pt x="7317" y="2041"/>
                </a:lnTo>
                <a:cubicBezTo>
                  <a:pt x="7328" y="1994"/>
                  <a:pt x="7340" y="1959"/>
                  <a:pt x="7340" y="1912"/>
                </a:cubicBezTo>
                <a:cubicBezTo>
                  <a:pt x="7445" y="1021"/>
                  <a:pt x="6778" y="1"/>
                  <a:pt x="580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2" name="Google Shape;332;p8"/>
          <p:cNvGrpSpPr/>
          <p:nvPr/>
        </p:nvGrpSpPr>
        <p:grpSpPr>
          <a:xfrm rot="10800000">
            <a:off x="1644502" y="636380"/>
            <a:ext cx="1080335" cy="761409"/>
            <a:chOff x="2458950" y="370151"/>
            <a:chExt cx="697050" cy="491274"/>
          </a:xfrm>
        </p:grpSpPr>
        <p:sp>
          <p:nvSpPr>
            <p:cNvPr id="333" name="Google Shape;333;p8"/>
            <p:cNvSpPr/>
            <p:nvPr/>
          </p:nvSpPr>
          <p:spPr>
            <a:xfrm>
              <a:off x="2820776" y="370151"/>
              <a:ext cx="88000" cy="100225"/>
            </a:xfrm>
            <a:custGeom>
              <a:avLst/>
              <a:gdLst/>
              <a:ahLst/>
              <a:cxnLst/>
              <a:rect l="l" t="t" r="r" b="b"/>
              <a:pathLst>
                <a:path w="3520" h="4009" extrusionOk="0">
                  <a:moveTo>
                    <a:pt x="2021" y="1"/>
                  </a:moveTo>
                  <a:cubicBezTo>
                    <a:pt x="1846" y="1"/>
                    <a:pt x="1681" y="99"/>
                    <a:pt x="1636" y="325"/>
                  </a:cubicBezTo>
                  <a:cubicBezTo>
                    <a:pt x="1585" y="645"/>
                    <a:pt x="1502" y="965"/>
                    <a:pt x="1420" y="1284"/>
                  </a:cubicBezTo>
                  <a:cubicBezTo>
                    <a:pt x="1203" y="1192"/>
                    <a:pt x="976" y="1099"/>
                    <a:pt x="749" y="1037"/>
                  </a:cubicBezTo>
                  <a:cubicBezTo>
                    <a:pt x="704" y="1024"/>
                    <a:pt x="661" y="1018"/>
                    <a:pt x="620" y="1018"/>
                  </a:cubicBezTo>
                  <a:cubicBezTo>
                    <a:pt x="159" y="1018"/>
                    <a:pt x="0" y="1761"/>
                    <a:pt x="512" y="1903"/>
                  </a:cubicBezTo>
                  <a:cubicBezTo>
                    <a:pt x="728" y="1965"/>
                    <a:pt x="945" y="2048"/>
                    <a:pt x="1152" y="2141"/>
                  </a:cubicBezTo>
                  <a:cubicBezTo>
                    <a:pt x="1007" y="2584"/>
                    <a:pt x="842" y="3028"/>
                    <a:pt x="677" y="3461"/>
                  </a:cubicBezTo>
                  <a:cubicBezTo>
                    <a:pt x="552" y="3791"/>
                    <a:pt x="823" y="4008"/>
                    <a:pt x="1099" y="4008"/>
                  </a:cubicBezTo>
                  <a:cubicBezTo>
                    <a:pt x="1281" y="4008"/>
                    <a:pt x="1466" y="3915"/>
                    <a:pt x="1544" y="3698"/>
                  </a:cubicBezTo>
                  <a:cubicBezTo>
                    <a:pt x="1698" y="3306"/>
                    <a:pt x="1842" y="2904"/>
                    <a:pt x="1977" y="2512"/>
                  </a:cubicBezTo>
                  <a:cubicBezTo>
                    <a:pt x="2224" y="2615"/>
                    <a:pt x="2472" y="2698"/>
                    <a:pt x="2740" y="2749"/>
                  </a:cubicBezTo>
                  <a:cubicBezTo>
                    <a:pt x="2775" y="2756"/>
                    <a:pt x="2809" y="2759"/>
                    <a:pt x="2841" y="2759"/>
                  </a:cubicBezTo>
                  <a:cubicBezTo>
                    <a:pt x="3334" y="2759"/>
                    <a:pt x="3519" y="1990"/>
                    <a:pt x="2977" y="1883"/>
                  </a:cubicBezTo>
                  <a:cubicBezTo>
                    <a:pt x="2729" y="1831"/>
                    <a:pt x="2482" y="1749"/>
                    <a:pt x="2255" y="1656"/>
                  </a:cubicBezTo>
                  <a:cubicBezTo>
                    <a:pt x="2358" y="1295"/>
                    <a:pt x="2441" y="934"/>
                    <a:pt x="2513" y="573"/>
                  </a:cubicBezTo>
                  <a:cubicBezTo>
                    <a:pt x="2575" y="225"/>
                    <a:pt x="2286" y="1"/>
                    <a:pt x="20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8"/>
            <p:cNvSpPr/>
            <p:nvPr/>
          </p:nvSpPr>
          <p:spPr>
            <a:xfrm>
              <a:off x="2458950" y="728400"/>
              <a:ext cx="67825" cy="58925"/>
            </a:xfrm>
            <a:custGeom>
              <a:avLst/>
              <a:gdLst/>
              <a:ahLst/>
              <a:cxnLst/>
              <a:rect l="l" t="t" r="r" b="b"/>
              <a:pathLst>
                <a:path w="2713" h="2357" extrusionOk="0">
                  <a:moveTo>
                    <a:pt x="1510" y="0"/>
                  </a:moveTo>
                  <a:cubicBezTo>
                    <a:pt x="1288" y="0"/>
                    <a:pt x="1065" y="67"/>
                    <a:pt x="877" y="205"/>
                  </a:cubicBezTo>
                  <a:cubicBezTo>
                    <a:pt x="774" y="287"/>
                    <a:pt x="671" y="370"/>
                    <a:pt x="558" y="452"/>
                  </a:cubicBezTo>
                  <a:cubicBezTo>
                    <a:pt x="93" y="792"/>
                    <a:pt x="0" y="1473"/>
                    <a:pt x="351" y="1938"/>
                  </a:cubicBezTo>
                  <a:cubicBezTo>
                    <a:pt x="552" y="2212"/>
                    <a:pt x="872" y="2357"/>
                    <a:pt x="1196" y="2357"/>
                  </a:cubicBezTo>
                  <a:cubicBezTo>
                    <a:pt x="1421" y="2357"/>
                    <a:pt x="1647" y="2288"/>
                    <a:pt x="1837" y="2144"/>
                  </a:cubicBezTo>
                  <a:cubicBezTo>
                    <a:pt x="1940" y="2072"/>
                    <a:pt x="2053" y="1989"/>
                    <a:pt x="2156" y="1906"/>
                  </a:cubicBezTo>
                  <a:cubicBezTo>
                    <a:pt x="2621" y="1556"/>
                    <a:pt x="2713" y="886"/>
                    <a:pt x="2362" y="421"/>
                  </a:cubicBezTo>
                  <a:cubicBezTo>
                    <a:pt x="2160" y="145"/>
                    <a:pt x="1837" y="0"/>
                    <a:pt x="1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8"/>
            <p:cNvSpPr/>
            <p:nvPr/>
          </p:nvSpPr>
          <p:spPr>
            <a:xfrm>
              <a:off x="2521600" y="807300"/>
              <a:ext cx="63725" cy="54125"/>
            </a:xfrm>
            <a:custGeom>
              <a:avLst/>
              <a:gdLst/>
              <a:ahLst/>
              <a:cxnLst/>
              <a:rect l="l" t="t" r="r" b="b"/>
              <a:pathLst>
                <a:path w="2549" h="2165" extrusionOk="0">
                  <a:moveTo>
                    <a:pt x="1157" y="1"/>
                  </a:moveTo>
                  <a:cubicBezTo>
                    <a:pt x="631" y="1"/>
                    <a:pt x="159" y="384"/>
                    <a:pt x="83" y="917"/>
                  </a:cubicBezTo>
                  <a:cubicBezTo>
                    <a:pt x="1" y="1484"/>
                    <a:pt x="413" y="2031"/>
                    <a:pt x="991" y="2113"/>
                  </a:cubicBezTo>
                  <a:lnTo>
                    <a:pt x="1270" y="2154"/>
                  </a:lnTo>
                  <a:cubicBezTo>
                    <a:pt x="1319" y="2162"/>
                    <a:pt x="1367" y="2165"/>
                    <a:pt x="1415" y="2165"/>
                  </a:cubicBezTo>
                  <a:cubicBezTo>
                    <a:pt x="1927" y="2165"/>
                    <a:pt x="2391" y="1776"/>
                    <a:pt x="2466" y="1257"/>
                  </a:cubicBezTo>
                  <a:cubicBezTo>
                    <a:pt x="2549" y="680"/>
                    <a:pt x="2136" y="133"/>
                    <a:pt x="1569" y="50"/>
                  </a:cubicBezTo>
                  <a:lnTo>
                    <a:pt x="1290" y="9"/>
                  </a:lnTo>
                  <a:cubicBezTo>
                    <a:pt x="1246" y="3"/>
                    <a:pt x="1201" y="1"/>
                    <a:pt x="1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8"/>
            <p:cNvSpPr/>
            <p:nvPr/>
          </p:nvSpPr>
          <p:spPr>
            <a:xfrm>
              <a:off x="2562825" y="714100"/>
              <a:ext cx="72325" cy="53275"/>
            </a:xfrm>
            <a:custGeom>
              <a:avLst/>
              <a:gdLst/>
              <a:ahLst/>
              <a:cxnLst/>
              <a:rect l="l" t="t" r="r" b="b"/>
              <a:pathLst>
                <a:path w="2893" h="2131" extrusionOk="0">
                  <a:moveTo>
                    <a:pt x="1426" y="1"/>
                  </a:moveTo>
                  <a:cubicBezTo>
                    <a:pt x="216" y="1"/>
                    <a:pt x="1" y="1930"/>
                    <a:pt x="1302" y="2118"/>
                  </a:cubicBezTo>
                  <a:cubicBezTo>
                    <a:pt x="1362" y="2127"/>
                    <a:pt x="1420" y="2131"/>
                    <a:pt x="1475" y="2131"/>
                  </a:cubicBezTo>
                  <a:cubicBezTo>
                    <a:pt x="2677" y="2131"/>
                    <a:pt x="2892" y="200"/>
                    <a:pt x="1601" y="14"/>
                  </a:cubicBezTo>
                  <a:cubicBezTo>
                    <a:pt x="1541" y="5"/>
                    <a:pt x="1482" y="1"/>
                    <a:pt x="1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8"/>
            <p:cNvSpPr/>
            <p:nvPr/>
          </p:nvSpPr>
          <p:spPr>
            <a:xfrm>
              <a:off x="3033750" y="467675"/>
              <a:ext cx="46950" cy="40975"/>
            </a:xfrm>
            <a:custGeom>
              <a:avLst/>
              <a:gdLst/>
              <a:ahLst/>
              <a:cxnLst/>
              <a:rect l="l" t="t" r="r" b="b"/>
              <a:pathLst>
                <a:path w="1878" h="1639" extrusionOk="0">
                  <a:moveTo>
                    <a:pt x="1045" y="0"/>
                  </a:moveTo>
                  <a:cubicBezTo>
                    <a:pt x="892" y="0"/>
                    <a:pt x="739" y="47"/>
                    <a:pt x="610" y="143"/>
                  </a:cubicBezTo>
                  <a:cubicBezTo>
                    <a:pt x="527" y="205"/>
                    <a:pt x="454" y="257"/>
                    <a:pt x="383" y="319"/>
                  </a:cubicBezTo>
                  <a:cubicBezTo>
                    <a:pt x="62" y="556"/>
                    <a:pt x="1" y="1020"/>
                    <a:pt x="238" y="1350"/>
                  </a:cubicBezTo>
                  <a:cubicBezTo>
                    <a:pt x="378" y="1539"/>
                    <a:pt x="602" y="1638"/>
                    <a:pt x="828" y="1638"/>
                  </a:cubicBezTo>
                  <a:cubicBezTo>
                    <a:pt x="983" y="1638"/>
                    <a:pt x="1139" y="1591"/>
                    <a:pt x="1270" y="1495"/>
                  </a:cubicBezTo>
                  <a:cubicBezTo>
                    <a:pt x="1342" y="1433"/>
                    <a:pt x="1414" y="1381"/>
                    <a:pt x="1486" y="1330"/>
                  </a:cubicBezTo>
                  <a:cubicBezTo>
                    <a:pt x="1816" y="1082"/>
                    <a:pt x="1878" y="617"/>
                    <a:pt x="1641" y="298"/>
                  </a:cubicBezTo>
                  <a:cubicBezTo>
                    <a:pt x="1494" y="102"/>
                    <a:pt x="1269" y="0"/>
                    <a:pt x="10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8"/>
            <p:cNvSpPr/>
            <p:nvPr/>
          </p:nvSpPr>
          <p:spPr>
            <a:xfrm>
              <a:off x="3077075" y="522600"/>
              <a:ext cx="44125" cy="37525"/>
            </a:xfrm>
            <a:custGeom>
              <a:avLst/>
              <a:gdLst/>
              <a:ahLst/>
              <a:cxnLst/>
              <a:rect l="l" t="t" r="r" b="b"/>
              <a:pathLst>
                <a:path w="1765" h="1501" extrusionOk="0">
                  <a:moveTo>
                    <a:pt x="789" y="1"/>
                  </a:moveTo>
                  <a:cubicBezTo>
                    <a:pt x="429" y="1"/>
                    <a:pt x="110" y="272"/>
                    <a:pt x="62" y="628"/>
                  </a:cubicBezTo>
                  <a:cubicBezTo>
                    <a:pt x="1" y="1031"/>
                    <a:pt x="289" y="1402"/>
                    <a:pt x="681" y="1464"/>
                  </a:cubicBezTo>
                  <a:lnTo>
                    <a:pt x="878" y="1494"/>
                  </a:lnTo>
                  <a:cubicBezTo>
                    <a:pt x="910" y="1499"/>
                    <a:pt x="942" y="1501"/>
                    <a:pt x="974" y="1501"/>
                  </a:cubicBezTo>
                  <a:cubicBezTo>
                    <a:pt x="1339" y="1501"/>
                    <a:pt x="1666" y="1235"/>
                    <a:pt x="1713" y="866"/>
                  </a:cubicBezTo>
                  <a:cubicBezTo>
                    <a:pt x="1765" y="463"/>
                    <a:pt x="1486" y="91"/>
                    <a:pt x="1084" y="30"/>
                  </a:cubicBezTo>
                  <a:lnTo>
                    <a:pt x="898" y="9"/>
                  </a:lnTo>
                  <a:cubicBezTo>
                    <a:pt x="862" y="3"/>
                    <a:pt x="825" y="1"/>
                    <a:pt x="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8"/>
            <p:cNvSpPr/>
            <p:nvPr/>
          </p:nvSpPr>
          <p:spPr>
            <a:xfrm>
              <a:off x="3105725" y="457875"/>
              <a:ext cx="50275" cy="36825"/>
            </a:xfrm>
            <a:custGeom>
              <a:avLst/>
              <a:gdLst/>
              <a:ahLst/>
              <a:cxnLst/>
              <a:rect l="l" t="t" r="r" b="b"/>
              <a:pathLst>
                <a:path w="2011" h="1473" extrusionOk="0">
                  <a:moveTo>
                    <a:pt x="983" y="0"/>
                  </a:moveTo>
                  <a:cubicBezTo>
                    <a:pt x="149" y="0"/>
                    <a:pt x="0" y="1336"/>
                    <a:pt x="897" y="1463"/>
                  </a:cubicBezTo>
                  <a:cubicBezTo>
                    <a:pt x="938" y="1469"/>
                    <a:pt x="978" y="1472"/>
                    <a:pt x="1017" y="1472"/>
                  </a:cubicBezTo>
                  <a:cubicBezTo>
                    <a:pt x="1853" y="1472"/>
                    <a:pt x="2010" y="137"/>
                    <a:pt x="1103" y="9"/>
                  </a:cubicBezTo>
                  <a:cubicBezTo>
                    <a:pt x="1062" y="3"/>
                    <a:pt x="1022" y="0"/>
                    <a:pt x="9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0" name="Google Shape;340;p8"/>
          <p:cNvGrpSpPr/>
          <p:nvPr/>
        </p:nvGrpSpPr>
        <p:grpSpPr>
          <a:xfrm rot="5400000">
            <a:off x="10691835" y="649213"/>
            <a:ext cx="1080335" cy="761409"/>
            <a:chOff x="2458950" y="370151"/>
            <a:chExt cx="697050" cy="491274"/>
          </a:xfrm>
        </p:grpSpPr>
        <p:sp>
          <p:nvSpPr>
            <p:cNvPr id="341" name="Google Shape;341;p8"/>
            <p:cNvSpPr/>
            <p:nvPr/>
          </p:nvSpPr>
          <p:spPr>
            <a:xfrm>
              <a:off x="2820776" y="370151"/>
              <a:ext cx="88000" cy="100225"/>
            </a:xfrm>
            <a:custGeom>
              <a:avLst/>
              <a:gdLst/>
              <a:ahLst/>
              <a:cxnLst/>
              <a:rect l="l" t="t" r="r" b="b"/>
              <a:pathLst>
                <a:path w="3520" h="4009" extrusionOk="0">
                  <a:moveTo>
                    <a:pt x="2021" y="1"/>
                  </a:moveTo>
                  <a:cubicBezTo>
                    <a:pt x="1846" y="1"/>
                    <a:pt x="1681" y="99"/>
                    <a:pt x="1636" y="325"/>
                  </a:cubicBezTo>
                  <a:cubicBezTo>
                    <a:pt x="1585" y="645"/>
                    <a:pt x="1502" y="965"/>
                    <a:pt x="1420" y="1284"/>
                  </a:cubicBezTo>
                  <a:cubicBezTo>
                    <a:pt x="1203" y="1192"/>
                    <a:pt x="976" y="1099"/>
                    <a:pt x="749" y="1037"/>
                  </a:cubicBezTo>
                  <a:cubicBezTo>
                    <a:pt x="704" y="1024"/>
                    <a:pt x="661" y="1018"/>
                    <a:pt x="620" y="1018"/>
                  </a:cubicBezTo>
                  <a:cubicBezTo>
                    <a:pt x="159" y="1018"/>
                    <a:pt x="0" y="1761"/>
                    <a:pt x="512" y="1903"/>
                  </a:cubicBezTo>
                  <a:cubicBezTo>
                    <a:pt x="728" y="1965"/>
                    <a:pt x="945" y="2048"/>
                    <a:pt x="1152" y="2141"/>
                  </a:cubicBezTo>
                  <a:cubicBezTo>
                    <a:pt x="1007" y="2584"/>
                    <a:pt x="842" y="3028"/>
                    <a:pt x="677" y="3461"/>
                  </a:cubicBezTo>
                  <a:cubicBezTo>
                    <a:pt x="552" y="3791"/>
                    <a:pt x="823" y="4008"/>
                    <a:pt x="1099" y="4008"/>
                  </a:cubicBezTo>
                  <a:cubicBezTo>
                    <a:pt x="1281" y="4008"/>
                    <a:pt x="1466" y="3915"/>
                    <a:pt x="1544" y="3698"/>
                  </a:cubicBezTo>
                  <a:cubicBezTo>
                    <a:pt x="1698" y="3306"/>
                    <a:pt x="1842" y="2904"/>
                    <a:pt x="1977" y="2512"/>
                  </a:cubicBezTo>
                  <a:cubicBezTo>
                    <a:pt x="2224" y="2615"/>
                    <a:pt x="2472" y="2698"/>
                    <a:pt x="2740" y="2749"/>
                  </a:cubicBezTo>
                  <a:cubicBezTo>
                    <a:pt x="2775" y="2756"/>
                    <a:pt x="2809" y="2759"/>
                    <a:pt x="2841" y="2759"/>
                  </a:cubicBezTo>
                  <a:cubicBezTo>
                    <a:pt x="3334" y="2759"/>
                    <a:pt x="3519" y="1990"/>
                    <a:pt x="2977" y="1883"/>
                  </a:cubicBezTo>
                  <a:cubicBezTo>
                    <a:pt x="2729" y="1831"/>
                    <a:pt x="2482" y="1749"/>
                    <a:pt x="2255" y="1656"/>
                  </a:cubicBezTo>
                  <a:cubicBezTo>
                    <a:pt x="2358" y="1295"/>
                    <a:pt x="2441" y="934"/>
                    <a:pt x="2513" y="573"/>
                  </a:cubicBezTo>
                  <a:cubicBezTo>
                    <a:pt x="2575" y="225"/>
                    <a:pt x="2286" y="1"/>
                    <a:pt x="20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8"/>
            <p:cNvSpPr/>
            <p:nvPr/>
          </p:nvSpPr>
          <p:spPr>
            <a:xfrm>
              <a:off x="2458950" y="728400"/>
              <a:ext cx="67825" cy="58925"/>
            </a:xfrm>
            <a:custGeom>
              <a:avLst/>
              <a:gdLst/>
              <a:ahLst/>
              <a:cxnLst/>
              <a:rect l="l" t="t" r="r" b="b"/>
              <a:pathLst>
                <a:path w="2713" h="2357" extrusionOk="0">
                  <a:moveTo>
                    <a:pt x="1510" y="0"/>
                  </a:moveTo>
                  <a:cubicBezTo>
                    <a:pt x="1288" y="0"/>
                    <a:pt x="1065" y="67"/>
                    <a:pt x="877" y="205"/>
                  </a:cubicBezTo>
                  <a:cubicBezTo>
                    <a:pt x="774" y="287"/>
                    <a:pt x="671" y="370"/>
                    <a:pt x="558" y="452"/>
                  </a:cubicBezTo>
                  <a:cubicBezTo>
                    <a:pt x="93" y="792"/>
                    <a:pt x="0" y="1473"/>
                    <a:pt x="351" y="1938"/>
                  </a:cubicBezTo>
                  <a:cubicBezTo>
                    <a:pt x="552" y="2212"/>
                    <a:pt x="872" y="2357"/>
                    <a:pt x="1196" y="2357"/>
                  </a:cubicBezTo>
                  <a:cubicBezTo>
                    <a:pt x="1421" y="2357"/>
                    <a:pt x="1647" y="2288"/>
                    <a:pt x="1837" y="2144"/>
                  </a:cubicBezTo>
                  <a:cubicBezTo>
                    <a:pt x="1940" y="2072"/>
                    <a:pt x="2053" y="1989"/>
                    <a:pt x="2156" y="1906"/>
                  </a:cubicBezTo>
                  <a:cubicBezTo>
                    <a:pt x="2621" y="1556"/>
                    <a:pt x="2713" y="886"/>
                    <a:pt x="2362" y="421"/>
                  </a:cubicBezTo>
                  <a:cubicBezTo>
                    <a:pt x="2160" y="145"/>
                    <a:pt x="1837" y="0"/>
                    <a:pt x="1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8"/>
            <p:cNvSpPr/>
            <p:nvPr/>
          </p:nvSpPr>
          <p:spPr>
            <a:xfrm>
              <a:off x="2521600" y="807300"/>
              <a:ext cx="63725" cy="54125"/>
            </a:xfrm>
            <a:custGeom>
              <a:avLst/>
              <a:gdLst/>
              <a:ahLst/>
              <a:cxnLst/>
              <a:rect l="l" t="t" r="r" b="b"/>
              <a:pathLst>
                <a:path w="2549" h="2165" extrusionOk="0">
                  <a:moveTo>
                    <a:pt x="1157" y="1"/>
                  </a:moveTo>
                  <a:cubicBezTo>
                    <a:pt x="631" y="1"/>
                    <a:pt x="159" y="384"/>
                    <a:pt x="83" y="917"/>
                  </a:cubicBezTo>
                  <a:cubicBezTo>
                    <a:pt x="1" y="1484"/>
                    <a:pt x="413" y="2031"/>
                    <a:pt x="991" y="2113"/>
                  </a:cubicBezTo>
                  <a:lnTo>
                    <a:pt x="1270" y="2154"/>
                  </a:lnTo>
                  <a:cubicBezTo>
                    <a:pt x="1319" y="2162"/>
                    <a:pt x="1367" y="2165"/>
                    <a:pt x="1415" y="2165"/>
                  </a:cubicBezTo>
                  <a:cubicBezTo>
                    <a:pt x="1927" y="2165"/>
                    <a:pt x="2391" y="1776"/>
                    <a:pt x="2466" y="1257"/>
                  </a:cubicBezTo>
                  <a:cubicBezTo>
                    <a:pt x="2549" y="680"/>
                    <a:pt x="2136" y="133"/>
                    <a:pt x="1569" y="50"/>
                  </a:cubicBezTo>
                  <a:lnTo>
                    <a:pt x="1290" y="9"/>
                  </a:lnTo>
                  <a:cubicBezTo>
                    <a:pt x="1246" y="3"/>
                    <a:pt x="1201" y="1"/>
                    <a:pt x="1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8"/>
            <p:cNvSpPr/>
            <p:nvPr/>
          </p:nvSpPr>
          <p:spPr>
            <a:xfrm>
              <a:off x="2562825" y="714100"/>
              <a:ext cx="72325" cy="53275"/>
            </a:xfrm>
            <a:custGeom>
              <a:avLst/>
              <a:gdLst/>
              <a:ahLst/>
              <a:cxnLst/>
              <a:rect l="l" t="t" r="r" b="b"/>
              <a:pathLst>
                <a:path w="2893" h="2131" extrusionOk="0">
                  <a:moveTo>
                    <a:pt x="1426" y="1"/>
                  </a:moveTo>
                  <a:cubicBezTo>
                    <a:pt x="216" y="1"/>
                    <a:pt x="1" y="1930"/>
                    <a:pt x="1302" y="2118"/>
                  </a:cubicBezTo>
                  <a:cubicBezTo>
                    <a:pt x="1362" y="2127"/>
                    <a:pt x="1420" y="2131"/>
                    <a:pt x="1475" y="2131"/>
                  </a:cubicBezTo>
                  <a:cubicBezTo>
                    <a:pt x="2677" y="2131"/>
                    <a:pt x="2892" y="200"/>
                    <a:pt x="1601" y="14"/>
                  </a:cubicBezTo>
                  <a:cubicBezTo>
                    <a:pt x="1541" y="5"/>
                    <a:pt x="1482" y="1"/>
                    <a:pt x="1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8"/>
            <p:cNvSpPr/>
            <p:nvPr/>
          </p:nvSpPr>
          <p:spPr>
            <a:xfrm>
              <a:off x="3033750" y="467675"/>
              <a:ext cx="46950" cy="40975"/>
            </a:xfrm>
            <a:custGeom>
              <a:avLst/>
              <a:gdLst/>
              <a:ahLst/>
              <a:cxnLst/>
              <a:rect l="l" t="t" r="r" b="b"/>
              <a:pathLst>
                <a:path w="1878" h="1639" extrusionOk="0">
                  <a:moveTo>
                    <a:pt x="1045" y="0"/>
                  </a:moveTo>
                  <a:cubicBezTo>
                    <a:pt x="892" y="0"/>
                    <a:pt x="739" y="47"/>
                    <a:pt x="610" y="143"/>
                  </a:cubicBezTo>
                  <a:cubicBezTo>
                    <a:pt x="527" y="205"/>
                    <a:pt x="454" y="257"/>
                    <a:pt x="383" y="319"/>
                  </a:cubicBezTo>
                  <a:cubicBezTo>
                    <a:pt x="62" y="556"/>
                    <a:pt x="1" y="1020"/>
                    <a:pt x="238" y="1350"/>
                  </a:cubicBezTo>
                  <a:cubicBezTo>
                    <a:pt x="378" y="1539"/>
                    <a:pt x="602" y="1638"/>
                    <a:pt x="828" y="1638"/>
                  </a:cubicBezTo>
                  <a:cubicBezTo>
                    <a:pt x="983" y="1638"/>
                    <a:pt x="1139" y="1591"/>
                    <a:pt x="1270" y="1495"/>
                  </a:cubicBezTo>
                  <a:cubicBezTo>
                    <a:pt x="1342" y="1433"/>
                    <a:pt x="1414" y="1381"/>
                    <a:pt x="1486" y="1330"/>
                  </a:cubicBezTo>
                  <a:cubicBezTo>
                    <a:pt x="1816" y="1082"/>
                    <a:pt x="1878" y="617"/>
                    <a:pt x="1641" y="298"/>
                  </a:cubicBezTo>
                  <a:cubicBezTo>
                    <a:pt x="1494" y="102"/>
                    <a:pt x="1269" y="0"/>
                    <a:pt x="10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8"/>
            <p:cNvSpPr/>
            <p:nvPr/>
          </p:nvSpPr>
          <p:spPr>
            <a:xfrm>
              <a:off x="3077075" y="522600"/>
              <a:ext cx="44125" cy="37525"/>
            </a:xfrm>
            <a:custGeom>
              <a:avLst/>
              <a:gdLst/>
              <a:ahLst/>
              <a:cxnLst/>
              <a:rect l="l" t="t" r="r" b="b"/>
              <a:pathLst>
                <a:path w="1765" h="1501" extrusionOk="0">
                  <a:moveTo>
                    <a:pt x="789" y="1"/>
                  </a:moveTo>
                  <a:cubicBezTo>
                    <a:pt x="429" y="1"/>
                    <a:pt x="110" y="272"/>
                    <a:pt x="62" y="628"/>
                  </a:cubicBezTo>
                  <a:cubicBezTo>
                    <a:pt x="1" y="1031"/>
                    <a:pt x="289" y="1402"/>
                    <a:pt x="681" y="1464"/>
                  </a:cubicBezTo>
                  <a:lnTo>
                    <a:pt x="878" y="1494"/>
                  </a:lnTo>
                  <a:cubicBezTo>
                    <a:pt x="910" y="1499"/>
                    <a:pt x="942" y="1501"/>
                    <a:pt x="974" y="1501"/>
                  </a:cubicBezTo>
                  <a:cubicBezTo>
                    <a:pt x="1339" y="1501"/>
                    <a:pt x="1666" y="1235"/>
                    <a:pt x="1713" y="866"/>
                  </a:cubicBezTo>
                  <a:cubicBezTo>
                    <a:pt x="1765" y="463"/>
                    <a:pt x="1486" y="91"/>
                    <a:pt x="1084" y="30"/>
                  </a:cubicBezTo>
                  <a:lnTo>
                    <a:pt x="898" y="9"/>
                  </a:lnTo>
                  <a:cubicBezTo>
                    <a:pt x="862" y="3"/>
                    <a:pt x="825" y="1"/>
                    <a:pt x="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8"/>
            <p:cNvSpPr/>
            <p:nvPr/>
          </p:nvSpPr>
          <p:spPr>
            <a:xfrm>
              <a:off x="3105725" y="457875"/>
              <a:ext cx="50275" cy="36825"/>
            </a:xfrm>
            <a:custGeom>
              <a:avLst/>
              <a:gdLst/>
              <a:ahLst/>
              <a:cxnLst/>
              <a:rect l="l" t="t" r="r" b="b"/>
              <a:pathLst>
                <a:path w="2011" h="1473" extrusionOk="0">
                  <a:moveTo>
                    <a:pt x="983" y="0"/>
                  </a:moveTo>
                  <a:cubicBezTo>
                    <a:pt x="149" y="0"/>
                    <a:pt x="0" y="1336"/>
                    <a:pt x="897" y="1463"/>
                  </a:cubicBezTo>
                  <a:cubicBezTo>
                    <a:pt x="938" y="1469"/>
                    <a:pt x="978" y="1472"/>
                    <a:pt x="1017" y="1472"/>
                  </a:cubicBezTo>
                  <a:cubicBezTo>
                    <a:pt x="1853" y="1472"/>
                    <a:pt x="2010" y="137"/>
                    <a:pt x="1103" y="9"/>
                  </a:cubicBezTo>
                  <a:cubicBezTo>
                    <a:pt x="1062" y="3"/>
                    <a:pt x="1022" y="0"/>
                    <a:pt x="9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03178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48"/>
        <p:cNvGrpSpPr/>
        <p:nvPr/>
      </p:nvGrpSpPr>
      <p:grpSpPr>
        <a:xfrm>
          <a:off x="0" y="0"/>
          <a:ext cx="0" cy="0"/>
          <a:chOff x="0" y="0"/>
          <a:chExt cx="0" cy="0"/>
        </a:xfrm>
      </p:grpSpPr>
      <p:sp>
        <p:nvSpPr>
          <p:cNvPr id="349" name="Google Shape;349;p9"/>
          <p:cNvSpPr txBox="1">
            <a:spLocks noGrp="1"/>
          </p:cNvSpPr>
          <p:nvPr>
            <p:ph type="title"/>
          </p:nvPr>
        </p:nvSpPr>
        <p:spPr>
          <a:xfrm>
            <a:off x="5565933" y="770900"/>
            <a:ext cx="56660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50" name="Google Shape;350;p9"/>
          <p:cNvSpPr txBox="1">
            <a:spLocks noGrp="1"/>
          </p:cNvSpPr>
          <p:nvPr>
            <p:ph type="subTitle" idx="1"/>
          </p:nvPr>
        </p:nvSpPr>
        <p:spPr>
          <a:xfrm>
            <a:off x="7005033" y="2010200"/>
            <a:ext cx="4227200" cy="2242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351" name="Google Shape;351;p9"/>
          <p:cNvGrpSpPr/>
          <p:nvPr/>
        </p:nvGrpSpPr>
        <p:grpSpPr>
          <a:xfrm>
            <a:off x="-2487391" y="-902232"/>
            <a:ext cx="14320957" cy="8714335"/>
            <a:chOff x="-1865543" y="-676674"/>
            <a:chExt cx="10740718" cy="6535751"/>
          </a:xfrm>
        </p:grpSpPr>
        <p:sp>
          <p:nvSpPr>
            <p:cNvPr id="352" name="Google Shape;352;p9"/>
            <p:cNvSpPr/>
            <p:nvPr/>
          </p:nvSpPr>
          <p:spPr>
            <a:xfrm rot="5400000">
              <a:off x="-1805258" y="-736958"/>
              <a:ext cx="6372526" cy="6493094"/>
            </a:xfrm>
            <a:custGeom>
              <a:avLst/>
              <a:gdLst/>
              <a:ahLst/>
              <a:cxnLst/>
              <a:rect l="l" t="t" r="r" b="b"/>
              <a:pathLst>
                <a:path w="30761" h="31343" extrusionOk="0">
                  <a:moveTo>
                    <a:pt x="25462" y="1"/>
                  </a:moveTo>
                  <a:cubicBezTo>
                    <a:pt x="25003" y="1"/>
                    <a:pt x="24504" y="84"/>
                    <a:pt x="23962" y="262"/>
                  </a:cubicBezTo>
                  <a:cubicBezTo>
                    <a:pt x="22714" y="644"/>
                    <a:pt x="21848" y="1706"/>
                    <a:pt x="21270" y="2862"/>
                  </a:cubicBezTo>
                  <a:cubicBezTo>
                    <a:pt x="20785" y="3728"/>
                    <a:pt x="20693" y="5740"/>
                    <a:pt x="19919" y="6421"/>
                  </a:cubicBezTo>
                  <a:cubicBezTo>
                    <a:pt x="19549" y="6724"/>
                    <a:pt x="19197" y="6855"/>
                    <a:pt x="18859" y="6855"/>
                  </a:cubicBezTo>
                  <a:cubicBezTo>
                    <a:pt x="16740" y="6855"/>
                    <a:pt x="15176" y="1692"/>
                    <a:pt x="13183" y="1603"/>
                  </a:cubicBezTo>
                  <a:cubicBezTo>
                    <a:pt x="13116" y="1599"/>
                    <a:pt x="13051" y="1598"/>
                    <a:pt x="12987" y="1598"/>
                  </a:cubicBezTo>
                  <a:cubicBezTo>
                    <a:pt x="9937" y="1598"/>
                    <a:pt x="10508" y="5882"/>
                    <a:pt x="11357" y="7762"/>
                  </a:cubicBezTo>
                  <a:cubicBezTo>
                    <a:pt x="11842" y="8917"/>
                    <a:pt x="12420" y="10072"/>
                    <a:pt x="13276" y="11134"/>
                  </a:cubicBezTo>
                  <a:cubicBezTo>
                    <a:pt x="13956" y="12094"/>
                    <a:pt x="15205" y="12867"/>
                    <a:pt x="15586" y="14116"/>
                  </a:cubicBezTo>
                  <a:cubicBezTo>
                    <a:pt x="16357" y="16711"/>
                    <a:pt x="14815" y="17501"/>
                    <a:pt x="12974" y="17501"/>
                  </a:cubicBezTo>
                  <a:cubicBezTo>
                    <a:pt x="11807" y="17501"/>
                    <a:pt x="10520" y="17184"/>
                    <a:pt x="9624" y="16808"/>
                  </a:cubicBezTo>
                  <a:cubicBezTo>
                    <a:pt x="8752" y="16450"/>
                    <a:pt x="7859" y="16277"/>
                    <a:pt x="6986" y="16277"/>
                  </a:cubicBezTo>
                  <a:cubicBezTo>
                    <a:pt x="4586" y="16277"/>
                    <a:pt x="2333" y="17587"/>
                    <a:pt x="1062" y="19985"/>
                  </a:cubicBezTo>
                  <a:cubicBezTo>
                    <a:pt x="0" y="22203"/>
                    <a:pt x="93" y="25472"/>
                    <a:pt x="1248" y="27783"/>
                  </a:cubicBezTo>
                  <a:cubicBezTo>
                    <a:pt x="1953" y="29293"/>
                    <a:pt x="2762" y="29890"/>
                    <a:pt x="3534" y="29890"/>
                  </a:cubicBezTo>
                  <a:cubicBezTo>
                    <a:pt x="4978" y="29890"/>
                    <a:pt x="6291" y="27799"/>
                    <a:pt x="6540" y="25669"/>
                  </a:cubicBezTo>
                  <a:cubicBezTo>
                    <a:pt x="6754" y="23757"/>
                    <a:pt x="7623" y="23083"/>
                    <a:pt x="8725" y="23083"/>
                  </a:cubicBezTo>
                  <a:cubicBezTo>
                    <a:pt x="10121" y="23083"/>
                    <a:pt x="11892" y="24164"/>
                    <a:pt x="13183" y="25184"/>
                  </a:cubicBezTo>
                  <a:cubicBezTo>
                    <a:pt x="14106" y="25895"/>
                    <a:pt x="14783" y="26188"/>
                    <a:pt x="15317" y="26188"/>
                  </a:cubicBezTo>
                  <a:cubicBezTo>
                    <a:pt x="16736" y="26188"/>
                    <a:pt x="17148" y="24117"/>
                    <a:pt x="18474" y="22295"/>
                  </a:cubicBezTo>
                  <a:cubicBezTo>
                    <a:pt x="19049" y="21552"/>
                    <a:pt x="19836" y="21252"/>
                    <a:pt x="20692" y="21252"/>
                  </a:cubicBezTo>
                  <a:cubicBezTo>
                    <a:pt x="22710" y="21252"/>
                    <a:pt x="25108" y="22925"/>
                    <a:pt x="25984" y="24410"/>
                  </a:cubicBezTo>
                  <a:cubicBezTo>
                    <a:pt x="26655" y="25669"/>
                    <a:pt x="26944" y="27010"/>
                    <a:pt x="27336" y="28454"/>
                  </a:cubicBezTo>
                  <a:cubicBezTo>
                    <a:pt x="27624" y="29227"/>
                    <a:pt x="27624" y="30671"/>
                    <a:pt x="28006" y="31342"/>
                  </a:cubicBezTo>
                  <a:lnTo>
                    <a:pt x="28099" y="31146"/>
                  </a:lnTo>
                  <a:cubicBezTo>
                    <a:pt x="28129" y="31161"/>
                    <a:pt x="28159" y="31168"/>
                    <a:pt x="28189" y="31168"/>
                  </a:cubicBezTo>
                  <a:cubicBezTo>
                    <a:pt x="28548" y="31168"/>
                    <a:pt x="28887" y="30143"/>
                    <a:pt x="29069" y="29609"/>
                  </a:cubicBezTo>
                  <a:cubicBezTo>
                    <a:pt x="30502" y="24802"/>
                    <a:pt x="29935" y="19315"/>
                    <a:pt x="30409" y="14311"/>
                  </a:cubicBezTo>
                  <a:cubicBezTo>
                    <a:pt x="30760" y="10859"/>
                    <a:pt x="30710" y="1"/>
                    <a:pt x="254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9"/>
            <p:cNvSpPr/>
            <p:nvPr/>
          </p:nvSpPr>
          <p:spPr>
            <a:xfrm>
              <a:off x="5455457" y="4057589"/>
              <a:ext cx="2010681" cy="18014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9"/>
            <p:cNvSpPr/>
            <p:nvPr/>
          </p:nvSpPr>
          <p:spPr>
            <a:xfrm>
              <a:off x="8466575" y="4554416"/>
              <a:ext cx="204300" cy="223364"/>
            </a:xfrm>
            <a:custGeom>
              <a:avLst/>
              <a:gdLst/>
              <a:ahLst/>
              <a:cxnLst/>
              <a:rect l="l" t="t" r="r" b="b"/>
              <a:pathLst>
                <a:path w="5337" h="5835" extrusionOk="0">
                  <a:moveTo>
                    <a:pt x="1857" y="0"/>
                  </a:moveTo>
                  <a:cubicBezTo>
                    <a:pt x="1460" y="0"/>
                    <a:pt x="1059" y="321"/>
                    <a:pt x="1209" y="807"/>
                  </a:cubicBezTo>
                  <a:cubicBezTo>
                    <a:pt x="1374" y="1323"/>
                    <a:pt x="1590" y="1829"/>
                    <a:pt x="1828" y="2313"/>
                  </a:cubicBezTo>
                  <a:cubicBezTo>
                    <a:pt x="1456" y="2448"/>
                    <a:pt x="1074" y="2571"/>
                    <a:pt x="703" y="2716"/>
                  </a:cubicBezTo>
                  <a:cubicBezTo>
                    <a:pt x="1" y="2983"/>
                    <a:pt x="201" y="4030"/>
                    <a:pt x="821" y="4030"/>
                  </a:cubicBezTo>
                  <a:cubicBezTo>
                    <a:pt x="893" y="4030"/>
                    <a:pt x="971" y="4015"/>
                    <a:pt x="1054" y="3984"/>
                  </a:cubicBezTo>
                  <a:cubicBezTo>
                    <a:pt x="1498" y="3809"/>
                    <a:pt x="1952" y="3654"/>
                    <a:pt x="2395" y="3500"/>
                  </a:cubicBezTo>
                  <a:cubicBezTo>
                    <a:pt x="2674" y="4098"/>
                    <a:pt x="2921" y="4706"/>
                    <a:pt x="3045" y="5356"/>
                  </a:cubicBezTo>
                  <a:cubicBezTo>
                    <a:pt x="3111" y="5690"/>
                    <a:pt x="3353" y="5834"/>
                    <a:pt x="3609" y="5834"/>
                  </a:cubicBezTo>
                  <a:cubicBezTo>
                    <a:pt x="3994" y="5834"/>
                    <a:pt x="4413" y="5507"/>
                    <a:pt x="4313" y="5006"/>
                  </a:cubicBezTo>
                  <a:cubicBezTo>
                    <a:pt x="4180" y="4314"/>
                    <a:pt x="3911" y="3675"/>
                    <a:pt x="3612" y="3035"/>
                  </a:cubicBezTo>
                  <a:cubicBezTo>
                    <a:pt x="3983" y="2881"/>
                    <a:pt x="4355" y="2716"/>
                    <a:pt x="4716" y="2510"/>
                  </a:cubicBezTo>
                  <a:cubicBezTo>
                    <a:pt x="5336" y="2160"/>
                    <a:pt x="4957" y="1292"/>
                    <a:pt x="4375" y="1292"/>
                  </a:cubicBezTo>
                  <a:cubicBezTo>
                    <a:pt x="4270" y="1292"/>
                    <a:pt x="4159" y="1320"/>
                    <a:pt x="4045" y="1385"/>
                  </a:cubicBezTo>
                  <a:cubicBezTo>
                    <a:pt x="3726" y="1561"/>
                    <a:pt x="3385" y="1715"/>
                    <a:pt x="3045" y="1859"/>
                  </a:cubicBezTo>
                  <a:cubicBezTo>
                    <a:pt x="2828" y="1405"/>
                    <a:pt x="2632" y="942"/>
                    <a:pt x="2477" y="456"/>
                  </a:cubicBezTo>
                  <a:cubicBezTo>
                    <a:pt x="2375" y="138"/>
                    <a:pt x="2117" y="0"/>
                    <a:pt x="18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9"/>
            <p:cNvSpPr/>
            <p:nvPr/>
          </p:nvSpPr>
          <p:spPr>
            <a:xfrm>
              <a:off x="8670875" y="4135591"/>
              <a:ext cx="204300" cy="223364"/>
            </a:xfrm>
            <a:custGeom>
              <a:avLst/>
              <a:gdLst/>
              <a:ahLst/>
              <a:cxnLst/>
              <a:rect l="l" t="t" r="r" b="b"/>
              <a:pathLst>
                <a:path w="5337" h="5835" extrusionOk="0">
                  <a:moveTo>
                    <a:pt x="1857" y="0"/>
                  </a:moveTo>
                  <a:cubicBezTo>
                    <a:pt x="1460" y="0"/>
                    <a:pt x="1059" y="321"/>
                    <a:pt x="1209" y="807"/>
                  </a:cubicBezTo>
                  <a:cubicBezTo>
                    <a:pt x="1374" y="1323"/>
                    <a:pt x="1590" y="1829"/>
                    <a:pt x="1828" y="2313"/>
                  </a:cubicBezTo>
                  <a:cubicBezTo>
                    <a:pt x="1456" y="2448"/>
                    <a:pt x="1074" y="2571"/>
                    <a:pt x="703" y="2716"/>
                  </a:cubicBezTo>
                  <a:cubicBezTo>
                    <a:pt x="1" y="2983"/>
                    <a:pt x="201" y="4030"/>
                    <a:pt x="821" y="4030"/>
                  </a:cubicBezTo>
                  <a:cubicBezTo>
                    <a:pt x="893" y="4030"/>
                    <a:pt x="971" y="4015"/>
                    <a:pt x="1054" y="3984"/>
                  </a:cubicBezTo>
                  <a:cubicBezTo>
                    <a:pt x="1498" y="3809"/>
                    <a:pt x="1952" y="3654"/>
                    <a:pt x="2395" y="3500"/>
                  </a:cubicBezTo>
                  <a:cubicBezTo>
                    <a:pt x="2674" y="4098"/>
                    <a:pt x="2921" y="4706"/>
                    <a:pt x="3045" y="5356"/>
                  </a:cubicBezTo>
                  <a:cubicBezTo>
                    <a:pt x="3111" y="5690"/>
                    <a:pt x="3353" y="5834"/>
                    <a:pt x="3609" y="5834"/>
                  </a:cubicBezTo>
                  <a:cubicBezTo>
                    <a:pt x="3994" y="5834"/>
                    <a:pt x="4413" y="5507"/>
                    <a:pt x="4313" y="5006"/>
                  </a:cubicBezTo>
                  <a:cubicBezTo>
                    <a:pt x="4180" y="4314"/>
                    <a:pt x="3911" y="3675"/>
                    <a:pt x="3612" y="3035"/>
                  </a:cubicBezTo>
                  <a:cubicBezTo>
                    <a:pt x="3983" y="2881"/>
                    <a:pt x="4355" y="2716"/>
                    <a:pt x="4716" y="2510"/>
                  </a:cubicBezTo>
                  <a:cubicBezTo>
                    <a:pt x="5336" y="2160"/>
                    <a:pt x="4957" y="1292"/>
                    <a:pt x="4375" y="1292"/>
                  </a:cubicBezTo>
                  <a:cubicBezTo>
                    <a:pt x="4270" y="1292"/>
                    <a:pt x="4159" y="1320"/>
                    <a:pt x="4045" y="1385"/>
                  </a:cubicBezTo>
                  <a:cubicBezTo>
                    <a:pt x="3726" y="1561"/>
                    <a:pt x="3385" y="1715"/>
                    <a:pt x="3045" y="1859"/>
                  </a:cubicBezTo>
                  <a:cubicBezTo>
                    <a:pt x="2828" y="1405"/>
                    <a:pt x="2632" y="942"/>
                    <a:pt x="2477" y="456"/>
                  </a:cubicBezTo>
                  <a:cubicBezTo>
                    <a:pt x="2375" y="138"/>
                    <a:pt x="2117" y="0"/>
                    <a:pt x="18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56" name="Google Shape;356;p9"/>
            <p:cNvGrpSpPr/>
            <p:nvPr/>
          </p:nvGrpSpPr>
          <p:grpSpPr>
            <a:xfrm>
              <a:off x="8298263" y="4102713"/>
              <a:ext cx="251475" cy="289100"/>
              <a:chOff x="2189450" y="2335450"/>
              <a:chExt cx="251475" cy="289100"/>
            </a:xfrm>
          </p:grpSpPr>
          <p:sp>
            <p:nvSpPr>
              <p:cNvPr id="357" name="Google Shape;357;p9"/>
              <p:cNvSpPr/>
              <p:nvPr/>
            </p:nvSpPr>
            <p:spPr>
              <a:xfrm>
                <a:off x="2231500" y="2545625"/>
                <a:ext cx="101625" cy="78925"/>
              </a:xfrm>
              <a:custGeom>
                <a:avLst/>
                <a:gdLst/>
                <a:ahLst/>
                <a:cxnLst/>
                <a:rect l="l" t="t" r="r" b="b"/>
                <a:pathLst>
                  <a:path w="4065" h="3157" extrusionOk="0">
                    <a:moveTo>
                      <a:pt x="2032" y="0"/>
                    </a:moveTo>
                    <a:cubicBezTo>
                      <a:pt x="1" y="0"/>
                      <a:pt x="1" y="3157"/>
                      <a:pt x="2032" y="3157"/>
                    </a:cubicBezTo>
                    <a:cubicBezTo>
                      <a:pt x="4065" y="3157"/>
                      <a:pt x="4065" y="0"/>
                      <a:pt x="20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9"/>
              <p:cNvSpPr/>
              <p:nvPr/>
            </p:nvSpPr>
            <p:spPr>
              <a:xfrm>
                <a:off x="2189450" y="2335450"/>
                <a:ext cx="101625" cy="78950"/>
              </a:xfrm>
              <a:custGeom>
                <a:avLst/>
                <a:gdLst/>
                <a:ahLst/>
                <a:cxnLst/>
                <a:rect l="l" t="t" r="r" b="b"/>
                <a:pathLst>
                  <a:path w="4065" h="3158" extrusionOk="0">
                    <a:moveTo>
                      <a:pt x="2033" y="1"/>
                    </a:moveTo>
                    <a:cubicBezTo>
                      <a:pt x="1" y="1"/>
                      <a:pt x="1" y="3157"/>
                      <a:pt x="2033" y="3157"/>
                    </a:cubicBezTo>
                    <a:cubicBezTo>
                      <a:pt x="4065" y="3157"/>
                      <a:pt x="4065" y="1"/>
                      <a:pt x="20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9"/>
              <p:cNvSpPr/>
              <p:nvPr/>
            </p:nvSpPr>
            <p:spPr>
              <a:xfrm>
                <a:off x="2344175" y="2388250"/>
                <a:ext cx="96750" cy="89125"/>
              </a:xfrm>
              <a:custGeom>
                <a:avLst/>
                <a:gdLst/>
                <a:ahLst/>
                <a:cxnLst/>
                <a:rect l="l" t="t" r="r" b="b"/>
                <a:pathLst>
                  <a:path w="3870" h="3565" extrusionOk="0">
                    <a:moveTo>
                      <a:pt x="2147" y="1"/>
                    </a:moveTo>
                    <a:cubicBezTo>
                      <a:pt x="1742" y="1"/>
                      <a:pt x="1337" y="153"/>
                      <a:pt x="1032" y="457"/>
                    </a:cubicBezTo>
                    <a:cubicBezTo>
                      <a:pt x="888" y="591"/>
                      <a:pt x="754" y="736"/>
                      <a:pt x="610" y="880"/>
                    </a:cubicBezTo>
                    <a:cubicBezTo>
                      <a:pt x="1" y="1478"/>
                      <a:pt x="1" y="2499"/>
                      <a:pt x="610" y="3108"/>
                    </a:cubicBezTo>
                    <a:cubicBezTo>
                      <a:pt x="914" y="3412"/>
                      <a:pt x="1321" y="3564"/>
                      <a:pt x="1728" y="3564"/>
                    </a:cubicBezTo>
                    <a:cubicBezTo>
                      <a:pt x="2134" y="3564"/>
                      <a:pt x="2539" y="3412"/>
                      <a:pt x="2838" y="3108"/>
                    </a:cubicBezTo>
                    <a:cubicBezTo>
                      <a:pt x="2982" y="2964"/>
                      <a:pt x="3127" y="2829"/>
                      <a:pt x="3260" y="2685"/>
                    </a:cubicBezTo>
                    <a:cubicBezTo>
                      <a:pt x="3869" y="2077"/>
                      <a:pt x="3869" y="1066"/>
                      <a:pt x="3260" y="457"/>
                    </a:cubicBezTo>
                    <a:cubicBezTo>
                      <a:pt x="2956" y="153"/>
                      <a:pt x="2552" y="1"/>
                      <a:pt x="2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60" name="Google Shape;360;p9"/>
          <p:cNvGrpSpPr/>
          <p:nvPr/>
        </p:nvGrpSpPr>
        <p:grpSpPr>
          <a:xfrm rot="5400000" flipH="1">
            <a:off x="280400" y="-13687"/>
            <a:ext cx="1916177" cy="1707396"/>
            <a:chOff x="5898017" y="679887"/>
            <a:chExt cx="1822155" cy="1623617"/>
          </a:xfrm>
        </p:grpSpPr>
        <p:sp>
          <p:nvSpPr>
            <p:cNvPr id="361" name="Google Shape;361;p9"/>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9"/>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9"/>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9"/>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9"/>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9"/>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9"/>
            <p:cNvSpPr/>
            <p:nvPr/>
          </p:nvSpPr>
          <p:spPr>
            <a:xfrm>
              <a:off x="6821520" y="1081218"/>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9"/>
            <p:cNvSpPr/>
            <p:nvPr/>
          </p:nvSpPr>
          <p:spPr>
            <a:xfrm>
              <a:off x="7283641" y="981994"/>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9"/>
            <p:cNvSpPr/>
            <p:nvPr/>
          </p:nvSpPr>
          <p:spPr>
            <a:xfrm>
              <a:off x="6712873" y="724603"/>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9"/>
            <p:cNvSpPr/>
            <p:nvPr/>
          </p:nvSpPr>
          <p:spPr>
            <a:xfrm>
              <a:off x="7596187" y="679887"/>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1" name="Google Shape;371;p9"/>
          <p:cNvGrpSpPr/>
          <p:nvPr/>
        </p:nvGrpSpPr>
        <p:grpSpPr>
          <a:xfrm rot="-4602649" flipH="1">
            <a:off x="3533663" y="5004219"/>
            <a:ext cx="1351939" cy="1707440"/>
            <a:chOff x="6434602" y="679887"/>
            <a:chExt cx="1285569" cy="1623617"/>
          </a:xfrm>
        </p:grpSpPr>
        <p:sp>
          <p:nvSpPr>
            <p:cNvPr id="372" name="Google Shape;372;p9"/>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9"/>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9"/>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9"/>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9"/>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9"/>
            <p:cNvSpPr/>
            <p:nvPr/>
          </p:nvSpPr>
          <p:spPr>
            <a:xfrm>
              <a:off x="6821520" y="1081218"/>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9"/>
            <p:cNvSpPr/>
            <p:nvPr/>
          </p:nvSpPr>
          <p:spPr>
            <a:xfrm>
              <a:off x="7283641" y="981994"/>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9"/>
            <p:cNvSpPr/>
            <p:nvPr/>
          </p:nvSpPr>
          <p:spPr>
            <a:xfrm>
              <a:off x="6712873" y="724603"/>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9"/>
            <p:cNvSpPr/>
            <p:nvPr/>
          </p:nvSpPr>
          <p:spPr>
            <a:xfrm>
              <a:off x="7596187" y="679887"/>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34010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33"/>
        <p:cNvGrpSpPr/>
        <p:nvPr/>
      </p:nvGrpSpPr>
      <p:grpSpPr>
        <a:xfrm>
          <a:off x="0" y="0"/>
          <a:ext cx="0" cy="0"/>
          <a:chOff x="0" y="0"/>
          <a:chExt cx="0" cy="0"/>
        </a:xfrm>
      </p:grpSpPr>
    </p:spTree>
    <p:extLst>
      <p:ext uri="{BB962C8B-B14F-4D97-AF65-F5344CB8AC3E}">
        <p14:creationId xmlns:p14="http://schemas.microsoft.com/office/powerpoint/2010/main" val="2328823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BECBD-7AF6-0BE9-DAF0-D77D2C5B9C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3F7B52-C4A6-A41A-0EAB-1F0591C5A4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F39BC8-F079-941A-3CB6-08C24BEEAE4D}"/>
              </a:ext>
            </a:extLst>
          </p:cNvPr>
          <p:cNvSpPr>
            <a:spLocks noGrp="1"/>
          </p:cNvSpPr>
          <p:nvPr>
            <p:ph type="dt" sz="half" idx="10"/>
          </p:nvPr>
        </p:nvSpPr>
        <p:spPr/>
        <p:txBody>
          <a:bodyPr/>
          <a:lstStyle/>
          <a:p>
            <a:fld id="{28236086-6164-46A6-BA6F-1F6B6B64CA20}" type="datetimeFigureOut">
              <a:rPr lang="en-US" smtClean="0"/>
              <a:t>4/8/2025</a:t>
            </a:fld>
            <a:endParaRPr lang="en-US"/>
          </a:p>
        </p:txBody>
      </p:sp>
      <p:sp>
        <p:nvSpPr>
          <p:cNvPr id="5" name="Footer Placeholder 4">
            <a:extLst>
              <a:ext uri="{FF2B5EF4-FFF2-40B4-BE49-F238E27FC236}">
                <a16:creationId xmlns:a16="http://schemas.microsoft.com/office/drawing/2014/main" id="{6B500CE0-C9B2-FFA5-86B2-C7C33613F0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DB7138-A133-D0C5-06D6-0EFA1757315E}"/>
              </a:ext>
            </a:extLst>
          </p:cNvPr>
          <p:cNvSpPr>
            <a:spLocks noGrp="1"/>
          </p:cNvSpPr>
          <p:nvPr>
            <p:ph type="sldNum" sz="quarter" idx="12"/>
          </p:nvPr>
        </p:nvSpPr>
        <p:spPr/>
        <p:txBody>
          <a:bodyPr/>
          <a:lstStyle/>
          <a:p>
            <a:fld id="{BBA340BA-94BF-4573-931B-FC588E02FB62}" type="slidenum">
              <a:rPr lang="en-US" smtClean="0"/>
              <a:t>‹#›</a:t>
            </a:fld>
            <a:endParaRPr lang="en-US"/>
          </a:p>
        </p:txBody>
      </p:sp>
    </p:spTree>
    <p:extLst>
      <p:ext uri="{BB962C8B-B14F-4D97-AF65-F5344CB8AC3E}">
        <p14:creationId xmlns:p14="http://schemas.microsoft.com/office/powerpoint/2010/main" val="3217192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34"/>
        <p:cNvGrpSpPr/>
        <p:nvPr/>
      </p:nvGrpSpPr>
      <p:grpSpPr>
        <a:xfrm>
          <a:off x="0" y="0"/>
          <a:ext cx="0" cy="0"/>
          <a:chOff x="0" y="0"/>
          <a:chExt cx="0" cy="0"/>
        </a:xfrm>
      </p:grpSpPr>
      <p:sp>
        <p:nvSpPr>
          <p:cNvPr id="435" name="Google Shape;435;p1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36" name="Google Shape;436;p13"/>
          <p:cNvSpPr txBox="1">
            <a:spLocks noGrp="1"/>
          </p:cNvSpPr>
          <p:nvPr>
            <p:ph type="title" idx="2"/>
          </p:nvPr>
        </p:nvSpPr>
        <p:spPr>
          <a:xfrm>
            <a:off x="960000" y="24470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8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37" name="Google Shape;437;p13"/>
          <p:cNvSpPr txBox="1">
            <a:spLocks noGrp="1"/>
          </p:cNvSpPr>
          <p:nvPr>
            <p:ph type="subTitle" idx="1"/>
          </p:nvPr>
        </p:nvSpPr>
        <p:spPr>
          <a:xfrm>
            <a:off x="960000" y="3127433"/>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38" name="Google Shape;438;p13"/>
          <p:cNvSpPr txBox="1">
            <a:spLocks noGrp="1"/>
          </p:cNvSpPr>
          <p:nvPr>
            <p:ph type="title" idx="3"/>
          </p:nvPr>
        </p:nvSpPr>
        <p:spPr>
          <a:xfrm>
            <a:off x="4559025" y="24470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8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39" name="Google Shape;439;p13"/>
          <p:cNvSpPr txBox="1">
            <a:spLocks noGrp="1"/>
          </p:cNvSpPr>
          <p:nvPr>
            <p:ph type="subTitle" idx="4"/>
          </p:nvPr>
        </p:nvSpPr>
        <p:spPr>
          <a:xfrm>
            <a:off x="4559025" y="3127433"/>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40" name="Google Shape;440;p13"/>
          <p:cNvSpPr txBox="1">
            <a:spLocks noGrp="1"/>
          </p:cNvSpPr>
          <p:nvPr>
            <p:ph type="title" idx="5"/>
          </p:nvPr>
        </p:nvSpPr>
        <p:spPr>
          <a:xfrm>
            <a:off x="960000" y="46911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8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41" name="Google Shape;441;p13"/>
          <p:cNvSpPr txBox="1">
            <a:spLocks noGrp="1"/>
          </p:cNvSpPr>
          <p:nvPr>
            <p:ph type="subTitle" idx="6"/>
          </p:nvPr>
        </p:nvSpPr>
        <p:spPr>
          <a:xfrm>
            <a:off x="960000" y="5371600"/>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42" name="Google Shape;442;p13"/>
          <p:cNvSpPr txBox="1">
            <a:spLocks noGrp="1"/>
          </p:cNvSpPr>
          <p:nvPr>
            <p:ph type="title" idx="7"/>
          </p:nvPr>
        </p:nvSpPr>
        <p:spPr>
          <a:xfrm>
            <a:off x="4559025" y="46911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8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43" name="Google Shape;443;p13"/>
          <p:cNvSpPr txBox="1">
            <a:spLocks noGrp="1"/>
          </p:cNvSpPr>
          <p:nvPr>
            <p:ph type="subTitle" idx="8"/>
          </p:nvPr>
        </p:nvSpPr>
        <p:spPr>
          <a:xfrm>
            <a:off x="4559025" y="5371600"/>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44" name="Google Shape;444;p13"/>
          <p:cNvSpPr txBox="1">
            <a:spLocks noGrp="1"/>
          </p:cNvSpPr>
          <p:nvPr>
            <p:ph type="title" idx="9"/>
          </p:nvPr>
        </p:nvSpPr>
        <p:spPr>
          <a:xfrm>
            <a:off x="8158064" y="24470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8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45" name="Google Shape;445;p13"/>
          <p:cNvSpPr txBox="1">
            <a:spLocks noGrp="1"/>
          </p:cNvSpPr>
          <p:nvPr>
            <p:ph type="subTitle" idx="13"/>
          </p:nvPr>
        </p:nvSpPr>
        <p:spPr>
          <a:xfrm>
            <a:off x="8158064" y="3127433"/>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46" name="Google Shape;446;p13"/>
          <p:cNvSpPr txBox="1">
            <a:spLocks noGrp="1"/>
          </p:cNvSpPr>
          <p:nvPr>
            <p:ph type="title" idx="14"/>
          </p:nvPr>
        </p:nvSpPr>
        <p:spPr>
          <a:xfrm>
            <a:off x="8158064" y="46911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8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47" name="Google Shape;447;p13"/>
          <p:cNvSpPr txBox="1">
            <a:spLocks noGrp="1"/>
          </p:cNvSpPr>
          <p:nvPr>
            <p:ph type="subTitle" idx="15"/>
          </p:nvPr>
        </p:nvSpPr>
        <p:spPr>
          <a:xfrm>
            <a:off x="8158064" y="5371600"/>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48" name="Google Shape;448;p13"/>
          <p:cNvSpPr txBox="1">
            <a:spLocks noGrp="1"/>
          </p:cNvSpPr>
          <p:nvPr>
            <p:ph type="title" idx="16" hasCustomPrompt="1"/>
          </p:nvPr>
        </p:nvSpPr>
        <p:spPr>
          <a:xfrm>
            <a:off x="2031600" y="1862040"/>
            <a:ext cx="930800" cy="3740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1800"/>
              <a:buNone/>
              <a:defRPr sz="2800">
                <a:solidFill>
                  <a:schemeClr val="lt1"/>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449" name="Google Shape;449;p13"/>
          <p:cNvSpPr txBox="1">
            <a:spLocks noGrp="1"/>
          </p:cNvSpPr>
          <p:nvPr>
            <p:ph type="title" idx="17" hasCustomPrompt="1"/>
          </p:nvPr>
        </p:nvSpPr>
        <p:spPr>
          <a:xfrm>
            <a:off x="5630625" y="1862040"/>
            <a:ext cx="930800" cy="3740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1800"/>
              <a:buNone/>
              <a:defRPr sz="2800">
                <a:solidFill>
                  <a:schemeClr val="lt1"/>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450" name="Google Shape;450;p13"/>
          <p:cNvSpPr txBox="1">
            <a:spLocks noGrp="1"/>
          </p:cNvSpPr>
          <p:nvPr>
            <p:ph type="title" idx="18" hasCustomPrompt="1"/>
          </p:nvPr>
        </p:nvSpPr>
        <p:spPr>
          <a:xfrm>
            <a:off x="9229664" y="1861840"/>
            <a:ext cx="930800" cy="374000"/>
          </a:xfrm>
          <a:prstGeom prst="rect">
            <a:avLst/>
          </a:prstGeom>
          <a:solidFill>
            <a:schemeClr val="accent4"/>
          </a:solidFill>
        </p:spPr>
        <p:txBody>
          <a:bodyPr spcFirstLastPara="1" wrap="square" lIns="91425" tIns="91425" rIns="91425" bIns="91425" anchor="ctr" anchorCtr="0">
            <a:noAutofit/>
          </a:bodyPr>
          <a:lstStyle>
            <a:lvl1pPr lvl="0" algn="ctr" rtl="0">
              <a:spcBef>
                <a:spcPts val="0"/>
              </a:spcBef>
              <a:spcAft>
                <a:spcPts val="0"/>
              </a:spcAft>
              <a:buSzPts val="1800"/>
              <a:buNone/>
              <a:defRPr sz="2800">
                <a:solidFill>
                  <a:schemeClr val="lt1"/>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451" name="Google Shape;451;p13"/>
          <p:cNvSpPr txBox="1">
            <a:spLocks noGrp="1"/>
          </p:cNvSpPr>
          <p:nvPr>
            <p:ph type="title" idx="19" hasCustomPrompt="1"/>
          </p:nvPr>
        </p:nvSpPr>
        <p:spPr>
          <a:xfrm>
            <a:off x="2031600" y="4115052"/>
            <a:ext cx="930800" cy="3740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1800"/>
              <a:buNone/>
              <a:defRPr sz="2800">
                <a:solidFill>
                  <a:schemeClr val="lt1"/>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452" name="Google Shape;452;p13"/>
          <p:cNvSpPr txBox="1">
            <a:spLocks noGrp="1"/>
          </p:cNvSpPr>
          <p:nvPr>
            <p:ph type="title" idx="20" hasCustomPrompt="1"/>
          </p:nvPr>
        </p:nvSpPr>
        <p:spPr>
          <a:xfrm>
            <a:off x="5630625" y="4115052"/>
            <a:ext cx="930800" cy="3740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1800"/>
              <a:buNone/>
              <a:defRPr sz="2800">
                <a:solidFill>
                  <a:schemeClr val="lt1"/>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453" name="Google Shape;453;p13"/>
          <p:cNvSpPr txBox="1">
            <a:spLocks noGrp="1"/>
          </p:cNvSpPr>
          <p:nvPr>
            <p:ph type="title" idx="21" hasCustomPrompt="1"/>
          </p:nvPr>
        </p:nvSpPr>
        <p:spPr>
          <a:xfrm>
            <a:off x="9229664" y="4115052"/>
            <a:ext cx="930800" cy="3740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1800"/>
              <a:buNone/>
              <a:defRPr sz="2800">
                <a:solidFill>
                  <a:schemeClr val="lt1"/>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454" name="Google Shape;454;p13"/>
          <p:cNvSpPr/>
          <p:nvPr/>
        </p:nvSpPr>
        <p:spPr>
          <a:xfrm>
            <a:off x="10792254" y="420665"/>
            <a:ext cx="1157961" cy="1109008"/>
          </a:xfrm>
          <a:custGeom>
            <a:avLst/>
            <a:gdLst/>
            <a:ahLst/>
            <a:cxnLst/>
            <a:rect l="l" t="t" r="r" b="b"/>
            <a:pathLst>
              <a:path w="14973" h="14340" extrusionOk="0">
                <a:moveTo>
                  <a:pt x="5804" y="1"/>
                </a:moveTo>
                <a:cubicBezTo>
                  <a:pt x="5569" y="1"/>
                  <a:pt x="5300" y="71"/>
                  <a:pt x="5030" y="212"/>
                </a:cubicBezTo>
                <a:cubicBezTo>
                  <a:pt x="4538" y="469"/>
                  <a:pt x="4327" y="938"/>
                  <a:pt x="4339" y="1431"/>
                </a:cubicBezTo>
                <a:lnTo>
                  <a:pt x="4327" y="1431"/>
                </a:lnTo>
                <a:lnTo>
                  <a:pt x="4339" y="1443"/>
                </a:lnTo>
                <a:cubicBezTo>
                  <a:pt x="4339" y="1501"/>
                  <a:pt x="4339" y="1560"/>
                  <a:pt x="4350" y="1607"/>
                </a:cubicBezTo>
                <a:lnTo>
                  <a:pt x="4350" y="1618"/>
                </a:lnTo>
                <a:cubicBezTo>
                  <a:pt x="4350" y="1665"/>
                  <a:pt x="4362" y="1724"/>
                  <a:pt x="4374" y="1771"/>
                </a:cubicBezTo>
                <a:cubicBezTo>
                  <a:pt x="4374" y="1795"/>
                  <a:pt x="4386" y="1806"/>
                  <a:pt x="4386" y="1829"/>
                </a:cubicBezTo>
                <a:cubicBezTo>
                  <a:pt x="4397" y="1865"/>
                  <a:pt x="4409" y="1900"/>
                  <a:pt x="4420" y="1947"/>
                </a:cubicBezTo>
                <a:cubicBezTo>
                  <a:pt x="4420" y="1959"/>
                  <a:pt x="4433" y="1970"/>
                  <a:pt x="4433" y="1994"/>
                </a:cubicBezTo>
                <a:cubicBezTo>
                  <a:pt x="4456" y="2041"/>
                  <a:pt x="4467" y="2100"/>
                  <a:pt x="4491" y="2147"/>
                </a:cubicBezTo>
                <a:cubicBezTo>
                  <a:pt x="4491" y="2147"/>
                  <a:pt x="4491" y="2158"/>
                  <a:pt x="4503" y="2158"/>
                </a:cubicBezTo>
                <a:cubicBezTo>
                  <a:pt x="4514" y="2205"/>
                  <a:pt x="4550" y="2252"/>
                  <a:pt x="4573" y="2298"/>
                </a:cubicBezTo>
                <a:cubicBezTo>
                  <a:pt x="4573" y="2322"/>
                  <a:pt x="4585" y="2334"/>
                  <a:pt x="4597" y="2345"/>
                </a:cubicBezTo>
                <a:lnTo>
                  <a:pt x="4667" y="2451"/>
                </a:lnTo>
                <a:cubicBezTo>
                  <a:pt x="4667" y="2463"/>
                  <a:pt x="4678" y="2475"/>
                  <a:pt x="4691" y="2498"/>
                </a:cubicBezTo>
                <a:cubicBezTo>
                  <a:pt x="4725" y="2545"/>
                  <a:pt x="4761" y="2580"/>
                  <a:pt x="4796" y="2627"/>
                </a:cubicBezTo>
                <a:cubicBezTo>
                  <a:pt x="4831" y="2674"/>
                  <a:pt x="4866" y="2709"/>
                  <a:pt x="4913" y="2744"/>
                </a:cubicBezTo>
                <a:lnTo>
                  <a:pt x="4949" y="2780"/>
                </a:lnTo>
                <a:cubicBezTo>
                  <a:pt x="4972" y="2814"/>
                  <a:pt x="5007" y="2838"/>
                  <a:pt x="5042" y="2861"/>
                </a:cubicBezTo>
                <a:lnTo>
                  <a:pt x="5077" y="2897"/>
                </a:lnTo>
                <a:cubicBezTo>
                  <a:pt x="5124" y="2932"/>
                  <a:pt x="5171" y="2955"/>
                  <a:pt x="5218" y="2991"/>
                </a:cubicBezTo>
                <a:lnTo>
                  <a:pt x="5230" y="2991"/>
                </a:lnTo>
                <a:lnTo>
                  <a:pt x="5371" y="3061"/>
                </a:lnTo>
                <a:cubicBezTo>
                  <a:pt x="5382" y="3072"/>
                  <a:pt x="5405" y="3072"/>
                  <a:pt x="5417" y="3084"/>
                </a:cubicBezTo>
                <a:cubicBezTo>
                  <a:pt x="5452" y="3096"/>
                  <a:pt x="5488" y="3108"/>
                  <a:pt x="5535" y="3119"/>
                </a:cubicBezTo>
                <a:cubicBezTo>
                  <a:pt x="5546" y="3119"/>
                  <a:pt x="5569" y="3131"/>
                  <a:pt x="5582" y="3131"/>
                </a:cubicBezTo>
                <a:cubicBezTo>
                  <a:pt x="5640" y="3143"/>
                  <a:pt x="5687" y="3155"/>
                  <a:pt x="5746" y="3166"/>
                </a:cubicBezTo>
                <a:lnTo>
                  <a:pt x="5757" y="3166"/>
                </a:lnTo>
                <a:cubicBezTo>
                  <a:pt x="5804" y="3178"/>
                  <a:pt x="5863" y="3178"/>
                  <a:pt x="5921" y="3178"/>
                </a:cubicBezTo>
                <a:lnTo>
                  <a:pt x="5980" y="3178"/>
                </a:lnTo>
                <a:cubicBezTo>
                  <a:pt x="6004" y="3178"/>
                  <a:pt x="6038" y="3166"/>
                  <a:pt x="6074" y="3166"/>
                </a:cubicBezTo>
                <a:cubicBezTo>
                  <a:pt x="6226" y="3788"/>
                  <a:pt x="6426" y="4398"/>
                  <a:pt x="6578" y="5018"/>
                </a:cubicBezTo>
                <a:cubicBezTo>
                  <a:pt x="6531" y="5042"/>
                  <a:pt x="6473" y="5078"/>
                  <a:pt x="6414" y="5101"/>
                </a:cubicBezTo>
                <a:cubicBezTo>
                  <a:pt x="5675" y="5487"/>
                  <a:pt x="5300" y="6144"/>
                  <a:pt x="5218" y="6860"/>
                </a:cubicBezTo>
                <a:cubicBezTo>
                  <a:pt x="4433" y="6953"/>
                  <a:pt x="3670" y="7141"/>
                  <a:pt x="2909" y="7246"/>
                </a:cubicBezTo>
                <a:cubicBezTo>
                  <a:pt x="2674" y="6660"/>
                  <a:pt x="2158" y="6167"/>
                  <a:pt x="1478" y="6167"/>
                </a:cubicBezTo>
                <a:cubicBezTo>
                  <a:pt x="1244" y="6167"/>
                  <a:pt x="974" y="6238"/>
                  <a:pt x="704" y="6379"/>
                </a:cubicBezTo>
                <a:cubicBezTo>
                  <a:pt x="212" y="6636"/>
                  <a:pt x="1" y="7105"/>
                  <a:pt x="12" y="7598"/>
                </a:cubicBezTo>
                <a:lnTo>
                  <a:pt x="1" y="7598"/>
                </a:lnTo>
                <a:cubicBezTo>
                  <a:pt x="12" y="7598"/>
                  <a:pt x="12" y="7610"/>
                  <a:pt x="12" y="7610"/>
                </a:cubicBezTo>
                <a:cubicBezTo>
                  <a:pt x="12" y="7668"/>
                  <a:pt x="12" y="7727"/>
                  <a:pt x="24" y="7774"/>
                </a:cubicBezTo>
                <a:lnTo>
                  <a:pt x="24" y="7785"/>
                </a:lnTo>
                <a:cubicBezTo>
                  <a:pt x="24" y="7832"/>
                  <a:pt x="36" y="7891"/>
                  <a:pt x="48" y="7938"/>
                </a:cubicBezTo>
                <a:cubicBezTo>
                  <a:pt x="48" y="7962"/>
                  <a:pt x="59" y="7973"/>
                  <a:pt x="59" y="7985"/>
                </a:cubicBezTo>
                <a:cubicBezTo>
                  <a:pt x="71" y="8032"/>
                  <a:pt x="83" y="8067"/>
                  <a:pt x="95" y="8114"/>
                </a:cubicBezTo>
                <a:cubicBezTo>
                  <a:pt x="95" y="8126"/>
                  <a:pt x="106" y="8137"/>
                  <a:pt x="106" y="8161"/>
                </a:cubicBezTo>
                <a:cubicBezTo>
                  <a:pt x="129" y="8207"/>
                  <a:pt x="142" y="8267"/>
                  <a:pt x="165" y="8313"/>
                </a:cubicBezTo>
                <a:lnTo>
                  <a:pt x="165" y="8325"/>
                </a:lnTo>
                <a:cubicBezTo>
                  <a:pt x="188" y="8372"/>
                  <a:pt x="223" y="8419"/>
                  <a:pt x="247" y="8465"/>
                </a:cubicBezTo>
                <a:cubicBezTo>
                  <a:pt x="247" y="8489"/>
                  <a:pt x="259" y="8501"/>
                  <a:pt x="270" y="8512"/>
                </a:cubicBezTo>
                <a:lnTo>
                  <a:pt x="340" y="8618"/>
                </a:lnTo>
                <a:cubicBezTo>
                  <a:pt x="340" y="8630"/>
                  <a:pt x="353" y="8642"/>
                  <a:pt x="364" y="8665"/>
                </a:cubicBezTo>
                <a:cubicBezTo>
                  <a:pt x="400" y="8712"/>
                  <a:pt x="434" y="8747"/>
                  <a:pt x="470" y="8794"/>
                </a:cubicBezTo>
                <a:cubicBezTo>
                  <a:pt x="505" y="8841"/>
                  <a:pt x="540" y="8876"/>
                  <a:pt x="587" y="8911"/>
                </a:cubicBezTo>
                <a:lnTo>
                  <a:pt x="622" y="8947"/>
                </a:lnTo>
                <a:cubicBezTo>
                  <a:pt x="645" y="8981"/>
                  <a:pt x="681" y="9005"/>
                  <a:pt x="716" y="9028"/>
                </a:cubicBezTo>
                <a:lnTo>
                  <a:pt x="751" y="9064"/>
                </a:lnTo>
                <a:cubicBezTo>
                  <a:pt x="798" y="9099"/>
                  <a:pt x="845" y="9122"/>
                  <a:pt x="892" y="9158"/>
                </a:cubicBezTo>
                <a:cubicBezTo>
                  <a:pt x="939" y="9181"/>
                  <a:pt x="997" y="9205"/>
                  <a:pt x="1044" y="9228"/>
                </a:cubicBezTo>
                <a:cubicBezTo>
                  <a:pt x="1056" y="9239"/>
                  <a:pt x="1080" y="9239"/>
                  <a:pt x="1091" y="9251"/>
                </a:cubicBezTo>
                <a:cubicBezTo>
                  <a:pt x="1126" y="9263"/>
                  <a:pt x="1161" y="9275"/>
                  <a:pt x="1208" y="9286"/>
                </a:cubicBezTo>
                <a:cubicBezTo>
                  <a:pt x="1220" y="9286"/>
                  <a:pt x="1244" y="9298"/>
                  <a:pt x="1255" y="9298"/>
                </a:cubicBezTo>
                <a:cubicBezTo>
                  <a:pt x="1314" y="9310"/>
                  <a:pt x="1361" y="9322"/>
                  <a:pt x="1419" y="9333"/>
                </a:cubicBezTo>
                <a:cubicBezTo>
                  <a:pt x="1478" y="9345"/>
                  <a:pt x="1536" y="9345"/>
                  <a:pt x="1595" y="9345"/>
                </a:cubicBezTo>
                <a:lnTo>
                  <a:pt x="1654" y="9345"/>
                </a:lnTo>
                <a:cubicBezTo>
                  <a:pt x="1700" y="9333"/>
                  <a:pt x="1736" y="9333"/>
                  <a:pt x="1783" y="9333"/>
                </a:cubicBezTo>
                <a:cubicBezTo>
                  <a:pt x="1806" y="9322"/>
                  <a:pt x="1830" y="9322"/>
                  <a:pt x="1841" y="9322"/>
                </a:cubicBezTo>
                <a:cubicBezTo>
                  <a:pt x="1900" y="9310"/>
                  <a:pt x="1971" y="9298"/>
                  <a:pt x="2029" y="9275"/>
                </a:cubicBezTo>
                <a:cubicBezTo>
                  <a:pt x="2088" y="9251"/>
                  <a:pt x="2146" y="9239"/>
                  <a:pt x="2193" y="9216"/>
                </a:cubicBezTo>
                <a:cubicBezTo>
                  <a:pt x="2205" y="9205"/>
                  <a:pt x="2216" y="9205"/>
                  <a:pt x="2229" y="9192"/>
                </a:cubicBezTo>
                <a:cubicBezTo>
                  <a:pt x="2275" y="9169"/>
                  <a:pt x="2322" y="9145"/>
                  <a:pt x="2357" y="9122"/>
                </a:cubicBezTo>
                <a:cubicBezTo>
                  <a:pt x="2369" y="9111"/>
                  <a:pt x="2380" y="9111"/>
                  <a:pt x="2380" y="9099"/>
                </a:cubicBezTo>
                <a:cubicBezTo>
                  <a:pt x="2427" y="9075"/>
                  <a:pt x="2463" y="9052"/>
                  <a:pt x="2498" y="9028"/>
                </a:cubicBezTo>
                <a:cubicBezTo>
                  <a:pt x="2498" y="9017"/>
                  <a:pt x="2510" y="9017"/>
                  <a:pt x="2521" y="9005"/>
                </a:cubicBezTo>
                <a:cubicBezTo>
                  <a:pt x="2557" y="8981"/>
                  <a:pt x="2591" y="8947"/>
                  <a:pt x="2627" y="8911"/>
                </a:cubicBezTo>
                <a:cubicBezTo>
                  <a:pt x="2627" y="8900"/>
                  <a:pt x="2638" y="8900"/>
                  <a:pt x="2651" y="8887"/>
                </a:cubicBezTo>
                <a:cubicBezTo>
                  <a:pt x="2709" y="8817"/>
                  <a:pt x="2768" y="8747"/>
                  <a:pt x="2815" y="8665"/>
                </a:cubicBezTo>
                <a:cubicBezTo>
                  <a:pt x="2826" y="8653"/>
                  <a:pt x="2826" y="8653"/>
                  <a:pt x="2826" y="8642"/>
                </a:cubicBezTo>
                <a:cubicBezTo>
                  <a:pt x="2849" y="8606"/>
                  <a:pt x="2873" y="8559"/>
                  <a:pt x="2896" y="8525"/>
                </a:cubicBezTo>
                <a:cubicBezTo>
                  <a:pt x="2896" y="8512"/>
                  <a:pt x="2896" y="8512"/>
                  <a:pt x="2909" y="8501"/>
                </a:cubicBezTo>
                <a:cubicBezTo>
                  <a:pt x="2920" y="8465"/>
                  <a:pt x="2932" y="8431"/>
                  <a:pt x="2943" y="8384"/>
                </a:cubicBezTo>
                <a:cubicBezTo>
                  <a:pt x="2955" y="8384"/>
                  <a:pt x="2955" y="8372"/>
                  <a:pt x="2955" y="8372"/>
                </a:cubicBezTo>
                <a:lnTo>
                  <a:pt x="2990" y="8231"/>
                </a:lnTo>
                <a:lnTo>
                  <a:pt x="2990" y="8207"/>
                </a:lnTo>
                <a:cubicBezTo>
                  <a:pt x="3002" y="8161"/>
                  <a:pt x="3014" y="8126"/>
                  <a:pt x="3014" y="8079"/>
                </a:cubicBezTo>
                <a:cubicBezTo>
                  <a:pt x="3026" y="8009"/>
                  <a:pt x="3026" y="7950"/>
                  <a:pt x="3026" y="7879"/>
                </a:cubicBezTo>
                <a:cubicBezTo>
                  <a:pt x="3753" y="7774"/>
                  <a:pt x="4480" y="7598"/>
                  <a:pt x="5206" y="7504"/>
                </a:cubicBezTo>
                <a:cubicBezTo>
                  <a:pt x="5218" y="7527"/>
                  <a:pt x="5218" y="7540"/>
                  <a:pt x="5218" y="7551"/>
                </a:cubicBezTo>
                <a:lnTo>
                  <a:pt x="5218" y="7574"/>
                </a:lnTo>
                <a:cubicBezTo>
                  <a:pt x="5218" y="7610"/>
                  <a:pt x="5230" y="7657"/>
                  <a:pt x="5241" y="7704"/>
                </a:cubicBezTo>
                <a:lnTo>
                  <a:pt x="5241" y="7739"/>
                </a:lnTo>
                <a:cubicBezTo>
                  <a:pt x="5253" y="7785"/>
                  <a:pt x="5253" y="7821"/>
                  <a:pt x="5265" y="7856"/>
                </a:cubicBezTo>
                <a:cubicBezTo>
                  <a:pt x="5265" y="7868"/>
                  <a:pt x="5277" y="7879"/>
                  <a:pt x="5277" y="7891"/>
                </a:cubicBezTo>
                <a:lnTo>
                  <a:pt x="5312" y="8032"/>
                </a:lnTo>
                <a:lnTo>
                  <a:pt x="5312" y="8043"/>
                </a:lnTo>
                <a:cubicBezTo>
                  <a:pt x="5324" y="8090"/>
                  <a:pt x="5335" y="8137"/>
                  <a:pt x="5358" y="8173"/>
                </a:cubicBezTo>
                <a:cubicBezTo>
                  <a:pt x="5358" y="8196"/>
                  <a:pt x="5358" y="8207"/>
                  <a:pt x="5371" y="8220"/>
                </a:cubicBezTo>
                <a:lnTo>
                  <a:pt x="5405" y="8325"/>
                </a:lnTo>
                <a:cubicBezTo>
                  <a:pt x="5417" y="8337"/>
                  <a:pt x="5417" y="8348"/>
                  <a:pt x="5417" y="8360"/>
                </a:cubicBezTo>
                <a:cubicBezTo>
                  <a:pt x="5441" y="8407"/>
                  <a:pt x="5452" y="8454"/>
                  <a:pt x="5476" y="8501"/>
                </a:cubicBezTo>
                <a:cubicBezTo>
                  <a:pt x="5476" y="8501"/>
                  <a:pt x="5476" y="8512"/>
                  <a:pt x="5488" y="8512"/>
                </a:cubicBezTo>
                <a:cubicBezTo>
                  <a:pt x="5499" y="8548"/>
                  <a:pt x="5523" y="8595"/>
                  <a:pt x="5546" y="8642"/>
                </a:cubicBezTo>
                <a:cubicBezTo>
                  <a:pt x="5546" y="8653"/>
                  <a:pt x="5558" y="8665"/>
                  <a:pt x="5558" y="8676"/>
                </a:cubicBezTo>
                <a:cubicBezTo>
                  <a:pt x="5582" y="8712"/>
                  <a:pt x="5593" y="8747"/>
                  <a:pt x="5616" y="8770"/>
                </a:cubicBezTo>
                <a:cubicBezTo>
                  <a:pt x="5616" y="8782"/>
                  <a:pt x="5629" y="8806"/>
                  <a:pt x="5640" y="8817"/>
                </a:cubicBezTo>
                <a:cubicBezTo>
                  <a:pt x="5663" y="8853"/>
                  <a:pt x="5687" y="8900"/>
                  <a:pt x="5710" y="8947"/>
                </a:cubicBezTo>
                <a:cubicBezTo>
                  <a:pt x="5746" y="8993"/>
                  <a:pt x="5769" y="9028"/>
                  <a:pt x="5793" y="9064"/>
                </a:cubicBezTo>
                <a:cubicBezTo>
                  <a:pt x="5804" y="9075"/>
                  <a:pt x="5804" y="9087"/>
                  <a:pt x="5816" y="9099"/>
                </a:cubicBezTo>
                <a:cubicBezTo>
                  <a:pt x="5840" y="9134"/>
                  <a:pt x="5863" y="9158"/>
                  <a:pt x="5886" y="9192"/>
                </a:cubicBezTo>
                <a:cubicBezTo>
                  <a:pt x="5898" y="9205"/>
                  <a:pt x="5898" y="9216"/>
                  <a:pt x="5910" y="9228"/>
                </a:cubicBezTo>
                <a:cubicBezTo>
                  <a:pt x="5945" y="9263"/>
                  <a:pt x="5968" y="9298"/>
                  <a:pt x="6004" y="9345"/>
                </a:cubicBezTo>
                <a:lnTo>
                  <a:pt x="6109" y="9450"/>
                </a:lnTo>
                <a:cubicBezTo>
                  <a:pt x="6109" y="9462"/>
                  <a:pt x="6121" y="9474"/>
                  <a:pt x="6132" y="9486"/>
                </a:cubicBezTo>
                <a:cubicBezTo>
                  <a:pt x="6156" y="9509"/>
                  <a:pt x="6191" y="9533"/>
                  <a:pt x="6215" y="9556"/>
                </a:cubicBezTo>
                <a:cubicBezTo>
                  <a:pt x="6226" y="9567"/>
                  <a:pt x="6238" y="9580"/>
                  <a:pt x="6238" y="9591"/>
                </a:cubicBezTo>
                <a:cubicBezTo>
                  <a:pt x="6273" y="9627"/>
                  <a:pt x="6320" y="9661"/>
                  <a:pt x="6355" y="9685"/>
                </a:cubicBezTo>
                <a:lnTo>
                  <a:pt x="6355" y="9697"/>
                </a:lnTo>
                <a:cubicBezTo>
                  <a:pt x="6390" y="9720"/>
                  <a:pt x="6426" y="9755"/>
                  <a:pt x="6473" y="9779"/>
                </a:cubicBezTo>
                <a:cubicBezTo>
                  <a:pt x="6484" y="9791"/>
                  <a:pt x="6496" y="9802"/>
                  <a:pt x="6507" y="9802"/>
                </a:cubicBezTo>
                <a:cubicBezTo>
                  <a:pt x="6531" y="9825"/>
                  <a:pt x="6566" y="9849"/>
                  <a:pt x="6590" y="9872"/>
                </a:cubicBezTo>
                <a:cubicBezTo>
                  <a:pt x="6601" y="9872"/>
                  <a:pt x="6613" y="9885"/>
                  <a:pt x="6625" y="9896"/>
                </a:cubicBezTo>
                <a:cubicBezTo>
                  <a:pt x="6672" y="9919"/>
                  <a:pt x="6707" y="9943"/>
                  <a:pt x="6754" y="9966"/>
                </a:cubicBezTo>
                <a:cubicBezTo>
                  <a:pt x="6801" y="10002"/>
                  <a:pt x="6836" y="10013"/>
                  <a:pt x="6883" y="10036"/>
                </a:cubicBezTo>
                <a:cubicBezTo>
                  <a:pt x="6895" y="10049"/>
                  <a:pt x="6906" y="10049"/>
                  <a:pt x="6918" y="10060"/>
                </a:cubicBezTo>
                <a:cubicBezTo>
                  <a:pt x="6953" y="10072"/>
                  <a:pt x="6989" y="10096"/>
                  <a:pt x="7023" y="10107"/>
                </a:cubicBezTo>
                <a:cubicBezTo>
                  <a:pt x="7035" y="10107"/>
                  <a:pt x="7047" y="10119"/>
                  <a:pt x="7059" y="10119"/>
                </a:cubicBezTo>
                <a:cubicBezTo>
                  <a:pt x="7106" y="10142"/>
                  <a:pt x="7153" y="10154"/>
                  <a:pt x="7200" y="10177"/>
                </a:cubicBezTo>
                <a:cubicBezTo>
                  <a:pt x="7234" y="10189"/>
                  <a:pt x="7270" y="10201"/>
                  <a:pt x="7293" y="10213"/>
                </a:cubicBezTo>
                <a:cubicBezTo>
                  <a:pt x="7246" y="10529"/>
                  <a:pt x="7200" y="10857"/>
                  <a:pt x="7153" y="11174"/>
                </a:cubicBezTo>
                <a:cubicBezTo>
                  <a:pt x="6929" y="11185"/>
                  <a:pt x="6695" y="11256"/>
                  <a:pt x="6449" y="11385"/>
                </a:cubicBezTo>
                <a:cubicBezTo>
                  <a:pt x="5945" y="11643"/>
                  <a:pt x="5746" y="12112"/>
                  <a:pt x="5746" y="12605"/>
                </a:cubicBezTo>
                <a:lnTo>
                  <a:pt x="5746" y="12616"/>
                </a:lnTo>
                <a:cubicBezTo>
                  <a:pt x="5757" y="12675"/>
                  <a:pt x="5757" y="12722"/>
                  <a:pt x="5757" y="12780"/>
                </a:cubicBezTo>
                <a:cubicBezTo>
                  <a:pt x="5757" y="12780"/>
                  <a:pt x="5769" y="12780"/>
                  <a:pt x="5769" y="12792"/>
                </a:cubicBezTo>
                <a:cubicBezTo>
                  <a:pt x="5769" y="12839"/>
                  <a:pt x="5780" y="12897"/>
                  <a:pt x="5793" y="12944"/>
                </a:cubicBezTo>
                <a:cubicBezTo>
                  <a:pt x="5793" y="12956"/>
                  <a:pt x="5804" y="12980"/>
                  <a:pt x="5804" y="12991"/>
                </a:cubicBezTo>
                <a:cubicBezTo>
                  <a:pt x="5816" y="13038"/>
                  <a:pt x="5827" y="13074"/>
                  <a:pt x="5840" y="13108"/>
                </a:cubicBezTo>
                <a:cubicBezTo>
                  <a:pt x="5840" y="13132"/>
                  <a:pt x="5851" y="13144"/>
                  <a:pt x="5851" y="13167"/>
                </a:cubicBezTo>
                <a:cubicBezTo>
                  <a:pt x="5874" y="13214"/>
                  <a:pt x="5886" y="13261"/>
                  <a:pt x="5910" y="13319"/>
                </a:cubicBezTo>
                <a:lnTo>
                  <a:pt x="5921" y="13331"/>
                </a:lnTo>
                <a:cubicBezTo>
                  <a:pt x="5933" y="13378"/>
                  <a:pt x="5957" y="13425"/>
                  <a:pt x="5992" y="13472"/>
                </a:cubicBezTo>
                <a:cubicBezTo>
                  <a:pt x="5992" y="13483"/>
                  <a:pt x="6004" y="13496"/>
                  <a:pt x="6015" y="13519"/>
                </a:cubicBezTo>
                <a:cubicBezTo>
                  <a:pt x="6038" y="13554"/>
                  <a:pt x="6062" y="13589"/>
                  <a:pt x="6074" y="13624"/>
                </a:cubicBezTo>
                <a:lnTo>
                  <a:pt x="6109" y="13660"/>
                </a:lnTo>
                <a:lnTo>
                  <a:pt x="6215" y="13800"/>
                </a:lnTo>
                <a:cubicBezTo>
                  <a:pt x="6249" y="13847"/>
                  <a:pt x="6285" y="13882"/>
                  <a:pt x="6332" y="13918"/>
                </a:cubicBezTo>
                <a:lnTo>
                  <a:pt x="6367" y="13952"/>
                </a:lnTo>
                <a:cubicBezTo>
                  <a:pt x="6390" y="13976"/>
                  <a:pt x="6426" y="14011"/>
                  <a:pt x="6460" y="14035"/>
                </a:cubicBezTo>
                <a:cubicBezTo>
                  <a:pt x="6473" y="14046"/>
                  <a:pt x="6484" y="14058"/>
                  <a:pt x="6496" y="14058"/>
                </a:cubicBezTo>
                <a:cubicBezTo>
                  <a:pt x="6543" y="14093"/>
                  <a:pt x="6590" y="14129"/>
                  <a:pt x="6637" y="14152"/>
                </a:cubicBezTo>
                <a:lnTo>
                  <a:pt x="6648" y="14163"/>
                </a:lnTo>
                <a:lnTo>
                  <a:pt x="6789" y="14234"/>
                </a:lnTo>
                <a:cubicBezTo>
                  <a:pt x="6801" y="14234"/>
                  <a:pt x="6812" y="14246"/>
                  <a:pt x="6836" y="14246"/>
                </a:cubicBezTo>
                <a:cubicBezTo>
                  <a:pt x="6871" y="14269"/>
                  <a:pt x="6906" y="14281"/>
                  <a:pt x="6953" y="14293"/>
                </a:cubicBezTo>
                <a:cubicBezTo>
                  <a:pt x="6965" y="14293"/>
                  <a:pt x="6976" y="14293"/>
                  <a:pt x="7000" y="14304"/>
                </a:cubicBezTo>
                <a:cubicBezTo>
                  <a:pt x="7059" y="14316"/>
                  <a:pt x="7106" y="14328"/>
                  <a:pt x="7164" y="14340"/>
                </a:cubicBezTo>
                <a:lnTo>
                  <a:pt x="7398" y="14340"/>
                </a:lnTo>
                <a:cubicBezTo>
                  <a:pt x="7445" y="14340"/>
                  <a:pt x="7481" y="14340"/>
                  <a:pt x="7528" y="14328"/>
                </a:cubicBezTo>
                <a:lnTo>
                  <a:pt x="7586" y="14328"/>
                </a:lnTo>
                <a:cubicBezTo>
                  <a:pt x="7645" y="14316"/>
                  <a:pt x="7715" y="14304"/>
                  <a:pt x="7774" y="14281"/>
                </a:cubicBezTo>
                <a:cubicBezTo>
                  <a:pt x="7833" y="14257"/>
                  <a:pt x="7880" y="14234"/>
                  <a:pt x="7938" y="14210"/>
                </a:cubicBezTo>
                <a:cubicBezTo>
                  <a:pt x="7950" y="14210"/>
                  <a:pt x="7961" y="14199"/>
                  <a:pt x="7973" y="14199"/>
                </a:cubicBezTo>
                <a:cubicBezTo>
                  <a:pt x="8020" y="14176"/>
                  <a:pt x="8067" y="14152"/>
                  <a:pt x="8102" y="14117"/>
                </a:cubicBezTo>
                <a:cubicBezTo>
                  <a:pt x="8114" y="14117"/>
                  <a:pt x="8125" y="14117"/>
                  <a:pt x="8125" y="14105"/>
                </a:cubicBezTo>
                <a:cubicBezTo>
                  <a:pt x="8172" y="14082"/>
                  <a:pt x="8208" y="14058"/>
                  <a:pt x="8243" y="14023"/>
                </a:cubicBezTo>
                <a:lnTo>
                  <a:pt x="8255" y="14011"/>
                </a:lnTo>
                <a:cubicBezTo>
                  <a:pt x="8302" y="13976"/>
                  <a:pt x="8336" y="13952"/>
                  <a:pt x="8372" y="13918"/>
                </a:cubicBezTo>
                <a:cubicBezTo>
                  <a:pt x="8372" y="13905"/>
                  <a:pt x="8383" y="13894"/>
                  <a:pt x="8383" y="13894"/>
                </a:cubicBezTo>
                <a:cubicBezTo>
                  <a:pt x="8419" y="13859"/>
                  <a:pt x="8454" y="13824"/>
                  <a:pt x="8477" y="13788"/>
                </a:cubicBezTo>
                <a:cubicBezTo>
                  <a:pt x="8513" y="13741"/>
                  <a:pt x="8536" y="13707"/>
                  <a:pt x="8560" y="13671"/>
                </a:cubicBezTo>
                <a:cubicBezTo>
                  <a:pt x="8571" y="13660"/>
                  <a:pt x="8571" y="13648"/>
                  <a:pt x="8571" y="13648"/>
                </a:cubicBezTo>
                <a:cubicBezTo>
                  <a:pt x="8594" y="13601"/>
                  <a:pt x="8618" y="13566"/>
                  <a:pt x="8641" y="13530"/>
                </a:cubicBezTo>
                <a:lnTo>
                  <a:pt x="8641" y="13507"/>
                </a:lnTo>
                <a:cubicBezTo>
                  <a:pt x="8665" y="13460"/>
                  <a:pt x="8677" y="13425"/>
                  <a:pt x="8688" y="13390"/>
                </a:cubicBezTo>
                <a:cubicBezTo>
                  <a:pt x="8688" y="13378"/>
                  <a:pt x="8700" y="13378"/>
                  <a:pt x="8700" y="13366"/>
                </a:cubicBezTo>
                <a:cubicBezTo>
                  <a:pt x="8712" y="13331"/>
                  <a:pt x="8724" y="13285"/>
                  <a:pt x="8735" y="13238"/>
                </a:cubicBezTo>
                <a:lnTo>
                  <a:pt x="8735" y="13214"/>
                </a:lnTo>
                <a:cubicBezTo>
                  <a:pt x="8747" y="13167"/>
                  <a:pt x="8758" y="13120"/>
                  <a:pt x="8758" y="13085"/>
                </a:cubicBezTo>
                <a:cubicBezTo>
                  <a:pt x="8841" y="12370"/>
                  <a:pt x="8430" y="11584"/>
                  <a:pt x="7774" y="11291"/>
                </a:cubicBezTo>
                <a:lnTo>
                  <a:pt x="7914" y="10307"/>
                </a:lnTo>
                <a:lnTo>
                  <a:pt x="8044" y="10307"/>
                </a:lnTo>
                <a:cubicBezTo>
                  <a:pt x="8091" y="10307"/>
                  <a:pt x="8149" y="10307"/>
                  <a:pt x="8196" y="10294"/>
                </a:cubicBezTo>
                <a:cubicBezTo>
                  <a:pt x="8255" y="10294"/>
                  <a:pt x="8313" y="10283"/>
                  <a:pt x="8360" y="10271"/>
                </a:cubicBezTo>
                <a:lnTo>
                  <a:pt x="8407" y="10271"/>
                </a:lnTo>
                <a:cubicBezTo>
                  <a:pt x="8454" y="10260"/>
                  <a:pt x="8489" y="10248"/>
                  <a:pt x="8536" y="10248"/>
                </a:cubicBezTo>
                <a:cubicBezTo>
                  <a:pt x="8547" y="10236"/>
                  <a:pt x="8571" y="10236"/>
                  <a:pt x="8583" y="10236"/>
                </a:cubicBezTo>
                <a:cubicBezTo>
                  <a:pt x="8641" y="10224"/>
                  <a:pt x="8688" y="10201"/>
                  <a:pt x="8747" y="10189"/>
                </a:cubicBezTo>
                <a:cubicBezTo>
                  <a:pt x="8818" y="10166"/>
                  <a:pt x="8876" y="10142"/>
                  <a:pt x="8935" y="10119"/>
                </a:cubicBezTo>
                <a:cubicBezTo>
                  <a:pt x="8946" y="10107"/>
                  <a:pt x="8969" y="10096"/>
                  <a:pt x="8993" y="10096"/>
                </a:cubicBezTo>
                <a:cubicBezTo>
                  <a:pt x="9029" y="10072"/>
                  <a:pt x="9063" y="10060"/>
                  <a:pt x="9110" y="10036"/>
                </a:cubicBezTo>
                <a:cubicBezTo>
                  <a:pt x="9122" y="10025"/>
                  <a:pt x="9146" y="10013"/>
                  <a:pt x="9169" y="10002"/>
                </a:cubicBezTo>
                <a:cubicBezTo>
                  <a:pt x="9204" y="9990"/>
                  <a:pt x="9240" y="9966"/>
                  <a:pt x="9274" y="9943"/>
                </a:cubicBezTo>
                <a:cubicBezTo>
                  <a:pt x="9298" y="9931"/>
                  <a:pt x="9310" y="9919"/>
                  <a:pt x="9321" y="9919"/>
                </a:cubicBezTo>
                <a:cubicBezTo>
                  <a:pt x="9427" y="9849"/>
                  <a:pt x="9521" y="9779"/>
                  <a:pt x="9603" y="9708"/>
                </a:cubicBezTo>
                <a:cubicBezTo>
                  <a:pt x="9626" y="9697"/>
                  <a:pt x="9638" y="9685"/>
                  <a:pt x="9649" y="9673"/>
                </a:cubicBezTo>
                <a:cubicBezTo>
                  <a:pt x="9673" y="9650"/>
                  <a:pt x="9709" y="9627"/>
                  <a:pt x="9732" y="9603"/>
                </a:cubicBezTo>
                <a:cubicBezTo>
                  <a:pt x="9743" y="9591"/>
                  <a:pt x="9767" y="9580"/>
                  <a:pt x="9779" y="9556"/>
                </a:cubicBezTo>
                <a:lnTo>
                  <a:pt x="9861" y="9474"/>
                </a:lnTo>
                <a:cubicBezTo>
                  <a:pt x="9861" y="9462"/>
                  <a:pt x="9873" y="9450"/>
                  <a:pt x="9884" y="9439"/>
                </a:cubicBezTo>
                <a:cubicBezTo>
                  <a:pt x="9954" y="9356"/>
                  <a:pt x="10025" y="9275"/>
                  <a:pt x="10084" y="9192"/>
                </a:cubicBezTo>
                <a:cubicBezTo>
                  <a:pt x="10095" y="9181"/>
                  <a:pt x="10095" y="9169"/>
                  <a:pt x="10107" y="9145"/>
                </a:cubicBezTo>
                <a:cubicBezTo>
                  <a:pt x="10131" y="9122"/>
                  <a:pt x="10142" y="9087"/>
                  <a:pt x="10165" y="9052"/>
                </a:cubicBezTo>
                <a:cubicBezTo>
                  <a:pt x="10178" y="9040"/>
                  <a:pt x="10178" y="9028"/>
                  <a:pt x="10189" y="9005"/>
                </a:cubicBezTo>
                <a:cubicBezTo>
                  <a:pt x="10212" y="8981"/>
                  <a:pt x="10224" y="8947"/>
                  <a:pt x="10236" y="8911"/>
                </a:cubicBezTo>
                <a:cubicBezTo>
                  <a:pt x="10248" y="8900"/>
                  <a:pt x="10259" y="8887"/>
                  <a:pt x="10259" y="8864"/>
                </a:cubicBezTo>
                <a:cubicBezTo>
                  <a:pt x="10306" y="8770"/>
                  <a:pt x="10342" y="8676"/>
                  <a:pt x="10376" y="8583"/>
                </a:cubicBezTo>
                <a:cubicBezTo>
                  <a:pt x="10376" y="8571"/>
                  <a:pt x="10376" y="8548"/>
                  <a:pt x="10389" y="8536"/>
                </a:cubicBezTo>
                <a:cubicBezTo>
                  <a:pt x="10400" y="8501"/>
                  <a:pt x="10400" y="8465"/>
                  <a:pt x="10412" y="8431"/>
                </a:cubicBezTo>
                <a:cubicBezTo>
                  <a:pt x="10423" y="8419"/>
                  <a:pt x="10423" y="8395"/>
                  <a:pt x="10423" y="8384"/>
                </a:cubicBezTo>
                <a:cubicBezTo>
                  <a:pt x="10435" y="8348"/>
                  <a:pt x="10447" y="8313"/>
                  <a:pt x="10447" y="8278"/>
                </a:cubicBezTo>
                <a:cubicBezTo>
                  <a:pt x="10447" y="8254"/>
                  <a:pt x="10459" y="8243"/>
                  <a:pt x="10459" y="8231"/>
                </a:cubicBezTo>
                <a:cubicBezTo>
                  <a:pt x="10494" y="8020"/>
                  <a:pt x="10506" y="7798"/>
                  <a:pt x="10494" y="7574"/>
                </a:cubicBezTo>
                <a:cubicBezTo>
                  <a:pt x="11009" y="7481"/>
                  <a:pt x="11538" y="7376"/>
                  <a:pt x="12065" y="7293"/>
                </a:cubicBezTo>
                <a:cubicBezTo>
                  <a:pt x="12065" y="7316"/>
                  <a:pt x="12077" y="7340"/>
                  <a:pt x="12088" y="7352"/>
                </a:cubicBezTo>
                <a:lnTo>
                  <a:pt x="12088" y="7363"/>
                </a:lnTo>
                <a:lnTo>
                  <a:pt x="12158" y="7504"/>
                </a:lnTo>
                <a:cubicBezTo>
                  <a:pt x="12171" y="7527"/>
                  <a:pt x="12182" y="7540"/>
                  <a:pt x="12182" y="7551"/>
                </a:cubicBezTo>
                <a:lnTo>
                  <a:pt x="12252" y="7657"/>
                </a:lnTo>
                <a:cubicBezTo>
                  <a:pt x="12264" y="7668"/>
                  <a:pt x="12276" y="7692"/>
                  <a:pt x="12276" y="7704"/>
                </a:cubicBezTo>
                <a:cubicBezTo>
                  <a:pt x="12311" y="7751"/>
                  <a:pt x="12346" y="7798"/>
                  <a:pt x="12382" y="7832"/>
                </a:cubicBezTo>
                <a:lnTo>
                  <a:pt x="12393" y="7832"/>
                </a:lnTo>
                <a:cubicBezTo>
                  <a:pt x="12429" y="7879"/>
                  <a:pt x="12463" y="7915"/>
                  <a:pt x="12499" y="7962"/>
                </a:cubicBezTo>
                <a:lnTo>
                  <a:pt x="12534" y="7996"/>
                </a:lnTo>
                <a:cubicBezTo>
                  <a:pt x="12569" y="8020"/>
                  <a:pt x="12604" y="8043"/>
                  <a:pt x="12627" y="8067"/>
                </a:cubicBezTo>
                <a:cubicBezTo>
                  <a:pt x="12640" y="8079"/>
                  <a:pt x="12663" y="8090"/>
                  <a:pt x="12674" y="8102"/>
                </a:cubicBezTo>
                <a:cubicBezTo>
                  <a:pt x="12721" y="8137"/>
                  <a:pt x="12757" y="8161"/>
                  <a:pt x="12815" y="8196"/>
                </a:cubicBezTo>
                <a:lnTo>
                  <a:pt x="12956" y="8267"/>
                </a:lnTo>
                <a:cubicBezTo>
                  <a:pt x="12979" y="8278"/>
                  <a:pt x="12991" y="8278"/>
                  <a:pt x="13003" y="8290"/>
                </a:cubicBezTo>
                <a:cubicBezTo>
                  <a:pt x="13049" y="8301"/>
                  <a:pt x="13085" y="8313"/>
                  <a:pt x="13120" y="8325"/>
                </a:cubicBezTo>
                <a:cubicBezTo>
                  <a:pt x="13143" y="8337"/>
                  <a:pt x="13155" y="8337"/>
                  <a:pt x="13167" y="8337"/>
                </a:cubicBezTo>
                <a:cubicBezTo>
                  <a:pt x="13226" y="8360"/>
                  <a:pt x="13284" y="8372"/>
                  <a:pt x="13343" y="8372"/>
                </a:cubicBezTo>
                <a:cubicBezTo>
                  <a:pt x="13401" y="8384"/>
                  <a:pt x="13448" y="8384"/>
                  <a:pt x="13507" y="8384"/>
                </a:cubicBezTo>
                <a:lnTo>
                  <a:pt x="13565" y="8384"/>
                </a:lnTo>
                <a:cubicBezTo>
                  <a:pt x="13612" y="8384"/>
                  <a:pt x="13659" y="8372"/>
                  <a:pt x="13706" y="8372"/>
                </a:cubicBezTo>
                <a:cubicBezTo>
                  <a:pt x="13718" y="8372"/>
                  <a:pt x="13742" y="8360"/>
                  <a:pt x="13753" y="8360"/>
                </a:cubicBezTo>
                <a:cubicBezTo>
                  <a:pt x="13823" y="8348"/>
                  <a:pt x="13882" y="8337"/>
                  <a:pt x="13953" y="8313"/>
                </a:cubicBezTo>
                <a:cubicBezTo>
                  <a:pt x="14000" y="8301"/>
                  <a:pt x="14058" y="8278"/>
                  <a:pt x="14105" y="8254"/>
                </a:cubicBezTo>
                <a:cubicBezTo>
                  <a:pt x="14117" y="8243"/>
                  <a:pt x="14128" y="8243"/>
                  <a:pt x="14140" y="8231"/>
                </a:cubicBezTo>
                <a:lnTo>
                  <a:pt x="14281" y="8161"/>
                </a:lnTo>
                <a:cubicBezTo>
                  <a:pt x="14292" y="8149"/>
                  <a:pt x="14292" y="8149"/>
                  <a:pt x="14304" y="8149"/>
                </a:cubicBezTo>
                <a:cubicBezTo>
                  <a:pt x="14339" y="8114"/>
                  <a:pt x="14375" y="8090"/>
                  <a:pt x="14410" y="8067"/>
                </a:cubicBezTo>
                <a:cubicBezTo>
                  <a:pt x="14422" y="8056"/>
                  <a:pt x="14422" y="8056"/>
                  <a:pt x="14433" y="8056"/>
                </a:cubicBezTo>
                <a:lnTo>
                  <a:pt x="14539" y="7950"/>
                </a:lnTo>
                <a:cubicBezTo>
                  <a:pt x="14550" y="7950"/>
                  <a:pt x="14550" y="7938"/>
                  <a:pt x="14562" y="7926"/>
                </a:cubicBezTo>
                <a:cubicBezTo>
                  <a:pt x="14597" y="7891"/>
                  <a:pt x="14621" y="7856"/>
                  <a:pt x="14656" y="7821"/>
                </a:cubicBezTo>
                <a:cubicBezTo>
                  <a:pt x="14680" y="7785"/>
                  <a:pt x="14714" y="7751"/>
                  <a:pt x="14738" y="7704"/>
                </a:cubicBezTo>
                <a:cubicBezTo>
                  <a:pt x="14738" y="7704"/>
                  <a:pt x="14750" y="7692"/>
                  <a:pt x="14750" y="7680"/>
                </a:cubicBezTo>
                <a:cubicBezTo>
                  <a:pt x="14773" y="7645"/>
                  <a:pt x="14797" y="7598"/>
                  <a:pt x="14808" y="7563"/>
                </a:cubicBezTo>
                <a:cubicBezTo>
                  <a:pt x="14808" y="7551"/>
                  <a:pt x="14820" y="7551"/>
                  <a:pt x="14820" y="7540"/>
                </a:cubicBezTo>
                <a:cubicBezTo>
                  <a:pt x="14832" y="7504"/>
                  <a:pt x="14855" y="7469"/>
                  <a:pt x="14867" y="7434"/>
                </a:cubicBezTo>
                <a:lnTo>
                  <a:pt x="14867" y="7410"/>
                </a:lnTo>
                <a:cubicBezTo>
                  <a:pt x="14878" y="7363"/>
                  <a:pt x="14891" y="7316"/>
                  <a:pt x="14902" y="7282"/>
                </a:cubicBezTo>
                <a:cubicBezTo>
                  <a:pt x="14902" y="7270"/>
                  <a:pt x="14914" y="7258"/>
                  <a:pt x="14914" y="7246"/>
                </a:cubicBezTo>
                <a:cubicBezTo>
                  <a:pt x="14925" y="7211"/>
                  <a:pt x="14925" y="7164"/>
                  <a:pt x="14938" y="7118"/>
                </a:cubicBezTo>
                <a:cubicBezTo>
                  <a:pt x="14938" y="7024"/>
                  <a:pt x="14949" y="6930"/>
                  <a:pt x="14938" y="6836"/>
                </a:cubicBezTo>
                <a:cubicBezTo>
                  <a:pt x="14972" y="5969"/>
                  <a:pt x="14328" y="5042"/>
                  <a:pt x="13401" y="5031"/>
                </a:cubicBezTo>
                <a:cubicBezTo>
                  <a:pt x="13155" y="5031"/>
                  <a:pt x="12898" y="5101"/>
                  <a:pt x="12616" y="5242"/>
                </a:cubicBezTo>
                <a:cubicBezTo>
                  <a:pt x="12124" y="5500"/>
                  <a:pt x="11913" y="5969"/>
                  <a:pt x="11924" y="6461"/>
                </a:cubicBezTo>
                <a:lnTo>
                  <a:pt x="11924" y="6472"/>
                </a:lnTo>
                <a:lnTo>
                  <a:pt x="11924" y="6531"/>
                </a:lnTo>
                <a:lnTo>
                  <a:pt x="11924" y="6636"/>
                </a:lnTo>
                <a:lnTo>
                  <a:pt x="11924" y="6649"/>
                </a:lnTo>
                <a:lnTo>
                  <a:pt x="11924" y="6672"/>
                </a:lnTo>
                <a:cubicBezTo>
                  <a:pt x="11408" y="6754"/>
                  <a:pt x="10892" y="6860"/>
                  <a:pt x="10389" y="6941"/>
                </a:cubicBezTo>
                <a:cubicBezTo>
                  <a:pt x="10060" y="5758"/>
                  <a:pt x="9087" y="4737"/>
                  <a:pt x="7786" y="4737"/>
                </a:cubicBezTo>
                <a:cubicBezTo>
                  <a:pt x="7586" y="4737"/>
                  <a:pt x="7387" y="4761"/>
                  <a:pt x="7176" y="4807"/>
                </a:cubicBezTo>
                <a:cubicBezTo>
                  <a:pt x="7023" y="4187"/>
                  <a:pt x="6824" y="3588"/>
                  <a:pt x="6672" y="2967"/>
                </a:cubicBezTo>
                <a:cubicBezTo>
                  <a:pt x="6672" y="2955"/>
                  <a:pt x="6684" y="2955"/>
                  <a:pt x="6684" y="2955"/>
                </a:cubicBezTo>
                <a:cubicBezTo>
                  <a:pt x="6695" y="2944"/>
                  <a:pt x="6707" y="2944"/>
                  <a:pt x="6707" y="2932"/>
                </a:cubicBezTo>
                <a:cubicBezTo>
                  <a:pt x="6754" y="2908"/>
                  <a:pt x="6789" y="2885"/>
                  <a:pt x="6824" y="2861"/>
                </a:cubicBezTo>
                <a:cubicBezTo>
                  <a:pt x="6824" y="2850"/>
                  <a:pt x="6836" y="2850"/>
                  <a:pt x="6848" y="2838"/>
                </a:cubicBezTo>
                <a:cubicBezTo>
                  <a:pt x="6883" y="2814"/>
                  <a:pt x="6918" y="2780"/>
                  <a:pt x="6953" y="2744"/>
                </a:cubicBezTo>
                <a:cubicBezTo>
                  <a:pt x="6953" y="2733"/>
                  <a:pt x="6965" y="2733"/>
                  <a:pt x="6976" y="2721"/>
                </a:cubicBezTo>
                <a:cubicBezTo>
                  <a:pt x="7000" y="2686"/>
                  <a:pt x="7035" y="2650"/>
                  <a:pt x="7070" y="2615"/>
                </a:cubicBezTo>
                <a:cubicBezTo>
                  <a:pt x="7094" y="2580"/>
                  <a:pt x="7117" y="2533"/>
                  <a:pt x="7140" y="2498"/>
                </a:cubicBezTo>
                <a:lnTo>
                  <a:pt x="7164" y="2475"/>
                </a:lnTo>
                <a:cubicBezTo>
                  <a:pt x="7176" y="2439"/>
                  <a:pt x="7200" y="2392"/>
                  <a:pt x="7223" y="2358"/>
                </a:cubicBezTo>
                <a:cubicBezTo>
                  <a:pt x="7223" y="2345"/>
                  <a:pt x="7223" y="2345"/>
                  <a:pt x="7234" y="2334"/>
                </a:cubicBezTo>
                <a:cubicBezTo>
                  <a:pt x="7246" y="2298"/>
                  <a:pt x="7258" y="2264"/>
                  <a:pt x="7270" y="2217"/>
                </a:cubicBezTo>
                <a:cubicBezTo>
                  <a:pt x="7281" y="2217"/>
                  <a:pt x="7281" y="2205"/>
                  <a:pt x="7281" y="2205"/>
                </a:cubicBezTo>
                <a:cubicBezTo>
                  <a:pt x="7293" y="2158"/>
                  <a:pt x="7305" y="2111"/>
                  <a:pt x="7317" y="2076"/>
                </a:cubicBezTo>
                <a:lnTo>
                  <a:pt x="7317" y="2041"/>
                </a:lnTo>
                <a:cubicBezTo>
                  <a:pt x="7328" y="1994"/>
                  <a:pt x="7340" y="1959"/>
                  <a:pt x="7340" y="1912"/>
                </a:cubicBezTo>
                <a:cubicBezTo>
                  <a:pt x="7445" y="1021"/>
                  <a:pt x="6778" y="1"/>
                  <a:pt x="580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55" name="Google Shape;455;p13"/>
          <p:cNvGrpSpPr/>
          <p:nvPr/>
        </p:nvGrpSpPr>
        <p:grpSpPr>
          <a:xfrm rot="-5400000" flipH="1">
            <a:off x="95556" y="622706"/>
            <a:ext cx="1728869" cy="1218489"/>
            <a:chOff x="2458950" y="370151"/>
            <a:chExt cx="697050" cy="491274"/>
          </a:xfrm>
        </p:grpSpPr>
        <p:sp>
          <p:nvSpPr>
            <p:cNvPr id="456" name="Google Shape;456;p13"/>
            <p:cNvSpPr/>
            <p:nvPr/>
          </p:nvSpPr>
          <p:spPr>
            <a:xfrm>
              <a:off x="2820776" y="370151"/>
              <a:ext cx="88000" cy="100225"/>
            </a:xfrm>
            <a:custGeom>
              <a:avLst/>
              <a:gdLst/>
              <a:ahLst/>
              <a:cxnLst/>
              <a:rect l="l" t="t" r="r" b="b"/>
              <a:pathLst>
                <a:path w="3520" h="4009" extrusionOk="0">
                  <a:moveTo>
                    <a:pt x="2021" y="1"/>
                  </a:moveTo>
                  <a:cubicBezTo>
                    <a:pt x="1846" y="1"/>
                    <a:pt x="1681" y="99"/>
                    <a:pt x="1636" y="325"/>
                  </a:cubicBezTo>
                  <a:cubicBezTo>
                    <a:pt x="1585" y="645"/>
                    <a:pt x="1502" y="965"/>
                    <a:pt x="1420" y="1284"/>
                  </a:cubicBezTo>
                  <a:cubicBezTo>
                    <a:pt x="1203" y="1192"/>
                    <a:pt x="976" y="1099"/>
                    <a:pt x="749" y="1037"/>
                  </a:cubicBezTo>
                  <a:cubicBezTo>
                    <a:pt x="704" y="1024"/>
                    <a:pt x="661" y="1018"/>
                    <a:pt x="620" y="1018"/>
                  </a:cubicBezTo>
                  <a:cubicBezTo>
                    <a:pt x="159" y="1018"/>
                    <a:pt x="0" y="1761"/>
                    <a:pt x="512" y="1903"/>
                  </a:cubicBezTo>
                  <a:cubicBezTo>
                    <a:pt x="728" y="1965"/>
                    <a:pt x="945" y="2048"/>
                    <a:pt x="1152" y="2141"/>
                  </a:cubicBezTo>
                  <a:cubicBezTo>
                    <a:pt x="1007" y="2584"/>
                    <a:pt x="842" y="3028"/>
                    <a:pt x="677" y="3461"/>
                  </a:cubicBezTo>
                  <a:cubicBezTo>
                    <a:pt x="552" y="3791"/>
                    <a:pt x="823" y="4008"/>
                    <a:pt x="1099" y="4008"/>
                  </a:cubicBezTo>
                  <a:cubicBezTo>
                    <a:pt x="1281" y="4008"/>
                    <a:pt x="1466" y="3915"/>
                    <a:pt x="1544" y="3698"/>
                  </a:cubicBezTo>
                  <a:cubicBezTo>
                    <a:pt x="1698" y="3306"/>
                    <a:pt x="1842" y="2904"/>
                    <a:pt x="1977" y="2512"/>
                  </a:cubicBezTo>
                  <a:cubicBezTo>
                    <a:pt x="2224" y="2615"/>
                    <a:pt x="2472" y="2698"/>
                    <a:pt x="2740" y="2749"/>
                  </a:cubicBezTo>
                  <a:cubicBezTo>
                    <a:pt x="2775" y="2756"/>
                    <a:pt x="2809" y="2759"/>
                    <a:pt x="2841" y="2759"/>
                  </a:cubicBezTo>
                  <a:cubicBezTo>
                    <a:pt x="3334" y="2759"/>
                    <a:pt x="3519" y="1990"/>
                    <a:pt x="2977" y="1883"/>
                  </a:cubicBezTo>
                  <a:cubicBezTo>
                    <a:pt x="2729" y="1831"/>
                    <a:pt x="2482" y="1749"/>
                    <a:pt x="2255" y="1656"/>
                  </a:cubicBezTo>
                  <a:cubicBezTo>
                    <a:pt x="2358" y="1295"/>
                    <a:pt x="2441" y="934"/>
                    <a:pt x="2513" y="573"/>
                  </a:cubicBezTo>
                  <a:cubicBezTo>
                    <a:pt x="2575" y="225"/>
                    <a:pt x="2286" y="1"/>
                    <a:pt x="20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3"/>
            <p:cNvSpPr/>
            <p:nvPr/>
          </p:nvSpPr>
          <p:spPr>
            <a:xfrm>
              <a:off x="2458950" y="728400"/>
              <a:ext cx="67825" cy="58925"/>
            </a:xfrm>
            <a:custGeom>
              <a:avLst/>
              <a:gdLst/>
              <a:ahLst/>
              <a:cxnLst/>
              <a:rect l="l" t="t" r="r" b="b"/>
              <a:pathLst>
                <a:path w="2713" h="2357" extrusionOk="0">
                  <a:moveTo>
                    <a:pt x="1510" y="0"/>
                  </a:moveTo>
                  <a:cubicBezTo>
                    <a:pt x="1288" y="0"/>
                    <a:pt x="1065" y="67"/>
                    <a:pt x="877" y="205"/>
                  </a:cubicBezTo>
                  <a:cubicBezTo>
                    <a:pt x="774" y="287"/>
                    <a:pt x="671" y="370"/>
                    <a:pt x="558" y="452"/>
                  </a:cubicBezTo>
                  <a:cubicBezTo>
                    <a:pt x="93" y="792"/>
                    <a:pt x="0" y="1473"/>
                    <a:pt x="351" y="1938"/>
                  </a:cubicBezTo>
                  <a:cubicBezTo>
                    <a:pt x="552" y="2212"/>
                    <a:pt x="872" y="2357"/>
                    <a:pt x="1196" y="2357"/>
                  </a:cubicBezTo>
                  <a:cubicBezTo>
                    <a:pt x="1421" y="2357"/>
                    <a:pt x="1647" y="2288"/>
                    <a:pt x="1837" y="2144"/>
                  </a:cubicBezTo>
                  <a:cubicBezTo>
                    <a:pt x="1940" y="2072"/>
                    <a:pt x="2053" y="1989"/>
                    <a:pt x="2156" y="1906"/>
                  </a:cubicBezTo>
                  <a:cubicBezTo>
                    <a:pt x="2621" y="1556"/>
                    <a:pt x="2713" y="886"/>
                    <a:pt x="2362" y="421"/>
                  </a:cubicBezTo>
                  <a:cubicBezTo>
                    <a:pt x="2160" y="145"/>
                    <a:pt x="1837" y="0"/>
                    <a:pt x="15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3"/>
            <p:cNvSpPr/>
            <p:nvPr/>
          </p:nvSpPr>
          <p:spPr>
            <a:xfrm>
              <a:off x="2521600" y="807300"/>
              <a:ext cx="63725" cy="54125"/>
            </a:xfrm>
            <a:custGeom>
              <a:avLst/>
              <a:gdLst/>
              <a:ahLst/>
              <a:cxnLst/>
              <a:rect l="l" t="t" r="r" b="b"/>
              <a:pathLst>
                <a:path w="2549" h="2165" extrusionOk="0">
                  <a:moveTo>
                    <a:pt x="1157" y="1"/>
                  </a:moveTo>
                  <a:cubicBezTo>
                    <a:pt x="631" y="1"/>
                    <a:pt x="159" y="384"/>
                    <a:pt x="83" y="917"/>
                  </a:cubicBezTo>
                  <a:cubicBezTo>
                    <a:pt x="1" y="1484"/>
                    <a:pt x="413" y="2031"/>
                    <a:pt x="991" y="2113"/>
                  </a:cubicBezTo>
                  <a:lnTo>
                    <a:pt x="1270" y="2154"/>
                  </a:lnTo>
                  <a:cubicBezTo>
                    <a:pt x="1319" y="2162"/>
                    <a:pt x="1367" y="2165"/>
                    <a:pt x="1415" y="2165"/>
                  </a:cubicBezTo>
                  <a:cubicBezTo>
                    <a:pt x="1927" y="2165"/>
                    <a:pt x="2391" y="1776"/>
                    <a:pt x="2466" y="1257"/>
                  </a:cubicBezTo>
                  <a:cubicBezTo>
                    <a:pt x="2549" y="680"/>
                    <a:pt x="2136" y="133"/>
                    <a:pt x="1569" y="50"/>
                  </a:cubicBezTo>
                  <a:lnTo>
                    <a:pt x="1290" y="9"/>
                  </a:lnTo>
                  <a:cubicBezTo>
                    <a:pt x="1246" y="3"/>
                    <a:pt x="1201" y="1"/>
                    <a:pt x="1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3"/>
            <p:cNvSpPr/>
            <p:nvPr/>
          </p:nvSpPr>
          <p:spPr>
            <a:xfrm>
              <a:off x="2562825" y="714100"/>
              <a:ext cx="72325" cy="53275"/>
            </a:xfrm>
            <a:custGeom>
              <a:avLst/>
              <a:gdLst/>
              <a:ahLst/>
              <a:cxnLst/>
              <a:rect l="l" t="t" r="r" b="b"/>
              <a:pathLst>
                <a:path w="2893" h="2131" extrusionOk="0">
                  <a:moveTo>
                    <a:pt x="1426" y="1"/>
                  </a:moveTo>
                  <a:cubicBezTo>
                    <a:pt x="216" y="1"/>
                    <a:pt x="1" y="1930"/>
                    <a:pt x="1302" y="2118"/>
                  </a:cubicBezTo>
                  <a:cubicBezTo>
                    <a:pt x="1362" y="2127"/>
                    <a:pt x="1420" y="2131"/>
                    <a:pt x="1475" y="2131"/>
                  </a:cubicBezTo>
                  <a:cubicBezTo>
                    <a:pt x="2677" y="2131"/>
                    <a:pt x="2892" y="200"/>
                    <a:pt x="1601" y="14"/>
                  </a:cubicBezTo>
                  <a:cubicBezTo>
                    <a:pt x="1541" y="5"/>
                    <a:pt x="1482" y="1"/>
                    <a:pt x="1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3"/>
            <p:cNvSpPr/>
            <p:nvPr/>
          </p:nvSpPr>
          <p:spPr>
            <a:xfrm>
              <a:off x="3033750" y="467675"/>
              <a:ext cx="46950" cy="40975"/>
            </a:xfrm>
            <a:custGeom>
              <a:avLst/>
              <a:gdLst/>
              <a:ahLst/>
              <a:cxnLst/>
              <a:rect l="l" t="t" r="r" b="b"/>
              <a:pathLst>
                <a:path w="1878" h="1639" extrusionOk="0">
                  <a:moveTo>
                    <a:pt x="1045" y="0"/>
                  </a:moveTo>
                  <a:cubicBezTo>
                    <a:pt x="892" y="0"/>
                    <a:pt x="739" y="47"/>
                    <a:pt x="610" y="143"/>
                  </a:cubicBezTo>
                  <a:cubicBezTo>
                    <a:pt x="527" y="205"/>
                    <a:pt x="454" y="257"/>
                    <a:pt x="383" y="319"/>
                  </a:cubicBezTo>
                  <a:cubicBezTo>
                    <a:pt x="62" y="556"/>
                    <a:pt x="1" y="1020"/>
                    <a:pt x="238" y="1350"/>
                  </a:cubicBezTo>
                  <a:cubicBezTo>
                    <a:pt x="378" y="1539"/>
                    <a:pt x="602" y="1638"/>
                    <a:pt x="828" y="1638"/>
                  </a:cubicBezTo>
                  <a:cubicBezTo>
                    <a:pt x="983" y="1638"/>
                    <a:pt x="1139" y="1591"/>
                    <a:pt x="1270" y="1495"/>
                  </a:cubicBezTo>
                  <a:cubicBezTo>
                    <a:pt x="1342" y="1433"/>
                    <a:pt x="1414" y="1381"/>
                    <a:pt x="1486" y="1330"/>
                  </a:cubicBezTo>
                  <a:cubicBezTo>
                    <a:pt x="1816" y="1082"/>
                    <a:pt x="1878" y="617"/>
                    <a:pt x="1641" y="298"/>
                  </a:cubicBezTo>
                  <a:cubicBezTo>
                    <a:pt x="1494" y="102"/>
                    <a:pt x="1269" y="0"/>
                    <a:pt x="10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13"/>
            <p:cNvSpPr/>
            <p:nvPr/>
          </p:nvSpPr>
          <p:spPr>
            <a:xfrm>
              <a:off x="3077075" y="522600"/>
              <a:ext cx="44125" cy="37525"/>
            </a:xfrm>
            <a:custGeom>
              <a:avLst/>
              <a:gdLst/>
              <a:ahLst/>
              <a:cxnLst/>
              <a:rect l="l" t="t" r="r" b="b"/>
              <a:pathLst>
                <a:path w="1765" h="1501" extrusionOk="0">
                  <a:moveTo>
                    <a:pt x="789" y="1"/>
                  </a:moveTo>
                  <a:cubicBezTo>
                    <a:pt x="429" y="1"/>
                    <a:pt x="110" y="272"/>
                    <a:pt x="62" y="628"/>
                  </a:cubicBezTo>
                  <a:cubicBezTo>
                    <a:pt x="1" y="1031"/>
                    <a:pt x="289" y="1402"/>
                    <a:pt x="681" y="1464"/>
                  </a:cubicBezTo>
                  <a:lnTo>
                    <a:pt x="878" y="1494"/>
                  </a:lnTo>
                  <a:cubicBezTo>
                    <a:pt x="910" y="1499"/>
                    <a:pt x="942" y="1501"/>
                    <a:pt x="974" y="1501"/>
                  </a:cubicBezTo>
                  <a:cubicBezTo>
                    <a:pt x="1339" y="1501"/>
                    <a:pt x="1666" y="1235"/>
                    <a:pt x="1713" y="866"/>
                  </a:cubicBezTo>
                  <a:cubicBezTo>
                    <a:pt x="1765" y="463"/>
                    <a:pt x="1486" y="91"/>
                    <a:pt x="1084" y="30"/>
                  </a:cubicBezTo>
                  <a:lnTo>
                    <a:pt x="898" y="9"/>
                  </a:lnTo>
                  <a:cubicBezTo>
                    <a:pt x="862" y="3"/>
                    <a:pt x="825" y="1"/>
                    <a:pt x="7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13"/>
            <p:cNvSpPr/>
            <p:nvPr/>
          </p:nvSpPr>
          <p:spPr>
            <a:xfrm>
              <a:off x="3105725" y="457875"/>
              <a:ext cx="50275" cy="36825"/>
            </a:xfrm>
            <a:custGeom>
              <a:avLst/>
              <a:gdLst/>
              <a:ahLst/>
              <a:cxnLst/>
              <a:rect l="l" t="t" r="r" b="b"/>
              <a:pathLst>
                <a:path w="2011" h="1473" extrusionOk="0">
                  <a:moveTo>
                    <a:pt x="983" y="0"/>
                  </a:moveTo>
                  <a:cubicBezTo>
                    <a:pt x="149" y="0"/>
                    <a:pt x="0" y="1336"/>
                    <a:pt x="897" y="1463"/>
                  </a:cubicBezTo>
                  <a:cubicBezTo>
                    <a:pt x="938" y="1469"/>
                    <a:pt x="978" y="1472"/>
                    <a:pt x="1017" y="1472"/>
                  </a:cubicBezTo>
                  <a:cubicBezTo>
                    <a:pt x="1853" y="1472"/>
                    <a:pt x="2010" y="137"/>
                    <a:pt x="1103" y="9"/>
                  </a:cubicBezTo>
                  <a:cubicBezTo>
                    <a:pt x="1062" y="3"/>
                    <a:pt x="1022" y="0"/>
                    <a:pt x="9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3" name="Google Shape;463;p13"/>
          <p:cNvGrpSpPr/>
          <p:nvPr/>
        </p:nvGrpSpPr>
        <p:grpSpPr>
          <a:xfrm rot="-8999975">
            <a:off x="11322095" y="5812317"/>
            <a:ext cx="394639" cy="653888"/>
            <a:chOff x="3330825" y="1367375"/>
            <a:chExt cx="280075" cy="464025"/>
          </a:xfrm>
        </p:grpSpPr>
        <p:sp>
          <p:nvSpPr>
            <p:cNvPr id="464" name="Google Shape;464;p13"/>
            <p:cNvSpPr/>
            <p:nvPr/>
          </p:nvSpPr>
          <p:spPr>
            <a:xfrm>
              <a:off x="3484800" y="1720525"/>
              <a:ext cx="115550" cy="110875"/>
            </a:xfrm>
            <a:custGeom>
              <a:avLst/>
              <a:gdLst/>
              <a:ahLst/>
              <a:cxnLst/>
              <a:rect l="l" t="t" r="r" b="b"/>
              <a:pathLst>
                <a:path w="4622" h="4435" extrusionOk="0">
                  <a:moveTo>
                    <a:pt x="2311" y="0"/>
                  </a:moveTo>
                  <a:cubicBezTo>
                    <a:pt x="2159" y="0"/>
                    <a:pt x="2006" y="13"/>
                    <a:pt x="1857" y="37"/>
                  </a:cubicBezTo>
                  <a:cubicBezTo>
                    <a:pt x="764" y="233"/>
                    <a:pt x="0" y="1265"/>
                    <a:pt x="51" y="2348"/>
                  </a:cubicBezTo>
                  <a:cubicBezTo>
                    <a:pt x="51" y="2461"/>
                    <a:pt x="72" y="2574"/>
                    <a:pt x="93" y="2678"/>
                  </a:cubicBezTo>
                  <a:cubicBezTo>
                    <a:pt x="113" y="2998"/>
                    <a:pt x="196" y="3307"/>
                    <a:pt x="351" y="3606"/>
                  </a:cubicBezTo>
                  <a:cubicBezTo>
                    <a:pt x="665" y="4200"/>
                    <a:pt x="1226" y="4435"/>
                    <a:pt x="1815" y="4435"/>
                  </a:cubicBezTo>
                  <a:cubicBezTo>
                    <a:pt x="2249" y="4435"/>
                    <a:pt x="2698" y="4307"/>
                    <a:pt x="3074" y="4101"/>
                  </a:cubicBezTo>
                  <a:cubicBezTo>
                    <a:pt x="4054" y="3555"/>
                    <a:pt x="4621" y="2430"/>
                    <a:pt x="4312" y="1337"/>
                  </a:cubicBezTo>
                  <a:cubicBezTo>
                    <a:pt x="4057" y="414"/>
                    <a:pt x="3188" y="0"/>
                    <a:pt x="23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13"/>
            <p:cNvSpPr/>
            <p:nvPr/>
          </p:nvSpPr>
          <p:spPr>
            <a:xfrm>
              <a:off x="3477400" y="1543325"/>
              <a:ext cx="133500" cy="103775"/>
            </a:xfrm>
            <a:custGeom>
              <a:avLst/>
              <a:gdLst/>
              <a:ahLst/>
              <a:cxnLst/>
              <a:rect l="l" t="t" r="r" b="b"/>
              <a:pathLst>
                <a:path w="5340" h="4151" extrusionOk="0">
                  <a:moveTo>
                    <a:pt x="2983" y="1"/>
                  </a:moveTo>
                  <a:cubicBezTo>
                    <a:pt x="2469" y="1"/>
                    <a:pt x="1956" y="154"/>
                    <a:pt x="1575" y="451"/>
                  </a:cubicBezTo>
                  <a:cubicBezTo>
                    <a:pt x="0" y="1662"/>
                    <a:pt x="1018" y="4151"/>
                    <a:pt x="2737" y="4151"/>
                  </a:cubicBezTo>
                  <a:cubicBezTo>
                    <a:pt x="2819" y="4151"/>
                    <a:pt x="2903" y="4145"/>
                    <a:pt x="2988" y="4134"/>
                  </a:cubicBezTo>
                  <a:cubicBezTo>
                    <a:pt x="3494" y="4134"/>
                    <a:pt x="3999" y="3938"/>
                    <a:pt x="4432" y="3576"/>
                  </a:cubicBezTo>
                  <a:cubicBezTo>
                    <a:pt x="5340" y="2834"/>
                    <a:pt x="5340" y="1555"/>
                    <a:pt x="4629" y="699"/>
                  </a:cubicBezTo>
                  <a:cubicBezTo>
                    <a:pt x="4237" y="228"/>
                    <a:pt x="3610" y="1"/>
                    <a:pt x="29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13"/>
            <p:cNvSpPr/>
            <p:nvPr/>
          </p:nvSpPr>
          <p:spPr>
            <a:xfrm>
              <a:off x="3330825" y="1489400"/>
              <a:ext cx="143400" cy="134750"/>
            </a:xfrm>
            <a:custGeom>
              <a:avLst/>
              <a:gdLst/>
              <a:ahLst/>
              <a:cxnLst/>
              <a:rect l="l" t="t" r="r" b="b"/>
              <a:pathLst>
                <a:path w="5736" h="5390" extrusionOk="0">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3"/>
            <p:cNvSpPr/>
            <p:nvPr/>
          </p:nvSpPr>
          <p:spPr>
            <a:xfrm>
              <a:off x="3451275" y="1367375"/>
              <a:ext cx="111650" cy="100400"/>
            </a:xfrm>
            <a:custGeom>
              <a:avLst/>
              <a:gdLst/>
              <a:ahLst/>
              <a:cxnLst/>
              <a:rect l="l" t="t" r="r" b="b"/>
              <a:pathLst>
                <a:path w="4466" h="4016" extrusionOk="0">
                  <a:moveTo>
                    <a:pt x="2077" y="0"/>
                  </a:moveTo>
                  <a:cubicBezTo>
                    <a:pt x="1557" y="0"/>
                    <a:pt x="1026" y="185"/>
                    <a:pt x="660" y="506"/>
                  </a:cubicBezTo>
                  <a:cubicBezTo>
                    <a:pt x="640" y="537"/>
                    <a:pt x="608" y="558"/>
                    <a:pt x="588" y="578"/>
                  </a:cubicBezTo>
                  <a:cubicBezTo>
                    <a:pt x="299" y="805"/>
                    <a:pt x="134" y="1145"/>
                    <a:pt x="83" y="1517"/>
                  </a:cubicBezTo>
                  <a:cubicBezTo>
                    <a:pt x="0" y="1950"/>
                    <a:pt x="62" y="2404"/>
                    <a:pt x="258" y="2827"/>
                  </a:cubicBezTo>
                  <a:cubicBezTo>
                    <a:pt x="340" y="3002"/>
                    <a:pt x="443" y="3146"/>
                    <a:pt x="567" y="3270"/>
                  </a:cubicBezTo>
                  <a:cubicBezTo>
                    <a:pt x="805" y="3570"/>
                    <a:pt x="1104" y="3817"/>
                    <a:pt x="1465" y="3930"/>
                  </a:cubicBezTo>
                  <a:cubicBezTo>
                    <a:pt x="1650" y="3988"/>
                    <a:pt x="1827" y="4015"/>
                    <a:pt x="1997" y="4015"/>
                  </a:cubicBezTo>
                  <a:cubicBezTo>
                    <a:pt x="3607" y="4015"/>
                    <a:pt x="4465" y="1592"/>
                    <a:pt x="3280" y="444"/>
                  </a:cubicBezTo>
                  <a:cubicBezTo>
                    <a:pt x="2965" y="138"/>
                    <a:pt x="2525" y="0"/>
                    <a:pt x="20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3"/>
            <p:cNvSpPr/>
            <p:nvPr/>
          </p:nvSpPr>
          <p:spPr>
            <a:xfrm>
              <a:off x="3353000" y="1520100"/>
              <a:ext cx="54450" cy="76825"/>
            </a:xfrm>
            <a:custGeom>
              <a:avLst/>
              <a:gdLst/>
              <a:ahLst/>
              <a:cxnLst/>
              <a:rect l="l" t="t" r="r" b="b"/>
              <a:pathLst>
                <a:path w="2178" h="3073" extrusionOk="0">
                  <a:moveTo>
                    <a:pt x="1092" y="1"/>
                  </a:moveTo>
                  <a:cubicBezTo>
                    <a:pt x="1037" y="1"/>
                    <a:pt x="980" y="21"/>
                    <a:pt x="929" y="70"/>
                  </a:cubicBezTo>
                  <a:cubicBezTo>
                    <a:pt x="1" y="906"/>
                    <a:pt x="558" y="2999"/>
                    <a:pt x="1868" y="3072"/>
                  </a:cubicBezTo>
                  <a:cubicBezTo>
                    <a:pt x="1875" y="3073"/>
                    <a:pt x="1881" y="3073"/>
                    <a:pt x="1887" y="3073"/>
                  </a:cubicBezTo>
                  <a:cubicBezTo>
                    <a:pt x="2178" y="3073"/>
                    <a:pt x="2171" y="2607"/>
                    <a:pt x="1868" y="2598"/>
                  </a:cubicBezTo>
                  <a:cubicBezTo>
                    <a:pt x="960" y="2546"/>
                    <a:pt x="672" y="947"/>
                    <a:pt x="1270" y="411"/>
                  </a:cubicBezTo>
                  <a:cubicBezTo>
                    <a:pt x="1446" y="243"/>
                    <a:pt x="1281" y="1"/>
                    <a:pt x="10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3"/>
            <p:cNvSpPr/>
            <p:nvPr/>
          </p:nvSpPr>
          <p:spPr>
            <a:xfrm>
              <a:off x="3451525" y="1381525"/>
              <a:ext cx="55450" cy="76050"/>
            </a:xfrm>
            <a:custGeom>
              <a:avLst/>
              <a:gdLst/>
              <a:ahLst/>
              <a:cxnLst/>
              <a:rect l="l" t="t" r="r" b="b"/>
              <a:pathLst>
                <a:path w="2218" h="3042" extrusionOk="0">
                  <a:moveTo>
                    <a:pt x="1304" y="0"/>
                  </a:moveTo>
                  <a:cubicBezTo>
                    <a:pt x="1263" y="0"/>
                    <a:pt x="1220" y="13"/>
                    <a:pt x="1176" y="43"/>
                  </a:cubicBezTo>
                  <a:cubicBezTo>
                    <a:pt x="0" y="827"/>
                    <a:pt x="815" y="2395"/>
                    <a:pt x="1754" y="3004"/>
                  </a:cubicBezTo>
                  <a:cubicBezTo>
                    <a:pt x="1795" y="3030"/>
                    <a:pt x="1837" y="3042"/>
                    <a:pt x="1876" y="3042"/>
                  </a:cubicBezTo>
                  <a:cubicBezTo>
                    <a:pt x="2079" y="3042"/>
                    <a:pt x="2218" y="2729"/>
                    <a:pt x="2001" y="2591"/>
                  </a:cubicBezTo>
                  <a:cubicBezTo>
                    <a:pt x="1382" y="2188"/>
                    <a:pt x="578" y="1012"/>
                    <a:pt x="1424" y="455"/>
                  </a:cubicBezTo>
                  <a:cubicBezTo>
                    <a:pt x="1638" y="310"/>
                    <a:pt x="1504" y="0"/>
                    <a:pt x="1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13"/>
            <p:cNvSpPr/>
            <p:nvPr/>
          </p:nvSpPr>
          <p:spPr>
            <a:xfrm>
              <a:off x="3507475" y="1562550"/>
              <a:ext cx="38475" cy="55175"/>
            </a:xfrm>
            <a:custGeom>
              <a:avLst/>
              <a:gdLst/>
              <a:ahLst/>
              <a:cxnLst/>
              <a:rect l="l" t="t" r="r" b="b"/>
              <a:pathLst>
                <a:path w="1539" h="2207" extrusionOk="0">
                  <a:moveTo>
                    <a:pt x="743" y="0"/>
                  </a:moveTo>
                  <a:cubicBezTo>
                    <a:pt x="669" y="0"/>
                    <a:pt x="593" y="31"/>
                    <a:pt x="537" y="105"/>
                  </a:cubicBezTo>
                  <a:cubicBezTo>
                    <a:pt x="1" y="817"/>
                    <a:pt x="372" y="1859"/>
                    <a:pt x="1166" y="2189"/>
                  </a:cubicBezTo>
                  <a:cubicBezTo>
                    <a:pt x="1196" y="2201"/>
                    <a:pt x="1224" y="2206"/>
                    <a:pt x="1251" y="2206"/>
                  </a:cubicBezTo>
                  <a:cubicBezTo>
                    <a:pt x="1467" y="2206"/>
                    <a:pt x="1539" y="1826"/>
                    <a:pt x="1290" y="1725"/>
                  </a:cubicBezTo>
                  <a:cubicBezTo>
                    <a:pt x="754" y="1508"/>
                    <a:pt x="630" y="786"/>
                    <a:pt x="950" y="343"/>
                  </a:cubicBezTo>
                  <a:cubicBezTo>
                    <a:pt x="1080" y="169"/>
                    <a:pt x="916" y="0"/>
                    <a:pt x="7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3"/>
            <p:cNvSpPr/>
            <p:nvPr/>
          </p:nvSpPr>
          <p:spPr>
            <a:xfrm>
              <a:off x="3501025" y="1742650"/>
              <a:ext cx="41675" cy="55450"/>
            </a:xfrm>
            <a:custGeom>
              <a:avLst/>
              <a:gdLst/>
              <a:ahLst/>
              <a:cxnLst/>
              <a:rect l="l" t="t" r="r" b="b"/>
              <a:pathLst>
                <a:path w="1667" h="2218" extrusionOk="0">
                  <a:moveTo>
                    <a:pt x="651" y="1"/>
                  </a:moveTo>
                  <a:cubicBezTo>
                    <a:pt x="578" y="1"/>
                    <a:pt x="505" y="33"/>
                    <a:pt x="454" y="112"/>
                  </a:cubicBezTo>
                  <a:cubicBezTo>
                    <a:pt x="1" y="875"/>
                    <a:pt x="454" y="1927"/>
                    <a:pt x="1280" y="2205"/>
                  </a:cubicBezTo>
                  <a:cubicBezTo>
                    <a:pt x="1306" y="2214"/>
                    <a:pt x="1331" y="2218"/>
                    <a:pt x="1354" y="2218"/>
                  </a:cubicBezTo>
                  <a:cubicBezTo>
                    <a:pt x="1588" y="2218"/>
                    <a:pt x="1666" y="1826"/>
                    <a:pt x="1403" y="1741"/>
                  </a:cubicBezTo>
                  <a:cubicBezTo>
                    <a:pt x="867" y="1556"/>
                    <a:pt x="578" y="844"/>
                    <a:pt x="878" y="359"/>
                  </a:cubicBezTo>
                  <a:cubicBezTo>
                    <a:pt x="985" y="172"/>
                    <a:pt x="818" y="1"/>
                    <a:pt x="6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1020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2"/>
        </a:solidFill>
        <a:effectLst/>
      </p:bgPr>
    </p:bg>
    <p:spTree>
      <p:nvGrpSpPr>
        <p:cNvPr id="1" name="Shape 540"/>
        <p:cNvGrpSpPr/>
        <p:nvPr/>
      </p:nvGrpSpPr>
      <p:grpSpPr>
        <a:xfrm>
          <a:off x="0" y="0"/>
          <a:ext cx="0" cy="0"/>
          <a:chOff x="0" y="0"/>
          <a:chExt cx="0" cy="0"/>
        </a:xfrm>
      </p:grpSpPr>
      <p:grpSp>
        <p:nvGrpSpPr>
          <p:cNvPr id="541" name="Google Shape;541;p15"/>
          <p:cNvGrpSpPr/>
          <p:nvPr/>
        </p:nvGrpSpPr>
        <p:grpSpPr>
          <a:xfrm>
            <a:off x="-6760768" y="-7053710"/>
            <a:ext cx="21266463" cy="17492625"/>
            <a:chOff x="-5070576" y="-5290283"/>
            <a:chExt cx="15949847" cy="13119469"/>
          </a:xfrm>
        </p:grpSpPr>
        <p:grpSp>
          <p:nvGrpSpPr>
            <p:cNvPr id="542" name="Google Shape;542;p15"/>
            <p:cNvGrpSpPr/>
            <p:nvPr/>
          </p:nvGrpSpPr>
          <p:grpSpPr>
            <a:xfrm>
              <a:off x="-5070576" y="-829074"/>
              <a:ext cx="6493094" cy="6372526"/>
              <a:chOff x="-5070576" y="-829074"/>
              <a:chExt cx="6493094" cy="6372526"/>
            </a:xfrm>
          </p:grpSpPr>
          <p:sp>
            <p:nvSpPr>
              <p:cNvPr id="543" name="Google Shape;543;p15"/>
              <p:cNvSpPr/>
              <p:nvPr/>
            </p:nvSpPr>
            <p:spPr>
              <a:xfrm rot="5400000">
                <a:off x="-5010291" y="-889358"/>
                <a:ext cx="6372526" cy="6493094"/>
              </a:xfrm>
              <a:custGeom>
                <a:avLst/>
                <a:gdLst/>
                <a:ahLst/>
                <a:cxnLst/>
                <a:rect l="l" t="t" r="r" b="b"/>
                <a:pathLst>
                  <a:path w="30761" h="31343" extrusionOk="0">
                    <a:moveTo>
                      <a:pt x="25462" y="1"/>
                    </a:moveTo>
                    <a:cubicBezTo>
                      <a:pt x="25003" y="1"/>
                      <a:pt x="24504" y="84"/>
                      <a:pt x="23962" y="262"/>
                    </a:cubicBezTo>
                    <a:cubicBezTo>
                      <a:pt x="22714" y="644"/>
                      <a:pt x="21848" y="1706"/>
                      <a:pt x="21270" y="2862"/>
                    </a:cubicBezTo>
                    <a:cubicBezTo>
                      <a:pt x="20785" y="3728"/>
                      <a:pt x="20693" y="5740"/>
                      <a:pt x="19919" y="6421"/>
                    </a:cubicBezTo>
                    <a:cubicBezTo>
                      <a:pt x="19549" y="6724"/>
                      <a:pt x="19197" y="6855"/>
                      <a:pt x="18859" y="6855"/>
                    </a:cubicBezTo>
                    <a:cubicBezTo>
                      <a:pt x="16740" y="6855"/>
                      <a:pt x="15176" y="1692"/>
                      <a:pt x="13183" y="1603"/>
                    </a:cubicBezTo>
                    <a:cubicBezTo>
                      <a:pt x="13116" y="1599"/>
                      <a:pt x="13051" y="1598"/>
                      <a:pt x="12987" y="1598"/>
                    </a:cubicBezTo>
                    <a:cubicBezTo>
                      <a:pt x="9937" y="1598"/>
                      <a:pt x="10508" y="5882"/>
                      <a:pt x="11357" y="7762"/>
                    </a:cubicBezTo>
                    <a:cubicBezTo>
                      <a:pt x="11842" y="8917"/>
                      <a:pt x="12420" y="10072"/>
                      <a:pt x="13276" y="11134"/>
                    </a:cubicBezTo>
                    <a:cubicBezTo>
                      <a:pt x="13956" y="12094"/>
                      <a:pt x="15205" y="12867"/>
                      <a:pt x="15586" y="14116"/>
                    </a:cubicBezTo>
                    <a:cubicBezTo>
                      <a:pt x="16357" y="16711"/>
                      <a:pt x="14815" y="17501"/>
                      <a:pt x="12974" y="17501"/>
                    </a:cubicBezTo>
                    <a:cubicBezTo>
                      <a:pt x="11807" y="17501"/>
                      <a:pt x="10520" y="17184"/>
                      <a:pt x="9624" y="16808"/>
                    </a:cubicBezTo>
                    <a:cubicBezTo>
                      <a:pt x="8752" y="16450"/>
                      <a:pt x="7859" y="16277"/>
                      <a:pt x="6986" y="16277"/>
                    </a:cubicBezTo>
                    <a:cubicBezTo>
                      <a:pt x="4586" y="16277"/>
                      <a:pt x="2333" y="17587"/>
                      <a:pt x="1062" y="19985"/>
                    </a:cubicBezTo>
                    <a:cubicBezTo>
                      <a:pt x="0" y="22203"/>
                      <a:pt x="93" y="25472"/>
                      <a:pt x="1248" y="27783"/>
                    </a:cubicBezTo>
                    <a:cubicBezTo>
                      <a:pt x="1953" y="29293"/>
                      <a:pt x="2762" y="29890"/>
                      <a:pt x="3534" y="29890"/>
                    </a:cubicBezTo>
                    <a:cubicBezTo>
                      <a:pt x="4978" y="29890"/>
                      <a:pt x="6291" y="27799"/>
                      <a:pt x="6540" y="25669"/>
                    </a:cubicBezTo>
                    <a:cubicBezTo>
                      <a:pt x="6754" y="23757"/>
                      <a:pt x="7623" y="23083"/>
                      <a:pt x="8725" y="23083"/>
                    </a:cubicBezTo>
                    <a:cubicBezTo>
                      <a:pt x="10121" y="23083"/>
                      <a:pt x="11892" y="24164"/>
                      <a:pt x="13183" y="25184"/>
                    </a:cubicBezTo>
                    <a:cubicBezTo>
                      <a:pt x="14106" y="25895"/>
                      <a:pt x="14783" y="26188"/>
                      <a:pt x="15317" y="26188"/>
                    </a:cubicBezTo>
                    <a:cubicBezTo>
                      <a:pt x="16736" y="26188"/>
                      <a:pt x="17148" y="24117"/>
                      <a:pt x="18474" y="22295"/>
                    </a:cubicBezTo>
                    <a:cubicBezTo>
                      <a:pt x="19049" y="21552"/>
                      <a:pt x="19836" y="21252"/>
                      <a:pt x="20692" y="21252"/>
                    </a:cubicBezTo>
                    <a:cubicBezTo>
                      <a:pt x="22710" y="21252"/>
                      <a:pt x="25108" y="22925"/>
                      <a:pt x="25984" y="24410"/>
                    </a:cubicBezTo>
                    <a:cubicBezTo>
                      <a:pt x="26655" y="25669"/>
                      <a:pt x="26944" y="27010"/>
                      <a:pt x="27336" y="28454"/>
                    </a:cubicBezTo>
                    <a:cubicBezTo>
                      <a:pt x="27624" y="29227"/>
                      <a:pt x="27624" y="30671"/>
                      <a:pt x="28006" y="31342"/>
                    </a:cubicBezTo>
                    <a:lnTo>
                      <a:pt x="28099" y="31146"/>
                    </a:lnTo>
                    <a:cubicBezTo>
                      <a:pt x="28129" y="31161"/>
                      <a:pt x="28159" y="31168"/>
                      <a:pt x="28189" y="31168"/>
                    </a:cubicBezTo>
                    <a:cubicBezTo>
                      <a:pt x="28548" y="31168"/>
                      <a:pt x="28887" y="30143"/>
                      <a:pt x="29069" y="29609"/>
                    </a:cubicBezTo>
                    <a:cubicBezTo>
                      <a:pt x="30502" y="24802"/>
                      <a:pt x="29935" y="19315"/>
                      <a:pt x="30409" y="14311"/>
                    </a:cubicBezTo>
                    <a:cubicBezTo>
                      <a:pt x="30760" y="10859"/>
                      <a:pt x="30710" y="1"/>
                      <a:pt x="254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 name="Google Shape;544;p15"/>
              <p:cNvGrpSpPr/>
              <p:nvPr/>
            </p:nvGrpSpPr>
            <p:grpSpPr>
              <a:xfrm rot="-5400000" flipH="1">
                <a:off x="-218007" y="3904809"/>
                <a:ext cx="1337234" cy="899547"/>
                <a:chOff x="5898017" y="1162960"/>
                <a:chExt cx="1695492" cy="1140544"/>
              </a:xfrm>
            </p:grpSpPr>
            <p:sp>
              <p:nvSpPr>
                <p:cNvPr id="545" name="Google Shape;545;p15"/>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5"/>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5"/>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5"/>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5"/>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5"/>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5"/>
                <p:cNvSpPr/>
                <p:nvPr/>
              </p:nvSpPr>
              <p:spPr>
                <a:xfrm>
                  <a:off x="6145217" y="1564292"/>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5"/>
                <p:cNvSpPr/>
                <p:nvPr/>
              </p:nvSpPr>
              <p:spPr>
                <a:xfrm>
                  <a:off x="6607338" y="1465067"/>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5"/>
                <p:cNvSpPr/>
                <p:nvPr/>
              </p:nvSpPr>
              <p:spPr>
                <a:xfrm>
                  <a:off x="6036570" y="1207676"/>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5"/>
                <p:cNvSpPr/>
                <p:nvPr/>
              </p:nvSpPr>
              <p:spPr>
                <a:xfrm>
                  <a:off x="6919885" y="1162960"/>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5" name="Google Shape;555;p15"/>
            <p:cNvGrpSpPr/>
            <p:nvPr/>
          </p:nvGrpSpPr>
          <p:grpSpPr>
            <a:xfrm>
              <a:off x="3322217" y="-5290283"/>
              <a:ext cx="6372526" cy="6493094"/>
              <a:chOff x="3322217" y="-5290283"/>
              <a:chExt cx="6372526" cy="6493094"/>
            </a:xfrm>
          </p:grpSpPr>
          <p:sp>
            <p:nvSpPr>
              <p:cNvPr id="556" name="Google Shape;556;p15"/>
              <p:cNvSpPr/>
              <p:nvPr/>
            </p:nvSpPr>
            <p:spPr>
              <a:xfrm rot="10800000" flipH="1">
                <a:off x="3322217" y="-5290283"/>
                <a:ext cx="6372526" cy="6493094"/>
              </a:xfrm>
              <a:custGeom>
                <a:avLst/>
                <a:gdLst/>
                <a:ahLst/>
                <a:cxnLst/>
                <a:rect l="l" t="t" r="r" b="b"/>
                <a:pathLst>
                  <a:path w="30761" h="31343" extrusionOk="0">
                    <a:moveTo>
                      <a:pt x="25462" y="1"/>
                    </a:moveTo>
                    <a:cubicBezTo>
                      <a:pt x="25003" y="1"/>
                      <a:pt x="24504" y="84"/>
                      <a:pt x="23962" y="262"/>
                    </a:cubicBezTo>
                    <a:cubicBezTo>
                      <a:pt x="22714" y="644"/>
                      <a:pt x="21848" y="1706"/>
                      <a:pt x="21270" y="2862"/>
                    </a:cubicBezTo>
                    <a:cubicBezTo>
                      <a:pt x="20785" y="3728"/>
                      <a:pt x="20693" y="5740"/>
                      <a:pt x="19919" y="6421"/>
                    </a:cubicBezTo>
                    <a:cubicBezTo>
                      <a:pt x="19549" y="6724"/>
                      <a:pt x="19197" y="6855"/>
                      <a:pt x="18859" y="6855"/>
                    </a:cubicBezTo>
                    <a:cubicBezTo>
                      <a:pt x="16740" y="6855"/>
                      <a:pt x="15176" y="1692"/>
                      <a:pt x="13183" y="1603"/>
                    </a:cubicBezTo>
                    <a:cubicBezTo>
                      <a:pt x="13116" y="1599"/>
                      <a:pt x="13051" y="1598"/>
                      <a:pt x="12987" y="1598"/>
                    </a:cubicBezTo>
                    <a:cubicBezTo>
                      <a:pt x="9937" y="1598"/>
                      <a:pt x="10508" y="5882"/>
                      <a:pt x="11357" y="7762"/>
                    </a:cubicBezTo>
                    <a:cubicBezTo>
                      <a:pt x="11842" y="8917"/>
                      <a:pt x="12420" y="10072"/>
                      <a:pt x="13276" y="11134"/>
                    </a:cubicBezTo>
                    <a:cubicBezTo>
                      <a:pt x="13956" y="12094"/>
                      <a:pt x="15205" y="12867"/>
                      <a:pt x="15586" y="14116"/>
                    </a:cubicBezTo>
                    <a:cubicBezTo>
                      <a:pt x="16357" y="16711"/>
                      <a:pt x="14815" y="17501"/>
                      <a:pt x="12974" y="17501"/>
                    </a:cubicBezTo>
                    <a:cubicBezTo>
                      <a:pt x="11807" y="17501"/>
                      <a:pt x="10520" y="17184"/>
                      <a:pt x="9624" y="16808"/>
                    </a:cubicBezTo>
                    <a:cubicBezTo>
                      <a:pt x="8752" y="16450"/>
                      <a:pt x="7859" y="16277"/>
                      <a:pt x="6986" y="16277"/>
                    </a:cubicBezTo>
                    <a:cubicBezTo>
                      <a:pt x="4586" y="16277"/>
                      <a:pt x="2333" y="17587"/>
                      <a:pt x="1062" y="19985"/>
                    </a:cubicBezTo>
                    <a:cubicBezTo>
                      <a:pt x="0" y="22203"/>
                      <a:pt x="93" y="25472"/>
                      <a:pt x="1248" y="27783"/>
                    </a:cubicBezTo>
                    <a:cubicBezTo>
                      <a:pt x="1953" y="29293"/>
                      <a:pt x="2762" y="29890"/>
                      <a:pt x="3534" y="29890"/>
                    </a:cubicBezTo>
                    <a:cubicBezTo>
                      <a:pt x="4978" y="29890"/>
                      <a:pt x="6291" y="27799"/>
                      <a:pt x="6540" y="25669"/>
                    </a:cubicBezTo>
                    <a:cubicBezTo>
                      <a:pt x="6754" y="23757"/>
                      <a:pt x="7623" y="23083"/>
                      <a:pt x="8725" y="23083"/>
                    </a:cubicBezTo>
                    <a:cubicBezTo>
                      <a:pt x="10121" y="23083"/>
                      <a:pt x="11892" y="24164"/>
                      <a:pt x="13183" y="25184"/>
                    </a:cubicBezTo>
                    <a:cubicBezTo>
                      <a:pt x="14106" y="25895"/>
                      <a:pt x="14783" y="26188"/>
                      <a:pt x="15317" y="26188"/>
                    </a:cubicBezTo>
                    <a:cubicBezTo>
                      <a:pt x="16736" y="26188"/>
                      <a:pt x="17148" y="24117"/>
                      <a:pt x="18474" y="22295"/>
                    </a:cubicBezTo>
                    <a:cubicBezTo>
                      <a:pt x="19049" y="21552"/>
                      <a:pt x="19836" y="21252"/>
                      <a:pt x="20692" y="21252"/>
                    </a:cubicBezTo>
                    <a:cubicBezTo>
                      <a:pt x="22710" y="21252"/>
                      <a:pt x="25108" y="22925"/>
                      <a:pt x="25984" y="24410"/>
                    </a:cubicBezTo>
                    <a:cubicBezTo>
                      <a:pt x="26655" y="25669"/>
                      <a:pt x="26944" y="27010"/>
                      <a:pt x="27336" y="28454"/>
                    </a:cubicBezTo>
                    <a:cubicBezTo>
                      <a:pt x="27624" y="29227"/>
                      <a:pt x="27624" y="30671"/>
                      <a:pt x="28006" y="31342"/>
                    </a:cubicBezTo>
                    <a:lnTo>
                      <a:pt x="28099" y="31146"/>
                    </a:lnTo>
                    <a:cubicBezTo>
                      <a:pt x="28129" y="31161"/>
                      <a:pt x="28159" y="31168"/>
                      <a:pt x="28189" y="31168"/>
                    </a:cubicBezTo>
                    <a:cubicBezTo>
                      <a:pt x="28548" y="31168"/>
                      <a:pt x="28887" y="30143"/>
                      <a:pt x="29069" y="29609"/>
                    </a:cubicBezTo>
                    <a:cubicBezTo>
                      <a:pt x="30502" y="24802"/>
                      <a:pt x="29935" y="19315"/>
                      <a:pt x="30409" y="14311"/>
                    </a:cubicBezTo>
                    <a:cubicBezTo>
                      <a:pt x="30760" y="10859"/>
                      <a:pt x="30710" y="1"/>
                      <a:pt x="254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7" name="Google Shape;557;p15"/>
              <p:cNvGrpSpPr/>
              <p:nvPr/>
            </p:nvGrpSpPr>
            <p:grpSpPr>
              <a:xfrm>
                <a:off x="7837255" y="-568979"/>
                <a:ext cx="1437133" cy="1280547"/>
                <a:chOff x="5898017" y="679887"/>
                <a:chExt cx="1822155" cy="1623617"/>
              </a:xfrm>
            </p:grpSpPr>
            <p:sp>
              <p:nvSpPr>
                <p:cNvPr id="558" name="Google Shape;558;p15"/>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15"/>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5"/>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5"/>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5"/>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5"/>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5"/>
                <p:cNvSpPr/>
                <p:nvPr/>
              </p:nvSpPr>
              <p:spPr>
                <a:xfrm>
                  <a:off x="6821520" y="1081218"/>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5"/>
                <p:cNvSpPr/>
                <p:nvPr/>
              </p:nvSpPr>
              <p:spPr>
                <a:xfrm>
                  <a:off x="7283641" y="981994"/>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5"/>
                <p:cNvSpPr/>
                <p:nvPr/>
              </p:nvSpPr>
              <p:spPr>
                <a:xfrm>
                  <a:off x="6712873" y="724603"/>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5"/>
                <p:cNvSpPr/>
                <p:nvPr/>
              </p:nvSpPr>
              <p:spPr>
                <a:xfrm>
                  <a:off x="7596187" y="679887"/>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68" name="Google Shape;568;p15"/>
            <p:cNvGrpSpPr/>
            <p:nvPr/>
          </p:nvGrpSpPr>
          <p:grpSpPr>
            <a:xfrm>
              <a:off x="6981160" y="3857323"/>
              <a:ext cx="3898111" cy="3971863"/>
              <a:chOff x="6981160" y="3857323"/>
              <a:chExt cx="3898111" cy="3971863"/>
            </a:xfrm>
          </p:grpSpPr>
          <p:sp>
            <p:nvSpPr>
              <p:cNvPr id="569" name="Google Shape;569;p15"/>
              <p:cNvSpPr/>
              <p:nvPr/>
            </p:nvSpPr>
            <p:spPr>
              <a:xfrm flipH="1">
                <a:off x="6981160" y="3857323"/>
                <a:ext cx="3898111" cy="3971863"/>
              </a:xfrm>
              <a:custGeom>
                <a:avLst/>
                <a:gdLst/>
                <a:ahLst/>
                <a:cxnLst/>
                <a:rect l="l" t="t" r="r" b="b"/>
                <a:pathLst>
                  <a:path w="30761" h="31343" extrusionOk="0">
                    <a:moveTo>
                      <a:pt x="25462" y="1"/>
                    </a:moveTo>
                    <a:cubicBezTo>
                      <a:pt x="25003" y="1"/>
                      <a:pt x="24504" y="84"/>
                      <a:pt x="23962" y="262"/>
                    </a:cubicBezTo>
                    <a:cubicBezTo>
                      <a:pt x="22714" y="644"/>
                      <a:pt x="21848" y="1706"/>
                      <a:pt x="21270" y="2862"/>
                    </a:cubicBezTo>
                    <a:cubicBezTo>
                      <a:pt x="20785" y="3728"/>
                      <a:pt x="20693" y="5740"/>
                      <a:pt x="19919" y="6421"/>
                    </a:cubicBezTo>
                    <a:cubicBezTo>
                      <a:pt x="19549" y="6724"/>
                      <a:pt x="19197" y="6855"/>
                      <a:pt x="18859" y="6855"/>
                    </a:cubicBezTo>
                    <a:cubicBezTo>
                      <a:pt x="16740" y="6855"/>
                      <a:pt x="15176" y="1692"/>
                      <a:pt x="13183" y="1603"/>
                    </a:cubicBezTo>
                    <a:cubicBezTo>
                      <a:pt x="13116" y="1599"/>
                      <a:pt x="13051" y="1598"/>
                      <a:pt x="12987" y="1598"/>
                    </a:cubicBezTo>
                    <a:cubicBezTo>
                      <a:pt x="9937" y="1598"/>
                      <a:pt x="10508" y="5882"/>
                      <a:pt x="11357" y="7762"/>
                    </a:cubicBezTo>
                    <a:cubicBezTo>
                      <a:pt x="11842" y="8917"/>
                      <a:pt x="12420" y="10072"/>
                      <a:pt x="13276" y="11134"/>
                    </a:cubicBezTo>
                    <a:cubicBezTo>
                      <a:pt x="13956" y="12094"/>
                      <a:pt x="15205" y="12867"/>
                      <a:pt x="15586" y="14116"/>
                    </a:cubicBezTo>
                    <a:cubicBezTo>
                      <a:pt x="16357" y="16711"/>
                      <a:pt x="14815" y="17501"/>
                      <a:pt x="12974" y="17501"/>
                    </a:cubicBezTo>
                    <a:cubicBezTo>
                      <a:pt x="11807" y="17501"/>
                      <a:pt x="10520" y="17184"/>
                      <a:pt x="9624" y="16808"/>
                    </a:cubicBezTo>
                    <a:cubicBezTo>
                      <a:pt x="8752" y="16450"/>
                      <a:pt x="7859" y="16277"/>
                      <a:pt x="6986" y="16277"/>
                    </a:cubicBezTo>
                    <a:cubicBezTo>
                      <a:pt x="4586" y="16277"/>
                      <a:pt x="2333" y="17587"/>
                      <a:pt x="1062" y="19985"/>
                    </a:cubicBezTo>
                    <a:cubicBezTo>
                      <a:pt x="0" y="22203"/>
                      <a:pt x="93" y="25472"/>
                      <a:pt x="1248" y="27783"/>
                    </a:cubicBezTo>
                    <a:cubicBezTo>
                      <a:pt x="1953" y="29293"/>
                      <a:pt x="2762" y="29890"/>
                      <a:pt x="3534" y="29890"/>
                    </a:cubicBezTo>
                    <a:cubicBezTo>
                      <a:pt x="4978" y="29890"/>
                      <a:pt x="6291" y="27799"/>
                      <a:pt x="6540" y="25669"/>
                    </a:cubicBezTo>
                    <a:cubicBezTo>
                      <a:pt x="6754" y="23757"/>
                      <a:pt x="7623" y="23083"/>
                      <a:pt x="8725" y="23083"/>
                    </a:cubicBezTo>
                    <a:cubicBezTo>
                      <a:pt x="10121" y="23083"/>
                      <a:pt x="11892" y="24164"/>
                      <a:pt x="13183" y="25184"/>
                    </a:cubicBezTo>
                    <a:cubicBezTo>
                      <a:pt x="14106" y="25895"/>
                      <a:pt x="14783" y="26188"/>
                      <a:pt x="15317" y="26188"/>
                    </a:cubicBezTo>
                    <a:cubicBezTo>
                      <a:pt x="16736" y="26188"/>
                      <a:pt x="17148" y="24117"/>
                      <a:pt x="18474" y="22295"/>
                    </a:cubicBezTo>
                    <a:cubicBezTo>
                      <a:pt x="19049" y="21552"/>
                      <a:pt x="19836" y="21252"/>
                      <a:pt x="20692" y="21252"/>
                    </a:cubicBezTo>
                    <a:cubicBezTo>
                      <a:pt x="22710" y="21252"/>
                      <a:pt x="25108" y="22925"/>
                      <a:pt x="25984" y="24410"/>
                    </a:cubicBezTo>
                    <a:cubicBezTo>
                      <a:pt x="26655" y="25669"/>
                      <a:pt x="26944" y="27010"/>
                      <a:pt x="27336" y="28454"/>
                    </a:cubicBezTo>
                    <a:cubicBezTo>
                      <a:pt x="27624" y="29227"/>
                      <a:pt x="27624" y="30671"/>
                      <a:pt x="28006" y="31342"/>
                    </a:cubicBezTo>
                    <a:lnTo>
                      <a:pt x="28099" y="31146"/>
                    </a:lnTo>
                    <a:cubicBezTo>
                      <a:pt x="28129" y="31161"/>
                      <a:pt x="28159" y="31168"/>
                      <a:pt x="28189" y="31168"/>
                    </a:cubicBezTo>
                    <a:cubicBezTo>
                      <a:pt x="28548" y="31168"/>
                      <a:pt x="28887" y="30143"/>
                      <a:pt x="29069" y="29609"/>
                    </a:cubicBezTo>
                    <a:cubicBezTo>
                      <a:pt x="30502" y="24802"/>
                      <a:pt x="29935" y="19315"/>
                      <a:pt x="30409" y="14311"/>
                    </a:cubicBezTo>
                    <a:cubicBezTo>
                      <a:pt x="30760" y="10859"/>
                      <a:pt x="30710" y="1"/>
                      <a:pt x="254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 name="Google Shape;570;p15"/>
              <p:cNvGrpSpPr/>
              <p:nvPr/>
            </p:nvGrpSpPr>
            <p:grpSpPr>
              <a:xfrm rot="10800000">
                <a:off x="7238697" y="4157927"/>
                <a:ext cx="879007" cy="783233"/>
                <a:chOff x="5898017" y="679887"/>
                <a:chExt cx="1822155" cy="1623617"/>
              </a:xfrm>
            </p:grpSpPr>
            <p:sp>
              <p:nvSpPr>
                <p:cNvPr id="571" name="Google Shape;571;p15"/>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5"/>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15"/>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15"/>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15"/>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15"/>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15"/>
                <p:cNvSpPr/>
                <p:nvPr/>
              </p:nvSpPr>
              <p:spPr>
                <a:xfrm>
                  <a:off x="6821520" y="1081218"/>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15"/>
                <p:cNvSpPr/>
                <p:nvPr/>
              </p:nvSpPr>
              <p:spPr>
                <a:xfrm>
                  <a:off x="7283641" y="981994"/>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15"/>
                <p:cNvSpPr/>
                <p:nvPr/>
              </p:nvSpPr>
              <p:spPr>
                <a:xfrm>
                  <a:off x="6712873" y="724603"/>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15"/>
                <p:cNvSpPr/>
                <p:nvPr/>
              </p:nvSpPr>
              <p:spPr>
                <a:xfrm>
                  <a:off x="7596187" y="679887"/>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81" name="Google Shape;581;p15"/>
            <p:cNvGrpSpPr/>
            <p:nvPr/>
          </p:nvGrpSpPr>
          <p:grpSpPr>
            <a:xfrm rot="10800000">
              <a:off x="-92964" y="-47572"/>
              <a:ext cx="1252641" cy="1229270"/>
              <a:chOff x="5774125" y="679887"/>
              <a:chExt cx="1950850" cy="1914453"/>
            </a:xfrm>
          </p:grpSpPr>
          <p:sp>
            <p:nvSpPr>
              <p:cNvPr id="582" name="Google Shape;582;p15"/>
              <p:cNvSpPr/>
              <p:nvPr/>
            </p:nvSpPr>
            <p:spPr>
              <a:xfrm>
                <a:off x="5774125" y="2413353"/>
                <a:ext cx="160200" cy="180987"/>
              </a:xfrm>
              <a:custGeom>
                <a:avLst/>
                <a:gdLst/>
                <a:ahLst/>
                <a:cxnLst/>
                <a:rect l="l" t="t" r="r" b="b"/>
                <a:pathLst>
                  <a:path w="1734" h="1959" extrusionOk="0">
                    <a:moveTo>
                      <a:pt x="991" y="1"/>
                    </a:moveTo>
                    <a:cubicBezTo>
                      <a:pt x="816" y="1"/>
                      <a:pt x="681" y="104"/>
                      <a:pt x="578" y="249"/>
                    </a:cubicBezTo>
                    <a:cubicBezTo>
                      <a:pt x="568" y="258"/>
                      <a:pt x="557" y="279"/>
                      <a:pt x="537" y="300"/>
                    </a:cubicBezTo>
                    <a:cubicBezTo>
                      <a:pt x="351" y="320"/>
                      <a:pt x="217" y="465"/>
                      <a:pt x="145" y="650"/>
                    </a:cubicBezTo>
                    <a:cubicBezTo>
                      <a:pt x="0" y="1012"/>
                      <a:pt x="0" y="1393"/>
                      <a:pt x="248" y="1703"/>
                    </a:cubicBezTo>
                    <a:cubicBezTo>
                      <a:pt x="381" y="1873"/>
                      <a:pt x="606" y="1959"/>
                      <a:pt x="825" y="1959"/>
                    </a:cubicBezTo>
                    <a:cubicBezTo>
                      <a:pt x="910" y="1959"/>
                      <a:pt x="995" y="1946"/>
                      <a:pt x="1073" y="1920"/>
                    </a:cubicBezTo>
                    <a:cubicBezTo>
                      <a:pt x="1373" y="1837"/>
                      <a:pt x="1630" y="1579"/>
                      <a:pt x="1692" y="1269"/>
                    </a:cubicBezTo>
                    <a:cubicBezTo>
                      <a:pt x="1733" y="1074"/>
                      <a:pt x="1713" y="898"/>
                      <a:pt x="1661" y="733"/>
                    </a:cubicBezTo>
                    <a:cubicBezTo>
                      <a:pt x="1692" y="547"/>
                      <a:pt x="1579" y="362"/>
                      <a:pt x="1424" y="258"/>
                    </a:cubicBezTo>
                    <a:cubicBezTo>
                      <a:pt x="1393" y="228"/>
                      <a:pt x="1362" y="187"/>
                      <a:pt x="1331" y="145"/>
                    </a:cubicBezTo>
                    <a:cubicBezTo>
                      <a:pt x="1259" y="52"/>
                      <a:pt x="1104" y="1"/>
                      <a:pt x="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15"/>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15"/>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15"/>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15"/>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15"/>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15"/>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15"/>
              <p:cNvSpPr/>
              <p:nvPr/>
            </p:nvSpPr>
            <p:spPr>
              <a:xfrm>
                <a:off x="6821520" y="1081218"/>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15"/>
              <p:cNvSpPr/>
              <p:nvPr/>
            </p:nvSpPr>
            <p:spPr>
              <a:xfrm>
                <a:off x="7283641" y="981994"/>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15"/>
              <p:cNvSpPr/>
              <p:nvPr/>
            </p:nvSpPr>
            <p:spPr>
              <a:xfrm>
                <a:off x="6712873" y="724603"/>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15"/>
              <p:cNvSpPr/>
              <p:nvPr/>
            </p:nvSpPr>
            <p:spPr>
              <a:xfrm>
                <a:off x="7596187" y="679887"/>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15"/>
              <p:cNvSpPr/>
              <p:nvPr/>
            </p:nvSpPr>
            <p:spPr>
              <a:xfrm>
                <a:off x="6845264" y="2369284"/>
                <a:ext cx="134516" cy="124261"/>
              </a:xfrm>
              <a:custGeom>
                <a:avLst/>
                <a:gdLst/>
                <a:ahLst/>
                <a:cxnLst/>
                <a:rect l="l" t="t" r="r" b="b"/>
                <a:pathLst>
                  <a:path w="1456" h="1345" extrusionOk="0">
                    <a:moveTo>
                      <a:pt x="894" y="0"/>
                    </a:moveTo>
                    <a:cubicBezTo>
                      <a:pt x="878" y="0"/>
                      <a:pt x="862" y="1"/>
                      <a:pt x="846" y="3"/>
                    </a:cubicBezTo>
                    <a:cubicBezTo>
                      <a:pt x="733" y="13"/>
                      <a:pt x="630" y="55"/>
                      <a:pt x="537" y="107"/>
                    </a:cubicBezTo>
                    <a:cubicBezTo>
                      <a:pt x="496" y="127"/>
                      <a:pt x="465" y="137"/>
                      <a:pt x="434" y="158"/>
                    </a:cubicBezTo>
                    <a:cubicBezTo>
                      <a:pt x="321" y="240"/>
                      <a:pt x="238" y="343"/>
                      <a:pt x="186" y="478"/>
                    </a:cubicBezTo>
                    <a:cubicBezTo>
                      <a:pt x="176" y="488"/>
                      <a:pt x="156" y="509"/>
                      <a:pt x="145" y="529"/>
                    </a:cubicBezTo>
                    <a:cubicBezTo>
                      <a:pt x="1" y="746"/>
                      <a:pt x="104" y="1056"/>
                      <a:pt x="321" y="1189"/>
                    </a:cubicBezTo>
                    <a:cubicBezTo>
                      <a:pt x="351" y="1200"/>
                      <a:pt x="383" y="1221"/>
                      <a:pt x="413" y="1231"/>
                    </a:cubicBezTo>
                    <a:cubicBezTo>
                      <a:pt x="475" y="1272"/>
                      <a:pt x="537" y="1313"/>
                      <a:pt x="619" y="1324"/>
                    </a:cubicBezTo>
                    <a:cubicBezTo>
                      <a:pt x="733" y="1344"/>
                      <a:pt x="836" y="1344"/>
                      <a:pt x="950" y="1344"/>
                    </a:cubicBezTo>
                    <a:cubicBezTo>
                      <a:pt x="1197" y="1344"/>
                      <a:pt x="1435" y="1127"/>
                      <a:pt x="1424" y="870"/>
                    </a:cubicBezTo>
                    <a:cubicBezTo>
                      <a:pt x="1424" y="808"/>
                      <a:pt x="1414" y="756"/>
                      <a:pt x="1403" y="705"/>
                    </a:cubicBezTo>
                    <a:cubicBezTo>
                      <a:pt x="1455" y="509"/>
                      <a:pt x="1393" y="282"/>
                      <a:pt x="1218" y="178"/>
                    </a:cubicBezTo>
                    <a:cubicBezTo>
                      <a:pt x="1144" y="77"/>
                      <a:pt x="1029" y="0"/>
                      <a:pt x="8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15"/>
              <p:cNvSpPr/>
              <p:nvPr/>
            </p:nvSpPr>
            <p:spPr>
              <a:xfrm>
                <a:off x="7625844" y="1755831"/>
                <a:ext cx="99132" cy="115392"/>
              </a:xfrm>
              <a:custGeom>
                <a:avLst/>
                <a:gdLst/>
                <a:ahLst/>
                <a:cxnLst/>
                <a:rect l="l" t="t" r="r" b="b"/>
                <a:pathLst>
                  <a:path w="1073" h="1249" extrusionOk="0">
                    <a:moveTo>
                      <a:pt x="484" y="0"/>
                    </a:moveTo>
                    <a:cubicBezTo>
                      <a:pt x="227" y="0"/>
                      <a:pt x="0" y="217"/>
                      <a:pt x="0" y="485"/>
                    </a:cubicBezTo>
                    <a:cubicBezTo>
                      <a:pt x="0" y="588"/>
                      <a:pt x="41" y="681"/>
                      <a:pt x="103" y="764"/>
                    </a:cubicBezTo>
                    <a:lnTo>
                      <a:pt x="103" y="774"/>
                    </a:lnTo>
                    <a:cubicBezTo>
                      <a:pt x="103" y="1032"/>
                      <a:pt x="319" y="1248"/>
                      <a:pt x="578" y="1248"/>
                    </a:cubicBezTo>
                    <a:cubicBezTo>
                      <a:pt x="846" y="1248"/>
                      <a:pt x="1062" y="1032"/>
                      <a:pt x="1062" y="774"/>
                    </a:cubicBezTo>
                    <a:cubicBezTo>
                      <a:pt x="1062" y="599"/>
                      <a:pt x="1073" y="423"/>
                      <a:pt x="980" y="269"/>
                    </a:cubicBezTo>
                    <a:cubicBezTo>
                      <a:pt x="876" y="83"/>
                      <a:pt x="691" y="0"/>
                      <a:pt x="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5" name="Google Shape;595;p15"/>
            <p:cNvSpPr/>
            <p:nvPr/>
          </p:nvSpPr>
          <p:spPr>
            <a:xfrm>
              <a:off x="2493105" y="-353730"/>
              <a:ext cx="1231155" cy="1179107"/>
            </a:xfrm>
            <a:custGeom>
              <a:avLst/>
              <a:gdLst/>
              <a:ahLst/>
              <a:cxnLst/>
              <a:rect l="l" t="t" r="r" b="b"/>
              <a:pathLst>
                <a:path w="14973" h="14340" extrusionOk="0">
                  <a:moveTo>
                    <a:pt x="5804" y="1"/>
                  </a:moveTo>
                  <a:cubicBezTo>
                    <a:pt x="5569" y="1"/>
                    <a:pt x="5300" y="71"/>
                    <a:pt x="5030" y="212"/>
                  </a:cubicBezTo>
                  <a:cubicBezTo>
                    <a:pt x="4538" y="469"/>
                    <a:pt x="4327" y="938"/>
                    <a:pt x="4339" y="1431"/>
                  </a:cubicBezTo>
                  <a:lnTo>
                    <a:pt x="4327" y="1431"/>
                  </a:lnTo>
                  <a:lnTo>
                    <a:pt x="4339" y="1443"/>
                  </a:lnTo>
                  <a:cubicBezTo>
                    <a:pt x="4339" y="1501"/>
                    <a:pt x="4339" y="1560"/>
                    <a:pt x="4350" y="1607"/>
                  </a:cubicBezTo>
                  <a:lnTo>
                    <a:pt x="4350" y="1618"/>
                  </a:lnTo>
                  <a:cubicBezTo>
                    <a:pt x="4350" y="1665"/>
                    <a:pt x="4362" y="1724"/>
                    <a:pt x="4374" y="1771"/>
                  </a:cubicBezTo>
                  <a:cubicBezTo>
                    <a:pt x="4374" y="1795"/>
                    <a:pt x="4386" y="1806"/>
                    <a:pt x="4386" y="1829"/>
                  </a:cubicBezTo>
                  <a:cubicBezTo>
                    <a:pt x="4397" y="1865"/>
                    <a:pt x="4409" y="1900"/>
                    <a:pt x="4420" y="1947"/>
                  </a:cubicBezTo>
                  <a:cubicBezTo>
                    <a:pt x="4420" y="1959"/>
                    <a:pt x="4433" y="1970"/>
                    <a:pt x="4433" y="1994"/>
                  </a:cubicBezTo>
                  <a:cubicBezTo>
                    <a:pt x="4456" y="2041"/>
                    <a:pt x="4467" y="2100"/>
                    <a:pt x="4491" y="2147"/>
                  </a:cubicBezTo>
                  <a:cubicBezTo>
                    <a:pt x="4491" y="2147"/>
                    <a:pt x="4491" y="2158"/>
                    <a:pt x="4503" y="2158"/>
                  </a:cubicBezTo>
                  <a:cubicBezTo>
                    <a:pt x="4514" y="2205"/>
                    <a:pt x="4550" y="2252"/>
                    <a:pt x="4573" y="2298"/>
                  </a:cubicBezTo>
                  <a:cubicBezTo>
                    <a:pt x="4573" y="2322"/>
                    <a:pt x="4585" y="2334"/>
                    <a:pt x="4597" y="2345"/>
                  </a:cubicBezTo>
                  <a:lnTo>
                    <a:pt x="4667" y="2451"/>
                  </a:lnTo>
                  <a:cubicBezTo>
                    <a:pt x="4667" y="2463"/>
                    <a:pt x="4678" y="2475"/>
                    <a:pt x="4691" y="2498"/>
                  </a:cubicBezTo>
                  <a:cubicBezTo>
                    <a:pt x="4725" y="2545"/>
                    <a:pt x="4761" y="2580"/>
                    <a:pt x="4796" y="2627"/>
                  </a:cubicBezTo>
                  <a:cubicBezTo>
                    <a:pt x="4831" y="2674"/>
                    <a:pt x="4866" y="2709"/>
                    <a:pt x="4913" y="2744"/>
                  </a:cubicBezTo>
                  <a:lnTo>
                    <a:pt x="4949" y="2780"/>
                  </a:lnTo>
                  <a:cubicBezTo>
                    <a:pt x="4972" y="2814"/>
                    <a:pt x="5007" y="2838"/>
                    <a:pt x="5042" y="2861"/>
                  </a:cubicBezTo>
                  <a:lnTo>
                    <a:pt x="5077" y="2897"/>
                  </a:lnTo>
                  <a:cubicBezTo>
                    <a:pt x="5124" y="2932"/>
                    <a:pt x="5171" y="2955"/>
                    <a:pt x="5218" y="2991"/>
                  </a:cubicBezTo>
                  <a:lnTo>
                    <a:pt x="5230" y="2991"/>
                  </a:lnTo>
                  <a:lnTo>
                    <a:pt x="5371" y="3061"/>
                  </a:lnTo>
                  <a:cubicBezTo>
                    <a:pt x="5382" y="3072"/>
                    <a:pt x="5405" y="3072"/>
                    <a:pt x="5417" y="3084"/>
                  </a:cubicBezTo>
                  <a:cubicBezTo>
                    <a:pt x="5452" y="3096"/>
                    <a:pt x="5488" y="3108"/>
                    <a:pt x="5535" y="3119"/>
                  </a:cubicBezTo>
                  <a:cubicBezTo>
                    <a:pt x="5546" y="3119"/>
                    <a:pt x="5569" y="3131"/>
                    <a:pt x="5582" y="3131"/>
                  </a:cubicBezTo>
                  <a:cubicBezTo>
                    <a:pt x="5640" y="3143"/>
                    <a:pt x="5687" y="3155"/>
                    <a:pt x="5746" y="3166"/>
                  </a:cubicBezTo>
                  <a:lnTo>
                    <a:pt x="5757" y="3166"/>
                  </a:lnTo>
                  <a:cubicBezTo>
                    <a:pt x="5804" y="3178"/>
                    <a:pt x="5863" y="3178"/>
                    <a:pt x="5921" y="3178"/>
                  </a:cubicBezTo>
                  <a:lnTo>
                    <a:pt x="5980" y="3178"/>
                  </a:lnTo>
                  <a:cubicBezTo>
                    <a:pt x="6004" y="3178"/>
                    <a:pt x="6038" y="3166"/>
                    <a:pt x="6074" y="3166"/>
                  </a:cubicBezTo>
                  <a:cubicBezTo>
                    <a:pt x="6226" y="3788"/>
                    <a:pt x="6426" y="4398"/>
                    <a:pt x="6578" y="5018"/>
                  </a:cubicBezTo>
                  <a:cubicBezTo>
                    <a:pt x="6531" y="5042"/>
                    <a:pt x="6473" y="5078"/>
                    <a:pt x="6414" y="5101"/>
                  </a:cubicBezTo>
                  <a:cubicBezTo>
                    <a:pt x="5675" y="5487"/>
                    <a:pt x="5300" y="6144"/>
                    <a:pt x="5218" y="6860"/>
                  </a:cubicBezTo>
                  <a:cubicBezTo>
                    <a:pt x="4433" y="6953"/>
                    <a:pt x="3670" y="7141"/>
                    <a:pt x="2909" y="7246"/>
                  </a:cubicBezTo>
                  <a:cubicBezTo>
                    <a:pt x="2674" y="6660"/>
                    <a:pt x="2158" y="6167"/>
                    <a:pt x="1478" y="6167"/>
                  </a:cubicBezTo>
                  <a:cubicBezTo>
                    <a:pt x="1244" y="6167"/>
                    <a:pt x="974" y="6238"/>
                    <a:pt x="704" y="6379"/>
                  </a:cubicBezTo>
                  <a:cubicBezTo>
                    <a:pt x="212" y="6636"/>
                    <a:pt x="1" y="7105"/>
                    <a:pt x="12" y="7598"/>
                  </a:cubicBezTo>
                  <a:lnTo>
                    <a:pt x="1" y="7598"/>
                  </a:lnTo>
                  <a:cubicBezTo>
                    <a:pt x="12" y="7598"/>
                    <a:pt x="12" y="7610"/>
                    <a:pt x="12" y="7610"/>
                  </a:cubicBezTo>
                  <a:cubicBezTo>
                    <a:pt x="12" y="7668"/>
                    <a:pt x="12" y="7727"/>
                    <a:pt x="24" y="7774"/>
                  </a:cubicBezTo>
                  <a:lnTo>
                    <a:pt x="24" y="7785"/>
                  </a:lnTo>
                  <a:cubicBezTo>
                    <a:pt x="24" y="7832"/>
                    <a:pt x="36" y="7891"/>
                    <a:pt x="48" y="7938"/>
                  </a:cubicBezTo>
                  <a:cubicBezTo>
                    <a:pt x="48" y="7962"/>
                    <a:pt x="59" y="7973"/>
                    <a:pt x="59" y="7985"/>
                  </a:cubicBezTo>
                  <a:cubicBezTo>
                    <a:pt x="71" y="8032"/>
                    <a:pt x="83" y="8067"/>
                    <a:pt x="95" y="8114"/>
                  </a:cubicBezTo>
                  <a:cubicBezTo>
                    <a:pt x="95" y="8126"/>
                    <a:pt x="106" y="8137"/>
                    <a:pt x="106" y="8161"/>
                  </a:cubicBezTo>
                  <a:cubicBezTo>
                    <a:pt x="129" y="8207"/>
                    <a:pt x="142" y="8267"/>
                    <a:pt x="165" y="8313"/>
                  </a:cubicBezTo>
                  <a:lnTo>
                    <a:pt x="165" y="8325"/>
                  </a:lnTo>
                  <a:cubicBezTo>
                    <a:pt x="188" y="8372"/>
                    <a:pt x="223" y="8419"/>
                    <a:pt x="247" y="8465"/>
                  </a:cubicBezTo>
                  <a:cubicBezTo>
                    <a:pt x="247" y="8489"/>
                    <a:pt x="259" y="8501"/>
                    <a:pt x="270" y="8512"/>
                  </a:cubicBezTo>
                  <a:lnTo>
                    <a:pt x="340" y="8618"/>
                  </a:lnTo>
                  <a:cubicBezTo>
                    <a:pt x="340" y="8630"/>
                    <a:pt x="353" y="8642"/>
                    <a:pt x="364" y="8665"/>
                  </a:cubicBezTo>
                  <a:cubicBezTo>
                    <a:pt x="400" y="8712"/>
                    <a:pt x="434" y="8747"/>
                    <a:pt x="470" y="8794"/>
                  </a:cubicBezTo>
                  <a:cubicBezTo>
                    <a:pt x="505" y="8841"/>
                    <a:pt x="540" y="8876"/>
                    <a:pt x="587" y="8911"/>
                  </a:cubicBezTo>
                  <a:lnTo>
                    <a:pt x="622" y="8947"/>
                  </a:lnTo>
                  <a:cubicBezTo>
                    <a:pt x="645" y="8981"/>
                    <a:pt x="681" y="9005"/>
                    <a:pt x="716" y="9028"/>
                  </a:cubicBezTo>
                  <a:lnTo>
                    <a:pt x="751" y="9064"/>
                  </a:lnTo>
                  <a:cubicBezTo>
                    <a:pt x="798" y="9099"/>
                    <a:pt x="845" y="9122"/>
                    <a:pt x="892" y="9158"/>
                  </a:cubicBezTo>
                  <a:cubicBezTo>
                    <a:pt x="939" y="9181"/>
                    <a:pt x="997" y="9205"/>
                    <a:pt x="1044" y="9228"/>
                  </a:cubicBezTo>
                  <a:cubicBezTo>
                    <a:pt x="1056" y="9239"/>
                    <a:pt x="1080" y="9239"/>
                    <a:pt x="1091" y="9251"/>
                  </a:cubicBezTo>
                  <a:cubicBezTo>
                    <a:pt x="1126" y="9263"/>
                    <a:pt x="1161" y="9275"/>
                    <a:pt x="1208" y="9286"/>
                  </a:cubicBezTo>
                  <a:cubicBezTo>
                    <a:pt x="1220" y="9286"/>
                    <a:pt x="1244" y="9298"/>
                    <a:pt x="1255" y="9298"/>
                  </a:cubicBezTo>
                  <a:cubicBezTo>
                    <a:pt x="1314" y="9310"/>
                    <a:pt x="1361" y="9322"/>
                    <a:pt x="1419" y="9333"/>
                  </a:cubicBezTo>
                  <a:cubicBezTo>
                    <a:pt x="1478" y="9345"/>
                    <a:pt x="1536" y="9345"/>
                    <a:pt x="1595" y="9345"/>
                  </a:cubicBezTo>
                  <a:lnTo>
                    <a:pt x="1654" y="9345"/>
                  </a:lnTo>
                  <a:cubicBezTo>
                    <a:pt x="1700" y="9333"/>
                    <a:pt x="1736" y="9333"/>
                    <a:pt x="1783" y="9333"/>
                  </a:cubicBezTo>
                  <a:cubicBezTo>
                    <a:pt x="1806" y="9322"/>
                    <a:pt x="1830" y="9322"/>
                    <a:pt x="1841" y="9322"/>
                  </a:cubicBezTo>
                  <a:cubicBezTo>
                    <a:pt x="1900" y="9310"/>
                    <a:pt x="1971" y="9298"/>
                    <a:pt x="2029" y="9275"/>
                  </a:cubicBezTo>
                  <a:cubicBezTo>
                    <a:pt x="2088" y="9251"/>
                    <a:pt x="2146" y="9239"/>
                    <a:pt x="2193" y="9216"/>
                  </a:cubicBezTo>
                  <a:cubicBezTo>
                    <a:pt x="2205" y="9205"/>
                    <a:pt x="2216" y="9205"/>
                    <a:pt x="2229" y="9192"/>
                  </a:cubicBezTo>
                  <a:cubicBezTo>
                    <a:pt x="2275" y="9169"/>
                    <a:pt x="2322" y="9145"/>
                    <a:pt x="2357" y="9122"/>
                  </a:cubicBezTo>
                  <a:cubicBezTo>
                    <a:pt x="2369" y="9111"/>
                    <a:pt x="2380" y="9111"/>
                    <a:pt x="2380" y="9099"/>
                  </a:cubicBezTo>
                  <a:cubicBezTo>
                    <a:pt x="2427" y="9075"/>
                    <a:pt x="2463" y="9052"/>
                    <a:pt x="2498" y="9028"/>
                  </a:cubicBezTo>
                  <a:cubicBezTo>
                    <a:pt x="2498" y="9017"/>
                    <a:pt x="2510" y="9017"/>
                    <a:pt x="2521" y="9005"/>
                  </a:cubicBezTo>
                  <a:cubicBezTo>
                    <a:pt x="2557" y="8981"/>
                    <a:pt x="2591" y="8947"/>
                    <a:pt x="2627" y="8911"/>
                  </a:cubicBezTo>
                  <a:cubicBezTo>
                    <a:pt x="2627" y="8900"/>
                    <a:pt x="2638" y="8900"/>
                    <a:pt x="2651" y="8887"/>
                  </a:cubicBezTo>
                  <a:cubicBezTo>
                    <a:pt x="2709" y="8817"/>
                    <a:pt x="2768" y="8747"/>
                    <a:pt x="2815" y="8665"/>
                  </a:cubicBezTo>
                  <a:cubicBezTo>
                    <a:pt x="2826" y="8653"/>
                    <a:pt x="2826" y="8653"/>
                    <a:pt x="2826" y="8642"/>
                  </a:cubicBezTo>
                  <a:cubicBezTo>
                    <a:pt x="2849" y="8606"/>
                    <a:pt x="2873" y="8559"/>
                    <a:pt x="2896" y="8525"/>
                  </a:cubicBezTo>
                  <a:cubicBezTo>
                    <a:pt x="2896" y="8512"/>
                    <a:pt x="2896" y="8512"/>
                    <a:pt x="2909" y="8501"/>
                  </a:cubicBezTo>
                  <a:cubicBezTo>
                    <a:pt x="2920" y="8465"/>
                    <a:pt x="2932" y="8431"/>
                    <a:pt x="2943" y="8384"/>
                  </a:cubicBezTo>
                  <a:cubicBezTo>
                    <a:pt x="2955" y="8384"/>
                    <a:pt x="2955" y="8372"/>
                    <a:pt x="2955" y="8372"/>
                  </a:cubicBezTo>
                  <a:lnTo>
                    <a:pt x="2990" y="8231"/>
                  </a:lnTo>
                  <a:lnTo>
                    <a:pt x="2990" y="8207"/>
                  </a:lnTo>
                  <a:cubicBezTo>
                    <a:pt x="3002" y="8161"/>
                    <a:pt x="3014" y="8126"/>
                    <a:pt x="3014" y="8079"/>
                  </a:cubicBezTo>
                  <a:cubicBezTo>
                    <a:pt x="3026" y="8009"/>
                    <a:pt x="3026" y="7950"/>
                    <a:pt x="3026" y="7879"/>
                  </a:cubicBezTo>
                  <a:cubicBezTo>
                    <a:pt x="3753" y="7774"/>
                    <a:pt x="4480" y="7598"/>
                    <a:pt x="5206" y="7504"/>
                  </a:cubicBezTo>
                  <a:cubicBezTo>
                    <a:pt x="5218" y="7527"/>
                    <a:pt x="5218" y="7540"/>
                    <a:pt x="5218" y="7551"/>
                  </a:cubicBezTo>
                  <a:lnTo>
                    <a:pt x="5218" y="7574"/>
                  </a:lnTo>
                  <a:cubicBezTo>
                    <a:pt x="5218" y="7610"/>
                    <a:pt x="5230" y="7657"/>
                    <a:pt x="5241" y="7704"/>
                  </a:cubicBezTo>
                  <a:lnTo>
                    <a:pt x="5241" y="7739"/>
                  </a:lnTo>
                  <a:cubicBezTo>
                    <a:pt x="5253" y="7785"/>
                    <a:pt x="5253" y="7821"/>
                    <a:pt x="5265" y="7856"/>
                  </a:cubicBezTo>
                  <a:cubicBezTo>
                    <a:pt x="5265" y="7868"/>
                    <a:pt x="5277" y="7879"/>
                    <a:pt x="5277" y="7891"/>
                  </a:cubicBezTo>
                  <a:lnTo>
                    <a:pt x="5312" y="8032"/>
                  </a:lnTo>
                  <a:lnTo>
                    <a:pt x="5312" y="8043"/>
                  </a:lnTo>
                  <a:cubicBezTo>
                    <a:pt x="5324" y="8090"/>
                    <a:pt x="5335" y="8137"/>
                    <a:pt x="5358" y="8173"/>
                  </a:cubicBezTo>
                  <a:cubicBezTo>
                    <a:pt x="5358" y="8196"/>
                    <a:pt x="5358" y="8207"/>
                    <a:pt x="5371" y="8220"/>
                  </a:cubicBezTo>
                  <a:lnTo>
                    <a:pt x="5405" y="8325"/>
                  </a:lnTo>
                  <a:cubicBezTo>
                    <a:pt x="5417" y="8337"/>
                    <a:pt x="5417" y="8348"/>
                    <a:pt x="5417" y="8360"/>
                  </a:cubicBezTo>
                  <a:cubicBezTo>
                    <a:pt x="5441" y="8407"/>
                    <a:pt x="5452" y="8454"/>
                    <a:pt x="5476" y="8501"/>
                  </a:cubicBezTo>
                  <a:cubicBezTo>
                    <a:pt x="5476" y="8501"/>
                    <a:pt x="5476" y="8512"/>
                    <a:pt x="5488" y="8512"/>
                  </a:cubicBezTo>
                  <a:cubicBezTo>
                    <a:pt x="5499" y="8548"/>
                    <a:pt x="5523" y="8595"/>
                    <a:pt x="5546" y="8642"/>
                  </a:cubicBezTo>
                  <a:cubicBezTo>
                    <a:pt x="5546" y="8653"/>
                    <a:pt x="5558" y="8665"/>
                    <a:pt x="5558" y="8676"/>
                  </a:cubicBezTo>
                  <a:cubicBezTo>
                    <a:pt x="5582" y="8712"/>
                    <a:pt x="5593" y="8747"/>
                    <a:pt x="5616" y="8770"/>
                  </a:cubicBezTo>
                  <a:cubicBezTo>
                    <a:pt x="5616" y="8782"/>
                    <a:pt x="5629" y="8806"/>
                    <a:pt x="5640" y="8817"/>
                  </a:cubicBezTo>
                  <a:cubicBezTo>
                    <a:pt x="5663" y="8853"/>
                    <a:pt x="5687" y="8900"/>
                    <a:pt x="5710" y="8947"/>
                  </a:cubicBezTo>
                  <a:cubicBezTo>
                    <a:pt x="5746" y="8993"/>
                    <a:pt x="5769" y="9028"/>
                    <a:pt x="5793" y="9064"/>
                  </a:cubicBezTo>
                  <a:cubicBezTo>
                    <a:pt x="5804" y="9075"/>
                    <a:pt x="5804" y="9087"/>
                    <a:pt x="5816" y="9099"/>
                  </a:cubicBezTo>
                  <a:cubicBezTo>
                    <a:pt x="5840" y="9134"/>
                    <a:pt x="5863" y="9158"/>
                    <a:pt x="5886" y="9192"/>
                  </a:cubicBezTo>
                  <a:cubicBezTo>
                    <a:pt x="5898" y="9205"/>
                    <a:pt x="5898" y="9216"/>
                    <a:pt x="5910" y="9228"/>
                  </a:cubicBezTo>
                  <a:cubicBezTo>
                    <a:pt x="5945" y="9263"/>
                    <a:pt x="5968" y="9298"/>
                    <a:pt x="6004" y="9345"/>
                  </a:cubicBezTo>
                  <a:lnTo>
                    <a:pt x="6109" y="9450"/>
                  </a:lnTo>
                  <a:cubicBezTo>
                    <a:pt x="6109" y="9462"/>
                    <a:pt x="6121" y="9474"/>
                    <a:pt x="6132" y="9486"/>
                  </a:cubicBezTo>
                  <a:cubicBezTo>
                    <a:pt x="6156" y="9509"/>
                    <a:pt x="6191" y="9533"/>
                    <a:pt x="6215" y="9556"/>
                  </a:cubicBezTo>
                  <a:cubicBezTo>
                    <a:pt x="6226" y="9567"/>
                    <a:pt x="6238" y="9580"/>
                    <a:pt x="6238" y="9591"/>
                  </a:cubicBezTo>
                  <a:cubicBezTo>
                    <a:pt x="6273" y="9627"/>
                    <a:pt x="6320" y="9661"/>
                    <a:pt x="6355" y="9685"/>
                  </a:cubicBezTo>
                  <a:lnTo>
                    <a:pt x="6355" y="9697"/>
                  </a:lnTo>
                  <a:cubicBezTo>
                    <a:pt x="6390" y="9720"/>
                    <a:pt x="6426" y="9755"/>
                    <a:pt x="6473" y="9779"/>
                  </a:cubicBezTo>
                  <a:cubicBezTo>
                    <a:pt x="6484" y="9791"/>
                    <a:pt x="6496" y="9802"/>
                    <a:pt x="6507" y="9802"/>
                  </a:cubicBezTo>
                  <a:cubicBezTo>
                    <a:pt x="6531" y="9825"/>
                    <a:pt x="6566" y="9849"/>
                    <a:pt x="6590" y="9872"/>
                  </a:cubicBezTo>
                  <a:cubicBezTo>
                    <a:pt x="6601" y="9872"/>
                    <a:pt x="6613" y="9885"/>
                    <a:pt x="6625" y="9896"/>
                  </a:cubicBezTo>
                  <a:cubicBezTo>
                    <a:pt x="6672" y="9919"/>
                    <a:pt x="6707" y="9943"/>
                    <a:pt x="6754" y="9966"/>
                  </a:cubicBezTo>
                  <a:cubicBezTo>
                    <a:pt x="6801" y="10002"/>
                    <a:pt x="6836" y="10013"/>
                    <a:pt x="6883" y="10036"/>
                  </a:cubicBezTo>
                  <a:cubicBezTo>
                    <a:pt x="6895" y="10049"/>
                    <a:pt x="6906" y="10049"/>
                    <a:pt x="6918" y="10060"/>
                  </a:cubicBezTo>
                  <a:cubicBezTo>
                    <a:pt x="6953" y="10072"/>
                    <a:pt x="6989" y="10096"/>
                    <a:pt x="7023" y="10107"/>
                  </a:cubicBezTo>
                  <a:cubicBezTo>
                    <a:pt x="7035" y="10107"/>
                    <a:pt x="7047" y="10119"/>
                    <a:pt x="7059" y="10119"/>
                  </a:cubicBezTo>
                  <a:cubicBezTo>
                    <a:pt x="7106" y="10142"/>
                    <a:pt x="7153" y="10154"/>
                    <a:pt x="7200" y="10177"/>
                  </a:cubicBezTo>
                  <a:cubicBezTo>
                    <a:pt x="7234" y="10189"/>
                    <a:pt x="7270" y="10201"/>
                    <a:pt x="7293" y="10213"/>
                  </a:cubicBezTo>
                  <a:cubicBezTo>
                    <a:pt x="7246" y="10529"/>
                    <a:pt x="7200" y="10857"/>
                    <a:pt x="7153" y="11174"/>
                  </a:cubicBezTo>
                  <a:cubicBezTo>
                    <a:pt x="6929" y="11185"/>
                    <a:pt x="6695" y="11256"/>
                    <a:pt x="6449" y="11385"/>
                  </a:cubicBezTo>
                  <a:cubicBezTo>
                    <a:pt x="5945" y="11643"/>
                    <a:pt x="5746" y="12112"/>
                    <a:pt x="5746" y="12605"/>
                  </a:cubicBezTo>
                  <a:lnTo>
                    <a:pt x="5746" y="12616"/>
                  </a:lnTo>
                  <a:cubicBezTo>
                    <a:pt x="5757" y="12675"/>
                    <a:pt x="5757" y="12722"/>
                    <a:pt x="5757" y="12780"/>
                  </a:cubicBezTo>
                  <a:cubicBezTo>
                    <a:pt x="5757" y="12780"/>
                    <a:pt x="5769" y="12780"/>
                    <a:pt x="5769" y="12792"/>
                  </a:cubicBezTo>
                  <a:cubicBezTo>
                    <a:pt x="5769" y="12839"/>
                    <a:pt x="5780" y="12897"/>
                    <a:pt x="5793" y="12944"/>
                  </a:cubicBezTo>
                  <a:cubicBezTo>
                    <a:pt x="5793" y="12956"/>
                    <a:pt x="5804" y="12980"/>
                    <a:pt x="5804" y="12991"/>
                  </a:cubicBezTo>
                  <a:cubicBezTo>
                    <a:pt x="5816" y="13038"/>
                    <a:pt x="5827" y="13074"/>
                    <a:pt x="5840" y="13108"/>
                  </a:cubicBezTo>
                  <a:cubicBezTo>
                    <a:pt x="5840" y="13132"/>
                    <a:pt x="5851" y="13144"/>
                    <a:pt x="5851" y="13167"/>
                  </a:cubicBezTo>
                  <a:cubicBezTo>
                    <a:pt x="5874" y="13214"/>
                    <a:pt x="5886" y="13261"/>
                    <a:pt x="5910" y="13319"/>
                  </a:cubicBezTo>
                  <a:lnTo>
                    <a:pt x="5921" y="13331"/>
                  </a:lnTo>
                  <a:cubicBezTo>
                    <a:pt x="5933" y="13378"/>
                    <a:pt x="5957" y="13425"/>
                    <a:pt x="5992" y="13472"/>
                  </a:cubicBezTo>
                  <a:cubicBezTo>
                    <a:pt x="5992" y="13483"/>
                    <a:pt x="6004" y="13496"/>
                    <a:pt x="6015" y="13519"/>
                  </a:cubicBezTo>
                  <a:cubicBezTo>
                    <a:pt x="6038" y="13554"/>
                    <a:pt x="6062" y="13589"/>
                    <a:pt x="6074" y="13624"/>
                  </a:cubicBezTo>
                  <a:lnTo>
                    <a:pt x="6109" y="13660"/>
                  </a:lnTo>
                  <a:lnTo>
                    <a:pt x="6215" y="13800"/>
                  </a:lnTo>
                  <a:cubicBezTo>
                    <a:pt x="6249" y="13847"/>
                    <a:pt x="6285" y="13882"/>
                    <a:pt x="6332" y="13918"/>
                  </a:cubicBezTo>
                  <a:lnTo>
                    <a:pt x="6367" y="13952"/>
                  </a:lnTo>
                  <a:cubicBezTo>
                    <a:pt x="6390" y="13976"/>
                    <a:pt x="6426" y="14011"/>
                    <a:pt x="6460" y="14035"/>
                  </a:cubicBezTo>
                  <a:cubicBezTo>
                    <a:pt x="6473" y="14046"/>
                    <a:pt x="6484" y="14058"/>
                    <a:pt x="6496" y="14058"/>
                  </a:cubicBezTo>
                  <a:cubicBezTo>
                    <a:pt x="6543" y="14093"/>
                    <a:pt x="6590" y="14129"/>
                    <a:pt x="6637" y="14152"/>
                  </a:cubicBezTo>
                  <a:lnTo>
                    <a:pt x="6648" y="14163"/>
                  </a:lnTo>
                  <a:lnTo>
                    <a:pt x="6789" y="14234"/>
                  </a:lnTo>
                  <a:cubicBezTo>
                    <a:pt x="6801" y="14234"/>
                    <a:pt x="6812" y="14246"/>
                    <a:pt x="6836" y="14246"/>
                  </a:cubicBezTo>
                  <a:cubicBezTo>
                    <a:pt x="6871" y="14269"/>
                    <a:pt x="6906" y="14281"/>
                    <a:pt x="6953" y="14293"/>
                  </a:cubicBezTo>
                  <a:cubicBezTo>
                    <a:pt x="6965" y="14293"/>
                    <a:pt x="6976" y="14293"/>
                    <a:pt x="7000" y="14304"/>
                  </a:cubicBezTo>
                  <a:cubicBezTo>
                    <a:pt x="7059" y="14316"/>
                    <a:pt x="7106" y="14328"/>
                    <a:pt x="7164" y="14340"/>
                  </a:cubicBezTo>
                  <a:lnTo>
                    <a:pt x="7398" y="14340"/>
                  </a:lnTo>
                  <a:cubicBezTo>
                    <a:pt x="7445" y="14340"/>
                    <a:pt x="7481" y="14340"/>
                    <a:pt x="7528" y="14328"/>
                  </a:cubicBezTo>
                  <a:lnTo>
                    <a:pt x="7586" y="14328"/>
                  </a:lnTo>
                  <a:cubicBezTo>
                    <a:pt x="7645" y="14316"/>
                    <a:pt x="7715" y="14304"/>
                    <a:pt x="7774" y="14281"/>
                  </a:cubicBezTo>
                  <a:cubicBezTo>
                    <a:pt x="7833" y="14257"/>
                    <a:pt x="7880" y="14234"/>
                    <a:pt x="7938" y="14210"/>
                  </a:cubicBezTo>
                  <a:cubicBezTo>
                    <a:pt x="7950" y="14210"/>
                    <a:pt x="7961" y="14199"/>
                    <a:pt x="7973" y="14199"/>
                  </a:cubicBezTo>
                  <a:cubicBezTo>
                    <a:pt x="8020" y="14176"/>
                    <a:pt x="8067" y="14152"/>
                    <a:pt x="8102" y="14117"/>
                  </a:cubicBezTo>
                  <a:cubicBezTo>
                    <a:pt x="8114" y="14117"/>
                    <a:pt x="8125" y="14117"/>
                    <a:pt x="8125" y="14105"/>
                  </a:cubicBezTo>
                  <a:cubicBezTo>
                    <a:pt x="8172" y="14082"/>
                    <a:pt x="8208" y="14058"/>
                    <a:pt x="8243" y="14023"/>
                  </a:cubicBezTo>
                  <a:lnTo>
                    <a:pt x="8255" y="14011"/>
                  </a:lnTo>
                  <a:cubicBezTo>
                    <a:pt x="8302" y="13976"/>
                    <a:pt x="8336" y="13952"/>
                    <a:pt x="8372" y="13918"/>
                  </a:cubicBezTo>
                  <a:cubicBezTo>
                    <a:pt x="8372" y="13905"/>
                    <a:pt x="8383" y="13894"/>
                    <a:pt x="8383" y="13894"/>
                  </a:cubicBezTo>
                  <a:cubicBezTo>
                    <a:pt x="8419" y="13859"/>
                    <a:pt x="8454" y="13824"/>
                    <a:pt x="8477" y="13788"/>
                  </a:cubicBezTo>
                  <a:cubicBezTo>
                    <a:pt x="8513" y="13741"/>
                    <a:pt x="8536" y="13707"/>
                    <a:pt x="8560" y="13671"/>
                  </a:cubicBezTo>
                  <a:cubicBezTo>
                    <a:pt x="8571" y="13660"/>
                    <a:pt x="8571" y="13648"/>
                    <a:pt x="8571" y="13648"/>
                  </a:cubicBezTo>
                  <a:cubicBezTo>
                    <a:pt x="8594" y="13601"/>
                    <a:pt x="8618" y="13566"/>
                    <a:pt x="8641" y="13530"/>
                  </a:cubicBezTo>
                  <a:lnTo>
                    <a:pt x="8641" y="13507"/>
                  </a:lnTo>
                  <a:cubicBezTo>
                    <a:pt x="8665" y="13460"/>
                    <a:pt x="8677" y="13425"/>
                    <a:pt x="8688" y="13390"/>
                  </a:cubicBezTo>
                  <a:cubicBezTo>
                    <a:pt x="8688" y="13378"/>
                    <a:pt x="8700" y="13378"/>
                    <a:pt x="8700" y="13366"/>
                  </a:cubicBezTo>
                  <a:cubicBezTo>
                    <a:pt x="8712" y="13331"/>
                    <a:pt x="8724" y="13285"/>
                    <a:pt x="8735" y="13238"/>
                  </a:cubicBezTo>
                  <a:lnTo>
                    <a:pt x="8735" y="13214"/>
                  </a:lnTo>
                  <a:cubicBezTo>
                    <a:pt x="8747" y="13167"/>
                    <a:pt x="8758" y="13120"/>
                    <a:pt x="8758" y="13085"/>
                  </a:cubicBezTo>
                  <a:cubicBezTo>
                    <a:pt x="8841" y="12370"/>
                    <a:pt x="8430" y="11584"/>
                    <a:pt x="7774" y="11291"/>
                  </a:cubicBezTo>
                  <a:lnTo>
                    <a:pt x="7914" y="10307"/>
                  </a:lnTo>
                  <a:lnTo>
                    <a:pt x="8044" y="10307"/>
                  </a:lnTo>
                  <a:cubicBezTo>
                    <a:pt x="8091" y="10307"/>
                    <a:pt x="8149" y="10307"/>
                    <a:pt x="8196" y="10294"/>
                  </a:cubicBezTo>
                  <a:cubicBezTo>
                    <a:pt x="8255" y="10294"/>
                    <a:pt x="8313" y="10283"/>
                    <a:pt x="8360" y="10271"/>
                  </a:cubicBezTo>
                  <a:lnTo>
                    <a:pt x="8407" y="10271"/>
                  </a:lnTo>
                  <a:cubicBezTo>
                    <a:pt x="8454" y="10260"/>
                    <a:pt x="8489" y="10248"/>
                    <a:pt x="8536" y="10248"/>
                  </a:cubicBezTo>
                  <a:cubicBezTo>
                    <a:pt x="8547" y="10236"/>
                    <a:pt x="8571" y="10236"/>
                    <a:pt x="8583" y="10236"/>
                  </a:cubicBezTo>
                  <a:cubicBezTo>
                    <a:pt x="8641" y="10224"/>
                    <a:pt x="8688" y="10201"/>
                    <a:pt x="8747" y="10189"/>
                  </a:cubicBezTo>
                  <a:cubicBezTo>
                    <a:pt x="8818" y="10166"/>
                    <a:pt x="8876" y="10142"/>
                    <a:pt x="8935" y="10119"/>
                  </a:cubicBezTo>
                  <a:cubicBezTo>
                    <a:pt x="8946" y="10107"/>
                    <a:pt x="8969" y="10096"/>
                    <a:pt x="8993" y="10096"/>
                  </a:cubicBezTo>
                  <a:cubicBezTo>
                    <a:pt x="9029" y="10072"/>
                    <a:pt x="9063" y="10060"/>
                    <a:pt x="9110" y="10036"/>
                  </a:cubicBezTo>
                  <a:cubicBezTo>
                    <a:pt x="9122" y="10025"/>
                    <a:pt x="9146" y="10013"/>
                    <a:pt x="9169" y="10002"/>
                  </a:cubicBezTo>
                  <a:cubicBezTo>
                    <a:pt x="9204" y="9990"/>
                    <a:pt x="9240" y="9966"/>
                    <a:pt x="9274" y="9943"/>
                  </a:cubicBezTo>
                  <a:cubicBezTo>
                    <a:pt x="9298" y="9931"/>
                    <a:pt x="9310" y="9919"/>
                    <a:pt x="9321" y="9919"/>
                  </a:cubicBezTo>
                  <a:cubicBezTo>
                    <a:pt x="9427" y="9849"/>
                    <a:pt x="9521" y="9779"/>
                    <a:pt x="9603" y="9708"/>
                  </a:cubicBezTo>
                  <a:cubicBezTo>
                    <a:pt x="9626" y="9697"/>
                    <a:pt x="9638" y="9685"/>
                    <a:pt x="9649" y="9673"/>
                  </a:cubicBezTo>
                  <a:cubicBezTo>
                    <a:pt x="9673" y="9650"/>
                    <a:pt x="9709" y="9627"/>
                    <a:pt x="9732" y="9603"/>
                  </a:cubicBezTo>
                  <a:cubicBezTo>
                    <a:pt x="9743" y="9591"/>
                    <a:pt x="9767" y="9580"/>
                    <a:pt x="9779" y="9556"/>
                  </a:cubicBezTo>
                  <a:lnTo>
                    <a:pt x="9861" y="9474"/>
                  </a:lnTo>
                  <a:cubicBezTo>
                    <a:pt x="9861" y="9462"/>
                    <a:pt x="9873" y="9450"/>
                    <a:pt x="9884" y="9439"/>
                  </a:cubicBezTo>
                  <a:cubicBezTo>
                    <a:pt x="9954" y="9356"/>
                    <a:pt x="10025" y="9275"/>
                    <a:pt x="10084" y="9192"/>
                  </a:cubicBezTo>
                  <a:cubicBezTo>
                    <a:pt x="10095" y="9181"/>
                    <a:pt x="10095" y="9169"/>
                    <a:pt x="10107" y="9145"/>
                  </a:cubicBezTo>
                  <a:cubicBezTo>
                    <a:pt x="10131" y="9122"/>
                    <a:pt x="10142" y="9087"/>
                    <a:pt x="10165" y="9052"/>
                  </a:cubicBezTo>
                  <a:cubicBezTo>
                    <a:pt x="10178" y="9040"/>
                    <a:pt x="10178" y="9028"/>
                    <a:pt x="10189" y="9005"/>
                  </a:cubicBezTo>
                  <a:cubicBezTo>
                    <a:pt x="10212" y="8981"/>
                    <a:pt x="10224" y="8947"/>
                    <a:pt x="10236" y="8911"/>
                  </a:cubicBezTo>
                  <a:cubicBezTo>
                    <a:pt x="10248" y="8900"/>
                    <a:pt x="10259" y="8887"/>
                    <a:pt x="10259" y="8864"/>
                  </a:cubicBezTo>
                  <a:cubicBezTo>
                    <a:pt x="10306" y="8770"/>
                    <a:pt x="10342" y="8676"/>
                    <a:pt x="10376" y="8583"/>
                  </a:cubicBezTo>
                  <a:cubicBezTo>
                    <a:pt x="10376" y="8571"/>
                    <a:pt x="10376" y="8548"/>
                    <a:pt x="10389" y="8536"/>
                  </a:cubicBezTo>
                  <a:cubicBezTo>
                    <a:pt x="10400" y="8501"/>
                    <a:pt x="10400" y="8465"/>
                    <a:pt x="10412" y="8431"/>
                  </a:cubicBezTo>
                  <a:cubicBezTo>
                    <a:pt x="10423" y="8419"/>
                    <a:pt x="10423" y="8395"/>
                    <a:pt x="10423" y="8384"/>
                  </a:cubicBezTo>
                  <a:cubicBezTo>
                    <a:pt x="10435" y="8348"/>
                    <a:pt x="10447" y="8313"/>
                    <a:pt x="10447" y="8278"/>
                  </a:cubicBezTo>
                  <a:cubicBezTo>
                    <a:pt x="10447" y="8254"/>
                    <a:pt x="10459" y="8243"/>
                    <a:pt x="10459" y="8231"/>
                  </a:cubicBezTo>
                  <a:cubicBezTo>
                    <a:pt x="10494" y="8020"/>
                    <a:pt x="10506" y="7798"/>
                    <a:pt x="10494" y="7574"/>
                  </a:cubicBezTo>
                  <a:cubicBezTo>
                    <a:pt x="11009" y="7481"/>
                    <a:pt x="11538" y="7376"/>
                    <a:pt x="12065" y="7293"/>
                  </a:cubicBezTo>
                  <a:cubicBezTo>
                    <a:pt x="12065" y="7316"/>
                    <a:pt x="12077" y="7340"/>
                    <a:pt x="12088" y="7352"/>
                  </a:cubicBezTo>
                  <a:lnTo>
                    <a:pt x="12088" y="7363"/>
                  </a:lnTo>
                  <a:lnTo>
                    <a:pt x="12158" y="7504"/>
                  </a:lnTo>
                  <a:cubicBezTo>
                    <a:pt x="12171" y="7527"/>
                    <a:pt x="12182" y="7540"/>
                    <a:pt x="12182" y="7551"/>
                  </a:cubicBezTo>
                  <a:lnTo>
                    <a:pt x="12252" y="7657"/>
                  </a:lnTo>
                  <a:cubicBezTo>
                    <a:pt x="12264" y="7668"/>
                    <a:pt x="12276" y="7692"/>
                    <a:pt x="12276" y="7704"/>
                  </a:cubicBezTo>
                  <a:cubicBezTo>
                    <a:pt x="12311" y="7751"/>
                    <a:pt x="12346" y="7798"/>
                    <a:pt x="12382" y="7832"/>
                  </a:cubicBezTo>
                  <a:lnTo>
                    <a:pt x="12393" y="7832"/>
                  </a:lnTo>
                  <a:cubicBezTo>
                    <a:pt x="12429" y="7879"/>
                    <a:pt x="12463" y="7915"/>
                    <a:pt x="12499" y="7962"/>
                  </a:cubicBezTo>
                  <a:lnTo>
                    <a:pt x="12534" y="7996"/>
                  </a:lnTo>
                  <a:cubicBezTo>
                    <a:pt x="12569" y="8020"/>
                    <a:pt x="12604" y="8043"/>
                    <a:pt x="12627" y="8067"/>
                  </a:cubicBezTo>
                  <a:cubicBezTo>
                    <a:pt x="12640" y="8079"/>
                    <a:pt x="12663" y="8090"/>
                    <a:pt x="12674" y="8102"/>
                  </a:cubicBezTo>
                  <a:cubicBezTo>
                    <a:pt x="12721" y="8137"/>
                    <a:pt x="12757" y="8161"/>
                    <a:pt x="12815" y="8196"/>
                  </a:cubicBezTo>
                  <a:lnTo>
                    <a:pt x="12956" y="8267"/>
                  </a:lnTo>
                  <a:cubicBezTo>
                    <a:pt x="12979" y="8278"/>
                    <a:pt x="12991" y="8278"/>
                    <a:pt x="13003" y="8290"/>
                  </a:cubicBezTo>
                  <a:cubicBezTo>
                    <a:pt x="13049" y="8301"/>
                    <a:pt x="13085" y="8313"/>
                    <a:pt x="13120" y="8325"/>
                  </a:cubicBezTo>
                  <a:cubicBezTo>
                    <a:pt x="13143" y="8337"/>
                    <a:pt x="13155" y="8337"/>
                    <a:pt x="13167" y="8337"/>
                  </a:cubicBezTo>
                  <a:cubicBezTo>
                    <a:pt x="13226" y="8360"/>
                    <a:pt x="13284" y="8372"/>
                    <a:pt x="13343" y="8372"/>
                  </a:cubicBezTo>
                  <a:cubicBezTo>
                    <a:pt x="13401" y="8384"/>
                    <a:pt x="13448" y="8384"/>
                    <a:pt x="13507" y="8384"/>
                  </a:cubicBezTo>
                  <a:lnTo>
                    <a:pt x="13565" y="8384"/>
                  </a:lnTo>
                  <a:cubicBezTo>
                    <a:pt x="13612" y="8384"/>
                    <a:pt x="13659" y="8372"/>
                    <a:pt x="13706" y="8372"/>
                  </a:cubicBezTo>
                  <a:cubicBezTo>
                    <a:pt x="13718" y="8372"/>
                    <a:pt x="13742" y="8360"/>
                    <a:pt x="13753" y="8360"/>
                  </a:cubicBezTo>
                  <a:cubicBezTo>
                    <a:pt x="13823" y="8348"/>
                    <a:pt x="13882" y="8337"/>
                    <a:pt x="13953" y="8313"/>
                  </a:cubicBezTo>
                  <a:cubicBezTo>
                    <a:pt x="14000" y="8301"/>
                    <a:pt x="14058" y="8278"/>
                    <a:pt x="14105" y="8254"/>
                  </a:cubicBezTo>
                  <a:cubicBezTo>
                    <a:pt x="14117" y="8243"/>
                    <a:pt x="14128" y="8243"/>
                    <a:pt x="14140" y="8231"/>
                  </a:cubicBezTo>
                  <a:lnTo>
                    <a:pt x="14281" y="8161"/>
                  </a:lnTo>
                  <a:cubicBezTo>
                    <a:pt x="14292" y="8149"/>
                    <a:pt x="14292" y="8149"/>
                    <a:pt x="14304" y="8149"/>
                  </a:cubicBezTo>
                  <a:cubicBezTo>
                    <a:pt x="14339" y="8114"/>
                    <a:pt x="14375" y="8090"/>
                    <a:pt x="14410" y="8067"/>
                  </a:cubicBezTo>
                  <a:cubicBezTo>
                    <a:pt x="14422" y="8056"/>
                    <a:pt x="14422" y="8056"/>
                    <a:pt x="14433" y="8056"/>
                  </a:cubicBezTo>
                  <a:lnTo>
                    <a:pt x="14539" y="7950"/>
                  </a:lnTo>
                  <a:cubicBezTo>
                    <a:pt x="14550" y="7950"/>
                    <a:pt x="14550" y="7938"/>
                    <a:pt x="14562" y="7926"/>
                  </a:cubicBezTo>
                  <a:cubicBezTo>
                    <a:pt x="14597" y="7891"/>
                    <a:pt x="14621" y="7856"/>
                    <a:pt x="14656" y="7821"/>
                  </a:cubicBezTo>
                  <a:cubicBezTo>
                    <a:pt x="14680" y="7785"/>
                    <a:pt x="14714" y="7751"/>
                    <a:pt x="14738" y="7704"/>
                  </a:cubicBezTo>
                  <a:cubicBezTo>
                    <a:pt x="14738" y="7704"/>
                    <a:pt x="14750" y="7692"/>
                    <a:pt x="14750" y="7680"/>
                  </a:cubicBezTo>
                  <a:cubicBezTo>
                    <a:pt x="14773" y="7645"/>
                    <a:pt x="14797" y="7598"/>
                    <a:pt x="14808" y="7563"/>
                  </a:cubicBezTo>
                  <a:cubicBezTo>
                    <a:pt x="14808" y="7551"/>
                    <a:pt x="14820" y="7551"/>
                    <a:pt x="14820" y="7540"/>
                  </a:cubicBezTo>
                  <a:cubicBezTo>
                    <a:pt x="14832" y="7504"/>
                    <a:pt x="14855" y="7469"/>
                    <a:pt x="14867" y="7434"/>
                  </a:cubicBezTo>
                  <a:lnTo>
                    <a:pt x="14867" y="7410"/>
                  </a:lnTo>
                  <a:cubicBezTo>
                    <a:pt x="14878" y="7363"/>
                    <a:pt x="14891" y="7316"/>
                    <a:pt x="14902" y="7282"/>
                  </a:cubicBezTo>
                  <a:cubicBezTo>
                    <a:pt x="14902" y="7270"/>
                    <a:pt x="14914" y="7258"/>
                    <a:pt x="14914" y="7246"/>
                  </a:cubicBezTo>
                  <a:cubicBezTo>
                    <a:pt x="14925" y="7211"/>
                    <a:pt x="14925" y="7164"/>
                    <a:pt x="14938" y="7118"/>
                  </a:cubicBezTo>
                  <a:cubicBezTo>
                    <a:pt x="14938" y="7024"/>
                    <a:pt x="14949" y="6930"/>
                    <a:pt x="14938" y="6836"/>
                  </a:cubicBezTo>
                  <a:cubicBezTo>
                    <a:pt x="14972" y="5969"/>
                    <a:pt x="14328" y="5042"/>
                    <a:pt x="13401" y="5031"/>
                  </a:cubicBezTo>
                  <a:cubicBezTo>
                    <a:pt x="13155" y="5031"/>
                    <a:pt x="12898" y="5101"/>
                    <a:pt x="12616" y="5242"/>
                  </a:cubicBezTo>
                  <a:cubicBezTo>
                    <a:pt x="12124" y="5500"/>
                    <a:pt x="11913" y="5969"/>
                    <a:pt x="11924" y="6461"/>
                  </a:cubicBezTo>
                  <a:lnTo>
                    <a:pt x="11924" y="6472"/>
                  </a:lnTo>
                  <a:lnTo>
                    <a:pt x="11924" y="6531"/>
                  </a:lnTo>
                  <a:lnTo>
                    <a:pt x="11924" y="6636"/>
                  </a:lnTo>
                  <a:lnTo>
                    <a:pt x="11924" y="6649"/>
                  </a:lnTo>
                  <a:lnTo>
                    <a:pt x="11924" y="6672"/>
                  </a:lnTo>
                  <a:cubicBezTo>
                    <a:pt x="11408" y="6754"/>
                    <a:pt x="10892" y="6860"/>
                    <a:pt x="10389" y="6941"/>
                  </a:cubicBezTo>
                  <a:cubicBezTo>
                    <a:pt x="10060" y="5758"/>
                    <a:pt x="9087" y="4737"/>
                    <a:pt x="7786" y="4737"/>
                  </a:cubicBezTo>
                  <a:cubicBezTo>
                    <a:pt x="7586" y="4737"/>
                    <a:pt x="7387" y="4761"/>
                    <a:pt x="7176" y="4807"/>
                  </a:cubicBezTo>
                  <a:cubicBezTo>
                    <a:pt x="7023" y="4187"/>
                    <a:pt x="6824" y="3588"/>
                    <a:pt x="6672" y="2967"/>
                  </a:cubicBezTo>
                  <a:cubicBezTo>
                    <a:pt x="6672" y="2955"/>
                    <a:pt x="6684" y="2955"/>
                    <a:pt x="6684" y="2955"/>
                  </a:cubicBezTo>
                  <a:cubicBezTo>
                    <a:pt x="6695" y="2944"/>
                    <a:pt x="6707" y="2944"/>
                    <a:pt x="6707" y="2932"/>
                  </a:cubicBezTo>
                  <a:cubicBezTo>
                    <a:pt x="6754" y="2908"/>
                    <a:pt x="6789" y="2885"/>
                    <a:pt x="6824" y="2861"/>
                  </a:cubicBezTo>
                  <a:cubicBezTo>
                    <a:pt x="6824" y="2850"/>
                    <a:pt x="6836" y="2850"/>
                    <a:pt x="6848" y="2838"/>
                  </a:cubicBezTo>
                  <a:cubicBezTo>
                    <a:pt x="6883" y="2814"/>
                    <a:pt x="6918" y="2780"/>
                    <a:pt x="6953" y="2744"/>
                  </a:cubicBezTo>
                  <a:cubicBezTo>
                    <a:pt x="6953" y="2733"/>
                    <a:pt x="6965" y="2733"/>
                    <a:pt x="6976" y="2721"/>
                  </a:cubicBezTo>
                  <a:cubicBezTo>
                    <a:pt x="7000" y="2686"/>
                    <a:pt x="7035" y="2650"/>
                    <a:pt x="7070" y="2615"/>
                  </a:cubicBezTo>
                  <a:cubicBezTo>
                    <a:pt x="7094" y="2580"/>
                    <a:pt x="7117" y="2533"/>
                    <a:pt x="7140" y="2498"/>
                  </a:cubicBezTo>
                  <a:lnTo>
                    <a:pt x="7164" y="2475"/>
                  </a:lnTo>
                  <a:cubicBezTo>
                    <a:pt x="7176" y="2439"/>
                    <a:pt x="7200" y="2392"/>
                    <a:pt x="7223" y="2358"/>
                  </a:cubicBezTo>
                  <a:cubicBezTo>
                    <a:pt x="7223" y="2345"/>
                    <a:pt x="7223" y="2345"/>
                    <a:pt x="7234" y="2334"/>
                  </a:cubicBezTo>
                  <a:cubicBezTo>
                    <a:pt x="7246" y="2298"/>
                    <a:pt x="7258" y="2264"/>
                    <a:pt x="7270" y="2217"/>
                  </a:cubicBezTo>
                  <a:cubicBezTo>
                    <a:pt x="7281" y="2217"/>
                    <a:pt x="7281" y="2205"/>
                    <a:pt x="7281" y="2205"/>
                  </a:cubicBezTo>
                  <a:cubicBezTo>
                    <a:pt x="7293" y="2158"/>
                    <a:pt x="7305" y="2111"/>
                    <a:pt x="7317" y="2076"/>
                  </a:cubicBezTo>
                  <a:lnTo>
                    <a:pt x="7317" y="2041"/>
                  </a:lnTo>
                  <a:cubicBezTo>
                    <a:pt x="7328" y="1994"/>
                    <a:pt x="7340" y="1959"/>
                    <a:pt x="7340" y="1912"/>
                  </a:cubicBezTo>
                  <a:cubicBezTo>
                    <a:pt x="7445" y="1021"/>
                    <a:pt x="6778" y="1"/>
                    <a:pt x="5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15"/>
            <p:cNvSpPr/>
            <p:nvPr/>
          </p:nvSpPr>
          <p:spPr>
            <a:xfrm>
              <a:off x="8424001" y="2073444"/>
              <a:ext cx="1252634" cy="1122335"/>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15"/>
            <p:cNvSpPr/>
            <p:nvPr/>
          </p:nvSpPr>
          <p:spPr>
            <a:xfrm rot="5400000">
              <a:off x="2470423" y="3923642"/>
              <a:ext cx="670341" cy="1234317"/>
            </a:xfrm>
            <a:custGeom>
              <a:avLst/>
              <a:gdLst/>
              <a:ahLst/>
              <a:cxnLst/>
              <a:rect l="l" t="t" r="r" b="b"/>
              <a:pathLst>
                <a:path w="13309" h="24505" extrusionOk="0">
                  <a:moveTo>
                    <a:pt x="8220" y="2322"/>
                  </a:moveTo>
                  <a:lnTo>
                    <a:pt x="11936" y="3811"/>
                  </a:lnTo>
                  <a:cubicBezTo>
                    <a:pt x="11748" y="4186"/>
                    <a:pt x="11514" y="4585"/>
                    <a:pt x="11209" y="4984"/>
                  </a:cubicBezTo>
                  <a:lnTo>
                    <a:pt x="8009" y="3647"/>
                  </a:lnTo>
                  <a:cubicBezTo>
                    <a:pt x="8043" y="3166"/>
                    <a:pt x="8126" y="2720"/>
                    <a:pt x="8220" y="2322"/>
                  </a:cubicBezTo>
                  <a:close/>
                  <a:moveTo>
                    <a:pt x="8009" y="4444"/>
                  </a:moveTo>
                  <a:lnTo>
                    <a:pt x="10705" y="5570"/>
                  </a:lnTo>
                  <a:cubicBezTo>
                    <a:pt x="10424" y="5851"/>
                    <a:pt x="10107" y="6120"/>
                    <a:pt x="9732" y="6367"/>
                  </a:cubicBezTo>
                  <a:cubicBezTo>
                    <a:pt x="9521" y="6508"/>
                    <a:pt x="9228" y="6672"/>
                    <a:pt x="8876" y="6860"/>
                  </a:cubicBezTo>
                  <a:cubicBezTo>
                    <a:pt x="8817" y="6894"/>
                    <a:pt x="8747" y="6930"/>
                    <a:pt x="8677" y="6977"/>
                  </a:cubicBezTo>
                  <a:cubicBezTo>
                    <a:pt x="8642" y="6894"/>
                    <a:pt x="8618" y="6813"/>
                    <a:pt x="8583" y="6742"/>
                  </a:cubicBezTo>
                  <a:cubicBezTo>
                    <a:pt x="8442" y="6367"/>
                    <a:pt x="8314" y="6050"/>
                    <a:pt x="8243" y="5804"/>
                  </a:cubicBezTo>
                  <a:cubicBezTo>
                    <a:pt x="8103" y="5335"/>
                    <a:pt x="8032" y="4890"/>
                    <a:pt x="8009" y="4444"/>
                  </a:cubicBezTo>
                  <a:close/>
                  <a:moveTo>
                    <a:pt x="8290" y="8043"/>
                  </a:moveTo>
                  <a:cubicBezTo>
                    <a:pt x="8466" y="8559"/>
                    <a:pt x="8642" y="9111"/>
                    <a:pt x="8759" y="9697"/>
                  </a:cubicBezTo>
                  <a:lnTo>
                    <a:pt x="6777" y="9075"/>
                  </a:lnTo>
                  <a:cubicBezTo>
                    <a:pt x="7270" y="8676"/>
                    <a:pt x="7798" y="8337"/>
                    <a:pt x="8290" y="8043"/>
                  </a:cubicBezTo>
                  <a:close/>
                  <a:moveTo>
                    <a:pt x="6156" y="9650"/>
                  </a:moveTo>
                  <a:lnTo>
                    <a:pt x="8888" y="10505"/>
                  </a:lnTo>
                  <a:cubicBezTo>
                    <a:pt x="8947" y="11104"/>
                    <a:pt x="8923" y="11713"/>
                    <a:pt x="8794" y="12323"/>
                  </a:cubicBezTo>
                  <a:lnTo>
                    <a:pt x="5218" y="10869"/>
                  </a:lnTo>
                  <a:cubicBezTo>
                    <a:pt x="5476" y="10412"/>
                    <a:pt x="5792" y="10013"/>
                    <a:pt x="6156" y="9650"/>
                  </a:cubicBezTo>
                  <a:close/>
                  <a:moveTo>
                    <a:pt x="4901" y="11537"/>
                  </a:moveTo>
                  <a:lnTo>
                    <a:pt x="8583" y="13026"/>
                  </a:lnTo>
                  <a:cubicBezTo>
                    <a:pt x="8395" y="13507"/>
                    <a:pt x="8126" y="13976"/>
                    <a:pt x="7739" y="14421"/>
                  </a:cubicBezTo>
                  <a:lnTo>
                    <a:pt x="4597" y="13108"/>
                  </a:lnTo>
                  <a:cubicBezTo>
                    <a:pt x="4620" y="12534"/>
                    <a:pt x="4726" y="12006"/>
                    <a:pt x="4901" y="11537"/>
                  </a:cubicBezTo>
                  <a:close/>
                  <a:moveTo>
                    <a:pt x="4643" y="13918"/>
                  </a:moveTo>
                  <a:lnTo>
                    <a:pt x="7188" y="14996"/>
                  </a:lnTo>
                  <a:cubicBezTo>
                    <a:pt x="7165" y="15007"/>
                    <a:pt x="7152" y="15031"/>
                    <a:pt x="7129" y="15043"/>
                  </a:cubicBezTo>
                  <a:cubicBezTo>
                    <a:pt x="6531" y="15559"/>
                    <a:pt x="5886" y="15992"/>
                    <a:pt x="5242" y="16403"/>
                  </a:cubicBezTo>
                  <a:cubicBezTo>
                    <a:pt x="5019" y="15687"/>
                    <a:pt x="4796" y="14949"/>
                    <a:pt x="4667" y="14175"/>
                  </a:cubicBezTo>
                  <a:cubicBezTo>
                    <a:pt x="4656" y="14082"/>
                    <a:pt x="4656" y="13999"/>
                    <a:pt x="4643" y="13918"/>
                  </a:cubicBezTo>
                  <a:close/>
                  <a:moveTo>
                    <a:pt x="4831" y="17529"/>
                  </a:moveTo>
                  <a:cubicBezTo>
                    <a:pt x="5019" y="18103"/>
                    <a:pt x="5183" y="18689"/>
                    <a:pt x="5300" y="19275"/>
                  </a:cubicBezTo>
                  <a:lnTo>
                    <a:pt x="3354" y="18584"/>
                  </a:lnTo>
                  <a:cubicBezTo>
                    <a:pt x="3823" y="18196"/>
                    <a:pt x="4327" y="17857"/>
                    <a:pt x="4831" y="17529"/>
                  </a:cubicBezTo>
                  <a:close/>
                  <a:moveTo>
                    <a:pt x="2733" y="19147"/>
                  </a:moveTo>
                  <a:lnTo>
                    <a:pt x="5417" y="20108"/>
                  </a:lnTo>
                  <a:cubicBezTo>
                    <a:pt x="5464" y="20647"/>
                    <a:pt x="5464" y="21221"/>
                    <a:pt x="5370" y="21831"/>
                  </a:cubicBezTo>
                  <a:lnTo>
                    <a:pt x="1712" y="20424"/>
                  </a:lnTo>
                  <a:cubicBezTo>
                    <a:pt x="2029" y="19932"/>
                    <a:pt x="2369" y="19510"/>
                    <a:pt x="2733" y="19147"/>
                  </a:cubicBezTo>
                  <a:close/>
                  <a:moveTo>
                    <a:pt x="8642" y="0"/>
                  </a:moveTo>
                  <a:cubicBezTo>
                    <a:pt x="8512" y="0"/>
                    <a:pt x="8395" y="59"/>
                    <a:pt x="8325" y="165"/>
                  </a:cubicBezTo>
                  <a:cubicBezTo>
                    <a:pt x="8254" y="270"/>
                    <a:pt x="6602" y="2850"/>
                    <a:pt x="7540" y="6015"/>
                  </a:cubicBezTo>
                  <a:cubicBezTo>
                    <a:pt x="7621" y="6285"/>
                    <a:pt x="7751" y="6625"/>
                    <a:pt x="7903" y="7011"/>
                  </a:cubicBezTo>
                  <a:cubicBezTo>
                    <a:pt x="7938" y="7117"/>
                    <a:pt x="7985" y="7223"/>
                    <a:pt x="8032" y="7340"/>
                  </a:cubicBezTo>
                  <a:cubicBezTo>
                    <a:pt x="6027" y="8512"/>
                    <a:pt x="3342" y="10529"/>
                    <a:pt x="3952" y="14293"/>
                  </a:cubicBezTo>
                  <a:cubicBezTo>
                    <a:pt x="4093" y="15184"/>
                    <a:pt x="4351" y="16004"/>
                    <a:pt x="4609" y="16802"/>
                  </a:cubicBezTo>
                  <a:cubicBezTo>
                    <a:pt x="3835" y="17294"/>
                    <a:pt x="3072" y="17798"/>
                    <a:pt x="2369" y="18467"/>
                  </a:cubicBezTo>
                  <a:cubicBezTo>
                    <a:pt x="1818" y="18994"/>
                    <a:pt x="1314" y="19616"/>
                    <a:pt x="868" y="20413"/>
                  </a:cubicBezTo>
                  <a:cubicBezTo>
                    <a:pt x="563" y="20963"/>
                    <a:pt x="294" y="21585"/>
                    <a:pt x="60" y="22312"/>
                  </a:cubicBezTo>
                  <a:cubicBezTo>
                    <a:pt x="1" y="22511"/>
                    <a:pt x="107" y="22711"/>
                    <a:pt x="305" y="22781"/>
                  </a:cubicBezTo>
                  <a:cubicBezTo>
                    <a:pt x="329" y="22781"/>
                    <a:pt x="352" y="22792"/>
                    <a:pt x="388" y="22792"/>
                  </a:cubicBezTo>
                  <a:lnTo>
                    <a:pt x="411" y="22792"/>
                  </a:lnTo>
                  <a:cubicBezTo>
                    <a:pt x="576" y="22792"/>
                    <a:pt x="716" y="22687"/>
                    <a:pt x="763" y="22534"/>
                  </a:cubicBezTo>
                  <a:cubicBezTo>
                    <a:pt x="939" y="21984"/>
                    <a:pt x="1126" y="21503"/>
                    <a:pt x="1349" y="21069"/>
                  </a:cubicBezTo>
                  <a:lnTo>
                    <a:pt x="5230" y="22570"/>
                  </a:lnTo>
                  <a:cubicBezTo>
                    <a:pt x="5125" y="23016"/>
                    <a:pt x="4972" y="23496"/>
                    <a:pt x="4761" y="24000"/>
                  </a:cubicBezTo>
                  <a:cubicBezTo>
                    <a:pt x="4679" y="24188"/>
                    <a:pt x="4773" y="24399"/>
                    <a:pt x="4960" y="24481"/>
                  </a:cubicBezTo>
                  <a:cubicBezTo>
                    <a:pt x="4995" y="24493"/>
                    <a:pt x="5031" y="24504"/>
                    <a:pt x="5065" y="24504"/>
                  </a:cubicBezTo>
                  <a:lnTo>
                    <a:pt x="5101" y="24504"/>
                  </a:lnTo>
                  <a:cubicBezTo>
                    <a:pt x="5242" y="24504"/>
                    <a:pt x="5383" y="24422"/>
                    <a:pt x="5441" y="24282"/>
                  </a:cubicBezTo>
                  <a:cubicBezTo>
                    <a:pt x="5711" y="23613"/>
                    <a:pt x="5898" y="22992"/>
                    <a:pt x="6016" y="22406"/>
                  </a:cubicBezTo>
                  <a:cubicBezTo>
                    <a:pt x="6016" y="22406"/>
                    <a:pt x="6016" y="22394"/>
                    <a:pt x="6027" y="22394"/>
                  </a:cubicBezTo>
                  <a:cubicBezTo>
                    <a:pt x="6438" y="20330"/>
                    <a:pt x="5980" y="18689"/>
                    <a:pt x="5476" y="17118"/>
                  </a:cubicBezTo>
                  <a:cubicBezTo>
                    <a:pt x="6191" y="16672"/>
                    <a:pt x="6918" y="16203"/>
                    <a:pt x="7610" y="15606"/>
                  </a:cubicBezTo>
                  <a:cubicBezTo>
                    <a:pt x="10471" y="13108"/>
                    <a:pt x="9720" y="9861"/>
                    <a:pt x="8934" y="7668"/>
                  </a:cubicBezTo>
                  <a:cubicBezTo>
                    <a:pt x="9040" y="7610"/>
                    <a:pt x="9134" y="7563"/>
                    <a:pt x="9228" y="7504"/>
                  </a:cubicBezTo>
                  <a:cubicBezTo>
                    <a:pt x="9591" y="7305"/>
                    <a:pt x="9908" y="7141"/>
                    <a:pt x="10143" y="6977"/>
                  </a:cubicBezTo>
                  <a:cubicBezTo>
                    <a:pt x="12886" y="5136"/>
                    <a:pt x="13272" y="2099"/>
                    <a:pt x="13285" y="1982"/>
                  </a:cubicBezTo>
                  <a:cubicBezTo>
                    <a:pt x="13308" y="1771"/>
                    <a:pt x="13167" y="1595"/>
                    <a:pt x="12968" y="1571"/>
                  </a:cubicBezTo>
                  <a:lnTo>
                    <a:pt x="12921" y="1571"/>
                  </a:lnTo>
                  <a:cubicBezTo>
                    <a:pt x="12733" y="1571"/>
                    <a:pt x="12581" y="1701"/>
                    <a:pt x="12558" y="1888"/>
                  </a:cubicBezTo>
                  <a:cubicBezTo>
                    <a:pt x="12558" y="1900"/>
                    <a:pt x="12487" y="2416"/>
                    <a:pt x="12217" y="3131"/>
                  </a:cubicBezTo>
                  <a:lnTo>
                    <a:pt x="8442" y="1618"/>
                  </a:lnTo>
                  <a:cubicBezTo>
                    <a:pt x="8689" y="974"/>
                    <a:pt x="8934" y="575"/>
                    <a:pt x="8947" y="563"/>
                  </a:cubicBezTo>
                  <a:cubicBezTo>
                    <a:pt x="9052" y="399"/>
                    <a:pt x="9005" y="165"/>
                    <a:pt x="8841" y="59"/>
                  </a:cubicBezTo>
                  <a:cubicBezTo>
                    <a:pt x="8783" y="13"/>
                    <a:pt x="8712" y="0"/>
                    <a:pt x="8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98" name="Google Shape;598;p15"/>
            <p:cNvGrpSpPr/>
            <p:nvPr/>
          </p:nvGrpSpPr>
          <p:grpSpPr>
            <a:xfrm rot="-8999907">
              <a:off x="7927659" y="2948022"/>
              <a:ext cx="504840" cy="836453"/>
              <a:chOff x="3330825" y="1367375"/>
              <a:chExt cx="280075" cy="464025"/>
            </a:xfrm>
          </p:grpSpPr>
          <p:sp>
            <p:nvSpPr>
              <p:cNvPr id="599" name="Google Shape;599;p15"/>
              <p:cNvSpPr/>
              <p:nvPr/>
            </p:nvSpPr>
            <p:spPr>
              <a:xfrm>
                <a:off x="3484800" y="1720525"/>
                <a:ext cx="115550" cy="110875"/>
              </a:xfrm>
              <a:custGeom>
                <a:avLst/>
                <a:gdLst/>
                <a:ahLst/>
                <a:cxnLst/>
                <a:rect l="l" t="t" r="r" b="b"/>
                <a:pathLst>
                  <a:path w="4622" h="4435" extrusionOk="0">
                    <a:moveTo>
                      <a:pt x="2311" y="0"/>
                    </a:moveTo>
                    <a:cubicBezTo>
                      <a:pt x="2159" y="0"/>
                      <a:pt x="2006" y="13"/>
                      <a:pt x="1857" y="37"/>
                    </a:cubicBezTo>
                    <a:cubicBezTo>
                      <a:pt x="764" y="233"/>
                      <a:pt x="0" y="1265"/>
                      <a:pt x="51" y="2348"/>
                    </a:cubicBezTo>
                    <a:cubicBezTo>
                      <a:pt x="51" y="2461"/>
                      <a:pt x="72" y="2574"/>
                      <a:pt x="93" y="2678"/>
                    </a:cubicBezTo>
                    <a:cubicBezTo>
                      <a:pt x="113" y="2998"/>
                      <a:pt x="196" y="3307"/>
                      <a:pt x="351" y="3606"/>
                    </a:cubicBezTo>
                    <a:cubicBezTo>
                      <a:pt x="665" y="4200"/>
                      <a:pt x="1226" y="4435"/>
                      <a:pt x="1815" y="4435"/>
                    </a:cubicBezTo>
                    <a:cubicBezTo>
                      <a:pt x="2249" y="4435"/>
                      <a:pt x="2698" y="4307"/>
                      <a:pt x="3074" y="4101"/>
                    </a:cubicBezTo>
                    <a:cubicBezTo>
                      <a:pt x="4054" y="3555"/>
                      <a:pt x="4621" y="2430"/>
                      <a:pt x="4312" y="1337"/>
                    </a:cubicBezTo>
                    <a:cubicBezTo>
                      <a:pt x="4057" y="414"/>
                      <a:pt x="3188" y="0"/>
                      <a:pt x="2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15"/>
              <p:cNvSpPr/>
              <p:nvPr/>
            </p:nvSpPr>
            <p:spPr>
              <a:xfrm>
                <a:off x="3477400" y="1543325"/>
                <a:ext cx="133500" cy="103775"/>
              </a:xfrm>
              <a:custGeom>
                <a:avLst/>
                <a:gdLst/>
                <a:ahLst/>
                <a:cxnLst/>
                <a:rect l="l" t="t" r="r" b="b"/>
                <a:pathLst>
                  <a:path w="5340" h="4151" extrusionOk="0">
                    <a:moveTo>
                      <a:pt x="2983" y="1"/>
                    </a:moveTo>
                    <a:cubicBezTo>
                      <a:pt x="2469" y="1"/>
                      <a:pt x="1956" y="154"/>
                      <a:pt x="1575" y="451"/>
                    </a:cubicBezTo>
                    <a:cubicBezTo>
                      <a:pt x="0" y="1662"/>
                      <a:pt x="1018" y="4151"/>
                      <a:pt x="2737" y="4151"/>
                    </a:cubicBezTo>
                    <a:cubicBezTo>
                      <a:pt x="2819" y="4151"/>
                      <a:pt x="2903" y="4145"/>
                      <a:pt x="2988" y="4134"/>
                    </a:cubicBezTo>
                    <a:cubicBezTo>
                      <a:pt x="3494" y="4134"/>
                      <a:pt x="3999" y="3938"/>
                      <a:pt x="4432" y="3576"/>
                    </a:cubicBezTo>
                    <a:cubicBezTo>
                      <a:pt x="5340" y="2834"/>
                      <a:pt x="5340" y="1555"/>
                      <a:pt x="4629" y="699"/>
                    </a:cubicBezTo>
                    <a:cubicBezTo>
                      <a:pt x="4237" y="228"/>
                      <a:pt x="3610" y="1"/>
                      <a:pt x="29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15"/>
              <p:cNvSpPr/>
              <p:nvPr/>
            </p:nvSpPr>
            <p:spPr>
              <a:xfrm>
                <a:off x="3330825" y="1489400"/>
                <a:ext cx="143400" cy="134750"/>
              </a:xfrm>
              <a:custGeom>
                <a:avLst/>
                <a:gdLst/>
                <a:ahLst/>
                <a:cxnLst/>
                <a:rect l="l" t="t" r="r" b="b"/>
                <a:pathLst>
                  <a:path w="5736" h="5390" extrusionOk="0">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15"/>
              <p:cNvSpPr/>
              <p:nvPr/>
            </p:nvSpPr>
            <p:spPr>
              <a:xfrm>
                <a:off x="3451275" y="1367375"/>
                <a:ext cx="111650" cy="100400"/>
              </a:xfrm>
              <a:custGeom>
                <a:avLst/>
                <a:gdLst/>
                <a:ahLst/>
                <a:cxnLst/>
                <a:rect l="l" t="t" r="r" b="b"/>
                <a:pathLst>
                  <a:path w="4466" h="4016" extrusionOk="0">
                    <a:moveTo>
                      <a:pt x="2077" y="0"/>
                    </a:moveTo>
                    <a:cubicBezTo>
                      <a:pt x="1557" y="0"/>
                      <a:pt x="1026" y="185"/>
                      <a:pt x="660" y="506"/>
                    </a:cubicBezTo>
                    <a:cubicBezTo>
                      <a:pt x="640" y="537"/>
                      <a:pt x="608" y="558"/>
                      <a:pt x="588" y="578"/>
                    </a:cubicBezTo>
                    <a:cubicBezTo>
                      <a:pt x="299" y="805"/>
                      <a:pt x="134" y="1145"/>
                      <a:pt x="83" y="1517"/>
                    </a:cubicBezTo>
                    <a:cubicBezTo>
                      <a:pt x="0" y="1950"/>
                      <a:pt x="62" y="2404"/>
                      <a:pt x="258" y="2827"/>
                    </a:cubicBezTo>
                    <a:cubicBezTo>
                      <a:pt x="340" y="3002"/>
                      <a:pt x="443" y="3146"/>
                      <a:pt x="567" y="3270"/>
                    </a:cubicBezTo>
                    <a:cubicBezTo>
                      <a:pt x="805" y="3570"/>
                      <a:pt x="1104" y="3817"/>
                      <a:pt x="1465" y="3930"/>
                    </a:cubicBezTo>
                    <a:cubicBezTo>
                      <a:pt x="1650" y="3988"/>
                      <a:pt x="1827" y="4015"/>
                      <a:pt x="1997" y="4015"/>
                    </a:cubicBezTo>
                    <a:cubicBezTo>
                      <a:pt x="3607" y="4015"/>
                      <a:pt x="4465" y="1592"/>
                      <a:pt x="3280" y="444"/>
                    </a:cubicBezTo>
                    <a:cubicBezTo>
                      <a:pt x="2965" y="138"/>
                      <a:pt x="2525" y="0"/>
                      <a:pt x="2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15"/>
              <p:cNvSpPr/>
              <p:nvPr/>
            </p:nvSpPr>
            <p:spPr>
              <a:xfrm>
                <a:off x="3353000" y="1520100"/>
                <a:ext cx="54450" cy="76825"/>
              </a:xfrm>
              <a:custGeom>
                <a:avLst/>
                <a:gdLst/>
                <a:ahLst/>
                <a:cxnLst/>
                <a:rect l="l" t="t" r="r" b="b"/>
                <a:pathLst>
                  <a:path w="2178" h="3073" extrusionOk="0">
                    <a:moveTo>
                      <a:pt x="1092" y="1"/>
                    </a:moveTo>
                    <a:cubicBezTo>
                      <a:pt x="1037" y="1"/>
                      <a:pt x="980" y="21"/>
                      <a:pt x="929" y="70"/>
                    </a:cubicBezTo>
                    <a:cubicBezTo>
                      <a:pt x="1" y="906"/>
                      <a:pt x="558" y="2999"/>
                      <a:pt x="1868" y="3072"/>
                    </a:cubicBezTo>
                    <a:cubicBezTo>
                      <a:pt x="1875" y="3073"/>
                      <a:pt x="1881" y="3073"/>
                      <a:pt x="1887" y="3073"/>
                    </a:cubicBezTo>
                    <a:cubicBezTo>
                      <a:pt x="2178" y="3073"/>
                      <a:pt x="2171" y="2607"/>
                      <a:pt x="1868" y="2598"/>
                    </a:cubicBezTo>
                    <a:cubicBezTo>
                      <a:pt x="960" y="2546"/>
                      <a:pt x="672" y="947"/>
                      <a:pt x="1270" y="411"/>
                    </a:cubicBezTo>
                    <a:cubicBezTo>
                      <a:pt x="1446" y="243"/>
                      <a:pt x="1281" y="1"/>
                      <a:pt x="10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15"/>
              <p:cNvSpPr/>
              <p:nvPr/>
            </p:nvSpPr>
            <p:spPr>
              <a:xfrm>
                <a:off x="3451525" y="1381525"/>
                <a:ext cx="55450" cy="76050"/>
              </a:xfrm>
              <a:custGeom>
                <a:avLst/>
                <a:gdLst/>
                <a:ahLst/>
                <a:cxnLst/>
                <a:rect l="l" t="t" r="r" b="b"/>
                <a:pathLst>
                  <a:path w="2218" h="3042" extrusionOk="0">
                    <a:moveTo>
                      <a:pt x="1304" y="0"/>
                    </a:moveTo>
                    <a:cubicBezTo>
                      <a:pt x="1263" y="0"/>
                      <a:pt x="1220" y="13"/>
                      <a:pt x="1176" y="43"/>
                    </a:cubicBezTo>
                    <a:cubicBezTo>
                      <a:pt x="0" y="827"/>
                      <a:pt x="815" y="2395"/>
                      <a:pt x="1754" y="3004"/>
                    </a:cubicBezTo>
                    <a:cubicBezTo>
                      <a:pt x="1795" y="3030"/>
                      <a:pt x="1837" y="3042"/>
                      <a:pt x="1876" y="3042"/>
                    </a:cubicBezTo>
                    <a:cubicBezTo>
                      <a:pt x="2079" y="3042"/>
                      <a:pt x="2218" y="2729"/>
                      <a:pt x="2001" y="2591"/>
                    </a:cubicBezTo>
                    <a:cubicBezTo>
                      <a:pt x="1382" y="2188"/>
                      <a:pt x="578" y="1012"/>
                      <a:pt x="1424" y="455"/>
                    </a:cubicBezTo>
                    <a:cubicBezTo>
                      <a:pt x="1638" y="310"/>
                      <a:pt x="1504" y="0"/>
                      <a:pt x="13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15"/>
              <p:cNvSpPr/>
              <p:nvPr/>
            </p:nvSpPr>
            <p:spPr>
              <a:xfrm>
                <a:off x="3507475" y="1562550"/>
                <a:ext cx="38475" cy="55175"/>
              </a:xfrm>
              <a:custGeom>
                <a:avLst/>
                <a:gdLst/>
                <a:ahLst/>
                <a:cxnLst/>
                <a:rect l="l" t="t" r="r" b="b"/>
                <a:pathLst>
                  <a:path w="1539" h="2207" extrusionOk="0">
                    <a:moveTo>
                      <a:pt x="743" y="0"/>
                    </a:moveTo>
                    <a:cubicBezTo>
                      <a:pt x="669" y="0"/>
                      <a:pt x="593" y="31"/>
                      <a:pt x="537" y="105"/>
                    </a:cubicBezTo>
                    <a:cubicBezTo>
                      <a:pt x="1" y="817"/>
                      <a:pt x="372" y="1859"/>
                      <a:pt x="1166" y="2189"/>
                    </a:cubicBezTo>
                    <a:cubicBezTo>
                      <a:pt x="1196" y="2201"/>
                      <a:pt x="1224" y="2206"/>
                      <a:pt x="1251" y="2206"/>
                    </a:cubicBezTo>
                    <a:cubicBezTo>
                      <a:pt x="1467" y="2206"/>
                      <a:pt x="1539" y="1826"/>
                      <a:pt x="1290" y="1725"/>
                    </a:cubicBezTo>
                    <a:cubicBezTo>
                      <a:pt x="754" y="1508"/>
                      <a:pt x="630" y="786"/>
                      <a:pt x="950" y="343"/>
                    </a:cubicBezTo>
                    <a:cubicBezTo>
                      <a:pt x="1080" y="169"/>
                      <a:pt x="916" y="0"/>
                      <a:pt x="7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15"/>
              <p:cNvSpPr/>
              <p:nvPr/>
            </p:nvSpPr>
            <p:spPr>
              <a:xfrm>
                <a:off x="3501025" y="1742650"/>
                <a:ext cx="41675" cy="55450"/>
              </a:xfrm>
              <a:custGeom>
                <a:avLst/>
                <a:gdLst/>
                <a:ahLst/>
                <a:cxnLst/>
                <a:rect l="l" t="t" r="r" b="b"/>
                <a:pathLst>
                  <a:path w="1667" h="2218" extrusionOk="0">
                    <a:moveTo>
                      <a:pt x="651" y="1"/>
                    </a:moveTo>
                    <a:cubicBezTo>
                      <a:pt x="578" y="1"/>
                      <a:pt x="505" y="33"/>
                      <a:pt x="454" y="112"/>
                    </a:cubicBezTo>
                    <a:cubicBezTo>
                      <a:pt x="1" y="875"/>
                      <a:pt x="454" y="1927"/>
                      <a:pt x="1280" y="2205"/>
                    </a:cubicBezTo>
                    <a:cubicBezTo>
                      <a:pt x="1306" y="2214"/>
                      <a:pt x="1331" y="2218"/>
                      <a:pt x="1354" y="2218"/>
                    </a:cubicBezTo>
                    <a:cubicBezTo>
                      <a:pt x="1588" y="2218"/>
                      <a:pt x="1666" y="1826"/>
                      <a:pt x="1403" y="1741"/>
                    </a:cubicBezTo>
                    <a:cubicBezTo>
                      <a:pt x="867" y="1556"/>
                      <a:pt x="578" y="844"/>
                      <a:pt x="878" y="359"/>
                    </a:cubicBezTo>
                    <a:cubicBezTo>
                      <a:pt x="985" y="172"/>
                      <a:pt x="818" y="1"/>
                      <a:pt x="6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7" name="Google Shape;607;p15"/>
            <p:cNvSpPr/>
            <p:nvPr/>
          </p:nvSpPr>
          <p:spPr>
            <a:xfrm>
              <a:off x="532635" y="2879901"/>
              <a:ext cx="374724" cy="409690"/>
            </a:xfrm>
            <a:custGeom>
              <a:avLst/>
              <a:gdLst/>
              <a:ahLst/>
              <a:cxnLst/>
              <a:rect l="l" t="t" r="r" b="b"/>
              <a:pathLst>
                <a:path w="5337" h="5835" extrusionOk="0">
                  <a:moveTo>
                    <a:pt x="1857" y="0"/>
                  </a:moveTo>
                  <a:cubicBezTo>
                    <a:pt x="1460" y="0"/>
                    <a:pt x="1059" y="321"/>
                    <a:pt x="1209" y="807"/>
                  </a:cubicBezTo>
                  <a:cubicBezTo>
                    <a:pt x="1374" y="1323"/>
                    <a:pt x="1590" y="1829"/>
                    <a:pt x="1828" y="2313"/>
                  </a:cubicBezTo>
                  <a:cubicBezTo>
                    <a:pt x="1456" y="2448"/>
                    <a:pt x="1074" y="2571"/>
                    <a:pt x="703" y="2716"/>
                  </a:cubicBezTo>
                  <a:cubicBezTo>
                    <a:pt x="1" y="2983"/>
                    <a:pt x="201" y="4030"/>
                    <a:pt x="821" y="4030"/>
                  </a:cubicBezTo>
                  <a:cubicBezTo>
                    <a:pt x="893" y="4030"/>
                    <a:pt x="971" y="4015"/>
                    <a:pt x="1054" y="3984"/>
                  </a:cubicBezTo>
                  <a:cubicBezTo>
                    <a:pt x="1498" y="3809"/>
                    <a:pt x="1952" y="3654"/>
                    <a:pt x="2395" y="3500"/>
                  </a:cubicBezTo>
                  <a:cubicBezTo>
                    <a:pt x="2674" y="4098"/>
                    <a:pt x="2921" y="4706"/>
                    <a:pt x="3045" y="5356"/>
                  </a:cubicBezTo>
                  <a:cubicBezTo>
                    <a:pt x="3111" y="5690"/>
                    <a:pt x="3353" y="5834"/>
                    <a:pt x="3609" y="5834"/>
                  </a:cubicBezTo>
                  <a:cubicBezTo>
                    <a:pt x="3994" y="5834"/>
                    <a:pt x="4413" y="5507"/>
                    <a:pt x="4313" y="5006"/>
                  </a:cubicBezTo>
                  <a:cubicBezTo>
                    <a:pt x="4180" y="4314"/>
                    <a:pt x="3911" y="3675"/>
                    <a:pt x="3612" y="3035"/>
                  </a:cubicBezTo>
                  <a:cubicBezTo>
                    <a:pt x="3983" y="2881"/>
                    <a:pt x="4355" y="2716"/>
                    <a:pt x="4716" y="2510"/>
                  </a:cubicBezTo>
                  <a:cubicBezTo>
                    <a:pt x="5336" y="2160"/>
                    <a:pt x="4957" y="1292"/>
                    <a:pt x="4375" y="1292"/>
                  </a:cubicBezTo>
                  <a:cubicBezTo>
                    <a:pt x="4270" y="1292"/>
                    <a:pt x="4159" y="1320"/>
                    <a:pt x="4045" y="1385"/>
                  </a:cubicBezTo>
                  <a:cubicBezTo>
                    <a:pt x="3726" y="1561"/>
                    <a:pt x="3385" y="1715"/>
                    <a:pt x="3045" y="1859"/>
                  </a:cubicBezTo>
                  <a:cubicBezTo>
                    <a:pt x="2828" y="1405"/>
                    <a:pt x="2632" y="942"/>
                    <a:pt x="2477" y="456"/>
                  </a:cubicBezTo>
                  <a:cubicBezTo>
                    <a:pt x="2375" y="138"/>
                    <a:pt x="2117" y="0"/>
                    <a:pt x="18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 name="Google Shape;608;p15"/>
            <p:cNvGrpSpPr/>
            <p:nvPr/>
          </p:nvGrpSpPr>
          <p:grpSpPr>
            <a:xfrm rot="10800000">
              <a:off x="829333" y="492091"/>
              <a:ext cx="1195720" cy="842731"/>
              <a:chOff x="2458950" y="370151"/>
              <a:chExt cx="697050" cy="491274"/>
            </a:xfrm>
          </p:grpSpPr>
          <p:sp>
            <p:nvSpPr>
              <p:cNvPr id="609" name="Google Shape;609;p15"/>
              <p:cNvSpPr/>
              <p:nvPr/>
            </p:nvSpPr>
            <p:spPr>
              <a:xfrm>
                <a:off x="2820776" y="370151"/>
                <a:ext cx="88000" cy="100225"/>
              </a:xfrm>
              <a:custGeom>
                <a:avLst/>
                <a:gdLst/>
                <a:ahLst/>
                <a:cxnLst/>
                <a:rect l="l" t="t" r="r" b="b"/>
                <a:pathLst>
                  <a:path w="3520" h="4009" extrusionOk="0">
                    <a:moveTo>
                      <a:pt x="2021" y="1"/>
                    </a:moveTo>
                    <a:cubicBezTo>
                      <a:pt x="1846" y="1"/>
                      <a:pt x="1681" y="99"/>
                      <a:pt x="1636" y="325"/>
                    </a:cubicBezTo>
                    <a:cubicBezTo>
                      <a:pt x="1585" y="645"/>
                      <a:pt x="1502" y="965"/>
                      <a:pt x="1420" y="1284"/>
                    </a:cubicBezTo>
                    <a:cubicBezTo>
                      <a:pt x="1203" y="1192"/>
                      <a:pt x="976" y="1099"/>
                      <a:pt x="749" y="1037"/>
                    </a:cubicBezTo>
                    <a:cubicBezTo>
                      <a:pt x="704" y="1024"/>
                      <a:pt x="661" y="1018"/>
                      <a:pt x="620" y="1018"/>
                    </a:cubicBezTo>
                    <a:cubicBezTo>
                      <a:pt x="159" y="1018"/>
                      <a:pt x="0" y="1761"/>
                      <a:pt x="512" y="1903"/>
                    </a:cubicBezTo>
                    <a:cubicBezTo>
                      <a:pt x="728" y="1965"/>
                      <a:pt x="945" y="2048"/>
                      <a:pt x="1152" y="2141"/>
                    </a:cubicBezTo>
                    <a:cubicBezTo>
                      <a:pt x="1007" y="2584"/>
                      <a:pt x="842" y="3028"/>
                      <a:pt x="677" y="3461"/>
                    </a:cubicBezTo>
                    <a:cubicBezTo>
                      <a:pt x="552" y="3791"/>
                      <a:pt x="823" y="4008"/>
                      <a:pt x="1099" y="4008"/>
                    </a:cubicBezTo>
                    <a:cubicBezTo>
                      <a:pt x="1281" y="4008"/>
                      <a:pt x="1466" y="3915"/>
                      <a:pt x="1544" y="3698"/>
                    </a:cubicBezTo>
                    <a:cubicBezTo>
                      <a:pt x="1698" y="3306"/>
                      <a:pt x="1842" y="2904"/>
                      <a:pt x="1977" y="2512"/>
                    </a:cubicBezTo>
                    <a:cubicBezTo>
                      <a:pt x="2224" y="2615"/>
                      <a:pt x="2472" y="2698"/>
                      <a:pt x="2740" y="2749"/>
                    </a:cubicBezTo>
                    <a:cubicBezTo>
                      <a:pt x="2775" y="2756"/>
                      <a:pt x="2809" y="2759"/>
                      <a:pt x="2841" y="2759"/>
                    </a:cubicBezTo>
                    <a:cubicBezTo>
                      <a:pt x="3334" y="2759"/>
                      <a:pt x="3519" y="1990"/>
                      <a:pt x="2977" y="1883"/>
                    </a:cubicBezTo>
                    <a:cubicBezTo>
                      <a:pt x="2729" y="1831"/>
                      <a:pt x="2482" y="1749"/>
                      <a:pt x="2255" y="1656"/>
                    </a:cubicBezTo>
                    <a:cubicBezTo>
                      <a:pt x="2358" y="1295"/>
                      <a:pt x="2441" y="934"/>
                      <a:pt x="2513" y="573"/>
                    </a:cubicBezTo>
                    <a:cubicBezTo>
                      <a:pt x="2575" y="225"/>
                      <a:pt x="2286" y="1"/>
                      <a:pt x="20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15"/>
              <p:cNvSpPr/>
              <p:nvPr/>
            </p:nvSpPr>
            <p:spPr>
              <a:xfrm>
                <a:off x="2458950" y="728400"/>
                <a:ext cx="67825" cy="58925"/>
              </a:xfrm>
              <a:custGeom>
                <a:avLst/>
                <a:gdLst/>
                <a:ahLst/>
                <a:cxnLst/>
                <a:rect l="l" t="t" r="r" b="b"/>
                <a:pathLst>
                  <a:path w="2713" h="2357" extrusionOk="0">
                    <a:moveTo>
                      <a:pt x="1510" y="0"/>
                    </a:moveTo>
                    <a:cubicBezTo>
                      <a:pt x="1288" y="0"/>
                      <a:pt x="1065" y="67"/>
                      <a:pt x="877" y="205"/>
                    </a:cubicBezTo>
                    <a:cubicBezTo>
                      <a:pt x="774" y="287"/>
                      <a:pt x="671" y="370"/>
                      <a:pt x="558" y="452"/>
                    </a:cubicBezTo>
                    <a:cubicBezTo>
                      <a:pt x="93" y="792"/>
                      <a:pt x="0" y="1473"/>
                      <a:pt x="351" y="1938"/>
                    </a:cubicBezTo>
                    <a:cubicBezTo>
                      <a:pt x="552" y="2212"/>
                      <a:pt x="872" y="2357"/>
                      <a:pt x="1196" y="2357"/>
                    </a:cubicBezTo>
                    <a:cubicBezTo>
                      <a:pt x="1421" y="2357"/>
                      <a:pt x="1647" y="2288"/>
                      <a:pt x="1837" y="2144"/>
                    </a:cubicBezTo>
                    <a:cubicBezTo>
                      <a:pt x="1940" y="2072"/>
                      <a:pt x="2053" y="1989"/>
                      <a:pt x="2156" y="1906"/>
                    </a:cubicBezTo>
                    <a:cubicBezTo>
                      <a:pt x="2621" y="1556"/>
                      <a:pt x="2713" y="886"/>
                      <a:pt x="2362" y="421"/>
                    </a:cubicBezTo>
                    <a:cubicBezTo>
                      <a:pt x="2160" y="145"/>
                      <a:pt x="1837" y="0"/>
                      <a:pt x="15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15"/>
              <p:cNvSpPr/>
              <p:nvPr/>
            </p:nvSpPr>
            <p:spPr>
              <a:xfrm>
                <a:off x="2521600" y="807300"/>
                <a:ext cx="63725" cy="54125"/>
              </a:xfrm>
              <a:custGeom>
                <a:avLst/>
                <a:gdLst/>
                <a:ahLst/>
                <a:cxnLst/>
                <a:rect l="l" t="t" r="r" b="b"/>
                <a:pathLst>
                  <a:path w="2549" h="2165" extrusionOk="0">
                    <a:moveTo>
                      <a:pt x="1157" y="1"/>
                    </a:moveTo>
                    <a:cubicBezTo>
                      <a:pt x="631" y="1"/>
                      <a:pt x="159" y="384"/>
                      <a:pt x="83" y="917"/>
                    </a:cubicBezTo>
                    <a:cubicBezTo>
                      <a:pt x="1" y="1484"/>
                      <a:pt x="413" y="2031"/>
                      <a:pt x="991" y="2113"/>
                    </a:cubicBezTo>
                    <a:lnTo>
                      <a:pt x="1270" y="2154"/>
                    </a:lnTo>
                    <a:cubicBezTo>
                      <a:pt x="1319" y="2162"/>
                      <a:pt x="1367" y="2165"/>
                      <a:pt x="1415" y="2165"/>
                    </a:cubicBezTo>
                    <a:cubicBezTo>
                      <a:pt x="1927" y="2165"/>
                      <a:pt x="2391" y="1776"/>
                      <a:pt x="2466" y="1257"/>
                    </a:cubicBezTo>
                    <a:cubicBezTo>
                      <a:pt x="2549" y="680"/>
                      <a:pt x="2136" y="133"/>
                      <a:pt x="1569" y="50"/>
                    </a:cubicBezTo>
                    <a:lnTo>
                      <a:pt x="1290" y="9"/>
                    </a:lnTo>
                    <a:cubicBezTo>
                      <a:pt x="1246" y="3"/>
                      <a:pt x="1201" y="1"/>
                      <a:pt x="11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15"/>
              <p:cNvSpPr/>
              <p:nvPr/>
            </p:nvSpPr>
            <p:spPr>
              <a:xfrm>
                <a:off x="2562825" y="714100"/>
                <a:ext cx="72325" cy="53275"/>
              </a:xfrm>
              <a:custGeom>
                <a:avLst/>
                <a:gdLst/>
                <a:ahLst/>
                <a:cxnLst/>
                <a:rect l="l" t="t" r="r" b="b"/>
                <a:pathLst>
                  <a:path w="2893" h="2131" extrusionOk="0">
                    <a:moveTo>
                      <a:pt x="1426" y="1"/>
                    </a:moveTo>
                    <a:cubicBezTo>
                      <a:pt x="216" y="1"/>
                      <a:pt x="1" y="1930"/>
                      <a:pt x="1302" y="2118"/>
                    </a:cubicBezTo>
                    <a:cubicBezTo>
                      <a:pt x="1362" y="2127"/>
                      <a:pt x="1420" y="2131"/>
                      <a:pt x="1475" y="2131"/>
                    </a:cubicBezTo>
                    <a:cubicBezTo>
                      <a:pt x="2677" y="2131"/>
                      <a:pt x="2892" y="200"/>
                      <a:pt x="1601" y="14"/>
                    </a:cubicBezTo>
                    <a:cubicBezTo>
                      <a:pt x="1541" y="5"/>
                      <a:pt x="1482" y="1"/>
                      <a:pt x="1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15"/>
              <p:cNvSpPr/>
              <p:nvPr/>
            </p:nvSpPr>
            <p:spPr>
              <a:xfrm>
                <a:off x="3033750" y="467675"/>
                <a:ext cx="46950" cy="40975"/>
              </a:xfrm>
              <a:custGeom>
                <a:avLst/>
                <a:gdLst/>
                <a:ahLst/>
                <a:cxnLst/>
                <a:rect l="l" t="t" r="r" b="b"/>
                <a:pathLst>
                  <a:path w="1878" h="1639" extrusionOk="0">
                    <a:moveTo>
                      <a:pt x="1045" y="0"/>
                    </a:moveTo>
                    <a:cubicBezTo>
                      <a:pt x="892" y="0"/>
                      <a:pt x="739" y="47"/>
                      <a:pt x="610" y="143"/>
                    </a:cubicBezTo>
                    <a:cubicBezTo>
                      <a:pt x="527" y="205"/>
                      <a:pt x="454" y="257"/>
                      <a:pt x="383" y="319"/>
                    </a:cubicBezTo>
                    <a:cubicBezTo>
                      <a:pt x="62" y="556"/>
                      <a:pt x="1" y="1020"/>
                      <a:pt x="238" y="1350"/>
                    </a:cubicBezTo>
                    <a:cubicBezTo>
                      <a:pt x="378" y="1539"/>
                      <a:pt x="602" y="1638"/>
                      <a:pt x="828" y="1638"/>
                    </a:cubicBezTo>
                    <a:cubicBezTo>
                      <a:pt x="983" y="1638"/>
                      <a:pt x="1139" y="1591"/>
                      <a:pt x="1270" y="1495"/>
                    </a:cubicBezTo>
                    <a:cubicBezTo>
                      <a:pt x="1342" y="1433"/>
                      <a:pt x="1414" y="1381"/>
                      <a:pt x="1486" y="1330"/>
                    </a:cubicBezTo>
                    <a:cubicBezTo>
                      <a:pt x="1816" y="1082"/>
                      <a:pt x="1878" y="617"/>
                      <a:pt x="1641" y="298"/>
                    </a:cubicBezTo>
                    <a:cubicBezTo>
                      <a:pt x="1494" y="102"/>
                      <a:pt x="1269" y="0"/>
                      <a:pt x="10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15"/>
              <p:cNvSpPr/>
              <p:nvPr/>
            </p:nvSpPr>
            <p:spPr>
              <a:xfrm>
                <a:off x="3077075" y="522600"/>
                <a:ext cx="44125" cy="37525"/>
              </a:xfrm>
              <a:custGeom>
                <a:avLst/>
                <a:gdLst/>
                <a:ahLst/>
                <a:cxnLst/>
                <a:rect l="l" t="t" r="r" b="b"/>
                <a:pathLst>
                  <a:path w="1765" h="1501" extrusionOk="0">
                    <a:moveTo>
                      <a:pt x="789" y="1"/>
                    </a:moveTo>
                    <a:cubicBezTo>
                      <a:pt x="429" y="1"/>
                      <a:pt x="110" y="272"/>
                      <a:pt x="62" y="628"/>
                    </a:cubicBezTo>
                    <a:cubicBezTo>
                      <a:pt x="1" y="1031"/>
                      <a:pt x="289" y="1402"/>
                      <a:pt x="681" y="1464"/>
                    </a:cubicBezTo>
                    <a:lnTo>
                      <a:pt x="878" y="1494"/>
                    </a:lnTo>
                    <a:cubicBezTo>
                      <a:pt x="910" y="1499"/>
                      <a:pt x="942" y="1501"/>
                      <a:pt x="974" y="1501"/>
                    </a:cubicBezTo>
                    <a:cubicBezTo>
                      <a:pt x="1339" y="1501"/>
                      <a:pt x="1666" y="1235"/>
                      <a:pt x="1713" y="866"/>
                    </a:cubicBezTo>
                    <a:cubicBezTo>
                      <a:pt x="1765" y="463"/>
                      <a:pt x="1486" y="91"/>
                      <a:pt x="1084" y="30"/>
                    </a:cubicBezTo>
                    <a:lnTo>
                      <a:pt x="898" y="9"/>
                    </a:lnTo>
                    <a:cubicBezTo>
                      <a:pt x="862" y="3"/>
                      <a:pt x="825" y="1"/>
                      <a:pt x="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15"/>
              <p:cNvSpPr/>
              <p:nvPr/>
            </p:nvSpPr>
            <p:spPr>
              <a:xfrm>
                <a:off x="3105725" y="457875"/>
                <a:ext cx="50275" cy="36825"/>
              </a:xfrm>
              <a:custGeom>
                <a:avLst/>
                <a:gdLst/>
                <a:ahLst/>
                <a:cxnLst/>
                <a:rect l="l" t="t" r="r" b="b"/>
                <a:pathLst>
                  <a:path w="2011" h="1473" extrusionOk="0">
                    <a:moveTo>
                      <a:pt x="983" y="0"/>
                    </a:moveTo>
                    <a:cubicBezTo>
                      <a:pt x="149" y="0"/>
                      <a:pt x="0" y="1336"/>
                      <a:pt x="897" y="1463"/>
                    </a:cubicBezTo>
                    <a:cubicBezTo>
                      <a:pt x="938" y="1469"/>
                      <a:pt x="978" y="1472"/>
                      <a:pt x="1017" y="1472"/>
                    </a:cubicBezTo>
                    <a:cubicBezTo>
                      <a:pt x="1853" y="1472"/>
                      <a:pt x="2010" y="137"/>
                      <a:pt x="1103" y="9"/>
                    </a:cubicBezTo>
                    <a:cubicBezTo>
                      <a:pt x="1062" y="3"/>
                      <a:pt x="1022" y="0"/>
                      <a:pt x="9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6" name="Google Shape;616;p15"/>
            <p:cNvGrpSpPr/>
            <p:nvPr/>
          </p:nvGrpSpPr>
          <p:grpSpPr>
            <a:xfrm rot="-8100000">
              <a:off x="5145877" y="4275014"/>
              <a:ext cx="1252549" cy="1229180"/>
              <a:chOff x="5774125" y="679887"/>
              <a:chExt cx="1950850" cy="1914453"/>
            </a:xfrm>
          </p:grpSpPr>
          <p:sp>
            <p:nvSpPr>
              <p:cNvPr id="617" name="Google Shape;617;p15"/>
              <p:cNvSpPr/>
              <p:nvPr/>
            </p:nvSpPr>
            <p:spPr>
              <a:xfrm>
                <a:off x="5774125" y="2413353"/>
                <a:ext cx="160200" cy="180987"/>
              </a:xfrm>
              <a:custGeom>
                <a:avLst/>
                <a:gdLst/>
                <a:ahLst/>
                <a:cxnLst/>
                <a:rect l="l" t="t" r="r" b="b"/>
                <a:pathLst>
                  <a:path w="1734" h="1959" extrusionOk="0">
                    <a:moveTo>
                      <a:pt x="991" y="1"/>
                    </a:moveTo>
                    <a:cubicBezTo>
                      <a:pt x="816" y="1"/>
                      <a:pt x="681" y="104"/>
                      <a:pt x="578" y="249"/>
                    </a:cubicBezTo>
                    <a:cubicBezTo>
                      <a:pt x="568" y="258"/>
                      <a:pt x="557" y="279"/>
                      <a:pt x="537" y="300"/>
                    </a:cubicBezTo>
                    <a:cubicBezTo>
                      <a:pt x="351" y="320"/>
                      <a:pt x="217" y="465"/>
                      <a:pt x="145" y="650"/>
                    </a:cubicBezTo>
                    <a:cubicBezTo>
                      <a:pt x="0" y="1012"/>
                      <a:pt x="0" y="1393"/>
                      <a:pt x="248" y="1703"/>
                    </a:cubicBezTo>
                    <a:cubicBezTo>
                      <a:pt x="381" y="1873"/>
                      <a:pt x="606" y="1959"/>
                      <a:pt x="825" y="1959"/>
                    </a:cubicBezTo>
                    <a:cubicBezTo>
                      <a:pt x="910" y="1959"/>
                      <a:pt x="995" y="1946"/>
                      <a:pt x="1073" y="1920"/>
                    </a:cubicBezTo>
                    <a:cubicBezTo>
                      <a:pt x="1373" y="1837"/>
                      <a:pt x="1630" y="1579"/>
                      <a:pt x="1692" y="1269"/>
                    </a:cubicBezTo>
                    <a:cubicBezTo>
                      <a:pt x="1733" y="1074"/>
                      <a:pt x="1713" y="898"/>
                      <a:pt x="1661" y="733"/>
                    </a:cubicBezTo>
                    <a:cubicBezTo>
                      <a:pt x="1692" y="547"/>
                      <a:pt x="1579" y="362"/>
                      <a:pt x="1424" y="258"/>
                    </a:cubicBezTo>
                    <a:cubicBezTo>
                      <a:pt x="1393" y="228"/>
                      <a:pt x="1362" y="187"/>
                      <a:pt x="1331" y="145"/>
                    </a:cubicBezTo>
                    <a:cubicBezTo>
                      <a:pt x="1259" y="52"/>
                      <a:pt x="1104" y="1"/>
                      <a:pt x="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15"/>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15"/>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15"/>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15"/>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15"/>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15"/>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15"/>
              <p:cNvSpPr/>
              <p:nvPr/>
            </p:nvSpPr>
            <p:spPr>
              <a:xfrm>
                <a:off x="6821520" y="1081218"/>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15"/>
              <p:cNvSpPr/>
              <p:nvPr/>
            </p:nvSpPr>
            <p:spPr>
              <a:xfrm>
                <a:off x="7283641" y="981994"/>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15"/>
              <p:cNvSpPr/>
              <p:nvPr/>
            </p:nvSpPr>
            <p:spPr>
              <a:xfrm>
                <a:off x="6712873" y="724603"/>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15"/>
              <p:cNvSpPr/>
              <p:nvPr/>
            </p:nvSpPr>
            <p:spPr>
              <a:xfrm>
                <a:off x="7596187" y="679887"/>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15"/>
              <p:cNvSpPr/>
              <p:nvPr/>
            </p:nvSpPr>
            <p:spPr>
              <a:xfrm>
                <a:off x="6845264" y="2369284"/>
                <a:ext cx="134516" cy="124261"/>
              </a:xfrm>
              <a:custGeom>
                <a:avLst/>
                <a:gdLst/>
                <a:ahLst/>
                <a:cxnLst/>
                <a:rect l="l" t="t" r="r" b="b"/>
                <a:pathLst>
                  <a:path w="1456" h="1345" extrusionOk="0">
                    <a:moveTo>
                      <a:pt x="894" y="0"/>
                    </a:moveTo>
                    <a:cubicBezTo>
                      <a:pt x="878" y="0"/>
                      <a:pt x="862" y="1"/>
                      <a:pt x="846" y="3"/>
                    </a:cubicBezTo>
                    <a:cubicBezTo>
                      <a:pt x="733" y="13"/>
                      <a:pt x="630" y="55"/>
                      <a:pt x="537" y="107"/>
                    </a:cubicBezTo>
                    <a:cubicBezTo>
                      <a:pt x="496" y="127"/>
                      <a:pt x="465" y="137"/>
                      <a:pt x="434" y="158"/>
                    </a:cubicBezTo>
                    <a:cubicBezTo>
                      <a:pt x="321" y="240"/>
                      <a:pt x="238" y="343"/>
                      <a:pt x="186" y="478"/>
                    </a:cubicBezTo>
                    <a:cubicBezTo>
                      <a:pt x="176" y="488"/>
                      <a:pt x="156" y="509"/>
                      <a:pt x="145" y="529"/>
                    </a:cubicBezTo>
                    <a:cubicBezTo>
                      <a:pt x="1" y="746"/>
                      <a:pt x="104" y="1056"/>
                      <a:pt x="321" y="1189"/>
                    </a:cubicBezTo>
                    <a:cubicBezTo>
                      <a:pt x="351" y="1200"/>
                      <a:pt x="383" y="1221"/>
                      <a:pt x="413" y="1231"/>
                    </a:cubicBezTo>
                    <a:cubicBezTo>
                      <a:pt x="475" y="1272"/>
                      <a:pt x="537" y="1313"/>
                      <a:pt x="619" y="1324"/>
                    </a:cubicBezTo>
                    <a:cubicBezTo>
                      <a:pt x="733" y="1344"/>
                      <a:pt x="836" y="1344"/>
                      <a:pt x="950" y="1344"/>
                    </a:cubicBezTo>
                    <a:cubicBezTo>
                      <a:pt x="1197" y="1344"/>
                      <a:pt x="1435" y="1127"/>
                      <a:pt x="1424" y="870"/>
                    </a:cubicBezTo>
                    <a:cubicBezTo>
                      <a:pt x="1424" y="808"/>
                      <a:pt x="1414" y="756"/>
                      <a:pt x="1403" y="705"/>
                    </a:cubicBezTo>
                    <a:cubicBezTo>
                      <a:pt x="1455" y="509"/>
                      <a:pt x="1393" y="282"/>
                      <a:pt x="1218" y="178"/>
                    </a:cubicBezTo>
                    <a:cubicBezTo>
                      <a:pt x="1144" y="77"/>
                      <a:pt x="1029" y="0"/>
                      <a:pt x="8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15"/>
              <p:cNvSpPr/>
              <p:nvPr/>
            </p:nvSpPr>
            <p:spPr>
              <a:xfrm>
                <a:off x="7625844" y="1755831"/>
                <a:ext cx="99132" cy="115392"/>
              </a:xfrm>
              <a:custGeom>
                <a:avLst/>
                <a:gdLst/>
                <a:ahLst/>
                <a:cxnLst/>
                <a:rect l="l" t="t" r="r" b="b"/>
                <a:pathLst>
                  <a:path w="1073" h="1249" extrusionOk="0">
                    <a:moveTo>
                      <a:pt x="484" y="0"/>
                    </a:moveTo>
                    <a:cubicBezTo>
                      <a:pt x="227" y="0"/>
                      <a:pt x="0" y="217"/>
                      <a:pt x="0" y="485"/>
                    </a:cubicBezTo>
                    <a:cubicBezTo>
                      <a:pt x="0" y="588"/>
                      <a:pt x="41" y="681"/>
                      <a:pt x="103" y="764"/>
                    </a:cubicBezTo>
                    <a:lnTo>
                      <a:pt x="103" y="774"/>
                    </a:lnTo>
                    <a:cubicBezTo>
                      <a:pt x="103" y="1032"/>
                      <a:pt x="319" y="1248"/>
                      <a:pt x="578" y="1248"/>
                    </a:cubicBezTo>
                    <a:cubicBezTo>
                      <a:pt x="846" y="1248"/>
                      <a:pt x="1062" y="1032"/>
                      <a:pt x="1062" y="774"/>
                    </a:cubicBezTo>
                    <a:cubicBezTo>
                      <a:pt x="1062" y="599"/>
                      <a:pt x="1073" y="423"/>
                      <a:pt x="980" y="269"/>
                    </a:cubicBezTo>
                    <a:cubicBezTo>
                      <a:pt x="876" y="83"/>
                      <a:pt x="691" y="0"/>
                      <a:pt x="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30" name="Google Shape;630;p15"/>
          <p:cNvSpPr txBox="1">
            <a:spLocks noGrp="1"/>
          </p:cNvSpPr>
          <p:nvPr>
            <p:ph type="title"/>
          </p:nvPr>
        </p:nvSpPr>
        <p:spPr>
          <a:xfrm>
            <a:off x="3189200" y="4133717"/>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9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631" name="Google Shape;631;p15"/>
          <p:cNvSpPr txBox="1">
            <a:spLocks noGrp="1"/>
          </p:cNvSpPr>
          <p:nvPr>
            <p:ph type="subTitle" idx="1"/>
          </p:nvPr>
        </p:nvSpPr>
        <p:spPr>
          <a:xfrm>
            <a:off x="1635200" y="2015084"/>
            <a:ext cx="8921600"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4000"/>
            </a:lvl1pPr>
            <a:lvl2pPr lvl="1" algn="ctr" rtl="0">
              <a:lnSpc>
                <a:spcPct val="100000"/>
              </a:lnSpc>
              <a:spcBef>
                <a:spcPts val="0"/>
              </a:spcBef>
              <a:spcAft>
                <a:spcPts val="0"/>
              </a:spcAft>
              <a:buSzPts val="3000"/>
              <a:buNone/>
              <a:defRPr sz="4000"/>
            </a:lvl2pPr>
            <a:lvl3pPr lvl="2" algn="ctr" rtl="0">
              <a:lnSpc>
                <a:spcPct val="100000"/>
              </a:lnSpc>
              <a:spcBef>
                <a:spcPts val="2133"/>
              </a:spcBef>
              <a:spcAft>
                <a:spcPts val="0"/>
              </a:spcAft>
              <a:buSzPts val="3000"/>
              <a:buNone/>
              <a:defRPr sz="4000"/>
            </a:lvl3pPr>
            <a:lvl4pPr lvl="3" algn="ctr" rtl="0">
              <a:lnSpc>
                <a:spcPct val="100000"/>
              </a:lnSpc>
              <a:spcBef>
                <a:spcPts val="2133"/>
              </a:spcBef>
              <a:spcAft>
                <a:spcPts val="0"/>
              </a:spcAft>
              <a:buSzPts val="3000"/>
              <a:buNone/>
              <a:defRPr sz="4000"/>
            </a:lvl4pPr>
            <a:lvl5pPr lvl="4" algn="ctr" rtl="0">
              <a:lnSpc>
                <a:spcPct val="100000"/>
              </a:lnSpc>
              <a:spcBef>
                <a:spcPts val="2133"/>
              </a:spcBef>
              <a:spcAft>
                <a:spcPts val="0"/>
              </a:spcAft>
              <a:buSzPts val="3000"/>
              <a:buNone/>
              <a:defRPr sz="4000"/>
            </a:lvl5pPr>
            <a:lvl6pPr lvl="5" algn="ctr" rtl="0">
              <a:lnSpc>
                <a:spcPct val="100000"/>
              </a:lnSpc>
              <a:spcBef>
                <a:spcPts val="2133"/>
              </a:spcBef>
              <a:spcAft>
                <a:spcPts val="0"/>
              </a:spcAft>
              <a:buSzPts val="3000"/>
              <a:buNone/>
              <a:defRPr sz="4000"/>
            </a:lvl6pPr>
            <a:lvl7pPr lvl="6" algn="ctr" rtl="0">
              <a:lnSpc>
                <a:spcPct val="100000"/>
              </a:lnSpc>
              <a:spcBef>
                <a:spcPts val="2133"/>
              </a:spcBef>
              <a:spcAft>
                <a:spcPts val="0"/>
              </a:spcAft>
              <a:buSzPts val="3000"/>
              <a:buNone/>
              <a:defRPr sz="4000"/>
            </a:lvl7pPr>
            <a:lvl8pPr lvl="7" algn="ctr" rtl="0">
              <a:lnSpc>
                <a:spcPct val="100000"/>
              </a:lnSpc>
              <a:spcBef>
                <a:spcPts val="2133"/>
              </a:spcBef>
              <a:spcAft>
                <a:spcPts val="0"/>
              </a:spcAft>
              <a:buSzPts val="3000"/>
              <a:buNone/>
              <a:defRPr sz="4000"/>
            </a:lvl8pPr>
            <a:lvl9pPr lvl="8" algn="ctr" rtl="0">
              <a:lnSpc>
                <a:spcPct val="100000"/>
              </a:lnSpc>
              <a:spcBef>
                <a:spcPts val="2133"/>
              </a:spcBef>
              <a:spcAft>
                <a:spcPts val="2133"/>
              </a:spcAft>
              <a:buSzPts val="3000"/>
              <a:buNone/>
              <a:defRPr sz="4000"/>
            </a:lvl9pPr>
          </a:lstStyle>
          <a:p>
            <a:endParaRPr/>
          </a:p>
        </p:txBody>
      </p:sp>
    </p:spTree>
    <p:extLst>
      <p:ext uri="{BB962C8B-B14F-4D97-AF65-F5344CB8AC3E}">
        <p14:creationId xmlns:p14="http://schemas.microsoft.com/office/powerpoint/2010/main" val="856515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32"/>
        <p:cNvGrpSpPr/>
        <p:nvPr/>
      </p:nvGrpSpPr>
      <p:grpSpPr>
        <a:xfrm>
          <a:off x="0" y="0"/>
          <a:ext cx="0" cy="0"/>
          <a:chOff x="0" y="0"/>
          <a:chExt cx="0" cy="0"/>
        </a:xfrm>
      </p:grpSpPr>
      <p:grpSp>
        <p:nvGrpSpPr>
          <p:cNvPr id="633" name="Google Shape;633;p16"/>
          <p:cNvGrpSpPr/>
          <p:nvPr/>
        </p:nvGrpSpPr>
        <p:grpSpPr>
          <a:xfrm rot="10800000">
            <a:off x="6388876" y="-632615"/>
            <a:ext cx="8657459" cy="8496701"/>
            <a:chOff x="4654307" y="-1438674"/>
            <a:chExt cx="6493094" cy="6372526"/>
          </a:xfrm>
        </p:grpSpPr>
        <p:sp>
          <p:nvSpPr>
            <p:cNvPr id="634" name="Google Shape;634;p16"/>
            <p:cNvSpPr/>
            <p:nvPr/>
          </p:nvSpPr>
          <p:spPr>
            <a:xfrm rot="5400000">
              <a:off x="4714592" y="-1498958"/>
              <a:ext cx="6372526" cy="6493094"/>
            </a:xfrm>
            <a:custGeom>
              <a:avLst/>
              <a:gdLst/>
              <a:ahLst/>
              <a:cxnLst/>
              <a:rect l="l" t="t" r="r" b="b"/>
              <a:pathLst>
                <a:path w="30761" h="31343" extrusionOk="0">
                  <a:moveTo>
                    <a:pt x="25462" y="1"/>
                  </a:moveTo>
                  <a:cubicBezTo>
                    <a:pt x="25003" y="1"/>
                    <a:pt x="24504" y="84"/>
                    <a:pt x="23962" y="262"/>
                  </a:cubicBezTo>
                  <a:cubicBezTo>
                    <a:pt x="22714" y="644"/>
                    <a:pt x="21848" y="1706"/>
                    <a:pt x="21270" y="2862"/>
                  </a:cubicBezTo>
                  <a:cubicBezTo>
                    <a:pt x="20785" y="3728"/>
                    <a:pt x="20693" y="5740"/>
                    <a:pt x="19919" y="6421"/>
                  </a:cubicBezTo>
                  <a:cubicBezTo>
                    <a:pt x="19549" y="6724"/>
                    <a:pt x="19197" y="6855"/>
                    <a:pt x="18859" y="6855"/>
                  </a:cubicBezTo>
                  <a:cubicBezTo>
                    <a:pt x="16740" y="6855"/>
                    <a:pt x="15176" y="1692"/>
                    <a:pt x="13183" y="1603"/>
                  </a:cubicBezTo>
                  <a:cubicBezTo>
                    <a:pt x="13116" y="1599"/>
                    <a:pt x="13051" y="1598"/>
                    <a:pt x="12987" y="1598"/>
                  </a:cubicBezTo>
                  <a:cubicBezTo>
                    <a:pt x="9937" y="1598"/>
                    <a:pt x="10508" y="5882"/>
                    <a:pt x="11357" y="7762"/>
                  </a:cubicBezTo>
                  <a:cubicBezTo>
                    <a:pt x="11842" y="8917"/>
                    <a:pt x="12420" y="10072"/>
                    <a:pt x="13276" y="11134"/>
                  </a:cubicBezTo>
                  <a:cubicBezTo>
                    <a:pt x="13956" y="12094"/>
                    <a:pt x="15205" y="12867"/>
                    <a:pt x="15586" y="14116"/>
                  </a:cubicBezTo>
                  <a:cubicBezTo>
                    <a:pt x="16357" y="16711"/>
                    <a:pt x="14815" y="17501"/>
                    <a:pt x="12974" y="17501"/>
                  </a:cubicBezTo>
                  <a:cubicBezTo>
                    <a:pt x="11807" y="17501"/>
                    <a:pt x="10520" y="17184"/>
                    <a:pt x="9624" y="16808"/>
                  </a:cubicBezTo>
                  <a:cubicBezTo>
                    <a:pt x="8752" y="16450"/>
                    <a:pt x="7859" y="16277"/>
                    <a:pt x="6986" y="16277"/>
                  </a:cubicBezTo>
                  <a:cubicBezTo>
                    <a:pt x="4586" y="16277"/>
                    <a:pt x="2333" y="17587"/>
                    <a:pt x="1062" y="19985"/>
                  </a:cubicBezTo>
                  <a:cubicBezTo>
                    <a:pt x="0" y="22203"/>
                    <a:pt x="93" y="25472"/>
                    <a:pt x="1248" y="27783"/>
                  </a:cubicBezTo>
                  <a:cubicBezTo>
                    <a:pt x="1953" y="29293"/>
                    <a:pt x="2762" y="29890"/>
                    <a:pt x="3534" y="29890"/>
                  </a:cubicBezTo>
                  <a:cubicBezTo>
                    <a:pt x="4978" y="29890"/>
                    <a:pt x="6291" y="27799"/>
                    <a:pt x="6540" y="25669"/>
                  </a:cubicBezTo>
                  <a:cubicBezTo>
                    <a:pt x="6754" y="23757"/>
                    <a:pt x="7623" y="23083"/>
                    <a:pt x="8725" y="23083"/>
                  </a:cubicBezTo>
                  <a:cubicBezTo>
                    <a:pt x="10121" y="23083"/>
                    <a:pt x="11892" y="24164"/>
                    <a:pt x="13183" y="25184"/>
                  </a:cubicBezTo>
                  <a:cubicBezTo>
                    <a:pt x="14106" y="25895"/>
                    <a:pt x="14783" y="26188"/>
                    <a:pt x="15317" y="26188"/>
                  </a:cubicBezTo>
                  <a:cubicBezTo>
                    <a:pt x="16736" y="26188"/>
                    <a:pt x="17148" y="24117"/>
                    <a:pt x="18474" y="22295"/>
                  </a:cubicBezTo>
                  <a:cubicBezTo>
                    <a:pt x="19049" y="21552"/>
                    <a:pt x="19836" y="21252"/>
                    <a:pt x="20692" y="21252"/>
                  </a:cubicBezTo>
                  <a:cubicBezTo>
                    <a:pt x="22710" y="21252"/>
                    <a:pt x="25108" y="22925"/>
                    <a:pt x="25984" y="24410"/>
                  </a:cubicBezTo>
                  <a:cubicBezTo>
                    <a:pt x="26655" y="25669"/>
                    <a:pt x="26944" y="27010"/>
                    <a:pt x="27336" y="28454"/>
                  </a:cubicBezTo>
                  <a:cubicBezTo>
                    <a:pt x="27624" y="29227"/>
                    <a:pt x="27624" y="30671"/>
                    <a:pt x="28006" y="31342"/>
                  </a:cubicBezTo>
                  <a:lnTo>
                    <a:pt x="28099" y="31146"/>
                  </a:lnTo>
                  <a:cubicBezTo>
                    <a:pt x="28129" y="31161"/>
                    <a:pt x="28159" y="31168"/>
                    <a:pt x="28189" y="31168"/>
                  </a:cubicBezTo>
                  <a:cubicBezTo>
                    <a:pt x="28548" y="31168"/>
                    <a:pt x="28887" y="30143"/>
                    <a:pt x="29069" y="29609"/>
                  </a:cubicBezTo>
                  <a:cubicBezTo>
                    <a:pt x="30502" y="24802"/>
                    <a:pt x="29935" y="19315"/>
                    <a:pt x="30409" y="14311"/>
                  </a:cubicBezTo>
                  <a:cubicBezTo>
                    <a:pt x="30760" y="10859"/>
                    <a:pt x="30710" y="1"/>
                    <a:pt x="254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35" name="Google Shape;635;p16"/>
            <p:cNvGrpSpPr/>
            <p:nvPr/>
          </p:nvGrpSpPr>
          <p:grpSpPr>
            <a:xfrm rot="-5400000" flipH="1">
              <a:off x="9297318" y="3154658"/>
              <a:ext cx="1437133" cy="1280547"/>
              <a:chOff x="5898017" y="679887"/>
              <a:chExt cx="1822155" cy="1623617"/>
            </a:xfrm>
          </p:grpSpPr>
          <p:sp>
            <p:nvSpPr>
              <p:cNvPr id="636" name="Google Shape;636;p16"/>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16"/>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16"/>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16"/>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16"/>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16"/>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16"/>
              <p:cNvSpPr/>
              <p:nvPr/>
            </p:nvSpPr>
            <p:spPr>
              <a:xfrm>
                <a:off x="6821520" y="1081218"/>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16"/>
              <p:cNvSpPr/>
              <p:nvPr/>
            </p:nvSpPr>
            <p:spPr>
              <a:xfrm>
                <a:off x="7283641" y="981994"/>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16"/>
              <p:cNvSpPr/>
              <p:nvPr/>
            </p:nvSpPr>
            <p:spPr>
              <a:xfrm>
                <a:off x="6712873" y="724603"/>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16"/>
              <p:cNvSpPr/>
              <p:nvPr/>
            </p:nvSpPr>
            <p:spPr>
              <a:xfrm>
                <a:off x="7596187" y="679887"/>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6" name="Google Shape;646;p16"/>
            <p:cNvGrpSpPr/>
            <p:nvPr/>
          </p:nvGrpSpPr>
          <p:grpSpPr>
            <a:xfrm rot="4230358" flipH="1">
              <a:off x="6798065" y="2153049"/>
              <a:ext cx="1437155" cy="1280566"/>
              <a:chOff x="5898017" y="679887"/>
              <a:chExt cx="1822155" cy="1623617"/>
            </a:xfrm>
          </p:grpSpPr>
          <p:sp>
            <p:nvSpPr>
              <p:cNvPr id="647" name="Google Shape;647;p16"/>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16"/>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16"/>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16"/>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16"/>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16"/>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16"/>
              <p:cNvSpPr/>
              <p:nvPr/>
            </p:nvSpPr>
            <p:spPr>
              <a:xfrm>
                <a:off x="6821520" y="1081218"/>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16"/>
              <p:cNvSpPr/>
              <p:nvPr/>
            </p:nvSpPr>
            <p:spPr>
              <a:xfrm>
                <a:off x="7283641" y="981994"/>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16"/>
              <p:cNvSpPr/>
              <p:nvPr/>
            </p:nvSpPr>
            <p:spPr>
              <a:xfrm>
                <a:off x="6712873" y="724603"/>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16"/>
              <p:cNvSpPr/>
              <p:nvPr/>
            </p:nvSpPr>
            <p:spPr>
              <a:xfrm>
                <a:off x="7596187" y="679887"/>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57" name="Google Shape;657;p16"/>
          <p:cNvSpPr/>
          <p:nvPr/>
        </p:nvSpPr>
        <p:spPr>
          <a:xfrm>
            <a:off x="780818" y="5822094"/>
            <a:ext cx="358361" cy="391801"/>
          </a:xfrm>
          <a:custGeom>
            <a:avLst/>
            <a:gdLst/>
            <a:ahLst/>
            <a:cxnLst/>
            <a:rect l="l" t="t" r="r" b="b"/>
            <a:pathLst>
              <a:path w="5337" h="5835" extrusionOk="0">
                <a:moveTo>
                  <a:pt x="1857" y="0"/>
                </a:moveTo>
                <a:cubicBezTo>
                  <a:pt x="1460" y="0"/>
                  <a:pt x="1059" y="321"/>
                  <a:pt x="1209" y="807"/>
                </a:cubicBezTo>
                <a:cubicBezTo>
                  <a:pt x="1374" y="1323"/>
                  <a:pt x="1590" y="1829"/>
                  <a:pt x="1828" y="2313"/>
                </a:cubicBezTo>
                <a:cubicBezTo>
                  <a:pt x="1456" y="2448"/>
                  <a:pt x="1074" y="2571"/>
                  <a:pt x="703" y="2716"/>
                </a:cubicBezTo>
                <a:cubicBezTo>
                  <a:pt x="1" y="2983"/>
                  <a:pt x="201" y="4030"/>
                  <a:pt x="821" y="4030"/>
                </a:cubicBezTo>
                <a:cubicBezTo>
                  <a:pt x="893" y="4030"/>
                  <a:pt x="971" y="4015"/>
                  <a:pt x="1054" y="3984"/>
                </a:cubicBezTo>
                <a:cubicBezTo>
                  <a:pt x="1498" y="3809"/>
                  <a:pt x="1952" y="3654"/>
                  <a:pt x="2395" y="3500"/>
                </a:cubicBezTo>
                <a:cubicBezTo>
                  <a:pt x="2674" y="4098"/>
                  <a:pt x="2921" y="4706"/>
                  <a:pt x="3045" y="5356"/>
                </a:cubicBezTo>
                <a:cubicBezTo>
                  <a:pt x="3111" y="5690"/>
                  <a:pt x="3353" y="5834"/>
                  <a:pt x="3609" y="5834"/>
                </a:cubicBezTo>
                <a:cubicBezTo>
                  <a:pt x="3994" y="5834"/>
                  <a:pt x="4413" y="5507"/>
                  <a:pt x="4313" y="5006"/>
                </a:cubicBezTo>
                <a:cubicBezTo>
                  <a:pt x="4180" y="4314"/>
                  <a:pt x="3911" y="3675"/>
                  <a:pt x="3612" y="3035"/>
                </a:cubicBezTo>
                <a:cubicBezTo>
                  <a:pt x="3983" y="2881"/>
                  <a:pt x="4355" y="2716"/>
                  <a:pt x="4716" y="2510"/>
                </a:cubicBezTo>
                <a:cubicBezTo>
                  <a:pt x="5336" y="2160"/>
                  <a:pt x="4957" y="1292"/>
                  <a:pt x="4375" y="1292"/>
                </a:cubicBezTo>
                <a:cubicBezTo>
                  <a:pt x="4270" y="1292"/>
                  <a:pt x="4159" y="1320"/>
                  <a:pt x="4045" y="1385"/>
                </a:cubicBezTo>
                <a:cubicBezTo>
                  <a:pt x="3726" y="1561"/>
                  <a:pt x="3385" y="1715"/>
                  <a:pt x="3045" y="1859"/>
                </a:cubicBezTo>
                <a:cubicBezTo>
                  <a:pt x="2828" y="1405"/>
                  <a:pt x="2632" y="942"/>
                  <a:pt x="2477" y="456"/>
                </a:cubicBezTo>
                <a:cubicBezTo>
                  <a:pt x="2375" y="138"/>
                  <a:pt x="2117" y="0"/>
                  <a:pt x="18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8" name="Google Shape;658;p16"/>
          <p:cNvSpPr/>
          <p:nvPr/>
        </p:nvSpPr>
        <p:spPr>
          <a:xfrm>
            <a:off x="1532533" y="6213899"/>
            <a:ext cx="178736" cy="195395"/>
          </a:xfrm>
          <a:custGeom>
            <a:avLst/>
            <a:gdLst/>
            <a:ahLst/>
            <a:cxnLst/>
            <a:rect l="l" t="t" r="r" b="b"/>
            <a:pathLst>
              <a:path w="5337" h="5835" extrusionOk="0">
                <a:moveTo>
                  <a:pt x="1857" y="0"/>
                </a:moveTo>
                <a:cubicBezTo>
                  <a:pt x="1460" y="0"/>
                  <a:pt x="1059" y="321"/>
                  <a:pt x="1209" y="807"/>
                </a:cubicBezTo>
                <a:cubicBezTo>
                  <a:pt x="1374" y="1323"/>
                  <a:pt x="1590" y="1829"/>
                  <a:pt x="1828" y="2313"/>
                </a:cubicBezTo>
                <a:cubicBezTo>
                  <a:pt x="1456" y="2448"/>
                  <a:pt x="1074" y="2571"/>
                  <a:pt x="703" y="2716"/>
                </a:cubicBezTo>
                <a:cubicBezTo>
                  <a:pt x="1" y="2983"/>
                  <a:pt x="201" y="4030"/>
                  <a:pt x="821" y="4030"/>
                </a:cubicBezTo>
                <a:cubicBezTo>
                  <a:pt x="893" y="4030"/>
                  <a:pt x="971" y="4015"/>
                  <a:pt x="1054" y="3984"/>
                </a:cubicBezTo>
                <a:cubicBezTo>
                  <a:pt x="1498" y="3809"/>
                  <a:pt x="1952" y="3654"/>
                  <a:pt x="2395" y="3500"/>
                </a:cubicBezTo>
                <a:cubicBezTo>
                  <a:pt x="2674" y="4098"/>
                  <a:pt x="2921" y="4706"/>
                  <a:pt x="3045" y="5356"/>
                </a:cubicBezTo>
                <a:cubicBezTo>
                  <a:pt x="3111" y="5690"/>
                  <a:pt x="3353" y="5834"/>
                  <a:pt x="3609" y="5834"/>
                </a:cubicBezTo>
                <a:cubicBezTo>
                  <a:pt x="3994" y="5834"/>
                  <a:pt x="4413" y="5507"/>
                  <a:pt x="4313" y="5006"/>
                </a:cubicBezTo>
                <a:cubicBezTo>
                  <a:pt x="4180" y="4314"/>
                  <a:pt x="3911" y="3675"/>
                  <a:pt x="3612" y="3035"/>
                </a:cubicBezTo>
                <a:cubicBezTo>
                  <a:pt x="3983" y="2881"/>
                  <a:pt x="4355" y="2716"/>
                  <a:pt x="4716" y="2510"/>
                </a:cubicBezTo>
                <a:cubicBezTo>
                  <a:pt x="5336" y="2160"/>
                  <a:pt x="4957" y="1292"/>
                  <a:pt x="4375" y="1292"/>
                </a:cubicBezTo>
                <a:cubicBezTo>
                  <a:pt x="4270" y="1292"/>
                  <a:pt x="4159" y="1320"/>
                  <a:pt x="4045" y="1385"/>
                </a:cubicBezTo>
                <a:cubicBezTo>
                  <a:pt x="3726" y="1561"/>
                  <a:pt x="3385" y="1715"/>
                  <a:pt x="3045" y="1859"/>
                </a:cubicBezTo>
                <a:cubicBezTo>
                  <a:pt x="2828" y="1405"/>
                  <a:pt x="2632" y="942"/>
                  <a:pt x="2477" y="456"/>
                </a:cubicBezTo>
                <a:cubicBezTo>
                  <a:pt x="2375" y="138"/>
                  <a:pt x="2117" y="0"/>
                  <a:pt x="185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16"/>
          <p:cNvSpPr/>
          <p:nvPr/>
        </p:nvSpPr>
        <p:spPr>
          <a:xfrm>
            <a:off x="4487947" y="467916"/>
            <a:ext cx="926380" cy="887216"/>
          </a:xfrm>
          <a:custGeom>
            <a:avLst/>
            <a:gdLst/>
            <a:ahLst/>
            <a:cxnLst/>
            <a:rect l="l" t="t" r="r" b="b"/>
            <a:pathLst>
              <a:path w="14973" h="14340" extrusionOk="0">
                <a:moveTo>
                  <a:pt x="5804" y="1"/>
                </a:moveTo>
                <a:cubicBezTo>
                  <a:pt x="5569" y="1"/>
                  <a:pt x="5300" y="71"/>
                  <a:pt x="5030" y="212"/>
                </a:cubicBezTo>
                <a:cubicBezTo>
                  <a:pt x="4538" y="469"/>
                  <a:pt x="4327" y="938"/>
                  <a:pt x="4339" y="1431"/>
                </a:cubicBezTo>
                <a:lnTo>
                  <a:pt x="4327" y="1431"/>
                </a:lnTo>
                <a:lnTo>
                  <a:pt x="4339" y="1443"/>
                </a:lnTo>
                <a:cubicBezTo>
                  <a:pt x="4339" y="1501"/>
                  <a:pt x="4339" y="1560"/>
                  <a:pt x="4350" y="1607"/>
                </a:cubicBezTo>
                <a:lnTo>
                  <a:pt x="4350" y="1618"/>
                </a:lnTo>
                <a:cubicBezTo>
                  <a:pt x="4350" y="1665"/>
                  <a:pt x="4362" y="1724"/>
                  <a:pt x="4374" y="1771"/>
                </a:cubicBezTo>
                <a:cubicBezTo>
                  <a:pt x="4374" y="1795"/>
                  <a:pt x="4386" y="1806"/>
                  <a:pt x="4386" y="1829"/>
                </a:cubicBezTo>
                <a:cubicBezTo>
                  <a:pt x="4397" y="1865"/>
                  <a:pt x="4409" y="1900"/>
                  <a:pt x="4420" y="1947"/>
                </a:cubicBezTo>
                <a:cubicBezTo>
                  <a:pt x="4420" y="1959"/>
                  <a:pt x="4433" y="1970"/>
                  <a:pt x="4433" y="1994"/>
                </a:cubicBezTo>
                <a:cubicBezTo>
                  <a:pt x="4456" y="2041"/>
                  <a:pt x="4467" y="2100"/>
                  <a:pt x="4491" y="2147"/>
                </a:cubicBezTo>
                <a:cubicBezTo>
                  <a:pt x="4491" y="2147"/>
                  <a:pt x="4491" y="2158"/>
                  <a:pt x="4503" y="2158"/>
                </a:cubicBezTo>
                <a:cubicBezTo>
                  <a:pt x="4514" y="2205"/>
                  <a:pt x="4550" y="2252"/>
                  <a:pt x="4573" y="2298"/>
                </a:cubicBezTo>
                <a:cubicBezTo>
                  <a:pt x="4573" y="2322"/>
                  <a:pt x="4585" y="2334"/>
                  <a:pt x="4597" y="2345"/>
                </a:cubicBezTo>
                <a:lnTo>
                  <a:pt x="4667" y="2451"/>
                </a:lnTo>
                <a:cubicBezTo>
                  <a:pt x="4667" y="2463"/>
                  <a:pt x="4678" y="2475"/>
                  <a:pt x="4691" y="2498"/>
                </a:cubicBezTo>
                <a:cubicBezTo>
                  <a:pt x="4725" y="2545"/>
                  <a:pt x="4761" y="2580"/>
                  <a:pt x="4796" y="2627"/>
                </a:cubicBezTo>
                <a:cubicBezTo>
                  <a:pt x="4831" y="2674"/>
                  <a:pt x="4866" y="2709"/>
                  <a:pt x="4913" y="2744"/>
                </a:cubicBezTo>
                <a:lnTo>
                  <a:pt x="4949" y="2780"/>
                </a:lnTo>
                <a:cubicBezTo>
                  <a:pt x="4972" y="2814"/>
                  <a:pt x="5007" y="2838"/>
                  <a:pt x="5042" y="2861"/>
                </a:cubicBezTo>
                <a:lnTo>
                  <a:pt x="5077" y="2897"/>
                </a:lnTo>
                <a:cubicBezTo>
                  <a:pt x="5124" y="2932"/>
                  <a:pt x="5171" y="2955"/>
                  <a:pt x="5218" y="2991"/>
                </a:cubicBezTo>
                <a:lnTo>
                  <a:pt x="5230" y="2991"/>
                </a:lnTo>
                <a:lnTo>
                  <a:pt x="5371" y="3061"/>
                </a:lnTo>
                <a:cubicBezTo>
                  <a:pt x="5382" y="3072"/>
                  <a:pt x="5405" y="3072"/>
                  <a:pt x="5417" y="3084"/>
                </a:cubicBezTo>
                <a:cubicBezTo>
                  <a:pt x="5452" y="3096"/>
                  <a:pt x="5488" y="3108"/>
                  <a:pt x="5535" y="3119"/>
                </a:cubicBezTo>
                <a:cubicBezTo>
                  <a:pt x="5546" y="3119"/>
                  <a:pt x="5569" y="3131"/>
                  <a:pt x="5582" y="3131"/>
                </a:cubicBezTo>
                <a:cubicBezTo>
                  <a:pt x="5640" y="3143"/>
                  <a:pt x="5687" y="3155"/>
                  <a:pt x="5746" y="3166"/>
                </a:cubicBezTo>
                <a:lnTo>
                  <a:pt x="5757" y="3166"/>
                </a:lnTo>
                <a:cubicBezTo>
                  <a:pt x="5804" y="3178"/>
                  <a:pt x="5863" y="3178"/>
                  <a:pt x="5921" y="3178"/>
                </a:cubicBezTo>
                <a:lnTo>
                  <a:pt x="5980" y="3178"/>
                </a:lnTo>
                <a:cubicBezTo>
                  <a:pt x="6004" y="3178"/>
                  <a:pt x="6038" y="3166"/>
                  <a:pt x="6074" y="3166"/>
                </a:cubicBezTo>
                <a:cubicBezTo>
                  <a:pt x="6226" y="3788"/>
                  <a:pt x="6426" y="4398"/>
                  <a:pt x="6578" y="5018"/>
                </a:cubicBezTo>
                <a:cubicBezTo>
                  <a:pt x="6531" y="5042"/>
                  <a:pt x="6473" y="5078"/>
                  <a:pt x="6414" y="5101"/>
                </a:cubicBezTo>
                <a:cubicBezTo>
                  <a:pt x="5675" y="5487"/>
                  <a:pt x="5300" y="6144"/>
                  <a:pt x="5218" y="6860"/>
                </a:cubicBezTo>
                <a:cubicBezTo>
                  <a:pt x="4433" y="6953"/>
                  <a:pt x="3670" y="7141"/>
                  <a:pt x="2909" y="7246"/>
                </a:cubicBezTo>
                <a:cubicBezTo>
                  <a:pt x="2674" y="6660"/>
                  <a:pt x="2158" y="6167"/>
                  <a:pt x="1478" y="6167"/>
                </a:cubicBezTo>
                <a:cubicBezTo>
                  <a:pt x="1244" y="6167"/>
                  <a:pt x="974" y="6238"/>
                  <a:pt x="704" y="6379"/>
                </a:cubicBezTo>
                <a:cubicBezTo>
                  <a:pt x="212" y="6636"/>
                  <a:pt x="1" y="7105"/>
                  <a:pt x="12" y="7598"/>
                </a:cubicBezTo>
                <a:lnTo>
                  <a:pt x="1" y="7598"/>
                </a:lnTo>
                <a:cubicBezTo>
                  <a:pt x="12" y="7598"/>
                  <a:pt x="12" y="7610"/>
                  <a:pt x="12" y="7610"/>
                </a:cubicBezTo>
                <a:cubicBezTo>
                  <a:pt x="12" y="7668"/>
                  <a:pt x="12" y="7727"/>
                  <a:pt x="24" y="7774"/>
                </a:cubicBezTo>
                <a:lnTo>
                  <a:pt x="24" y="7785"/>
                </a:lnTo>
                <a:cubicBezTo>
                  <a:pt x="24" y="7832"/>
                  <a:pt x="36" y="7891"/>
                  <a:pt x="48" y="7938"/>
                </a:cubicBezTo>
                <a:cubicBezTo>
                  <a:pt x="48" y="7962"/>
                  <a:pt x="59" y="7973"/>
                  <a:pt x="59" y="7985"/>
                </a:cubicBezTo>
                <a:cubicBezTo>
                  <a:pt x="71" y="8032"/>
                  <a:pt x="83" y="8067"/>
                  <a:pt x="95" y="8114"/>
                </a:cubicBezTo>
                <a:cubicBezTo>
                  <a:pt x="95" y="8126"/>
                  <a:pt x="106" y="8137"/>
                  <a:pt x="106" y="8161"/>
                </a:cubicBezTo>
                <a:cubicBezTo>
                  <a:pt x="129" y="8207"/>
                  <a:pt x="142" y="8267"/>
                  <a:pt x="165" y="8313"/>
                </a:cubicBezTo>
                <a:lnTo>
                  <a:pt x="165" y="8325"/>
                </a:lnTo>
                <a:cubicBezTo>
                  <a:pt x="188" y="8372"/>
                  <a:pt x="223" y="8419"/>
                  <a:pt x="247" y="8465"/>
                </a:cubicBezTo>
                <a:cubicBezTo>
                  <a:pt x="247" y="8489"/>
                  <a:pt x="259" y="8501"/>
                  <a:pt x="270" y="8512"/>
                </a:cubicBezTo>
                <a:lnTo>
                  <a:pt x="340" y="8618"/>
                </a:lnTo>
                <a:cubicBezTo>
                  <a:pt x="340" y="8630"/>
                  <a:pt x="353" y="8642"/>
                  <a:pt x="364" y="8665"/>
                </a:cubicBezTo>
                <a:cubicBezTo>
                  <a:pt x="400" y="8712"/>
                  <a:pt x="434" y="8747"/>
                  <a:pt x="470" y="8794"/>
                </a:cubicBezTo>
                <a:cubicBezTo>
                  <a:pt x="505" y="8841"/>
                  <a:pt x="540" y="8876"/>
                  <a:pt x="587" y="8911"/>
                </a:cubicBezTo>
                <a:lnTo>
                  <a:pt x="622" y="8947"/>
                </a:lnTo>
                <a:cubicBezTo>
                  <a:pt x="645" y="8981"/>
                  <a:pt x="681" y="9005"/>
                  <a:pt x="716" y="9028"/>
                </a:cubicBezTo>
                <a:lnTo>
                  <a:pt x="751" y="9064"/>
                </a:lnTo>
                <a:cubicBezTo>
                  <a:pt x="798" y="9099"/>
                  <a:pt x="845" y="9122"/>
                  <a:pt x="892" y="9158"/>
                </a:cubicBezTo>
                <a:cubicBezTo>
                  <a:pt x="939" y="9181"/>
                  <a:pt x="997" y="9205"/>
                  <a:pt x="1044" y="9228"/>
                </a:cubicBezTo>
                <a:cubicBezTo>
                  <a:pt x="1056" y="9239"/>
                  <a:pt x="1080" y="9239"/>
                  <a:pt x="1091" y="9251"/>
                </a:cubicBezTo>
                <a:cubicBezTo>
                  <a:pt x="1126" y="9263"/>
                  <a:pt x="1161" y="9275"/>
                  <a:pt x="1208" y="9286"/>
                </a:cubicBezTo>
                <a:cubicBezTo>
                  <a:pt x="1220" y="9286"/>
                  <a:pt x="1244" y="9298"/>
                  <a:pt x="1255" y="9298"/>
                </a:cubicBezTo>
                <a:cubicBezTo>
                  <a:pt x="1314" y="9310"/>
                  <a:pt x="1361" y="9322"/>
                  <a:pt x="1419" y="9333"/>
                </a:cubicBezTo>
                <a:cubicBezTo>
                  <a:pt x="1478" y="9345"/>
                  <a:pt x="1536" y="9345"/>
                  <a:pt x="1595" y="9345"/>
                </a:cubicBezTo>
                <a:lnTo>
                  <a:pt x="1654" y="9345"/>
                </a:lnTo>
                <a:cubicBezTo>
                  <a:pt x="1700" y="9333"/>
                  <a:pt x="1736" y="9333"/>
                  <a:pt x="1783" y="9333"/>
                </a:cubicBezTo>
                <a:cubicBezTo>
                  <a:pt x="1806" y="9322"/>
                  <a:pt x="1830" y="9322"/>
                  <a:pt x="1841" y="9322"/>
                </a:cubicBezTo>
                <a:cubicBezTo>
                  <a:pt x="1900" y="9310"/>
                  <a:pt x="1971" y="9298"/>
                  <a:pt x="2029" y="9275"/>
                </a:cubicBezTo>
                <a:cubicBezTo>
                  <a:pt x="2088" y="9251"/>
                  <a:pt x="2146" y="9239"/>
                  <a:pt x="2193" y="9216"/>
                </a:cubicBezTo>
                <a:cubicBezTo>
                  <a:pt x="2205" y="9205"/>
                  <a:pt x="2216" y="9205"/>
                  <a:pt x="2229" y="9192"/>
                </a:cubicBezTo>
                <a:cubicBezTo>
                  <a:pt x="2275" y="9169"/>
                  <a:pt x="2322" y="9145"/>
                  <a:pt x="2357" y="9122"/>
                </a:cubicBezTo>
                <a:cubicBezTo>
                  <a:pt x="2369" y="9111"/>
                  <a:pt x="2380" y="9111"/>
                  <a:pt x="2380" y="9099"/>
                </a:cubicBezTo>
                <a:cubicBezTo>
                  <a:pt x="2427" y="9075"/>
                  <a:pt x="2463" y="9052"/>
                  <a:pt x="2498" y="9028"/>
                </a:cubicBezTo>
                <a:cubicBezTo>
                  <a:pt x="2498" y="9017"/>
                  <a:pt x="2510" y="9017"/>
                  <a:pt x="2521" y="9005"/>
                </a:cubicBezTo>
                <a:cubicBezTo>
                  <a:pt x="2557" y="8981"/>
                  <a:pt x="2591" y="8947"/>
                  <a:pt x="2627" y="8911"/>
                </a:cubicBezTo>
                <a:cubicBezTo>
                  <a:pt x="2627" y="8900"/>
                  <a:pt x="2638" y="8900"/>
                  <a:pt x="2651" y="8887"/>
                </a:cubicBezTo>
                <a:cubicBezTo>
                  <a:pt x="2709" y="8817"/>
                  <a:pt x="2768" y="8747"/>
                  <a:pt x="2815" y="8665"/>
                </a:cubicBezTo>
                <a:cubicBezTo>
                  <a:pt x="2826" y="8653"/>
                  <a:pt x="2826" y="8653"/>
                  <a:pt x="2826" y="8642"/>
                </a:cubicBezTo>
                <a:cubicBezTo>
                  <a:pt x="2849" y="8606"/>
                  <a:pt x="2873" y="8559"/>
                  <a:pt x="2896" y="8525"/>
                </a:cubicBezTo>
                <a:cubicBezTo>
                  <a:pt x="2896" y="8512"/>
                  <a:pt x="2896" y="8512"/>
                  <a:pt x="2909" y="8501"/>
                </a:cubicBezTo>
                <a:cubicBezTo>
                  <a:pt x="2920" y="8465"/>
                  <a:pt x="2932" y="8431"/>
                  <a:pt x="2943" y="8384"/>
                </a:cubicBezTo>
                <a:cubicBezTo>
                  <a:pt x="2955" y="8384"/>
                  <a:pt x="2955" y="8372"/>
                  <a:pt x="2955" y="8372"/>
                </a:cubicBezTo>
                <a:lnTo>
                  <a:pt x="2990" y="8231"/>
                </a:lnTo>
                <a:lnTo>
                  <a:pt x="2990" y="8207"/>
                </a:lnTo>
                <a:cubicBezTo>
                  <a:pt x="3002" y="8161"/>
                  <a:pt x="3014" y="8126"/>
                  <a:pt x="3014" y="8079"/>
                </a:cubicBezTo>
                <a:cubicBezTo>
                  <a:pt x="3026" y="8009"/>
                  <a:pt x="3026" y="7950"/>
                  <a:pt x="3026" y="7879"/>
                </a:cubicBezTo>
                <a:cubicBezTo>
                  <a:pt x="3753" y="7774"/>
                  <a:pt x="4480" y="7598"/>
                  <a:pt x="5206" y="7504"/>
                </a:cubicBezTo>
                <a:cubicBezTo>
                  <a:pt x="5218" y="7527"/>
                  <a:pt x="5218" y="7540"/>
                  <a:pt x="5218" y="7551"/>
                </a:cubicBezTo>
                <a:lnTo>
                  <a:pt x="5218" y="7574"/>
                </a:lnTo>
                <a:cubicBezTo>
                  <a:pt x="5218" y="7610"/>
                  <a:pt x="5230" y="7657"/>
                  <a:pt x="5241" y="7704"/>
                </a:cubicBezTo>
                <a:lnTo>
                  <a:pt x="5241" y="7739"/>
                </a:lnTo>
                <a:cubicBezTo>
                  <a:pt x="5253" y="7785"/>
                  <a:pt x="5253" y="7821"/>
                  <a:pt x="5265" y="7856"/>
                </a:cubicBezTo>
                <a:cubicBezTo>
                  <a:pt x="5265" y="7868"/>
                  <a:pt x="5277" y="7879"/>
                  <a:pt x="5277" y="7891"/>
                </a:cubicBezTo>
                <a:lnTo>
                  <a:pt x="5312" y="8032"/>
                </a:lnTo>
                <a:lnTo>
                  <a:pt x="5312" y="8043"/>
                </a:lnTo>
                <a:cubicBezTo>
                  <a:pt x="5324" y="8090"/>
                  <a:pt x="5335" y="8137"/>
                  <a:pt x="5358" y="8173"/>
                </a:cubicBezTo>
                <a:cubicBezTo>
                  <a:pt x="5358" y="8196"/>
                  <a:pt x="5358" y="8207"/>
                  <a:pt x="5371" y="8220"/>
                </a:cubicBezTo>
                <a:lnTo>
                  <a:pt x="5405" y="8325"/>
                </a:lnTo>
                <a:cubicBezTo>
                  <a:pt x="5417" y="8337"/>
                  <a:pt x="5417" y="8348"/>
                  <a:pt x="5417" y="8360"/>
                </a:cubicBezTo>
                <a:cubicBezTo>
                  <a:pt x="5441" y="8407"/>
                  <a:pt x="5452" y="8454"/>
                  <a:pt x="5476" y="8501"/>
                </a:cubicBezTo>
                <a:cubicBezTo>
                  <a:pt x="5476" y="8501"/>
                  <a:pt x="5476" y="8512"/>
                  <a:pt x="5488" y="8512"/>
                </a:cubicBezTo>
                <a:cubicBezTo>
                  <a:pt x="5499" y="8548"/>
                  <a:pt x="5523" y="8595"/>
                  <a:pt x="5546" y="8642"/>
                </a:cubicBezTo>
                <a:cubicBezTo>
                  <a:pt x="5546" y="8653"/>
                  <a:pt x="5558" y="8665"/>
                  <a:pt x="5558" y="8676"/>
                </a:cubicBezTo>
                <a:cubicBezTo>
                  <a:pt x="5582" y="8712"/>
                  <a:pt x="5593" y="8747"/>
                  <a:pt x="5616" y="8770"/>
                </a:cubicBezTo>
                <a:cubicBezTo>
                  <a:pt x="5616" y="8782"/>
                  <a:pt x="5629" y="8806"/>
                  <a:pt x="5640" y="8817"/>
                </a:cubicBezTo>
                <a:cubicBezTo>
                  <a:pt x="5663" y="8853"/>
                  <a:pt x="5687" y="8900"/>
                  <a:pt x="5710" y="8947"/>
                </a:cubicBezTo>
                <a:cubicBezTo>
                  <a:pt x="5746" y="8993"/>
                  <a:pt x="5769" y="9028"/>
                  <a:pt x="5793" y="9064"/>
                </a:cubicBezTo>
                <a:cubicBezTo>
                  <a:pt x="5804" y="9075"/>
                  <a:pt x="5804" y="9087"/>
                  <a:pt x="5816" y="9099"/>
                </a:cubicBezTo>
                <a:cubicBezTo>
                  <a:pt x="5840" y="9134"/>
                  <a:pt x="5863" y="9158"/>
                  <a:pt x="5886" y="9192"/>
                </a:cubicBezTo>
                <a:cubicBezTo>
                  <a:pt x="5898" y="9205"/>
                  <a:pt x="5898" y="9216"/>
                  <a:pt x="5910" y="9228"/>
                </a:cubicBezTo>
                <a:cubicBezTo>
                  <a:pt x="5945" y="9263"/>
                  <a:pt x="5968" y="9298"/>
                  <a:pt x="6004" y="9345"/>
                </a:cubicBezTo>
                <a:lnTo>
                  <a:pt x="6109" y="9450"/>
                </a:lnTo>
                <a:cubicBezTo>
                  <a:pt x="6109" y="9462"/>
                  <a:pt x="6121" y="9474"/>
                  <a:pt x="6132" y="9486"/>
                </a:cubicBezTo>
                <a:cubicBezTo>
                  <a:pt x="6156" y="9509"/>
                  <a:pt x="6191" y="9533"/>
                  <a:pt x="6215" y="9556"/>
                </a:cubicBezTo>
                <a:cubicBezTo>
                  <a:pt x="6226" y="9567"/>
                  <a:pt x="6238" y="9580"/>
                  <a:pt x="6238" y="9591"/>
                </a:cubicBezTo>
                <a:cubicBezTo>
                  <a:pt x="6273" y="9627"/>
                  <a:pt x="6320" y="9661"/>
                  <a:pt x="6355" y="9685"/>
                </a:cubicBezTo>
                <a:lnTo>
                  <a:pt x="6355" y="9697"/>
                </a:lnTo>
                <a:cubicBezTo>
                  <a:pt x="6390" y="9720"/>
                  <a:pt x="6426" y="9755"/>
                  <a:pt x="6473" y="9779"/>
                </a:cubicBezTo>
                <a:cubicBezTo>
                  <a:pt x="6484" y="9791"/>
                  <a:pt x="6496" y="9802"/>
                  <a:pt x="6507" y="9802"/>
                </a:cubicBezTo>
                <a:cubicBezTo>
                  <a:pt x="6531" y="9825"/>
                  <a:pt x="6566" y="9849"/>
                  <a:pt x="6590" y="9872"/>
                </a:cubicBezTo>
                <a:cubicBezTo>
                  <a:pt x="6601" y="9872"/>
                  <a:pt x="6613" y="9885"/>
                  <a:pt x="6625" y="9896"/>
                </a:cubicBezTo>
                <a:cubicBezTo>
                  <a:pt x="6672" y="9919"/>
                  <a:pt x="6707" y="9943"/>
                  <a:pt x="6754" y="9966"/>
                </a:cubicBezTo>
                <a:cubicBezTo>
                  <a:pt x="6801" y="10002"/>
                  <a:pt x="6836" y="10013"/>
                  <a:pt x="6883" y="10036"/>
                </a:cubicBezTo>
                <a:cubicBezTo>
                  <a:pt x="6895" y="10049"/>
                  <a:pt x="6906" y="10049"/>
                  <a:pt x="6918" y="10060"/>
                </a:cubicBezTo>
                <a:cubicBezTo>
                  <a:pt x="6953" y="10072"/>
                  <a:pt x="6989" y="10096"/>
                  <a:pt x="7023" y="10107"/>
                </a:cubicBezTo>
                <a:cubicBezTo>
                  <a:pt x="7035" y="10107"/>
                  <a:pt x="7047" y="10119"/>
                  <a:pt x="7059" y="10119"/>
                </a:cubicBezTo>
                <a:cubicBezTo>
                  <a:pt x="7106" y="10142"/>
                  <a:pt x="7153" y="10154"/>
                  <a:pt x="7200" y="10177"/>
                </a:cubicBezTo>
                <a:cubicBezTo>
                  <a:pt x="7234" y="10189"/>
                  <a:pt x="7270" y="10201"/>
                  <a:pt x="7293" y="10213"/>
                </a:cubicBezTo>
                <a:cubicBezTo>
                  <a:pt x="7246" y="10529"/>
                  <a:pt x="7200" y="10857"/>
                  <a:pt x="7153" y="11174"/>
                </a:cubicBezTo>
                <a:cubicBezTo>
                  <a:pt x="6929" y="11185"/>
                  <a:pt x="6695" y="11256"/>
                  <a:pt x="6449" y="11385"/>
                </a:cubicBezTo>
                <a:cubicBezTo>
                  <a:pt x="5945" y="11643"/>
                  <a:pt x="5746" y="12112"/>
                  <a:pt x="5746" y="12605"/>
                </a:cubicBezTo>
                <a:lnTo>
                  <a:pt x="5746" y="12616"/>
                </a:lnTo>
                <a:cubicBezTo>
                  <a:pt x="5757" y="12675"/>
                  <a:pt x="5757" y="12722"/>
                  <a:pt x="5757" y="12780"/>
                </a:cubicBezTo>
                <a:cubicBezTo>
                  <a:pt x="5757" y="12780"/>
                  <a:pt x="5769" y="12780"/>
                  <a:pt x="5769" y="12792"/>
                </a:cubicBezTo>
                <a:cubicBezTo>
                  <a:pt x="5769" y="12839"/>
                  <a:pt x="5780" y="12897"/>
                  <a:pt x="5793" y="12944"/>
                </a:cubicBezTo>
                <a:cubicBezTo>
                  <a:pt x="5793" y="12956"/>
                  <a:pt x="5804" y="12980"/>
                  <a:pt x="5804" y="12991"/>
                </a:cubicBezTo>
                <a:cubicBezTo>
                  <a:pt x="5816" y="13038"/>
                  <a:pt x="5827" y="13074"/>
                  <a:pt x="5840" y="13108"/>
                </a:cubicBezTo>
                <a:cubicBezTo>
                  <a:pt x="5840" y="13132"/>
                  <a:pt x="5851" y="13144"/>
                  <a:pt x="5851" y="13167"/>
                </a:cubicBezTo>
                <a:cubicBezTo>
                  <a:pt x="5874" y="13214"/>
                  <a:pt x="5886" y="13261"/>
                  <a:pt x="5910" y="13319"/>
                </a:cubicBezTo>
                <a:lnTo>
                  <a:pt x="5921" y="13331"/>
                </a:lnTo>
                <a:cubicBezTo>
                  <a:pt x="5933" y="13378"/>
                  <a:pt x="5957" y="13425"/>
                  <a:pt x="5992" y="13472"/>
                </a:cubicBezTo>
                <a:cubicBezTo>
                  <a:pt x="5992" y="13483"/>
                  <a:pt x="6004" y="13496"/>
                  <a:pt x="6015" y="13519"/>
                </a:cubicBezTo>
                <a:cubicBezTo>
                  <a:pt x="6038" y="13554"/>
                  <a:pt x="6062" y="13589"/>
                  <a:pt x="6074" y="13624"/>
                </a:cubicBezTo>
                <a:lnTo>
                  <a:pt x="6109" y="13660"/>
                </a:lnTo>
                <a:lnTo>
                  <a:pt x="6215" y="13800"/>
                </a:lnTo>
                <a:cubicBezTo>
                  <a:pt x="6249" y="13847"/>
                  <a:pt x="6285" y="13882"/>
                  <a:pt x="6332" y="13918"/>
                </a:cubicBezTo>
                <a:lnTo>
                  <a:pt x="6367" y="13952"/>
                </a:lnTo>
                <a:cubicBezTo>
                  <a:pt x="6390" y="13976"/>
                  <a:pt x="6426" y="14011"/>
                  <a:pt x="6460" y="14035"/>
                </a:cubicBezTo>
                <a:cubicBezTo>
                  <a:pt x="6473" y="14046"/>
                  <a:pt x="6484" y="14058"/>
                  <a:pt x="6496" y="14058"/>
                </a:cubicBezTo>
                <a:cubicBezTo>
                  <a:pt x="6543" y="14093"/>
                  <a:pt x="6590" y="14129"/>
                  <a:pt x="6637" y="14152"/>
                </a:cubicBezTo>
                <a:lnTo>
                  <a:pt x="6648" y="14163"/>
                </a:lnTo>
                <a:lnTo>
                  <a:pt x="6789" y="14234"/>
                </a:lnTo>
                <a:cubicBezTo>
                  <a:pt x="6801" y="14234"/>
                  <a:pt x="6812" y="14246"/>
                  <a:pt x="6836" y="14246"/>
                </a:cubicBezTo>
                <a:cubicBezTo>
                  <a:pt x="6871" y="14269"/>
                  <a:pt x="6906" y="14281"/>
                  <a:pt x="6953" y="14293"/>
                </a:cubicBezTo>
                <a:cubicBezTo>
                  <a:pt x="6965" y="14293"/>
                  <a:pt x="6976" y="14293"/>
                  <a:pt x="7000" y="14304"/>
                </a:cubicBezTo>
                <a:cubicBezTo>
                  <a:pt x="7059" y="14316"/>
                  <a:pt x="7106" y="14328"/>
                  <a:pt x="7164" y="14340"/>
                </a:cubicBezTo>
                <a:lnTo>
                  <a:pt x="7398" y="14340"/>
                </a:lnTo>
                <a:cubicBezTo>
                  <a:pt x="7445" y="14340"/>
                  <a:pt x="7481" y="14340"/>
                  <a:pt x="7528" y="14328"/>
                </a:cubicBezTo>
                <a:lnTo>
                  <a:pt x="7586" y="14328"/>
                </a:lnTo>
                <a:cubicBezTo>
                  <a:pt x="7645" y="14316"/>
                  <a:pt x="7715" y="14304"/>
                  <a:pt x="7774" y="14281"/>
                </a:cubicBezTo>
                <a:cubicBezTo>
                  <a:pt x="7833" y="14257"/>
                  <a:pt x="7880" y="14234"/>
                  <a:pt x="7938" y="14210"/>
                </a:cubicBezTo>
                <a:cubicBezTo>
                  <a:pt x="7950" y="14210"/>
                  <a:pt x="7961" y="14199"/>
                  <a:pt x="7973" y="14199"/>
                </a:cubicBezTo>
                <a:cubicBezTo>
                  <a:pt x="8020" y="14176"/>
                  <a:pt x="8067" y="14152"/>
                  <a:pt x="8102" y="14117"/>
                </a:cubicBezTo>
                <a:cubicBezTo>
                  <a:pt x="8114" y="14117"/>
                  <a:pt x="8125" y="14117"/>
                  <a:pt x="8125" y="14105"/>
                </a:cubicBezTo>
                <a:cubicBezTo>
                  <a:pt x="8172" y="14082"/>
                  <a:pt x="8208" y="14058"/>
                  <a:pt x="8243" y="14023"/>
                </a:cubicBezTo>
                <a:lnTo>
                  <a:pt x="8255" y="14011"/>
                </a:lnTo>
                <a:cubicBezTo>
                  <a:pt x="8302" y="13976"/>
                  <a:pt x="8336" y="13952"/>
                  <a:pt x="8372" y="13918"/>
                </a:cubicBezTo>
                <a:cubicBezTo>
                  <a:pt x="8372" y="13905"/>
                  <a:pt x="8383" y="13894"/>
                  <a:pt x="8383" y="13894"/>
                </a:cubicBezTo>
                <a:cubicBezTo>
                  <a:pt x="8419" y="13859"/>
                  <a:pt x="8454" y="13824"/>
                  <a:pt x="8477" y="13788"/>
                </a:cubicBezTo>
                <a:cubicBezTo>
                  <a:pt x="8513" y="13741"/>
                  <a:pt x="8536" y="13707"/>
                  <a:pt x="8560" y="13671"/>
                </a:cubicBezTo>
                <a:cubicBezTo>
                  <a:pt x="8571" y="13660"/>
                  <a:pt x="8571" y="13648"/>
                  <a:pt x="8571" y="13648"/>
                </a:cubicBezTo>
                <a:cubicBezTo>
                  <a:pt x="8594" y="13601"/>
                  <a:pt x="8618" y="13566"/>
                  <a:pt x="8641" y="13530"/>
                </a:cubicBezTo>
                <a:lnTo>
                  <a:pt x="8641" y="13507"/>
                </a:lnTo>
                <a:cubicBezTo>
                  <a:pt x="8665" y="13460"/>
                  <a:pt x="8677" y="13425"/>
                  <a:pt x="8688" y="13390"/>
                </a:cubicBezTo>
                <a:cubicBezTo>
                  <a:pt x="8688" y="13378"/>
                  <a:pt x="8700" y="13378"/>
                  <a:pt x="8700" y="13366"/>
                </a:cubicBezTo>
                <a:cubicBezTo>
                  <a:pt x="8712" y="13331"/>
                  <a:pt x="8724" y="13285"/>
                  <a:pt x="8735" y="13238"/>
                </a:cubicBezTo>
                <a:lnTo>
                  <a:pt x="8735" y="13214"/>
                </a:lnTo>
                <a:cubicBezTo>
                  <a:pt x="8747" y="13167"/>
                  <a:pt x="8758" y="13120"/>
                  <a:pt x="8758" y="13085"/>
                </a:cubicBezTo>
                <a:cubicBezTo>
                  <a:pt x="8841" y="12370"/>
                  <a:pt x="8430" y="11584"/>
                  <a:pt x="7774" y="11291"/>
                </a:cubicBezTo>
                <a:lnTo>
                  <a:pt x="7914" y="10307"/>
                </a:lnTo>
                <a:lnTo>
                  <a:pt x="8044" y="10307"/>
                </a:lnTo>
                <a:cubicBezTo>
                  <a:pt x="8091" y="10307"/>
                  <a:pt x="8149" y="10307"/>
                  <a:pt x="8196" y="10294"/>
                </a:cubicBezTo>
                <a:cubicBezTo>
                  <a:pt x="8255" y="10294"/>
                  <a:pt x="8313" y="10283"/>
                  <a:pt x="8360" y="10271"/>
                </a:cubicBezTo>
                <a:lnTo>
                  <a:pt x="8407" y="10271"/>
                </a:lnTo>
                <a:cubicBezTo>
                  <a:pt x="8454" y="10260"/>
                  <a:pt x="8489" y="10248"/>
                  <a:pt x="8536" y="10248"/>
                </a:cubicBezTo>
                <a:cubicBezTo>
                  <a:pt x="8547" y="10236"/>
                  <a:pt x="8571" y="10236"/>
                  <a:pt x="8583" y="10236"/>
                </a:cubicBezTo>
                <a:cubicBezTo>
                  <a:pt x="8641" y="10224"/>
                  <a:pt x="8688" y="10201"/>
                  <a:pt x="8747" y="10189"/>
                </a:cubicBezTo>
                <a:cubicBezTo>
                  <a:pt x="8818" y="10166"/>
                  <a:pt x="8876" y="10142"/>
                  <a:pt x="8935" y="10119"/>
                </a:cubicBezTo>
                <a:cubicBezTo>
                  <a:pt x="8946" y="10107"/>
                  <a:pt x="8969" y="10096"/>
                  <a:pt x="8993" y="10096"/>
                </a:cubicBezTo>
                <a:cubicBezTo>
                  <a:pt x="9029" y="10072"/>
                  <a:pt x="9063" y="10060"/>
                  <a:pt x="9110" y="10036"/>
                </a:cubicBezTo>
                <a:cubicBezTo>
                  <a:pt x="9122" y="10025"/>
                  <a:pt x="9146" y="10013"/>
                  <a:pt x="9169" y="10002"/>
                </a:cubicBezTo>
                <a:cubicBezTo>
                  <a:pt x="9204" y="9990"/>
                  <a:pt x="9240" y="9966"/>
                  <a:pt x="9274" y="9943"/>
                </a:cubicBezTo>
                <a:cubicBezTo>
                  <a:pt x="9298" y="9931"/>
                  <a:pt x="9310" y="9919"/>
                  <a:pt x="9321" y="9919"/>
                </a:cubicBezTo>
                <a:cubicBezTo>
                  <a:pt x="9427" y="9849"/>
                  <a:pt x="9521" y="9779"/>
                  <a:pt x="9603" y="9708"/>
                </a:cubicBezTo>
                <a:cubicBezTo>
                  <a:pt x="9626" y="9697"/>
                  <a:pt x="9638" y="9685"/>
                  <a:pt x="9649" y="9673"/>
                </a:cubicBezTo>
                <a:cubicBezTo>
                  <a:pt x="9673" y="9650"/>
                  <a:pt x="9709" y="9627"/>
                  <a:pt x="9732" y="9603"/>
                </a:cubicBezTo>
                <a:cubicBezTo>
                  <a:pt x="9743" y="9591"/>
                  <a:pt x="9767" y="9580"/>
                  <a:pt x="9779" y="9556"/>
                </a:cubicBezTo>
                <a:lnTo>
                  <a:pt x="9861" y="9474"/>
                </a:lnTo>
                <a:cubicBezTo>
                  <a:pt x="9861" y="9462"/>
                  <a:pt x="9873" y="9450"/>
                  <a:pt x="9884" y="9439"/>
                </a:cubicBezTo>
                <a:cubicBezTo>
                  <a:pt x="9954" y="9356"/>
                  <a:pt x="10025" y="9275"/>
                  <a:pt x="10084" y="9192"/>
                </a:cubicBezTo>
                <a:cubicBezTo>
                  <a:pt x="10095" y="9181"/>
                  <a:pt x="10095" y="9169"/>
                  <a:pt x="10107" y="9145"/>
                </a:cubicBezTo>
                <a:cubicBezTo>
                  <a:pt x="10131" y="9122"/>
                  <a:pt x="10142" y="9087"/>
                  <a:pt x="10165" y="9052"/>
                </a:cubicBezTo>
                <a:cubicBezTo>
                  <a:pt x="10178" y="9040"/>
                  <a:pt x="10178" y="9028"/>
                  <a:pt x="10189" y="9005"/>
                </a:cubicBezTo>
                <a:cubicBezTo>
                  <a:pt x="10212" y="8981"/>
                  <a:pt x="10224" y="8947"/>
                  <a:pt x="10236" y="8911"/>
                </a:cubicBezTo>
                <a:cubicBezTo>
                  <a:pt x="10248" y="8900"/>
                  <a:pt x="10259" y="8887"/>
                  <a:pt x="10259" y="8864"/>
                </a:cubicBezTo>
                <a:cubicBezTo>
                  <a:pt x="10306" y="8770"/>
                  <a:pt x="10342" y="8676"/>
                  <a:pt x="10376" y="8583"/>
                </a:cubicBezTo>
                <a:cubicBezTo>
                  <a:pt x="10376" y="8571"/>
                  <a:pt x="10376" y="8548"/>
                  <a:pt x="10389" y="8536"/>
                </a:cubicBezTo>
                <a:cubicBezTo>
                  <a:pt x="10400" y="8501"/>
                  <a:pt x="10400" y="8465"/>
                  <a:pt x="10412" y="8431"/>
                </a:cubicBezTo>
                <a:cubicBezTo>
                  <a:pt x="10423" y="8419"/>
                  <a:pt x="10423" y="8395"/>
                  <a:pt x="10423" y="8384"/>
                </a:cubicBezTo>
                <a:cubicBezTo>
                  <a:pt x="10435" y="8348"/>
                  <a:pt x="10447" y="8313"/>
                  <a:pt x="10447" y="8278"/>
                </a:cubicBezTo>
                <a:cubicBezTo>
                  <a:pt x="10447" y="8254"/>
                  <a:pt x="10459" y="8243"/>
                  <a:pt x="10459" y="8231"/>
                </a:cubicBezTo>
                <a:cubicBezTo>
                  <a:pt x="10494" y="8020"/>
                  <a:pt x="10506" y="7798"/>
                  <a:pt x="10494" y="7574"/>
                </a:cubicBezTo>
                <a:cubicBezTo>
                  <a:pt x="11009" y="7481"/>
                  <a:pt x="11538" y="7376"/>
                  <a:pt x="12065" y="7293"/>
                </a:cubicBezTo>
                <a:cubicBezTo>
                  <a:pt x="12065" y="7316"/>
                  <a:pt x="12077" y="7340"/>
                  <a:pt x="12088" y="7352"/>
                </a:cubicBezTo>
                <a:lnTo>
                  <a:pt x="12088" y="7363"/>
                </a:lnTo>
                <a:lnTo>
                  <a:pt x="12158" y="7504"/>
                </a:lnTo>
                <a:cubicBezTo>
                  <a:pt x="12171" y="7527"/>
                  <a:pt x="12182" y="7540"/>
                  <a:pt x="12182" y="7551"/>
                </a:cubicBezTo>
                <a:lnTo>
                  <a:pt x="12252" y="7657"/>
                </a:lnTo>
                <a:cubicBezTo>
                  <a:pt x="12264" y="7668"/>
                  <a:pt x="12276" y="7692"/>
                  <a:pt x="12276" y="7704"/>
                </a:cubicBezTo>
                <a:cubicBezTo>
                  <a:pt x="12311" y="7751"/>
                  <a:pt x="12346" y="7798"/>
                  <a:pt x="12382" y="7832"/>
                </a:cubicBezTo>
                <a:lnTo>
                  <a:pt x="12393" y="7832"/>
                </a:lnTo>
                <a:cubicBezTo>
                  <a:pt x="12429" y="7879"/>
                  <a:pt x="12463" y="7915"/>
                  <a:pt x="12499" y="7962"/>
                </a:cubicBezTo>
                <a:lnTo>
                  <a:pt x="12534" y="7996"/>
                </a:lnTo>
                <a:cubicBezTo>
                  <a:pt x="12569" y="8020"/>
                  <a:pt x="12604" y="8043"/>
                  <a:pt x="12627" y="8067"/>
                </a:cubicBezTo>
                <a:cubicBezTo>
                  <a:pt x="12640" y="8079"/>
                  <a:pt x="12663" y="8090"/>
                  <a:pt x="12674" y="8102"/>
                </a:cubicBezTo>
                <a:cubicBezTo>
                  <a:pt x="12721" y="8137"/>
                  <a:pt x="12757" y="8161"/>
                  <a:pt x="12815" y="8196"/>
                </a:cubicBezTo>
                <a:lnTo>
                  <a:pt x="12956" y="8267"/>
                </a:lnTo>
                <a:cubicBezTo>
                  <a:pt x="12979" y="8278"/>
                  <a:pt x="12991" y="8278"/>
                  <a:pt x="13003" y="8290"/>
                </a:cubicBezTo>
                <a:cubicBezTo>
                  <a:pt x="13049" y="8301"/>
                  <a:pt x="13085" y="8313"/>
                  <a:pt x="13120" y="8325"/>
                </a:cubicBezTo>
                <a:cubicBezTo>
                  <a:pt x="13143" y="8337"/>
                  <a:pt x="13155" y="8337"/>
                  <a:pt x="13167" y="8337"/>
                </a:cubicBezTo>
                <a:cubicBezTo>
                  <a:pt x="13226" y="8360"/>
                  <a:pt x="13284" y="8372"/>
                  <a:pt x="13343" y="8372"/>
                </a:cubicBezTo>
                <a:cubicBezTo>
                  <a:pt x="13401" y="8384"/>
                  <a:pt x="13448" y="8384"/>
                  <a:pt x="13507" y="8384"/>
                </a:cubicBezTo>
                <a:lnTo>
                  <a:pt x="13565" y="8384"/>
                </a:lnTo>
                <a:cubicBezTo>
                  <a:pt x="13612" y="8384"/>
                  <a:pt x="13659" y="8372"/>
                  <a:pt x="13706" y="8372"/>
                </a:cubicBezTo>
                <a:cubicBezTo>
                  <a:pt x="13718" y="8372"/>
                  <a:pt x="13742" y="8360"/>
                  <a:pt x="13753" y="8360"/>
                </a:cubicBezTo>
                <a:cubicBezTo>
                  <a:pt x="13823" y="8348"/>
                  <a:pt x="13882" y="8337"/>
                  <a:pt x="13953" y="8313"/>
                </a:cubicBezTo>
                <a:cubicBezTo>
                  <a:pt x="14000" y="8301"/>
                  <a:pt x="14058" y="8278"/>
                  <a:pt x="14105" y="8254"/>
                </a:cubicBezTo>
                <a:cubicBezTo>
                  <a:pt x="14117" y="8243"/>
                  <a:pt x="14128" y="8243"/>
                  <a:pt x="14140" y="8231"/>
                </a:cubicBezTo>
                <a:lnTo>
                  <a:pt x="14281" y="8161"/>
                </a:lnTo>
                <a:cubicBezTo>
                  <a:pt x="14292" y="8149"/>
                  <a:pt x="14292" y="8149"/>
                  <a:pt x="14304" y="8149"/>
                </a:cubicBezTo>
                <a:cubicBezTo>
                  <a:pt x="14339" y="8114"/>
                  <a:pt x="14375" y="8090"/>
                  <a:pt x="14410" y="8067"/>
                </a:cubicBezTo>
                <a:cubicBezTo>
                  <a:pt x="14422" y="8056"/>
                  <a:pt x="14422" y="8056"/>
                  <a:pt x="14433" y="8056"/>
                </a:cubicBezTo>
                <a:lnTo>
                  <a:pt x="14539" y="7950"/>
                </a:lnTo>
                <a:cubicBezTo>
                  <a:pt x="14550" y="7950"/>
                  <a:pt x="14550" y="7938"/>
                  <a:pt x="14562" y="7926"/>
                </a:cubicBezTo>
                <a:cubicBezTo>
                  <a:pt x="14597" y="7891"/>
                  <a:pt x="14621" y="7856"/>
                  <a:pt x="14656" y="7821"/>
                </a:cubicBezTo>
                <a:cubicBezTo>
                  <a:pt x="14680" y="7785"/>
                  <a:pt x="14714" y="7751"/>
                  <a:pt x="14738" y="7704"/>
                </a:cubicBezTo>
                <a:cubicBezTo>
                  <a:pt x="14738" y="7704"/>
                  <a:pt x="14750" y="7692"/>
                  <a:pt x="14750" y="7680"/>
                </a:cubicBezTo>
                <a:cubicBezTo>
                  <a:pt x="14773" y="7645"/>
                  <a:pt x="14797" y="7598"/>
                  <a:pt x="14808" y="7563"/>
                </a:cubicBezTo>
                <a:cubicBezTo>
                  <a:pt x="14808" y="7551"/>
                  <a:pt x="14820" y="7551"/>
                  <a:pt x="14820" y="7540"/>
                </a:cubicBezTo>
                <a:cubicBezTo>
                  <a:pt x="14832" y="7504"/>
                  <a:pt x="14855" y="7469"/>
                  <a:pt x="14867" y="7434"/>
                </a:cubicBezTo>
                <a:lnTo>
                  <a:pt x="14867" y="7410"/>
                </a:lnTo>
                <a:cubicBezTo>
                  <a:pt x="14878" y="7363"/>
                  <a:pt x="14891" y="7316"/>
                  <a:pt x="14902" y="7282"/>
                </a:cubicBezTo>
                <a:cubicBezTo>
                  <a:pt x="14902" y="7270"/>
                  <a:pt x="14914" y="7258"/>
                  <a:pt x="14914" y="7246"/>
                </a:cubicBezTo>
                <a:cubicBezTo>
                  <a:pt x="14925" y="7211"/>
                  <a:pt x="14925" y="7164"/>
                  <a:pt x="14938" y="7118"/>
                </a:cubicBezTo>
                <a:cubicBezTo>
                  <a:pt x="14938" y="7024"/>
                  <a:pt x="14949" y="6930"/>
                  <a:pt x="14938" y="6836"/>
                </a:cubicBezTo>
                <a:cubicBezTo>
                  <a:pt x="14972" y="5969"/>
                  <a:pt x="14328" y="5042"/>
                  <a:pt x="13401" y="5031"/>
                </a:cubicBezTo>
                <a:cubicBezTo>
                  <a:pt x="13155" y="5031"/>
                  <a:pt x="12898" y="5101"/>
                  <a:pt x="12616" y="5242"/>
                </a:cubicBezTo>
                <a:cubicBezTo>
                  <a:pt x="12124" y="5500"/>
                  <a:pt x="11913" y="5969"/>
                  <a:pt x="11924" y="6461"/>
                </a:cubicBezTo>
                <a:lnTo>
                  <a:pt x="11924" y="6472"/>
                </a:lnTo>
                <a:lnTo>
                  <a:pt x="11924" y="6531"/>
                </a:lnTo>
                <a:lnTo>
                  <a:pt x="11924" y="6636"/>
                </a:lnTo>
                <a:lnTo>
                  <a:pt x="11924" y="6649"/>
                </a:lnTo>
                <a:lnTo>
                  <a:pt x="11924" y="6672"/>
                </a:lnTo>
                <a:cubicBezTo>
                  <a:pt x="11408" y="6754"/>
                  <a:pt x="10892" y="6860"/>
                  <a:pt x="10389" y="6941"/>
                </a:cubicBezTo>
                <a:cubicBezTo>
                  <a:pt x="10060" y="5758"/>
                  <a:pt x="9087" y="4737"/>
                  <a:pt x="7786" y="4737"/>
                </a:cubicBezTo>
                <a:cubicBezTo>
                  <a:pt x="7586" y="4737"/>
                  <a:pt x="7387" y="4761"/>
                  <a:pt x="7176" y="4807"/>
                </a:cubicBezTo>
                <a:cubicBezTo>
                  <a:pt x="7023" y="4187"/>
                  <a:pt x="6824" y="3588"/>
                  <a:pt x="6672" y="2967"/>
                </a:cubicBezTo>
                <a:cubicBezTo>
                  <a:pt x="6672" y="2955"/>
                  <a:pt x="6684" y="2955"/>
                  <a:pt x="6684" y="2955"/>
                </a:cubicBezTo>
                <a:cubicBezTo>
                  <a:pt x="6695" y="2944"/>
                  <a:pt x="6707" y="2944"/>
                  <a:pt x="6707" y="2932"/>
                </a:cubicBezTo>
                <a:cubicBezTo>
                  <a:pt x="6754" y="2908"/>
                  <a:pt x="6789" y="2885"/>
                  <a:pt x="6824" y="2861"/>
                </a:cubicBezTo>
                <a:cubicBezTo>
                  <a:pt x="6824" y="2850"/>
                  <a:pt x="6836" y="2850"/>
                  <a:pt x="6848" y="2838"/>
                </a:cubicBezTo>
                <a:cubicBezTo>
                  <a:pt x="6883" y="2814"/>
                  <a:pt x="6918" y="2780"/>
                  <a:pt x="6953" y="2744"/>
                </a:cubicBezTo>
                <a:cubicBezTo>
                  <a:pt x="6953" y="2733"/>
                  <a:pt x="6965" y="2733"/>
                  <a:pt x="6976" y="2721"/>
                </a:cubicBezTo>
                <a:cubicBezTo>
                  <a:pt x="7000" y="2686"/>
                  <a:pt x="7035" y="2650"/>
                  <a:pt x="7070" y="2615"/>
                </a:cubicBezTo>
                <a:cubicBezTo>
                  <a:pt x="7094" y="2580"/>
                  <a:pt x="7117" y="2533"/>
                  <a:pt x="7140" y="2498"/>
                </a:cubicBezTo>
                <a:lnTo>
                  <a:pt x="7164" y="2475"/>
                </a:lnTo>
                <a:cubicBezTo>
                  <a:pt x="7176" y="2439"/>
                  <a:pt x="7200" y="2392"/>
                  <a:pt x="7223" y="2358"/>
                </a:cubicBezTo>
                <a:cubicBezTo>
                  <a:pt x="7223" y="2345"/>
                  <a:pt x="7223" y="2345"/>
                  <a:pt x="7234" y="2334"/>
                </a:cubicBezTo>
                <a:cubicBezTo>
                  <a:pt x="7246" y="2298"/>
                  <a:pt x="7258" y="2264"/>
                  <a:pt x="7270" y="2217"/>
                </a:cubicBezTo>
                <a:cubicBezTo>
                  <a:pt x="7281" y="2217"/>
                  <a:pt x="7281" y="2205"/>
                  <a:pt x="7281" y="2205"/>
                </a:cubicBezTo>
                <a:cubicBezTo>
                  <a:pt x="7293" y="2158"/>
                  <a:pt x="7305" y="2111"/>
                  <a:pt x="7317" y="2076"/>
                </a:cubicBezTo>
                <a:lnTo>
                  <a:pt x="7317" y="2041"/>
                </a:lnTo>
                <a:cubicBezTo>
                  <a:pt x="7328" y="1994"/>
                  <a:pt x="7340" y="1959"/>
                  <a:pt x="7340" y="1912"/>
                </a:cubicBezTo>
                <a:cubicBezTo>
                  <a:pt x="7445" y="1021"/>
                  <a:pt x="6778" y="1"/>
                  <a:pt x="580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16"/>
          <p:cNvSpPr/>
          <p:nvPr/>
        </p:nvSpPr>
        <p:spPr>
          <a:xfrm>
            <a:off x="5230330" y="6098333"/>
            <a:ext cx="1158527" cy="1038016"/>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1" name="Google Shape;661;p16"/>
          <p:cNvSpPr txBox="1">
            <a:spLocks noGrp="1"/>
          </p:cNvSpPr>
          <p:nvPr>
            <p:ph type="title"/>
          </p:nvPr>
        </p:nvSpPr>
        <p:spPr>
          <a:xfrm>
            <a:off x="950812" y="2867800"/>
            <a:ext cx="6059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62" name="Google Shape;662;p16"/>
          <p:cNvSpPr txBox="1">
            <a:spLocks noGrp="1"/>
          </p:cNvSpPr>
          <p:nvPr>
            <p:ph type="title" idx="2" hasCustomPrompt="1"/>
          </p:nvPr>
        </p:nvSpPr>
        <p:spPr>
          <a:xfrm>
            <a:off x="950812" y="1213333"/>
            <a:ext cx="18332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000">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663" name="Google Shape;663;p16"/>
          <p:cNvSpPr txBox="1">
            <a:spLocks noGrp="1"/>
          </p:cNvSpPr>
          <p:nvPr>
            <p:ph type="subTitle" idx="1"/>
          </p:nvPr>
        </p:nvSpPr>
        <p:spPr>
          <a:xfrm>
            <a:off x="950800" y="4814533"/>
            <a:ext cx="5477600" cy="407600"/>
          </a:xfrm>
          <a:prstGeom prst="rect">
            <a:avLst/>
          </a:prstGeom>
          <a:solidFill>
            <a:schemeClr val="accent3"/>
          </a:solid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465082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06"/>
        <p:cNvGrpSpPr/>
        <p:nvPr/>
      </p:nvGrpSpPr>
      <p:grpSpPr>
        <a:xfrm>
          <a:off x="0" y="0"/>
          <a:ext cx="0" cy="0"/>
          <a:chOff x="0" y="0"/>
          <a:chExt cx="0" cy="0"/>
        </a:xfrm>
      </p:grpSpPr>
      <p:sp>
        <p:nvSpPr>
          <p:cNvPr id="1607" name="Google Shape;1607;p35"/>
          <p:cNvSpPr/>
          <p:nvPr/>
        </p:nvSpPr>
        <p:spPr>
          <a:xfrm rot="5400000" flipH="1">
            <a:off x="-3113895" y="-4530027"/>
            <a:ext cx="8496701" cy="8657459"/>
          </a:xfrm>
          <a:custGeom>
            <a:avLst/>
            <a:gdLst/>
            <a:ahLst/>
            <a:cxnLst/>
            <a:rect l="l" t="t" r="r" b="b"/>
            <a:pathLst>
              <a:path w="30761" h="31343" extrusionOk="0">
                <a:moveTo>
                  <a:pt x="25462" y="1"/>
                </a:moveTo>
                <a:cubicBezTo>
                  <a:pt x="25003" y="1"/>
                  <a:pt x="24504" y="84"/>
                  <a:pt x="23962" y="262"/>
                </a:cubicBezTo>
                <a:cubicBezTo>
                  <a:pt x="22714" y="644"/>
                  <a:pt x="21848" y="1706"/>
                  <a:pt x="21270" y="2862"/>
                </a:cubicBezTo>
                <a:cubicBezTo>
                  <a:pt x="20785" y="3728"/>
                  <a:pt x="20693" y="5740"/>
                  <a:pt x="19919" y="6421"/>
                </a:cubicBezTo>
                <a:cubicBezTo>
                  <a:pt x="19549" y="6724"/>
                  <a:pt x="19197" y="6855"/>
                  <a:pt x="18859" y="6855"/>
                </a:cubicBezTo>
                <a:cubicBezTo>
                  <a:pt x="16740" y="6855"/>
                  <a:pt x="15176" y="1692"/>
                  <a:pt x="13183" y="1603"/>
                </a:cubicBezTo>
                <a:cubicBezTo>
                  <a:pt x="13116" y="1599"/>
                  <a:pt x="13051" y="1598"/>
                  <a:pt x="12987" y="1598"/>
                </a:cubicBezTo>
                <a:cubicBezTo>
                  <a:pt x="9937" y="1598"/>
                  <a:pt x="10508" y="5882"/>
                  <a:pt x="11357" y="7762"/>
                </a:cubicBezTo>
                <a:cubicBezTo>
                  <a:pt x="11842" y="8917"/>
                  <a:pt x="12420" y="10072"/>
                  <a:pt x="13276" y="11134"/>
                </a:cubicBezTo>
                <a:cubicBezTo>
                  <a:pt x="13956" y="12094"/>
                  <a:pt x="15205" y="12867"/>
                  <a:pt x="15586" y="14116"/>
                </a:cubicBezTo>
                <a:cubicBezTo>
                  <a:pt x="16357" y="16711"/>
                  <a:pt x="14815" y="17501"/>
                  <a:pt x="12974" y="17501"/>
                </a:cubicBezTo>
                <a:cubicBezTo>
                  <a:pt x="11807" y="17501"/>
                  <a:pt x="10520" y="17184"/>
                  <a:pt x="9624" y="16808"/>
                </a:cubicBezTo>
                <a:cubicBezTo>
                  <a:pt x="8752" y="16450"/>
                  <a:pt x="7859" y="16277"/>
                  <a:pt x="6986" y="16277"/>
                </a:cubicBezTo>
                <a:cubicBezTo>
                  <a:pt x="4586" y="16277"/>
                  <a:pt x="2333" y="17587"/>
                  <a:pt x="1062" y="19985"/>
                </a:cubicBezTo>
                <a:cubicBezTo>
                  <a:pt x="0" y="22203"/>
                  <a:pt x="93" y="25472"/>
                  <a:pt x="1248" y="27783"/>
                </a:cubicBezTo>
                <a:cubicBezTo>
                  <a:pt x="1953" y="29293"/>
                  <a:pt x="2762" y="29890"/>
                  <a:pt x="3534" y="29890"/>
                </a:cubicBezTo>
                <a:cubicBezTo>
                  <a:pt x="4978" y="29890"/>
                  <a:pt x="6291" y="27799"/>
                  <a:pt x="6540" y="25669"/>
                </a:cubicBezTo>
                <a:cubicBezTo>
                  <a:pt x="6754" y="23757"/>
                  <a:pt x="7623" y="23083"/>
                  <a:pt x="8725" y="23083"/>
                </a:cubicBezTo>
                <a:cubicBezTo>
                  <a:pt x="10121" y="23083"/>
                  <a:pt x="11892" y="24164"/>
                  <a:pt x="13183" y="25184"/>
                </a:cubicBezTo>
                <a:cubicBezTo>
                  <a:pt x="14106" y="25895"/>
                  <a:pt x="14783" y="26188"/>
                  <a:pt x="15317" y="26188"/>
                </a:cubicBezTo>
                <a:cubicBezTo>
                  <a:pt x="16736" y="26188"/>
                  <a:pt x="17148" y="24117"/>
                  <a:pt x="18474" y="22295"/>
                </a:cubicBezTo>
                <a:cubicBezTo>
                  <a:pt x="19049" y="21552"/>
                  <a:pt x="19836" y="21252"/>
                  <a:pt x="20692" y="21252"/>
                </a:cubicBezTo>
                <a:cubicBezTo>
                  <a:pt x="22710" y="21252"/>
                  <a:pt x="25108" y="22925"/>
                  <a:pt x="25984" y="24410"/>
                </a:cubicBezTo>
                <a:cubicBezTo>
                  <a:pt x="26655" y="25669"/>
                  <a:pt x="26944" y="27010"/>
                  <a:pt x="27336" y="28454"/>
                </a:cubicBezTo>
                <a:cubicBezTo>
                  <a:pt x="27624" y="29227"/>
                  <a:pt x="27624" y="30671"/>
                  <a:pt x="28006" y="31342"/>
                </a:cubicBezTo>
                <a:lnTo>
                  <a:pt x="28099" y="31146"/>
                </a:lnTo>
                <a:cubicBezTo>
                  <a:pt x="28129" y="31161"/>
                  <a:pt x="28159" y="31168"/>
                  <a:pt x="28189" y="31168"/>
                </a:cubicBezTo>
                <a:cubicBezTo>
                  <a:pt x="28548" y="31168"/>
                  <a:pt x="28887" y="30143"/>
                  <a:pt x="29069" y="29609"/>
                </a:cubicBezTo>
                <a:cubicBezTo>
                  <a:pt x="30502" y="24802"/>
                  <a:pt x="29935" y="19315"/>
                  <a:pt x="30409" y="14311"/>
                </a:cubicBezTo>
                <a:cubicBezTo>
                  <a:pt x="30760" y="10859"/>
                  <a:pt x="30710" y="1"/>
                  <a:pt x="2546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08" name="Google Shape;1608;p35"/>
          <p:cNvGrpSpPr/>
          <p:nvPr/>
        </p:nvGrpSpPr>
        <p:grpSpPr>
          <a:xfrm rot="-8999737">
            <a:off x="-988997" y="1652814"/>
            <a:ext cx="1782968" cy="1199389"/>
            <a:chOff x="5898017" y="1162960"/>
            <a:chExt cx="1695492" cy="1140544"/>
          </a:xfrm>
        </p:grpSpPr>
        <p:sp>
          <p:nvSpPr>
            <p:cNvPr id="1609" name="Google Shape;1609;p35"/>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35"/>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35"/>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35"/>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35"/>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35"/>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35"/>
            <p:cNvSpPr/>
            <p:nvPr/>
          </p:nvSpPr>
          <p:spPr>
            <a:xfrm>
              <a:off x="6145217" y="1564292"/>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35"/>
            <p:cNvSpPr/>
            <p:nvPr/>
          </p:nvSpPr>
          <p:spPr>
            <a:xfrm>
              <a:off x="6607338" y="1465067"/>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35"/>
            <p:cNvSpPr/>
            <p:nvPr/>
          </p:nvSpPr>
          <p:spPr>
            <a:xfrm>
              <a:off x="6036570" y="1207676"/>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35"/>
            <p:cNvSpPr/>
            <p:nvPr/>
          </p:nvSpPr>
          <p:spPr>
            <a:xfrm>
              <a:off x="6919885" y="1162960"/>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19" name="Google Shape;1619;p35"/>
          <p:cNvSpPr/>
          <p:nvPr/>
        </p:nvSpPr>
        <p:spPr>
          <a:xfrm rot="5400000" flipH="1">
            <a:off x="8637839" y="-899744"/>
            <a:ext cx="8496701" cy="8657459"/>
          </a:xfrm>
          <a:custGeom>
            <a:avLst/>
            <a:gdLst/>
            <a:ahLst/>
            <a:cxnLst/>
            <a:rect l="l" t="t" r="r" b="b"/>
            <a:pathLst>
              <a:path w="30761" h="31343" extrusionOk="0">
                <a:moveTo>
                  <a:pt x="25462" y="1"/>
                </a:moveTo>
                <a:cubicBezTo>
                  <a:pt x="25003" y="1"/>
                  <a:pt x="24504" y="84"/>
                  <a:pt x="23962" y="262"/>
                </a:cubicBezTo>
                <a:cubicBezTo>
                  <a:pt x="22714" y="644"/>
                  <a:pt x="21848" y="1706"/>
                  <a:pt x="21270" y="2862"/>
                </a:cubicBezTo>
                <a:cubicBezTo>
                  <a:pt x="20785" y="3728"/>
                  <a:pt x="20693" y="5740"/>
                  <a:pt x="19919" y="6421"/>
                </a:cubicBezTo>
                <a:cubicBezTo>
                  <a:pt x="19549" y="6724"/>
                  <a:pt x="19197" y="6855"/>
                  <a:pt x="18859" y="6855"/>
                </a:cubicBezTo>
                <a:cubicBezTo>
                  <a:pt x="16740" y="6855"/>
                  <a:pt x="15176" y="1692"/>
                  <a:pt x="13183" y="1603"/>
                </a:cubicBezTo>
                <a:cubicBezTo>
                  <a:pt x="13116" y="1599"/>
                  <a:pt x="13051" y="1598"/>
                  <a:pt x="12987" y="1598"/>
                </a:cubicBezTo>
                <a:cubicBezTo>
                  <a:pt x="9937" y="1598"/>
                  <a:pt x="10508" y="5882"/>
                  <a:pt x="11357" y="7762"/>
                </a:cubicBezTo>
                <a:cubicBezTo>
                  <a:pt x="11842" y="8917"/>
                  <a:pt x="12420" y="10072"/>
                  <a:pt x="13276" y="11134"/>
                </a:cubicBezTo>
                <a:cubicBezTo>
                  <a:pt x="13956" y="12094"/>
                  <a:pt x="15205" y="12867"/>
                  <a:pt x="15586" y="14116"/>
                </a:cubicBezTo>
                <a:cubicBezTo>
                  <a:pt x="16357" y="16711"/>
                  <a:pt x="14815" y="17501"/>
                  <a:pt x="12974" y="17501"/>
                </a:cubicBezTo>
                <a:cubicBezTo>
                  <a:pt x="11807" y="17501"/>
                  <a:pt x="10520" y="17184"/>
                  <a:pt x="9624" y="16808"/>
                </a:cubicBezTo>
                <a:cubicBezTo>
                  <a:pt x="8752" y="16450"/>
                  <a:pt x="7859" y="16277"/>
                  <a:pt x="6986" y="16277"/>
                </a:cubicBezTo>
                <a:cubicBezTo>
                  <a:pt x="4586" y="16277"/>
                  <a:pt x="2333" y="17587"/>
                  <a:pt x="1062" y="19985"/>
                </a:cubicBezTo>
                <a:cubicBezTo>
                  <a:pt x="0" y="22203"/>
                  <a:pt x="93" y="25472"/>
                  <a:pt x="1248" y="27783"/>
                </a:cubicBezTo>
                <a:cubicBezTo>
                  <a:pt x="1953" y="29293"/>
                  <a:pt x="2762" y="29890"/>
                  <a:pt x="3534" y="29890"/>
                </a:cubicBezTo>
                <a:cubicBezTo>
                  <a:pt x="4978" y="29890"/>
                  <a:pt x="6291" y="27799"/>
                  <a:pt x="6540" y="25669"/>
                </a:cubicBezTo>
                <a:cubicBezTo>
                  <a:pt x="6754" y="23757"/>
                  <a:pt x="7623" y="23083"/>
                  <a:pt x="8725" y="23083"/>
                </a:cubicBezTo>
                <a:cubicBezTo>
                  <a:pt x="10121" y="23083"/>
                  <a:pt x="11892" y="24164"/>
                  <a:pt x="13183" y="25184"/>
                </a:cubicBezTo>
                <a:cubicBezTo>
                  <a:pt x="14106" y="25895"/>
                  <a:pt x="14783" y="26188"/>
                  <a:pt x="15317" y="26188"/>
                </a:cubicBezTo>
                <a:cubicBezTo>
                  <a:pt x="16736" y="26188"/>
                  <a:pt x="17148" y="24117"/>
                  <a:pt x="18474" y="22295"/>
                </a:cubicBezTo>
                <a:cubicBezTo>
                  <a:pt x="19049" y="21552"/>
                  <a:pt x="19836" y="21252"/>
                  <a:pt x="20692" y="21252"/>
                </a:cubicBezTo>
                <a:cubicBezTo>
                  <a:pt x="22710" y="21252"/>
                  <a:pt x="25108" y="22925"/>
                  <a:pt x="25984" y="24410"/>
                </a:cubicBezTo>
                <a:cubicBezTo>
                  <a:pt x="26655" y="25669"/>
                  <a:pt x="26944" y="27010"/>
                  <a:pt x="27336" y="28454"/>
                </a:cubicBezTo>
                <a:cubicBezTo>
                  <a:pt x="27624" y="29227"/>
                  <a:pt x="27624" y="30671"/>
                  <a:pt x="28006" y="31342"/>
                </a:cubicBezTo>
                <a:lnTo>
                  <a:pt x="28099" y="31146"/>
                </a:lnTo>
                <a:cubicBezTo>
                  <a:pt x="28129" y="31161"/>
                  <a:pt x="28159" y="31168"/>
                  <a:pt x="28189" y="31168"/>
                </a:cubicBezTo>
                <a:cubicBezTo>
                  <a:pt x="28548" y="31168"/>
                  <a:pt x="28887" y="30143"/>
                  <a:pt x="29069" y="29609"/>
                </a:cubicBezTo>
                <a:cubicBezTo>
                  <a:pt x="30502" y="24802"/>
                  <a:pt x="29935" y="19315"/>
                  <a:pt x="30409" y="14311"/>
                </a:cubicBezTo>
                <a:cubicBezTo>
                  <a:pt x="30760" y="10859"/>
                  <a:pt x="30710" y="1"/>
                  <a:pt x="2546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0" name="Google Shape;1620;p35"/>
          <p:cNvSpPr/>
          <p:nvPr/>
        </p:nvSpPr>
        <p:spPr>
          <a:xfrm rot="7199975">
            <a:off x="577208" y="5399573"/>
            <a:ext cx="1114515" cy="1541931"/>
          </a:xfrm>
          <a:custGeom>
            <a:avLst/>
            <a:gdLst/>
            <a:ahLst/>
            <a:cxnLst/>
            <a:rect l="l" t="t" r="r" b="b"/>
            <a:pathLst>
              <a:path w="7721" h="10682" extrusionOk="0">
                <a:moveTo>
                  <a:pt x="6560" y="1"/>
                </a:moveTo>
                <a:lnTo>
                  <a:pt x="6560" y="54"/>
                </a:lnTo>
                <a:cubicBezTo>
                  <a:pt x="6560" y="150"/>
                  <a:pt x="6592" y="246"/>
                  <a:pt x="6634" y="320"/>
                </a:cubicBezTo>
                <a:lnTo>
                  <a:pt x="5484" y="1332"/>
                </a:lnTo>
                <a:cubicBezTo>
                  <a:pt x="5378" y="1257"/>
                  <a:pt x="5260" y="1215"/>
                  <a:pt x="5133" y="1215"/>
                </a:cubicBezTo>
                <a:lnTo>
                  <a:pt x="5111" y="1215"/>
                </a:lnTo>
                <a:cubicBezTo>
                  <a:pt x="4782" y="1226"/>
                  <a:pt x="4526" y="1503"/>
                  <a:pt x="4536" y="1822"/>
                </a:cubicBezTo>
                <a:cubicBezTo>
                  <a:pt x="4536" y="1928"/>
                  <a:pt x="4569" y="2014"/>
                  <a:pt x="4611" y="2088"/>
                </a:cubicBezTo>
                <a:lnTo>
                  <a:pt x="3610" y="2961"/>
                </a:lnTo>
                <a:cubicBezTo>
                  <a:pt x="3386" y="2748"/>
                  <a:pt x="3078" y="2610"/>
                  <a:pt x="2748" y="2610"/>
                </a:cubicBezTo>
                <a:lnTo>
                  <a:pt x="2705" y="2610"/>
                </a:lnTo>
                <a:cubicBezTo>
                  <a:pt x="2354" y="2620"/>
                  <a:pt x="2045" y="2780"/>
                  <a:pt x="1822" y="3015"/>
                </a:cubicBezTo>
                <a:lnTo>
                  <a:pt x="1108" y="2333"/>
                </a:lnTo>
                <a:cubicBezTo>
                  <a:pt x="1172" y="2237"/>
                  <a:pt x="1204" y="2120"/>
                  <a:pt x="1204" y="2003"/>
                </a:cubicBezTo>
                <a:cubicBezTo>
                  <a:pt x="1193" y="1683"/>
                  <a:pt x="927" y="1428"/>
                  <a:pt x="608" y="1428"/>
                </a:cubicBezTo>
                <a:lnTo>
                  <a:pt x="586" y="1428"/>
                </a:lnTo>
                <a:cubicBezTo>
                  <a:pt x="256" y="1439"/>
                  <a:pt x="0" y="1715"/>
                  <a:pt x="11" y="2045"/>
                </a:cubicBezTo>
                <a:cubicBezTo>
                  <a:pt x="22" y="2365"/>
                  <a:pt x="288" y="2620"/>
                  <a:pt x="608" y="2620"/>
                </a:cubicBezTo>
                <a:lnTo>
                  <a:pt x="629" y="2620"/>
                </a:lnTo>
                <a:cubicBezTo>
                  <a:pt x="746" y="2610"/>
                  <a:pt x="852" y="2578"/>
                  <a:pt x="937" y="2514"/>
                </a:cubicBezTo>
                <a:lnTo>
                  <a:pt x="1661" y="3206"/>
                </a:lnTo>
                <a:cubicBezTo>
                  <a:pt x="1534" y="3419"/>
                  <a:pt x="1460" y="3664"/>
                  <a:pt x="1470" y="3930"/>
                </a:cubicBezTo>
                <a:cubicBezTo>
                  <a:pt x="1491" y="4537"/>
                  <a:pt x="1928" y="5027"/>
                  <a:pt x="2503" y="5133"/>
                </a:cubicBezTo>
                <a:lnTo>
                  <a:pt x="2343" y="7018"/>
                </a:lnTo>
                <a:cubicBezTo>
                  <a:pt x="2035" y="7061"/>
                  <a:pt x="1811" y="7316"/>
                  <a:pt x="1822" y="7625"/>
                </a:cubicBezTo>
                <a:cubicBezTo>
                  <a:pt x="1832" y="7827"/>
                  <a:pt x="1928" y="7998"/>
                  <a:pt x="2087" y="8104"/>
                </a:cubicBezTo>
                <a:lnTo>
                  <a:pt x="1545" y="9499"/>
                </a:lnTo>
                <a:lnTo>
                  <a:pt x="1438" y="9499"/>
                </a:lnTo>
                <a:cubicBezTo>
                  <a:pt x="1108" y="9510"/>
                  <a:pt x="852" y="9776"/>
                  <a:pt x="863" y="10106"/>
                </a:cubicBezTo>
                <a:cubicBezTo>
                  <a:pt x="863" y="10426"/>
                  <a:pt x="1129" y="10681"/>
                  <a:pt x="1448" y="10681"/>
                </a:cubicBezTo>
                <a:lnTo>
                  <a:pt x="1470" y="10681"/>
                </a:lnTo>
                <a:cubicBezTo>
                  <a:pt x="1800" y="10670"/>
                  <a:pt x="2056" y="10393"/>
                  <a:pt x="2045" y="10074"/>
                </a:cubicBezTo>
                <a:cubicBezTo>
                  <a:pt x="2035" y="9872"/>
                  <a:pt x="1938" y="9701"/>
                  <a:pt x="1779" y="9595"/>
                </a:cubicBezTo>
                <a:lnTo>
                  <a:pt x="2322" y="8200"/>
                </a:lnTo>
                <a:lnTo>
                  <a:pt x="2428" y="8200"/>
                </a:lnTo>
                <a:cubicBezTo>
                  <a:pt x="2759" y="8189"/>
                  <a:pt x="3014" y="7923"/>
                  <a:pt x="3003" y="7593"/>
                </a:cubicBezTo>
                <a:cubicBezTo>
                  <a:pt x="3003" y="7327"/>
                  <a:pt x="2822" y="7114"/>
                  <a:pt x="2588" y="7039"/>
                </a:cubicBezTo>
                <a:lnTo>
                  <a:pt x="2759" y="5154"/>
                </a:lnTo>
                <a:lnTo>
                  <a:pt x="2780" y="5154"/>
                </a:lnTo>
                <a:cubicBezTo>
                  <a:pt x="3035" y="5154"/>
                  <a:pt x="3270" y="5069"/>
                  <a:pt x="3461" y="4931"/>
                </a:cubicBezTo>
                <a:lnTo>
                  <a:pt x="4153" y="5591"/>
                </a:lnTo>
                <a:cubicBezTo>
                  <a:pt x="4100" y="5687"/>
                  <a:pt x="4068" y="5804"/>
                  <a:pt x="4068" y="5921"/>
                </a:cubicBezTo>
                <a:cubicBezTo>
                  <a:pt x="4079" y="6252"/>
                  <a:pt x="4345" y="6496"/>
                  <a:pt x="4664" y="6496"/>
                </a:cubicBezTo>
                <a:lnTo>
                  <a:pt x="4685" y="6496"/>
                </a:lnTo>
                <a:cubicBezTo>
                  <a:pt x="5005" y="6486"/>
                  <a:pt x="5272" y="6219"/>
                  <a:pt x="5260" y="5889"/>
                </a:cubicBezTo>
                <a:cubicBezTo>
                  <a:pt x="5250" y="5570"/>
                  <a:pt x="4984" y="5314"/>
                  <a:pt x="4664" y="5314"/>
                </a:cubicBezTo>
                <a:lnTo>
                  <a:pt x="4643" y="5314"/>
                </a:lnTo>
                <a:cubicBezTo>
                  <a:pt x="4526" y="5314"/>
                  <a:pt x="4420" y="5357"/>
                  <a:pt x="4335" y="5410"/>
                </a:cubicBezTo>
                <a:lnTo>
                  <a:pt x="3663" y="4771"/>
                </a:lnTo>
                <a:cubicBezTo>
                  <a:pt x="3887" y="4537"/>
                  <a:pt x="4025" y="4207"/>
                  <a:pt x="4015" y="3845"/>
                </a:cubicBezTo>
                <a:cubicBezTo>
                  <a:pt x="4004" y="3590"/>
                  <a:pt x="3919" y="3344"/>
                  <a:pt x="3781" y="3153"/>
                </a:cubicBezTo>
                <a:lnTo>
                  <a:pt x="4771" y="2279"/>
                </a:lnTo>
                <a:cubicBezTo>
                  <a:pt x="4877" y="2354"/>
                  <a:pt x="4995" y="2397"/>
                  <a:pt x="5133" y="2397"/>
                </a:cubicBezTo>
                <a:lnTo>
                  <a:pt x="5144" y="2397"/>
                </a:lnTo>
                <a:cubicBezTo>
                  <a:pt x="5260" y="2397"/>
                  <a:pt x="5367" y="2365"/>
                  <a:pt x="5452" y="2301"/>
                </a:cubicBezTo>
                <a:lnTo>
                  <a:pt x="6613" y="3440"/>
                </a:lnTo>
                <a:cubicBezTo>
                  <a:pt x="6560" y="3536"/>
                  <a:pt x="6528" y="3642"/>
                  <a:pt x="6528" y="3770"/>
                </a:cubicBezTo>
                <a:cubicBezTo>
                  <a:pt x="6538" y="4090"/>
                  <a:pt x="6805" y="4345"/>
                  <a:pt x="7124" y="4345"/>
                </a:cubicBezTo>
                <a:lnTo>
                  <a:pt x="7134" y="4345"/>
                </a:lnTo>
                <a:cubicBezTo>
                  <a:pt x="7465" y="4335"/>
                  <a:pt x="7721" y="4058"/>
                  <a:pt x="7709" y="3728"/>
                </a:cubicBezTo>
                <a:cubicBezTo>
                  <a:pt x="7699" y="3408"/>
                  <a:pt x="7444" y="3153"/>
                  <a:pt x="7124" y="3153"/>
                </a:cubicBezTo>
                <a:lnTo>
                  <a:pt x="7103" y="3153"/>
                </a:lnTo>
                <a:cubicBezTo>
                  <a:pt x="6985" y="3164"/>
                  <a:pt x="6879" y="3195"/>
                  <a:pt x="6794" y="3259"/>
                </a:cubicBezTo>
                <a:lnTo>
                  <a:pt x="5634" y="2120"/>
                </a:lnTo>
                <a:cubicBezTo>
                  <a:pt x="5697" y="2024"/>
                  <a:pt x="5729" y="1917"/>
                  <a:pt x="5719" y="1790"/>
                </a:cubicBezTo>
                <a:cubicBezTo>
                  <a:pt x="5719" y="1694"/>
                  <a:pt x="5697" y="1598"/>
                  <a:pt x="5644" y="1524"/>
                </a:cubicBezTo>
                <a:lnTo>
                  <a:pt x="6794" y="512"/>
                </a:lnTo>
                <a:cubicBezTo>
                  <a:pt x="6836" y="544"/>
                  <a:pt x="6879" y="565"/>
                  <a:pt x="6922" y="587"/>
                </a:cubicBezTo>
                <a:cubicBezTo>
                  <a:pt x="6805" y="395"/>
                  <a:pt x="6687" y="203"/>
                  <a:pt x="656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1" name="Google Shape;1621;p35"/>
          <p:cNvSpPr/>
          <p:nvPr/>
        </p:nvSpPr>
        <p:spPr>
          <a:xfrm>
            <a:off x="7193758" y="5713118"/>
            <a:ext cx="925572" cy="1489548"/>
          </a:xfrm>
          <a:custGeom>
            <a:avLst/>
            <a:gdLst/>
            <a:ahLst/>
            <a:cxnLst/>
            <a:rect l="l" t="t" r="r" b="b"/>
            <a:pathLst>
              <a:path w="6412" h="10319" extrusionOk="0">
                <a:moveTo>
                  <a:pt x="1119" y="1"/>
                </a:moveTo>
                <a:cubicBezTo>
                  <a:pt x="938" y="1"/>
                  <a:pt x="757" y="54"/>
                  <a:pt x="587" y="150"/>
                </a:cubicBezTo>
                <a:cubicBezTo>
                  <a:pt x="140" y="448"/>
                  <a:pt x="1" y="1055"/>
                  <a:pt x="299" y="1502"/>
                </a:cubicBezTo>
                <a:cubicBezTo>
                  <a:pt x="481" y="1790"/>
                  <a:pt x="800" y="1949"/>
                  <a:pt x="1119" y="1949"/>
                </a:cubicBezTo>
                <a:cubicBezTo>
                  <a:pt x="1300" y="1949"/>
                  <a:pt x="1481" y="1906"/>
                  <a:pt x="1652" y="1800"/>
                </a:cubicBezTo>
                <a:lnTo>
                  <a:pt x="1652" y="1790"/>
                </a:lnTo>
                <a:lnTo>
                  <a:pt x="3526" y="3589"/>
                </a:lnTo>
                <a:cubicBezTo>
                  <a:pt x="3046" y="4090"/>
                  <a:pt x="2951" y="4878"/>
                  <a:pt x="3355" y="5495"/>
                </a:cubicBezTo>
                <a:cubicBezTo>
                  <a:pt x="3419" y="5602"/>
                  <a:pt x="3515" y="5708"/>
                  <a:pt x="3611" y="5793"/>
                </a:cubicBezTo>
                <a:lnTo>
                  <a:pt x="1801" y="8444"/>
                </a:lnTo>
                <a:cubicBezTo>
                  <a:pt x="1683" y="8391"/>
                  <a:pt x="1556" y="8370"/>
                  <a:pt x="1428" y="8370"/>
                </a:cubicBezTo>
                <a:cubicBezTo>
                  <a:pt x="1247" y="8370"/>
                  <a:pt x="1066" y="8413"/>
                  <a:pt x="895" y="8519"/>
                </a:cubicBezTo>
                <a:cubicBezTo>
                  <a:pt x="448" y="8817"/>
                  <a:pt x="320" y="9424"/>
                  <a:pt x="608" y="9871"/>
                </a:cubicBezTo>
                <a:cubicBezTo>
                  <a:pt x="800" y="10159"/>
                  <a:pt x="1108" y="10318"/>
                  <a:pt x="1428" y="10318"/>
                </a:cubicBezTo>
                <a:cubicBezTo>
                  <a:pt x="1609" y="10318"/>
                  <a:pt x="1790" y="10266"/>
                  <a:pt x="1960" y="10159"/>
                </a:cubicBezTo>
                <a:cubicBezTo>
                  <a:pt x="2407" y="9871"/>
                  <a:pt x="2546" y="9265"/>
                  <a:pt x="2248" y="8817"/>
                </a:cubicBezTo>
                <a:cubicBezTo>
                  <a:pt x="2194" y="8732"/>
                  <a:pt x="2131" y="8657"/>
                  <a:pt x="2067" y="8604"/>
                </a:cubicBezTo>
                <a:lnTo>
                  <a:pt x="3856" y="5974"/>
                </a:lnTo>
                <a:cubicBezTo>
                  <a:pt x="4101" y="6123"/>
                  <a:pt x="4378" y="6198"/>
                  <a:pt x="4655" y="6198"/>
                </a:cubicBezTo>
                <a:cubicBezTo>
                  <a:pt x="4942" y="6198"/>
                  <a:pt x="5230" y="6123"/>
                  <a:pt x="5485" y="5953"/>
                </a:cubicBezTo>
                <a:cubicBezTo>
                  <a:pt x="6209" y="5495"/>
                  <a:pt x="6411" y="4537"/>
                  <a:pt x="5954" y="3813"/>
                </a:cubicBezTo>
                <a:cubicBezTo>
                  <a:pt x="5655" y="3355"/>
                  <a:pt x="5155" y="3110"/>
                  <a:pt x="4643" y="3110"/>
                </a:cubicBezTo>
                <a:cubicBezTo>
                  <a:pt x="4367" y="3110"/>
                  <a:pt x="4068" y="3184"/>
                  <a:pt x="3813" y="3355"/>
                </a:cubicBezTo>
                <a:cubicBezTo>
                  <a:pt x="3792" y="3366"/>
                  <a:pt x="3781" y="3376"/>
                  <a:pt x="3770" y="3387"/>
                </a:cubicBezTo>
                <a:lnTo>
                  <a:pt x="1886" y="1577"/>
                </a:lnTo>
                <a:cubicBezTo>
                  <a:pt x="2131" y="1257"/>
                  <a:pt x="2173" y="810"/>
                  <a:pt x="1939" y="448"/>
                </a:cubicBezTo>
                <a:cubicBezTo>
                  <a:pt x="1747" y="160"/>
                  <a:pt x="1439" y="1"/>
                  <a:pt x="1119"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2" name="Google Shape;1622;p35"/>
          <p:cNvSpPr/>
          <p:nvPr/>
        </p:nvSpPr>
        <p:spPr>
          <a:xfrm>
            <a:off x="5949633" y="-393397"/>
            <a:ext cx="1471596" cy="1409383"/>
          </a:xfrm>
          <a:custGeom>
            <a:avLst/>
            <a:gdLst/>
            <a:ahLst/>
            <a:cxnLst/>
            <a:rect l="l" t="t" r="r" b="b"/>
            <a:pathLst>
              <a:path w="14973" h="14340" extrusionOk="0">
                <a:moveTo>
                  <a:pt x="5804" y="1"/>
                </a:moveTo>
                <a:cubicBezTo>
                  <a:pt x="5569" y="1"/>
                  <a:pt x="5300" y="71"/>
                  <a:pt x="5030" y="212"/>
                </a:cubicBezTo>
                <a:cubicBezTo>
                  <a:pt x="4538" y="469"/>
                  <a:pt x="4327" y="938"/>
                  <a:pt x="4339" y="1431"/>
                </a:cubicBezTo>
                <a:lnTo>
                  <a:pt x="4327" y="1431"/>
                </a:lnTo>
                <a:lnTo>
                  <a:pt x="4339" y="1443"/>
                </a:lnTo>
                <a:cubicBezTo>
                  <a:pt x="4339" y="1501"/>
                  <a:pt x="4339" y="1560"/>
                  <a:pt x="4350" y="1607"/>
                </a:cubicBezTo>
                <a:lnTo>
                  <a:pt x="4350" y="1618"/>
                </a:lnTo>
                <a:cubicBezTo>
                  <a:pt x="4350" y="1665"/>
                  <a:pt x="4362" y="1724"/>
                  <a:pt x="4374" y="1771"/>
                </a:cubicBezTo>
                <a:cubicBezTo>
                  <a:pt x="4374" y="1795"/>
                  <a:pt x="4386" y="1806"/>
                  <a:pt x="4386" y="1829"/>
                </a:cubicBezTo>
                <a:cubicBezTo>
                  <a:pt x="4397" y="1865"/>
                  <a:pt x="4409" y="1900"/>
                  <a:pt x="4420" y="1947"/>
                </a:cubicBezTo>
                <a:cubicBezTo>
                  <a:pt x="4420" y="1959"/>
                  <a:pt x="4433" y="1970"/>
                  <a:pt x="4433" y="1994"/>
                </a:cubicBezTo>
                <a:cubicBezTo>
                  <a:pt x="4456" y="2041"/>
                  <a:pt x="4467" y="2100"/>
                  <a:pt x="4491" y="2147"/>
                </a:cubicBezTo>
                <a:cubicBezTo>
                  <a:pt x="4491" y="2147"/>
                  <a:pt x="4491" y="2158"/>
                  <a:pt x="4503" y="2158"/>
                </a:cubicBezTo>
                <a:cubicBezTo>
                  <a:pt x="4514" y="2205"/>
                  <a:pt x="4550" y="2252"/>
                  <a:pt x="4573" y="2298"/>
                </a:cubicBezTo>
                <a:cubicBezTo>
                  <a:pt x="4573" y="2322"/>
                  <a:pt x="4585" y="2334"/>
                  <a:pt x="4597" y="2345"/>
                </a:cubicBezTo>
                <a:lnTo>
                  <a:pt x="4667" y="2451"/>
                </a:lnTo>
                <a:cubicBezTo>
                  <a:pt x="4667" y="2463"/>
                  <a:pt x="4678" y="2475"/>
                  <a:pt x="4691" y="2498"/>
                </a:cubicBezTo>
                <a:cubicBezTo>
                  <a:pt x="4725" y="2545"/>
                  <a:pt x="4761" y="2580"/>
                  <a:pt x="4796" y="2627"/>
                </a:cubicBezTo>
                <a:cubicBezTo>
                  <a:pt x="4831" y="2674"/>
                  <a:pt x="4866" y="2709"/>
                  <a:pt x="4913" y="2744"/>
                </a:cubicBezTo>
                <a:lnTo>
                  <a:pt x="4949" y="2780"/>
                </a:lnTo>
                <a:cubicBezTo>
                  <a:pt x="4972" y="2814"/>
                  <a:pt x="5007" y="2838"/>
                  <a:pt x="5042" y="2861"/>
                </a:cubicBezTo>
                <a:lnTo>
                  <a:pt x="5077" y="2897"/>
                </a:lnTo>
                <a:cubicBezTo>
                  <a:pt x="5124" y="2932"/>
                  <a:pt x="5171" y="2955"/>
                  <a:pt x="5218" y="2991"/>
                </a:cubicBezTo>
                <a:lnTo>
                  <a:pt x="5230" y="2991"/>
                </a:lnTo>
                <a:lnTo>
                  <a:pt x="5371" y="3061"/>
                </a:lnTo>
                <a:cubicBezTo>
                  <a:pt x="5382" y="3072"/>
                  <a:pt x="5405" y="3072"/>
                  <a:pt x="5417" y="3084"/>
                </a:cubicBezTo>
                <a:cubicBezTo>
                  <a:pt x="5452" y="3096"/>
                  <a:pt x="5488" y="3108"/>
                  <a:pt x="5535" y="3119"/>
                </a:cubicBezTo>
                <a:cubicBezTo>
                  <a:pt x="5546" y="3119"/>
                  <a:pt x="5569" y="3131"/>
                  <a:pt x="5582" y="3131"/>
                </a:cubicBezTo>
                <a:cubicBezTo>
                  <a:pt x="5640" y="3143"/>
                  <a:pt x="5687" y="3155"/>
                  <a:pt x="5746" y="3166"/>
                </a:cubicBezTo>
                <a:lnTo>
                  <a:pt x="5757" y="3166"/>
                </a:lnTo>
                <a:cubicBezTo>
                  <a:pt x="5804" y="3178"/>
                  <a:pt x="5863" y="3178"/>
                  <a:pt x="5921" y="3178"/>
                </a:cubicBezTo>
                <a:lnTo>
                  <a:pt x="5980" y="3178"/>
                </a:lnTo>
                <a:cubicBezTo>
                  <a:pt x="6004" y="3178"/>
                  <a:pt x="6038" y="3166"/>
                  <a:pt x="6074" y="3166"/>
                </a:cubicBezTo>
                <a:cubicBezTo>
                  <a:pt x="6226" y="3788"/>
                  <a:pt x="6426" y="4398"/>
                  <a:pt x="6578" y="5018"/>
                </a:cubicBezTo>
                <a:cubicBezTo>
                  <a:pt x="6531" y="5042"/>
                  <a:pt x="6473" y="5078"/>
                  <a:pt x="6414" y="5101"/>
                </a:cubicBezTo>
                <a:cubicBezTo>
                  <a:pt x="5675" y="5487"/>
                  <a:pt x="5300" y="6144"/>
                  <a:pt x="5218" y="6860"/>
                </a:cubicBezTo>
                <a:cubicBezTo>
                  <a:pt x="4433" y="6953"/>
                  <a:pt x="3670" y="7141"/>
                  <a:pt x="2909" y="7246"/>
                </a:cubicBezTo>
                <a:cubicBezTo>
                  <a:pt x="2674" y="6660"/>
                  <a:pt x="2158" y="6167"/>
                  <a:pt x="1478" y="6167"/>
                </a:cubicBezTo>
                <a:cubicBezTo>
                  <a:pt x="1244" y="6167"/>
                  <a:pt x="974" y="6238"/>
                  <a:pt x="704" y="6379"/>
                </a:cubicBezTo>
                <a:cubicBezTo>
                  <a:pt x="212" y="6636"/>
                  <a:pt x="1" y="7105"/>
                  <a:pt x="12" y="7598"/>
                </a:cubicBezTo>
                <a:lnTo>
                  <a:pt x="1" y="7598"/>
                </a:lnTo>
                <a:cubicBezTo>
                  <a:pt x="12" y="7598"/>
                  <a:pt x="12" y="7610"/>
                  <a:pt x="12" y="7610"/>
                </a:cubicBezTo>
                <a:cubicBezTo>
                  <a:pt x="12" y="7668"/>
                  <a:pt x="12" y="7727"/>
                  <a:pt x="24" y="7774"/>
                </a:cubicBezTo>
                <a:lnTo>
                  <a:pt x="24" y="7785"/>
                </a:lnTo>
                <a:cubicBezTo>
                  <a:pt x="24" y="7832"/>
                  <a:pt x="36" y="7891"/>
                  <a:pt x="48" y="7938"/>
                </a:cubicBezTo>
                <a:cubicBezTo>
                  <a:pt x="48" y="7962"/>
                  <a:pt x="59" y="7973"/>
                  <a:pt x="59" y="7985"/>
                </a:cubicBezTo>
                <a:cubicBezTo>
                  <a:pt x="71" y="8032"/>
                  <a:pt x="83" y="8067"/>
                  <a:pt x="95" y="8114"/>
                </a:cubicBezTo>
                <a:cubicBezTo>
                  <a:pt x="95" y="8126"/>
                  <a:pt x="106" y="8137"/>
                  <a:pt x="106" y="8161"/>
                </a:cubicBezTo>
                <a:cubicBezTo>
                  <a:pt x="129" y="8207"/>
                  <a:pt x="142" y="8267"/>
                  <a:pt x="165" y="8313"/>
                </a:cubicBezTo>
                <a:lnTo>
                  <a:pt x="165" y="8325"/>
                </a:lnTo>
                <a:cubicBezTo>
                  <a:pt x="188" y="8372"/>
                  <a:pt x="223" y="8419"/>
                  <a:pt x="247" y="8465"/>
                </a:cubicBezTo>
                <a:cubicBezTo>
                  <a:pt x="247" y="8489"/>
                  <a:pt x="259" y="8501"/>
                  <a:pt x="270" y="8512"/>
                </a:cubicBezTo>
                <a:lnTo>
                  <a:pt x="340" y="8618"/>
                </a:lnTo>
                <a:cubicBezTo>
                  <a:pt x="340" y="8630"/>
                  <a:pt x="353" y="8642"/>
                  <a:pt x="364" y="8665"/>
                </a:cubicBezTo>
                <a:cubicBezTo>
                  <a:pt x="400" y="8712"/>
                  <a:pt x="434" y="8747"/>
                  <a:pt x="470" y="8794"/>
                </a:cubicBezTo>
                <a:cubicBezTo>
                  <a:pt x="505" y="8841"/>
                  <a:pt x="540" y="8876"/>
                  <a:pt x="587" y="8911"/>
                </a:cubicBezTo>
                <a:lnTo>
                  <a:pt x="622" y="8947"/>
                </a:lnTo>
                <a:cubicBezTo>
                  <a:pt x="645" y="8981"/>
                  <a:pt x="681" y="9005"/>
                  <a:pt x="716" y="9028"/>
                </a:cubicBezTo>
                <a:lnTo>
                  <a:pt x="751" y="9064"/>
                </a:lnTo>
                <a:cubicBezTo>
                  <a:pt x="798" y="9099"/>
                  <a:pt x="845" y="9122"/>
                  <a:pt x="892" y="9158"/>
                </a:cubicBezTo>
                <a:cubicBezTo>
                  <a:pt x="939" y="9181"/>
                  <a:pt x="997" y="9205"/>
                  <a:pt x="1044" y="9228"/>
                </a:cubicBezTo>
                <a:cubicBezTo>
                  <a:pt x="1056" y="9239"/>
                  <a:pt x="1080" y="9239"/>
                  <a:pt x="1091" y="9251"/>
                </a:cubicBezTo>
                <a:cubicBezTo>
                  <a:pt x="1126" y="9263"/>
                  <a:pt x="1161" y="9275"/>
                  <a:pt x="1208" y="9286"/>
                </a:cubicBezTo>
                <a:cubicBezTo>
                  <a:pt x="1220" y="9286"/>
                  <a:pt x="1244" y="9298"/>
                  <a:pt x="1255" y="9298"/>
                </a:cubicBezTo>
                <a:cubicBezTo>
                  <a:pt x="1314" y="9310"/>
                  <a:pt x="1361" y="9322"/>
                  <a:pt x="1419" y="9333"/>
                </a:cubicBezTo>
                <a:cubicBezTo>
                  <a:pt x="1478" y="9345"/>
                  <a:pt x="1536" y="9345"/>
                  <a:pt x="1595" y="9345"/>
                </a:cubicBezTo>
                <a:lnTo>
                  <a:pt x="1654" y="9345"/>
                </a:lnTo>
                <a:cubicBezTo>
                  <a:pt x="1700" y="9333"/>
                  <a:pt x="1736" y="9333"/>
                  <a:pt x="1783" y="9333"/>
                </a:cubicBezTo>
                <a:cubicBezTo>
                  <a:pt x="1806" y="9322"/>
                  <a:pt x="1830" y="9322"/>
                  <a:pt x="1841" y="9322"/>
                </a:cubicBezTo>
                <a:cubicBezTo>
                  <a:pt x="1900" y="9310"/>
                  <a:pt x="1971" y="9298"/>
                  <a:pt x="2029" y="9275"/>
                </a:cubicBezTo>
                <a:cubicBezTo>
                  <a:pt x="2088" y="9251"/>
                  <a:pt x="2146" y="9239"/>
                  <a:pt x="2193" y="9216"/>
                </a:cubicBezTo>
                <a:cubicBezTo>
                  <a:pt x="2205" y="9205"/>
                  <a:pt x="2216" y="9205"/>
                  <a:pt x="2229" y="9192"/>
                </a:cubicBezTo>
                <a:cubicBezTo>
                  <a:pt x="2275" y="9169"/>
                  <a:pt x="2322" y="9145"/>
                  <a:pt x="2357" y="9122"/>
                </a:cubicBezTo>
                <a:cubicBezTo>
                  <a:pt x="2369" y="9111"/>
                  <a:pt x="2380" y="9111"/>
                  <a:pt x="2380" y="9099"/>
                </a:cubicBezTo>
                <a:cubicBezTo>
                  <a:pt x="2427" y="9075"/>
                  <a:pt x="2463" y="9052"/>
                  <a:pt x="2498" y="9028"/>
                </a:cubicBezTo>
                <a:cubicBezTo>
                  <a:pt x="2498" y="9017"/>
                  <a:pt x="2510" y="9017"/>
                  <a:pt x="2521" y="9005"/>
                </a:cubicBezTo>
                <a:cubicBezTo>
                  <a:pt x="2557" y="8981"/>
                  <a:pt x="2591" y="8947"/>
                  <a:pt x="2627" y="8911"/>
                </a:cubicBezTo>
                <a:cubicBezTo>
                  <a:pt x="2627" y="8900"/>
                  <a:pt x="2638" y="8900"/>
                  <a:pt x="2651" y="8887"/>
                </a:cubicBezTo>
                <a:cubicBezTo>
                  <a:pt x="2709" y="8817"/>
                  <a:pt x="2768" y="8747"/>
                  <a:pt x="2815" y="8665"/>
                </a:cubicBezTo>
                <a:cubicBezTo>
                  <a:pt x="2826" y="8653"/>
                  <a:pt x="2826" y="8653"/>
                  <a:pt x="2826" y="8642"/>
                </a:cubicBezTo>
                <a:cubicBezTo>
                  <a:pt x="2849" y="8606"/>
                  <a:pt x="2873" y="8559"/>
                  <a:pt x="2896" y="8525"/>
                </a:cubicBezTo>
                <a:cubicBezTo>
                  <a:pt x="2896" y="8512"/>
                  <a:pt x="2896" y="8512"/>
                  <a:pt x="2909" y="8501"/>
                </a:cubicBezTo>
                <a:cubicBezTo>
                  <a:pt x="2920" y="8465"/>
                  <a:pt x="2932" y="8431"/>
                  <a:pt x="2943" y="8384"/>
                </a:cubicBezTo>
                <a:cubicBezTo>
                  <a:pt x="2955" y="8384"/>
                  <a:pt x="2955" y="8372"/>
                  <a:pt x="2955" y="8372"/>
                </a:cubicBezTo>
                <a:lnTo>
                  <a:pt x="2990" y="8231"/>
                </a:lnTo>
                <a:lnTo>
                  <a:pt x="2990" y="8207"/>
                </a:lnTo>
                <a:cubicBezTo>
                  <a:pt x="3002" y="8161"/>
                  <a:pt x="3014" y="8126"/>
                  <a:pt x="3014" y="8079"/>
                </a:cubicBezTo>
                <a:cubicBezTo>
                  <a:pt x="3026" y="8009"/>
                  <a:pt x="3026" y="7950"/>
                  <a:pt x="3026" y="7879"/>
                </a:cubicBezTo>
                <a:cubicBezTo>
                  <a:pt x="3753" y="7774"/>
                  <a:pt x="4480" y="7598"/>
                  <a:pt x="5206" y="7504"/>
                </a:cubicBezTo>
                <a:cubicBezTo>
                  <a:pt x="5218" y="7527"/>
                  <a:pt x="5218" y="7540"/>
                  <a:pt x="5218" y="7551"/>
                </a:cubicBezTo>
                <a:lnTo>
                  <a:pt x="5218" y="7574"/>
                </a:lnTo>
                <a:cubicBezTo>
                  <a:pt x="5218" y="7610"/>
                  <a:pt x="5230" y="7657"/>
                  <a:pt x="5241" y="7704"/>
                </a:cubicBezTo>
                <a:lnTo>
                  <a:pt x="5241" y="7739"/>
                </a:lnTo>
                <a:cubicBezTo>
                  <a:pt x="5253" y="7785"/>
                  <a:pt x="5253" y="7821"/>
                  <a:pt x="5265" y="7856"/>
                </a:cubicBezTo>
                <a:cubicBezTo>
                  <a:pt x="5265" y="7868"/>
                  <a:pt x="5277" y="7879"/>
                  <a:pt x="5277" y="7891"/>
                </a:cubicBezTo>
                <a:lnTo>
                  <a:pt x="5312" y="8032"/>
                </a:lnTo>
                <a:lnTo>
                  <a:pt x="5312" y="8043"/>
                </a:lnTo>
                <a:cubicBezTo>
                  <a:pt x="5324" y="8090"/>
                  <a:pt x="5335" y="8137"/>
                  <a:pt x="5358" y="8173"/>
                </a:cubicBezTo>
                <a:cubicBezTo>
                  <a:pt x="5358" y="8196"/>
                  <a:pt x="5358" y="8207"/>
                  <a:pt x="5371" y="8220"/>
                </a:cubicBezTo>
                <a:lnTo>
                  <a:pt x="5405" y="8325"/>
                </a:lnTo>
                <a:cubicBezTo>
                  <a:pt x="5417" y="8337"/>
                  <a:pt x="5417" y="8348"/>
                  <a:pt x="5417" y="8360"/>
                </a:cubicBezTo>
                <a:cubicBezTo>
                  <a:pt x="5441" y="8407"/>
                  <a:pt x="5452" y="8454"/>
                  <a:pt x="5476" y="8501"/>
                </a:cubicBezTo>
                <a:cubicBezTo>
                  <a:pt x="5476" y="8501"/>
                  <a:pt x="5476" y="8512"/>
                  <a:pt x="5488" y="8512"/>
                </a:cubicBezTo>
                <a:cubicBezTo>
                  <a:pt x="5499" y="8548"/>
                  <a:pt x="5523" y="8595"/>
                  <a:pt x="5546" y="8642"/>
                </a:cubicBezTo>
                <a:cubicBezTo>
                  <a:pt x="5546" y="8653"/>
                  <a:pt x="5558" y="8665"/>
                  <a:pt x="5558" y="8676"/>
                </a:cubicBezTo>
                <a:cubicBezTo>
                  <a:pt x="5582" y="8712"/>
                  <a:pt x="5593" y="8747"/>
                  <a:pt x="5616" y="8770"/>
                </a:cubicBezTo>
                <a:cubicBezTo>
                  <a:pt x="5616" y="8782"/>
                  <a:pt x="5629" y="8806"/>
                  <a:pt x="5640" y="8817"/>
                </a:cubicBezTo>
                <a:cubicBezTo>
                  <a:pt x="5663" y="8853"/>
                  <a:pt x="5687" y="8900"/>
                  <a:pt x="5710" y="8947"/>
                </a:cubicBezTo>
                <a:cubicBezTo>
                  <a:pt x="5746" y="8993"/>
                  <a:pt x="5769" y="9028"/>
                  <a:pt x="5793" y="9064"/>
                </a:cubicBezTo>
                <a:cubicBezTo>
                  <a:pt x="5804" y="9075"/>
                  <a:pt x="5804" y="9087"/>
                  <a:pt x="5816" y="9099"/>
                </a:cubicBezTo>
                <a:cubicBezTo>
                  <a:pt x="5840" y="9134"/>
                  <a:pt x="5863" y="9158"/>
                  <a:pt x="5886" y="9192"/>
                </a:cubicBezTo>
                <a:cubicBezTo>
                  <a:pt x="5898" y="9205"/>
                  <a:pt x="5898" y="9216"/>
                  <a:pt x="5910" y="9228"/>
                </a:cubicBezTo>
                <a:cubicBezTo>
                  <a:pt x="5945" y="9263"/>
                  <a:pt x="5968" y="9298"/>
                  <a:pt x="6004" y="9345"/>
                </a:cubicBezTo>
                <a:lnTo>
                  <a:pt x="6109" y="9450"/>
                </a:lnTo>
                <a:cubicBezTo>
                  <a:pt x="6109" y="9462"/>
                  <a:pt x="6121" y="9474"/>
                  <a:pt x="6132" y="9486"/>
                </a:cubicBezTo>
                <a:cubicBezTo>
                  <a:pt x="6156" y="9509"/>
                  <a:pt x="6191" y="9533"/>
                  <a:pt x="6215" y="9556"/>
                </a:cubicBezTo>
                <a:cubicBezTo>
                  <a:pt x="6226" y="9567"/>
                  <a:pt x="6238" y="9580"/>
                  <a:pt x="6238" y="9591"/>
                </a:cubicBezTo>
                <a:cubicBezTo>
                  <a:pt x="6273" y="9627"/>
                  <a:pt x="6320" y="9661"/>
                  <a:pt x="6355" y="9685"/>
                </a:cubicBezTo>
                <a:lnTo>
                  <a:pt x="6355" y="9697"/>
                </a:lnTo>
                <a:cubicBezTo>
                  <a:pt x="6390" y="9720"/>
                  <a:pt x="6426" y="9755"/>
                  <a:pt x="6473" y="9779"/>
                </a:cubicBezTo>
                <a:cubicBezTo>
                  <a:pt x="6484" y="9791"/>
                  <a:pt x="6496" y="9802"/>
                  <a:pt x="6507" y="9802"/>
                </a:cubicBezTo>
                <a:cubicBezTo>
                  <a:pt x="6531" y="9825"/>
                  <a:pt x="6566" y="9849"/>
                  <a:pt x="6590" y="9872"/>
                </a:cubicBezTo>
                <a:cubicBezTo>
                  <a:pt x="6601" y="9872"/>
                  <a:pt x="6613" y="9885"/>
                  <a:pt x="6625" y="9896"/>
                </a:cubicBezTo>
                <a:cubicBezTo>
                  <a:pt x="6672" y="9919"/>
                  <a:pt x="6707" y="9943"/>
                  <a:pt x="6754" y="9966"/>
                </a:cubicBezTo>
                <a:cubicBezTo>
                  <a:pt x="6801" y="10002"/>
                  <a:pt x="6836" y="10013"/>
                  <a:pt x="6883" y="10036"/>
                </a:cubicBezTo>
                <a:cubicBezTo>
                  <a:pt x="6895" y="10049"/>
                  <a:pt x="6906" y="10049"/>
                  <a:pt x="6918" y="10060"/>
                </a:cubicBezTo>
                <a:cubicBezTo>
                  <a:pt x="6953" y="10072"/>
                  <a:pt x="6989" y="10096"/>
                  <a:pt x="7023" y="10107"/>
                </a:cubicBezTo>
                <a:cubicBezTo>
                  <a:pt x="7035" y="10107"/>
                  <a:pt x="7047" y="10119"/>
                  <a:pt x="7059" y="10119"/>
                </a:cubicBezTo>
                <a:cubicBezTo>
                  <a:pt x="7106" y="10142"/>
                  <a:pt x="7153" y="10154"/>
                  <a:pt x="7200" y="10177"/>
                </a:cubicBezTo>
                <a:cubicBezTo>
                  <a:pt x="7234" y="10189"/>
                  <a:pt x="7270" y="10201"/>
                  <a:pt x="7293" y="10213"/>
                </a:cubicBezTo>
                <a:cubicBezTo>
                  <a:pt x="7246" y="10529"/>
                  <a:pt x="7200" y="10857"/>
                  <a:pt x="7153" y="11174"/>
                </a:cubicBezTo>
                <a:cubicBezTo>
                  <a:pt x="6929" y="11185"/>
                  <a:pt x="6695" y="11256"/>
                  <a:pt x="6449" y="11385"/>
                </a:cubicBezTo>
                <a:cubicBezTo>
                  <a:pt x="5945" y="11643"/>
                  <a:pt x="5746" y="12112"/>
                  <a:pt x="5746" y="12605"/>
                </a:cubicBezTo>
                <a:lnTo>
                  <a:pt x="5746" y="12616"/>
                </a:lnTo>
                <a:cubicBezTo>
                  <a:pt x="5757" y="12675"/>
                  <a:pt x="5757" y="12722"/>
                  <a:pt x="5757" y="12780"/>
                </a:cubicBezTo>
                <a:cubicBezTo>
                  <a:pt x="5757" y="12780"/>
                  <a:pt x="5769" y="12780"/>
                  <a:pt x="5769" y="12792"/>
                </a:cubicBezTo>
                <a:cubicBezTo>
                  <a:pt x="5769" y="12839"/>
                  <a:pt x="5780" y="12897"/>
                  <a:pt x="5793" y="12944"/>
                </a:cubicBezTo>
                <a:cubicBezTo>
                  <a:pt x="5793" y="12956"/>
                  <a:pt x="5804" y="12980"/>
                  <a:pt x="5804" y="12991"/>
                </a:cubicBezTo>
                <a:cubicBezTo>
                  <a:pt x="5816" y="13038"/>
                  <a:pt x="5827" y="13074"/>
                  <a:pt x="5840" y="13108"/>
                </a:cubicBezTo>
                <a:cubicBezTo>
                  <a:pt x="5840" y="13132"/>
                  <a:pt x="5851" y="13144"/>
                  <a:pt x="5851" y="13167"/>
                </a:cubicBezTo>
                <a:cubicBezTo>
                  <a:pt x="5874" y="13214"/>
                  <a:pt x="5886" y="13261"/>
                  <a:pt x="5910" y="13319"/>
                </a:cubicBezTo>
                <a:lnTo>
                  <a:pt x="5921" y="13331"/>
                </a:lnTo>
                <a:cubicBezTo>
                  <a:pt x="5933" y="13378"/>
                  <a:pt x="5957" y="13425"/>
                  <a:pt x="5992" y="13472"/>
                </a:cubicBezTo>
                <a:cubicBezTo>
                  <a:pt x="5992" y="13483"/>
                  <a:pt x="6004" y="13496"/>
                  <a:pt x="6015" y="13519"/>
                </a:cubicBezTo>
                <a:cubicBezTo>
                  <a:pt x="6038" y="13554"/>
                  <a:pt x="6062" y="13589"/>
                  <a:pt x="6074" y="13624"/>
                </a:cubicBezTo>
                <a:lnTo>
                  <a:pt x="6109" y="13660"/>
                </a:lnTo>
                <a:lnTo>
                  <a:pt x="6215" y="13800"/>
                </a:lnTo>
                <a:cubicBezTo>
                  <a:pt x="6249" y="13847"/>
                  <a:pt x="6285" y="13882"/>
                  <a:pt x="6332" y="13918"/>
                </a:cubicBezTo>
                <a:lnTo>
                  <a:pt x="6367" y="13952"/>
                </a:lnTo>
                <a:cubicBezTo>
                  <a:pt x="6390" y="13976"/>
                  <a:pt x="6426" y="14011"/>
                  <a:pt x="6460" y="14035"/>
                </a:cubicBezTo>
                <a:cubicBezTo>
                  <a:pt x="6473" y="14046"/>
                  <a:pt x="6484" y="14058"/>
                  <a:pt x="6496" y="14058"/>
                </a:cubicBezTo>
                <a:cubicBezTo>
                  <a:pt x="6543" y="14093"/>
                  <a:pt x="6590" y="14129"/>
                  <a:pt x="6637" y="14152"/>
                </a:cubicBezTo>
                <a:lnTo>
                  <a:pt x="6648" y="14163"/>
                </a:lnTo>
                <a:lnTo>
                  <a:pt x="6789" y="14234"/>
                </a:lnTo>
                <a:cubicBezTo>
                  <a:pt x="6801" y="14234"/>
                  <a:pt x="6812" y="14246"/>
                  <a:pt x="6836" y="14246"/>
                </a:cubicBezTo>
                <a:cubicBezTo>
                  <a:pt x="6871" y="14269"/>
                  <a:pt x="6906" y="14281"/>
                  <a:pt x="6953" y="14293"/>
                </a:cubicBezTo>
                <a:cubicBezTo>
                  <a:pt x="6965" y="14293"/>
                  <a:pt x="6976" y="14293"/>
                  <a:pt x="7000" y="14304"/>
                </a:cubicBezTo>
                <a:cubicBezTo>
                  <a:pt x="7059" y="14316"/>
                  <a:pt x="7106" y="14328"/>
                  <a:pt x="7164" y="14340"/>
                </a:cubicBezTo>
                <a:lnTo>
                  <a:pt x="7398" y="14340"/>
                </a:lnTo>
                <a:cubicBezTo>
                  <a:pt x="7445" y="14340"/>
                  <a:pt x="7481" y="14340"/>
                  <a:pt x="7528" y="14328"/>
                </a:cubicBezTo>
                <a:lnTo>
                  <a:pt x="7586" y="14328"/>
                </a:lnTo>
                <a:cubicBezTo>
                  <a:pt x="7645" y="14316"/>
                  <a:pt x="7715" y="14304"/>
                  <a:pt x="7774" y="14281"/>
                </a:cubicBezTo>
                <a:cubicBezTo>
                  <a:pt x="7833" y="14257"/>
                  <a:pt x="7880" y="14234"/>
                  <a:pt x="7938" y="14210"/>
                </a:cubicBezTo>
                <a:cubicBezTo>
                  <a:pt x="7950" y="14210"/>
                  <a:pt x="7961" y="14199"/>
                  <a:pt x="7973" y="14199"/>
                </a:cubicBezTo>
                <a:cubicBezTo>
                  <a:pt x="8020" y="14176"/>
                  <a:pt x="8067" y="14152"/>
                  <a:pt x="8102" y="14117"/>
                </a:cubicBezTo>
                <a:cubicBezTo>
                  <a:pt x="8114" y="14117"/>
                  <a:pt x="8125" y="14117"/>
                  <a:pt x="8125" y="14105"/>
                </a:cubicBezTo>
                <a:cubicBezTo>
                  <a:pt x="8172" y="14082"/>
                  <a:pt x="8208" y="14058"/>
                  <a:pt x="8243" y="14023"/>
                </a:cubicBezTo>
                <a:lnTo>
                  <a:pt x="8255" y="14011"/>
                </a:lnTo>
                <a:cubicBezTo>
                  <a:pt x="8302" y="13976"/>
                  <a:pt x="8336" y="13952"/>
                  <a:pt x="8372" y="13918"/>
                </a:cubicBezTo>
                <a:cubicBezTo>
                  <a:pt x="8372" y="13905"/>
                  <a:pt x="8383" y="13894"/>
                  <a:pt x="8383" y="13894"/>
                </a:cubicBezTo>
                <a:cubicBezTo>
                  <a:pt x="8419" y="13859"/>
                  <a:pt x="8454" y="13824"/>
                  <a:pt x="8477" y="13788"/>
                </a:cubicBezTo>
                <a:cubicBezTo>
                  <a:pt x="8513" y="13741"/>
                  <a:pt x="8536" y="13707"/>
                  <a:pt x="8560" y="13671"/>
                </a:cubicBezTo>
                <a:cubicBezTo>
                  <a:pt x="8571" y="13660"/>
                  <a:pt x="8571" y="13648"/>
                  <a:pt x="8571" y="13648"/>
                </a:cubicBezTo>
                <a:cubicBezTo>
                  <a:pt x="8594" y="13601"/>
                  <a:pt x="8618" y="13566"/>
                  <a:pt x="8641" y="13530"/>
                </a:cubicBezTo>
                <a:lnTo>
                  <a:pt x="8641" y="13507"/>
                </a:lnTo>
                <a:cubicBezTo>
                  <a:pt x="8665" y="13460"/>
                  <a:pt x="8677" y="13425"/>
                  <a:pt x="8688" y="13390"/>
                </a:cubicBezTo>
                <a:cubicBezTo>
                  <a:pt x="8688" y="13378"/>
                  <a:pt x="8700" y="13378"/>
                  <a:pt x="8700" y="13366"/>
                </a:cubicBezTo>
                <a:cubicBezTo>
                  <a:pt x="8712" y="13331"/>
                  <a:pt x="8724" y="13285"/>
                  <a:pt x="8735" y="13238"/>
                </a:cubicBezTo>
                <a:lnTo>
                  <a:pt x="8735" y="13214"/>
                </a:lnTo>
                <a:cubicBezTo>
                  <a:pt x="8747" y="13167"/>
                  <a:pt x="8758" y="13120"/>
                  <a:pt x="8758" y="13085"/>
                </a:cubicBezTo>
                <a:cubicBezTo>
                  <a:pt x="8841" y="12370"/>
                  <a:pt x="8430" y="11584"/>
                  <a:pt x="7774" y="11291"/>
                </a:cubicBezTo>
                <a:lnTo>
                  <a:pt x="7914" y="10307"/>
                </a:lnTo>
                <a:lnTo>
                  <a:pt x="8044" y="10307"/>
                </a:lnTo>
                <a:cubicBezTo>
                  <a:pt x="8091" y="10307"/>
                  <a:pt x="8149" y="10307"/>
                  <a:pt x="8196" y="10294"/>
                </a:cubicBezTo>
                <a:cubicBezTo>
                  <a:pt x="8255" y="10294"/>
                  <a:pt x="8313" y="10283"/>
                  <a:pt x="8360" y="10271"/>
                </a:cubicBezTo>
                <a:lnTo>
                  <a:pt x="8407" y="10271"/>
                </a:lnTo>
                <a:cubicBezTo>
                  <a:pt x="8454" y="10260"/>
                  <a:pt x="8489" y="10248"/>
                  <a:pt x="8536" y="10248"/>
                </a:cubicBezTo>
                <a:cubicBezTo>
                  <a:pt x="8547" y="10236"/>
                  <a:pt x="8571" y="10236"/>
                  <a:pt x="8583" y="10236"/>
                </a:cubicBezTo>
                <a:cubicBezTo>
                  <a:pt x="8641" y="10224"/>
                  <a:pt x="8688" y="10201"/>
                  <a:pt x="8747" y="10189"/>
                </a:cubicBezTo>
                <a:cubicBezTo>
                  <a:pt x="8818" y="10166"/>
                  <a:pt x="8876" y="10142"/>
                  <a:pt x="8935" y="10119"/>
                </a:cubicBezTo>
                <a:cubicBezTo>
                  <a:pt x="8946" y="10107"/>
                  <a:pt x="8969" y="10096"/>
                  <a:pt x="8993" y="10096"/>
                </a:cubicBezTo>
                <a:cubicBezTo>
                  <a:pt x="9029" y="10072"/>
                  <a:pt x="9063" y="10060"/>
                  <a:pt x="9110" y="10036"/>
                </a:cubicBezTo>
                <a:cubicBezTo>
                  <a:pt x="9122" y="10025"/>
                  <a:pt x="9146" y="10013"/>
                  <a:pt x="9169" y="10002"/>
                </a:cubicBezTo>
                <a:cubicBezTo>
                  <a:pt x="9204" y="9990"/>
                  <a:pt x="9240" y="9966"/>
                  <a:pt x="9274" y="9943"/>
                </a:cubicBezTo>
                <a:cubicBezTo>
                  <a:pt x="9298" y="9931"/>
                  <a:pt x="9310" y="9919"/>
                  <a:pt x="9321" y="9919"/>
                </a:cubicBezTo>
                <a:cubicBezTo>
                  <a:pt x="9427" y="9849"/>
                  <a:pt x="9521" y="9779"/>
                  <a:pt x="9603" y="9708"/>
                </a:cubicBezTo>
                <a:cubicBezTo>
                  <a:pt x="9626" y="9697"/>
                  <a:pt x="9638" y="9685"/>
                  <a:pt x="9649" y="9673"/>
                </a:cubicBezTo>
                <a:cubicBezTo>
                  <a:pt x="9673" y="9650"/>
                  <a:pt x="9709" y="9627"/>
                  <a:pt x="9732" y="9603"/>
                </a:cubicBezTo>
                <a:cubicBezTo>
                  <a:pt x="9743" y="9591"/>
                  <a:pt x="9767" y="9580"/>
                  <a:pt x="9779" y="9556"/>
                </a:cubicBezTo>
                <a:lnTo>
                  <a:pt x="9861" y="9474"/>
                </a:lnTo>
                <a:cubicBezTo>
                  <a:pt x="9861" y="9462"/>
                  <a:pt x="9873" y="9450"/>
                  <a:pt x="9884" y="9439"/>
                </a:cubicBezTo>
                <a:cubicBezTo>
                  <a:pt x="9954" y="9356"/>
                  <a:pt x="10025" y="9275"/>
                  <a:pt x="10084" y="9192"/>
                </a:cubicBezTo>
                <a:cubicBezTo>
                  <a:pt x="10095" y="9181"/>
                  <a:pt x="10095" y="9169"/>
                  <a:pt x="10107" y="9145"/>
                </a:cubicBezTo>
                <a:cubicBezTo>
                  <a:pt x="10131" y="9122"/>
                  <a:pt x="10142" y="9087"/>
                  <a:pt x="10165" y="9052"/>
                </a:cubicBezTo>
                <a:cubicBezTo>
                  <a:pt x="10178" y="9040"/>
                  <a:pt x="10178" y="9028"/>
                  <a:pt x="10189" y="9005"/>
                </a:cubicBezTo>
                <a:cubicBezTo>
                  <a:pt x="10212" y="8981"/>
                  <a:pt x="10224" y="8947"/>
                  <a:pt x="10236" y="8911"/>
                </a:cubicBezTo>
                <a:cubicBezTo>
                  <a:pt x="10248" y="8900"/>
                  <a:pt x="10259" y="8887"/>
                  <a:pt x="10259" y="8864"/>
                </a:cubicBezTo>
                <a:cubicBezTo>
                  <a:pt x="10306" y="8770"/>
                  <a:pt x="10342" y="8676"/>
                  <a:pt x="10376" y="8583"/>
                </a:cubicBezTo>
                <a:cubicBezTo>
                  <a:pt x="10376" y="8571"/>
                  <a:pt x="10376" y="8548"/>
                  <a:pt x="10389" y="8536"/>
                </a:cubicBezTo>
                <a:cubicBezTo>
                  <a:pt x="10400" y="8501"/>
                  <a:pt x="10400" y="8465"/>
                  <a:pt x="10412" y="8431"/>
                </a:cubicBezTo>
                <a:cubicBezTo>
                  <a:pt x="10423" y="8419"/>
                  <a:pt x="10423" y="8395"/>
                  <a:pt x="10423" y="8384"/>
                </a:cubicBezTo>
                <a:cubicBezTo>
                  <a:pt x="10435" y="8348"/>
                  <a:pt x="10447" y="8313"/>
                  <a:pt x="10447" y="8278"/>
                </a:cubicBezTo>
                <a:cubicBezTo>
                  <a:pt x="10447" y="8254"/>
                  <a:pt x="10459" y="8243"/>
                  <a:pt x="10459" y="8231"/>
                </a:cubicBezTo>
                <a:cubicBezTo>
                  <a:pt x="10494" y="8020"/>
                  <a:pt x="10506" y="7798"/>
                  <a:pt x="10494" y="7574"/>
                </a:cubicBezTo>
                <a:cubicBezTo>
                  <a:pt x="11009" y="7481"/>
                  <a:pt x="11538" y="7376"/>
                  <a:pt x="12065" y="7293"/>
                </a:cubicBezTo>
                <a:cubicBezTo>
                  <a:pt x="12065" y="7316"/>
                  <a:pt x="12077" y="7340"/>
                  <a:pt x="12088" y="7352"/>
                </a:cubicBezTo>
                <a:lnTo>
                  <a:pt x="12088" y="7363"/>
                </a:lnTo>
                <a:lnTo>
                  <a:pt x="12158" y="7504"/>
                </a:lnTo>
                <a:cubicBezTo>
                  <a:pt x="12171" y="7527"/>
                  <a:pt x="12182" y="7540"/>
                  <a:pt x="12182" y="7551"/>
                </a:cubicBezTo>
                <a:lnTo>
                  <a:pt x="12252" y="7657"/>
                </a:lnTo>
                <a:cubicBezTo>
                  <a:pt x="12264" y="7668"/>
                  <a:pt x="12276" y="7692"/>
                  <a:pt x="12276" y="7704"/>
                </a:cubicBezTo>
                <a:cubicBezTo>
                  <a:pt x="12311" y="7751"/>
                  <a:pt x="12346" y="7798"/>
                  <a:pt x="12382" y="7832"/>
                </a:cubicBezTo>
                <a:lnTo>
                  <a:pt x="12393" y="7832"/>
                </a:lnTo>
                <a:cubicBezTo>
                  <a:pt x="12429" y="7879"/>
                  <a:pt x="12463" y="7915"/>
                  <a:pt x="12499" y="7962"/>
                </a:cubicBezTo>
                <a:lnTo>
                  <a:pt x="12534" y="7996"/>
                </a:lnTo>
                <a:cubicBezTo>
                  <a:pt x="12569" y="8020"/>
                  <a:pt x="12604" y="8043"/>
                  <a:pt x="12627" y="8067"/>
                </a:cubicBezTo>
                <a:cubicBezTo>
                  <a:pt x="12640" y="8079"/>
                  <a:pt x="12663" y="8090"/>
                  <a:pt x="12674" y="8102"/>
                </a:cubicBezTo>
                <a:cubicBezTo>
                  <a:pt x="12721" y="8137"/>
                  <a:pt x="12757" y="8161"/>
                  <a:pt x="12815" y="8196"/>
                </a:cubicBezTo>
                <a:lnTo>
                  <a:pt x="12956" y="8267"/>
                </a:lnTo>
                <a:cubicBezTo>
                  <a:pt x="12979" y="8278"/>
                  <a:pt x="12991" y="8278"/>
                  <a:pt x="13003" y="8290"/>
                </a:cubicBezTo>
                <a:cubicBezTo>
                  <a:pt x="13049" y="8301"/>
                  <a:pt x="13085" y="8313"/>
                  <a:pt x="13120" y="8325"/>
                </a:cubicBezTo>
                <a:cubicBezTo>
                  <a:pt x="13143" y="8337"/>
                  <a:pt x="13155" y="8337"/>
                  <a:pt x="13167" y="8337"/>
                </a:cubicBezTo>
                <a:cubicBezTo>
                  <a:pt x="13226" y="8360"/>
                  <a:pt x="13284" y="8372"/>
                  <a:pt x="13343" y="8372"/>
                </a:cubicBezTo>
                <a:cubicBezTo>
                  <a:pt x="13401" y="8384"/>
                  <a:pt x="13448" y="8384"/>
                  <a:pt x="13507" y="8384"/>
                </a:cubicBezTo>
                <a:lnTo>
                  <a:pt x="13565" y="8384"/>
                </a:lnTo>
                <a:cubicBezTo>
                  <a:pt x="13612" y="8384"/>
                  <a:pt x="13659" y="8372"/>
                  <a:pt x="13706" y="8372"/>
                </a:cubicBezTo>
                <a:cubicBezTo>
                  <a:pt x="13718" y="8372"/>
                  <a:pt x="13742" y="8360"/>
                  <a:pt x="13753" y="8360"/>
                </a:cubicBezTo>
                <a:cubicBezTo>
                  <a:pt x="13823" y="8348"/>
                  <a:pt x="13882" y="8337"/>
                  <a:pt x="13953" y="8313"/>
                </a:cubicBezTo>
                <a:cubicBezTo>
                  <a:pt x="14000" y="8301"/>
                  <a:pt x="14058" y="8278"/>
                  <a:pt x="14105" y="8254"/>
                </a:cubicBezTo>
                <a:cubicBezTo>
                  <a:pt x="14117" y="8243"/>
                  <a:pt x="14128" y="8243"/>
                  <a:pt x="14140" y="8231"/>
                </a:cubicBezTo>
                <a:lnTo>
                  <a:pt x="14281" y="8161"/>
                </a:lnTo>
                <a:cubicBezTo>
                  <a:pt x="14292" y="8149"/>
                  <a:pt x="14292" y="8149"/>
                  <a:pt x="14304" y="8149"/>
                </a:cubicBezTo>
                <a:cubicBezTo>
                  <a:pt x="14339" y="8114"/>
                  <a:pt x="14375" y="8090"/>
                  <a:pt x="14410" y="8067"/>
                </a:cubicBezTo>
                <a:cubicBezTo>
                  <a:pt x="14422" y="8056"/>
                  <a:pt x="14422" y="8056"/>
                  <a:pt x="14433" y="8056"/>
                </a:cubicBezTo>
                <a:lnTo>
                  <a:pt x="14539" y="7950"/>
                </a:lnTo>
                <a:cubicBezTo>
                  <a:pt x="14550" y="7950"/>
                  <a:pt x="14550" y="7938"/>
                  <a:pt x="14562" y="7926"/>
                </a:cubicBezTo>
                <a:cubicBezTo>
                  <a:pt x="14597" y="7891"/>
                  <a:pt x="14621" y="7856"/>
                  <a:pt x="14656" y="7821"/>
                </a:cubicBezTo>
                <a:cubicBezTo>
                  <a:pt x="14680" y="7785"/>
                  <a:pt x="14714" y="7751"/>
                  <a:pt x="14738" y="7704"/>
                </a:cubicBezTo>
                <a:cubicBezTo>
                  <a:pt x="14738" y="7704"/>
                  <a:pt x="14750" y="7692"/>
                  <a:pt x="14750" y="7680"/>
                </a:cubicBezTo>
                <a:cubicBezTo>
                  <a:pt x="14773" y="7645"/>
                  <a:pt x="14797" y="7598"/>
                  <a:pt x="14808" y="7563"/>
                </a:cubicBezTo>
                <a:cubicBezTo>
                  <a:pt x="14808" y="7551"/>
                  <a:pt x="14820" y="7551"/>
                  <a:pt x="14820" y="7540"/>
                </a:cubicBezTo>
                <a:cubicBezTo>
                  <a:pt x="14832" y="7504"/>
                  <a:pt x="14855" y="7469"/>
                  <a:pt x="14867" y="7434"/>
                </a:cubicBezTo>
                <a:lnTo>
                  <a:pt x="14867" y="7410"/>
                </a:lnTo>
                <a:cubicBezTo>
                  <a:pt x="14878" y="7363"/>
                  <a:pt x="14891" y="7316"/>
                  <a:pt x="14902" y="7282"/>
                </a:cubicBezTo>
                <a:cubicBezTo>
                  <a:pt x="14902" y="7270"/>
                  <a:pt x="14914" y="7258"/>
                  <a:pt x="14914" y="7246"/>
                </a:cubicBezTo>
                <a:cubicBezTo>
                  <a:pt x="14925" y="7211"/>
                  <a:pt x="14925" y="7164"/>
                  <a:pt x="14938" y="7118"/>
                </a:cubicBezTo>
                <a:cubicBezTo>
                  <a:pt x="14938" y="7024"/>
                  <a:pt x="14949" y="6930"/>
                  <a:pt x="14938" y="6836"/>
                </a:cubicBezTo>
                <a:cubicBezTo>
                  <a:pt x="14972" y="5969"/>
                  <a:pt x="14328" y="5042"/>
                  <a:pt x="13401" y="5031"/>
                </a:cubicBezTo>
                <a:cubicBezTo>
                  <a:pt x="13155" y="5031"/>
                  <a:pt x="12898" y="5101"/>
                  <a:pt x="12616" y="5242"/>
                </a:cubicBezTo>
                <a:cubicBezTo>
                  <a:pt x="12124" y="5500"/>
                  <a:pt x="11913" y="5969"/>
                  <a:pt x="11924" y="6461"/>
                </a:cubicBezTo>
                <a:lnTo>
                  <a:pt x="11924" y="6472"/>
                </a:lnTo>
                <a:lnTo>
                  <a:pt x="11924" y="6531"/>
                </a:lnTo>
                <a:lnTo>
                  <a:pt x="11924" y="6636"/>
                </a:lnTo>
                <a:lnTo>
                  <a:pt x="11924" y="6649"/>
                </a:lnTo>
                <a:lnTo>
                  <a:pt x="11924" y="6672"/>
                </a:lnTo>
                <a:cubicBezTo>
                  <a:pt x="11408" y="6754"/>
                  <a:pt x="10892" y="6860"/>
                  <a:pt x="10389" y="6941"/>
                </a:cubicBezTo>
                <a:cubicBezTo>
                  <a:pt x="10060" y="5758"/>
                  <a:pt x="9087" y="4737"/>
                  <a:pt x="7786" y="4737"/>
                </a:cubicBezTo>
                <a:cubicBezTo>
                  <a:pt x="7586" y="4737"/>
                  <a:pt x="7387" y="4761"/>
                  <a:pt x="7176" y="4807"/>
                </a:cubicBezTo>
                <a:cubicBezTo>
                  <a:pt x="7023" y="4187"/>
                  <a:pt x="6824" y="3588"/>
                  <a:pt x="6672" y="2967"/>
                </a:cubicBezTo>
                <a:cubicBezTo>
                  <a:pt x="6672" y="2955"/>
                  <a:pt x="6684" y="2955"/>
                  <a:pt x="6684" y="2955"/>
                </a:cubicBezTo>
                <a:cubicBezTo>
                  <a:pt x="6695" y="2944"/>
                  <a:pt x="6707" y="2944"/>
                  <a:pt x="6707" y="2932"/>
                </a:cubicBezTo>
                <a:cubicBezTo>
                  <a:pt x="6754" y="2908"/>
                  <a:pt x="6789" y="2885"/>
                  <a:pt x="6824" y="2861"/>
                </a:cubicBezTo>
                <a:cubicBezTo>
                  <a:pt x="6824" y="2850"/>
                  <a:pt x="6836" y="2850"/>
                  <a:pt x="6848" y="2838"/>
                </a:cubicBezTo>
                <a:cubicBezTo>
                  <a:pt x="6883" y="2814"/>
                  <a:pt x="6918" y="2780"/>
                  <a:pt x="6953" y="2744"/>
                </a:cubicBezTo>
                <a:cubicBezTo>
                  <a:pt x="6953" y="2733"/>
                  <a:pt x="6965" y="2733"/>
                  <a:pt x="6976" y="2721"/>
                </a:cubicBezTo>
                <a:cubicBezTo>
                  <a:pt x="7000" y="2686"/>
                  <a:pt x="7035" y="2650"/>
                  <a:pt x="7070" y="2615"/>
                </a:cubicBezTo>
                <a:cubicBezTo>
                  <a:pt x="7094" y="2580"/>
                  <a:pt x="7117" y="2533"/>
                  <a:pt x="7140" y="2498"/>
                </a:cubicBezTo>
                <a:lnTo>
                  <a:pt x="7164" y="2475"/>
                </a:lnTo>
                <a:cubicBezTo>
                  <a:pt x="7176" y="2439"/>
                  <a:pt x="7200" y="2392"/>
                  <a:pt x="7223" y="2358"/>
                </a:cubicBezTo>
                <a:cubicBezTo>
                  <a:pt x="7223" y="2345"/>
                  <a:pt x="7223" y="2345"/>
                  <a:pt x="7234" y="2334"/>
                </a:cubicBezTo>
                <a:cubicBezTo>
                  <a:pt x="7246" y="2298"/>
                  <a:pt x="7258" y="2264"/>
                  <a:pt x="7270" y="2217"/>
                </a:cubicBezTo>
                <a:cubicBezTo>
                  <a:pt x="7281" y="2217"/>
                  <a:pt x="7281" y="2205"/>
                  <a:pt x="7281" y="2205"/>
                </a:cubicBezTo>
                <a:cubicBezTo>
                  <a:pt x="7293" y="2158"/>
                  <a:pt x="7305" y="2111"/>
                  <a:pt x="7317" y="2076"/>
                </a:cubicBezTo>
                <a:lnTo>
                  <a:pt x="7317" y="2041"/>
                </a:lnTo>
                <a:cubicBezTo>
                  <a:pt x="7328" y="1994"/>
                  <a:pt x="7340" y="1959"/>
                  <a:pt x="7340" y="1912"/>
                </a:cubicBezTo>
                <a:cubicBezTo>
                  <a:pt x="7445" y="1021"/>
                  <a:pt x="6778" y="1"/>
                  <a:pt x="580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23" name="Google Shape;1623;p35"/>
          <p:cNvGrpSpPr/>
          <p:nvPr/>
        </p:nvGrpSpPr>
        <p:grpSpPr>
          <a:xfrm rot="-6949652">
            <a:off x="10543120" y="3371372"/>
            <a:ext cx="1782937" cy="1199368"/>
            <a:chOff x="5898017" y="1162960"/>
            <a:chExt cx="1695492" cy="1140544"/>
          </a:xfrm>
        </p:grpSpPr>
        <p:sp>
          <p:nvSpPr>
            <p:cNvPr id="1624" name="Google Shape;1624;p35"/>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35"/>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35"/>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35"/>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35"/>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35"/>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35"/>
            <p:cNvSpPr/>
            <p:nvPr/>
          </p:nvSpPr>
          <p:spPr>
            <a:xfrm>
              <a:off x="6145217" y="1564292"/>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35"/>
            <p:cNvSpPr/>
            <p:nvPr/>
          </p:nvSpPr>
          <p:spPr>
            <a:xfrm>
              <a:off x="6607338" y="1465067"/>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35"/>
            <p:cNvSpPr/>
            <p:nvPr/>
          </p:nvSpPr>
          <p:spPr>
            <a:xfrm>
              <a:off x="6036570" y="1207676"/>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35"/>
            <p:cNvSpPr/>
            <p:nvPr/>
          </p:nvSpPr>
          <p:spPr>
            <a:xfrm>
              <a:off x="6919885" y="1162960"/>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66692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662"/>
        <p:cNvGrpSpPr/>
        <p:nvPr/>
      </p:nvGrpSpPr>
      <p:grpSpPr>
        <a:xfrm>
          <a:off x="0" y="0"/>
          <a:ext cx="0" cy="0"/>
          <a:chOff x="0" y="0"/>
          <a:chExt cx="0" cy="0"/>
        </a:xfrm>
      </p:grpSpPr>
      <p:grpSp>
        <p:nvGrpSpPr>
          <p:cNvPr id="1663" name="Google Shape;1663;p37"/>
          <p:cNvGrpSpPr/>
          <p:nvPr/>
        </p:nvGrpSpPr>
        <p:grpSpPr>
          <a:xfrm flipH="1">
            <a:off x="132422" y="5464709"/>
            <a:ext cx="1594293" cy="1123641"/>
            <a:chOff x="2458950" y="370151"/>
            <a:chExt cx="697050" cy="491274"/>
          </a:xfrm>
        </p:grpSpPr>
        <p:sp>
          <p:nvSpPr>
            <p:cNvPr id="1664" name="Google Shape;1664;p37"/>
            <p:cNvSpPr/>
            <p:nvPr/>
          </p:nvSpPr>
          <p:spPr>
            <a:xfrm>
              <a:off x="2820776" y="370151"/>
              <a:ext cx="88000" cy="100225"/>
            </a:xfrm>
            <a:custGeom>
              <a:avLst/>
              <a:gdLst/>
              <a:ahLst/>
              <a:cxnLst/>
              <a:rect l="l" t="t" r="r" b="b"/>
              <a:pathLst>
                <a:path w="3520" h="4009" extrusionOk="0">
                  <a:moveTo>
                    <a:pt x="2021" y="1"/>
                  </a:moveTo>
                  <a:cubicBezTo>
                    <a:pt x="1846" y="1"/>
                    <a:pt x="1681" y="99"/>
                    <a:pt x="1636" y="325"/>
                  </a:cubicBezTo>
                  <a:cubicBezTo>
                    <a:pt x="1585" y="645"/>
                    <a:pt x="1502" y="965"/>
                    <a:pt x="1420" y="1284"/>
                  </a:cubicBezTo>
                  <a:cubicBezTo>
                    <a:pt x="1203" y="1192"/>
                    <a:pt x="976" y="1099"/>
                    <a:pt x="749" y="1037"/>
                  </a:cubicBezTo>
                  <a:cubicBezTo>
                    <a:pt x="704" y="1024"/>
                    <a:pt x="661" y="1018"/>
                    <a:pt x="620" y="1018"/>
                  </a:cubicBezTo>
                  <a:cubicBezTo>
                    <a:pt x="159" y="1018"/>
                    <a:pt x="0" y="1761"/>
                    <a:pt x="512" y="1903"/>
                  </a:cubicBezTo>
                  <a:cubicBezTo>
                    <a:pt x="728" y="1965"/>
                    <a:pt x="945" y="2048"/>
                    <a:pt x="1152" y="2141"/>
                  </a:cubicBezTo>
                  <a:cubicBezTo>
                    <a:pt x="1007" y="2584"/>
                    <a:pt x="842" y="3028"/>
                    <a:pt x="677" y="3461"/>
                  </a:cubicBezTo>
                  <a:cubicBezTo>
                    <a:pt x="552" y="3791"/>
                    <a:pt x="823" y="4008"/>
                    <a:pt x="1099" y="4008"/>
                  </a:cubicBezTo>
                  <a:cubicBezTo>
                    <a:pt x="1281" y="4008"/>
                    <a:pt x="1466" y="3915"/>
                    <a:pt x="1544" y="3698"/>
                  </a:cubicBezTo>
                  <a:cubicBezTo>
                    <a:pt x="1698" y="3306"/>
                    <a:pt x="1842" y="2904"/>
                    <a:pt x="1977" y="2512"/>
                  </a:cubicBezTo>
                  <a:cubicBezTo>
                    <a:pt x="2224" y="2615"/>
                    <a:pt x="2472" y="2698"/>
                    <a:pt x="2740" y="2749"/>
                  </a:cubicBezTo>
                  <a:cubicBezTo>
                    <a:pt x="2775" y="2756"/>
                    <a:pt x="2809" y="2759"/>
                    <a:pt x="2841" y="2759"/>
                  </a:cubicBezTo>
                  <a:cubicBezTo>
                    <a:pt x="3334" y="2759"/>
                    <a:pt x="3519" y="1990"/>
                    <a:pt x="2977" y="1883"/>
                  </a:cubicBezTo>
                  <a:cubicBezTo>
                    <a:pt x="2729" y="1831"/>
                    <a:pt x="2482" y="1749"/>
                    <a:pt x="2255" y="1656"/>
                  </a:cubicBezTo>
                  <a:cubicBezTo>
                    <a:pt x="2358" y="1295"/>
                    <a:pt x="2441" y="934"/>
                    <a:pt x="2513" y="573"/>
                  </a:cubicBezTo>
                  <a:cubicBezTo>
                    <a:pt x="2575" y="225"/>
                    <a:pt x="2286" y="1"/>
                    <a:pt x="20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37"/>
            <p:cNvSpPr/>
            <p:nvPr/>
          </p:nvSpPr>
          <p:spPr>
            <a:xfrm>
              <a:off x="2458950" y="728400"/>
              <a:ext cx="67825" cy="58925"/>
            </a:xfrm>
            <a:custGeom>
              <a:avLst/>
              <a:gdLst/>
              <a:ahLst/>
              <a:cxnLst/>
              <a:rect l="l" t="t" r="r" b="b"/>
              <a:pathLst>
                <a:path w="2713" h="2357" extrusionOk="0">
                  <a:moveTo>
                    <a:pt x="1510" y="0"/>
                  </a:moveTo>
                  <a:cubicBezTo>
                    <a:pt x="1288" y="0"/>
                    <a:pt x="1065" y="67"/>
                    <a:pt x="877" y="205"/>
                  </a:cubicBezTo>
                  <a:cubicBezTo>
                    <a:pt x="774" y="287"/>
                    <a:pt x="671" y="370"/>
                    <a:pt x="558" y="452"/>
                  </a:cubicBezTo>
                  <a:cubicBezTo>
                    <a:pt x="93" y="792"/>
                    <a:pt x="0" y="1473"/>
                    <a:pt x="351" y="1938"/>
                  </a:cubicBezTo>
                  <a:cubicBezTo>
                    <a:pt x="552" y="2212"/>
                    <a:pt x="872" y="2357"/>
                    <a:pt x="1196" y="2357"/>
                  </a:cubicBezTo>
                  <a:cubicBezTo>
                    <a:pt x="1421" y="2357"/>
                    <a:pt x="1647" y="2288"/>
                    <a:pt x="1837" y="2144"/>
                  </a:cubicBezTo>
                  <a:cubicBezTo>
                    <a:pt x="1940" y="2072"/>
                    <a:pt x="2053" y="1989"/>
                    <a:pt x="2156" y="1906"/>
                  </a:cubicBezTo>
                  <a:cubicBezTo>
                    <a:pt x="2621" y="1556"/>
                    <a:pt x="2713" y="886"/>
                    <a:pt x="2362" y="421"/>
                  </a:cubicBezTo>
                  <a:cubicBezTo>
                    <a:pt x="2160" y="145"/>
                    <a:pt x="1837" y="0"/>
                    <a:pt x="15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37"/>
            <p:cNvSpPr/>
            <p:nvPr/>
          </p:nvSpPr>
          <p:spPr>
            <a:xfrm>
              <a:off x="2521600" y="807300"/>
              <a:ext cx="63725" cy="54125"/>
            </a:xfrm>
            <a:custGeom>
              <a:avLst/>
              <a:gdLst/>
              <a:ahLst/>
              <a:cxnLst/>
              <a:rect l="l" t="t" r="r" b="b"/>
              <a:pathLst>
                <a:path w="2549" h="2165" extrusionOk="0">
                  <a:moveTo>
                    <a:pt x="1157" y="1"/>
                  </a:moveTo>
                  <a:cubicBezTo>
                    <a:pt x="631" y="1"/>
                    <a:pt x="159" y="384"/>
                    <a:pt x="83" y="917"/>
                  </a:cubicBezTo>
                  <a:cubicBezTo>
                    <a:pt x="1" y="1484"/>
                    <a:pt x="413" y="2031"/>
                    <a:pt x="991" y="2113"/>
                  </a:cubicBezTo>
                  <a:lnTo>
                    <a:pt x="1270" y="2154"/>
                  </a:lnTo>
                  <a:cubicBezTo>
                    <a:pt x="1319" y="2162"/>
                    <a:pt x="1367" y="2165"/>
                    <a:pt x="1415" y="2165"/>
                  </a:cubicBezTo>
                  <a:cubicBezTo>
                    <a:pt x="1927" y="2165"/>
                    <a:pt x="2391" y="1776"/>
                    <a:pt x="2466" y="1257"/>
                  </a:cubicBezTo>
                  <a:cubicBezTo>
                    <a:pt x="2549" y="680"/>
                    <a:pt x="2136" y="133"/>
                    <a:pt x="1569" y="50"/>
                  </a:cubicBezTo>
                  <a:lnTo>
                    <a:pt x="1290" y="9"/>
                  </a:lnTo>
                  <a:cubicBezTo>
                    <a:pt x="1246" y="3"/>
                    <a:pt x="1201" y="1"/>
                    <a:pt x="1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37"/>
            <p:cNvSpPr/>
            <p:nvPr/>
          </p:nvSpPr>
          <p:spPr>
            <a:xfrm>
              <a:off x="2562825" y="714100"/>
              <a:ext cx="72325" cy="53275"/>
            </a:xfrm>
            <a:custGeom>
              <a:avLst/>
              <a:gdLst/>
              <a:ahLst/>
              <a:cxnLst/>
              <a:rect l="l" t="t" r="r" b="b"/>
              <a:pathLst>
                <a:path w="2893" h="2131" extrusionOk="0">
                  <a:moveTo>
                    <a:pt x="1426" y="1"/>
                  </a:moveTo>
                  <a:cubicBezTo>
                    <a:pt x="216" y="1"/>
                    <a:pt x="1" y="1930"/>
                    <a:pt x="1302" y="2118"/>
                  </a:cubicBezTo>
                  <a:cubicBezTo>
                    <a:pt x="1362" y="2127"/>
                    <a:pt x="1420" y="2131"/>
                    <a:pt x="1475" y="2131"/>
                  </a:cubicBezTo>
                  <a:cubicBezTo>
                    <a:pt x="2677" y="2131"/>
                    <a:pt x="2892" y="200"/>
                    <a:pt x="1601" y="14"/>
                  </a:cubicBezTo>
                  <a:cubicBezTo>
                    <a:pt x="1541" y="5"/>
                    <a:pt x="1482" y="1"/>
                    <a:pt x="1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37"/>
            <p:cNvSpPr/>
            <p:nvPr/>
          </p:nvSpPr>
          <p:spPr>
            <a:xfrm>
              <a:off x="3033750" y="467675"/>
              <a:ext cx="46950" cy="40975"/>
            </a:xfrm>
            <a:custGeom>
              <a:avLst/>
              <a:gdLst/>
              <a:ahLst/>
              <a:cxnLst/>
              <a:rect l="l" t="t" r="r" b="b"/>
              <a:pathLst>
                <a:path w="1878" h="1639" extrusionOk="0">
                  <a:moveTo>
                    <a:pt x="1045" y="0"/>
                  </a:moveTo>
                  <a:cubicBezTo>
                    <a:pt x="892" y="0"/>
                    <a:pt x="739" y="47"/>
                    <a:pt x="610" y="143"/>
                  </a:cubicBezTo>
                  <a:cubicBezTo>
                    <a:pt x="527" y="205"/>
                    <a:pt x="454" y="257"/>
                    <a:pt x="383" y="319"/>
                  </a:cubicBezTo>
                  <a:cubicBezTo>
                    <a:pt x="62" y="556"/>
                    <a:pt x="1" y="1020"/>
                    <a:pt x="238" y="1350"/>
                  </a:cubicBezTo>
                  <a:cubicBezTo>
                    <a:pt x="378" y="1539"/>
                    <a:pt x="602" y="1638"/>
                    <a:pt x="828" y="1638"/>
                  </a:cubicBezTo>
                  <a:cubicBezTo>
                    <a:pt x="983" y="1638"/>
                    <a:pt x="1139" y="1591"/>
                    <a:pt x="1270" y="1495"/>
                  </a:cubicBezTo>
                  <a:cubicBezTo>
                    <a:pt x="1342" y="1433"/>
                    <a:pt x="1414" y="1381"/>
                    <a:pt x="1486" y="1330"/>
                  </a:cubicBezTo>
                  <a:cubicBezTo>
                    <a:pt x="1816" y="1082"/>
                    <a:pt x="1878" y="617"/>
                    <a:pt x="1641" y="298"/>
                  </a:cubicBezTo>
                  <a:cubicBezTo>
                    <a:pt x="1494" y="102"/>
                    <a:pt x="1269" y="0"/>
                    <a:pt x="10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37"/>
            <p:cNvSpPr/>
            <p:nvPr/>
          </p:nvSpPr>
          <p:spPr>
            <a:xfrm>
              <a:off x="3077075" y="522600"/>
              <a:ext cx="44125" cy="37525"/>
            </a:xfrm>
            <a:custGeom>
              <a:avLst/>
              <a:gdLst/>
              <a:ahLst/>
              <a:cxnLst/>
              <a:rect l="l" t="t" r="r" b="b"/>
              <a:pathLst>
                <a:path w="1765" h="1501" extrusionOk="0">
                  <a:moveTo>
                    <a:pt x="789" y="1"/>
                  </a:moveTo>
                  <a:cubicBezTo>
                    <a:pt x="429" y="1"/>
                    <a:pt x="110" y="272"/>
                    <a:pt x="62" y="628"/>
                  </a:cubicBezTo>
                  <a:cubicBezTo>
                    <a:pt x="1" y="1031"/>
                    <a:pt x="289" y="1402"/>
                    <a:pt x="681" y="1464"/>
                  </a:cubicBezTo>
                  <a:lnTo>
                    <a:pt x="878" y="1494"/>
                  </a:lnTo>
                  <a:cubicBezTo>
                    <a:pt x="910" y="1499"/>
                    <a:pt x="942" y="1501"/>
                    <a:pt x="974" y="1501"/>
                  </a:cubicBezTo>
                  <a:cubicBezTo>
                    <a:pt x="1339" y="1501"/>
                    <a:pt x="1666" y="1235"/>
                    <a:pt x="1713" y="866"/>
                  </a:cubicBezTo>
                  <a:cubicBezTo>
                    <a:pt x="1765" y="463"/>
                    <a:pt x="1486" y="91"/>
                    <a:pt x="1084" y="30"/>
                  </a:cubicBezTo>
                  <a:lnTo>
                    <a:pt x="898" y="9"/>
                  </a:lnTo>
                  <a:cubicBezTo>
                    <a:pt x="862" y="3"/>
                    <a:pt x="825" y="1"/>
                    <a:pt x="7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37"/>
            <p:cNvSpPr/>
            <p:nvPr/>
          </p:nvSpPr>
          <p:spPr>
            <a:xfrm>
              <a:off x="3105725" y="457875"/>
              <a:ext cx="50275" cy="36825"/>
            </a:xfrm>
            <a:custGeom>
              <a:avLst/>
              <a:gdLst/>
              <a:ahLst/>
              <a:cxnLst/>
              <a:rect l="l" t="t" r="r" b="b"/>
              <a:pathLst>
                <a:path w="2011" h="1473" extrusionOk="0">
                  <a:moveTo>
                    <a:pt x="983" y="0"/>
                  </a:moveTo>
                  <a:cubicBezTo>
                    <a:pt x="149" y="0"/>
                    <a:pt x="0" y="1336"/>
                    <a:pt x="897" y="1463"/>
                  </a:cubicBezTo>
                  <a:cubicBezTo>
                    <a:pt x="938" y="1469"/>
                    <a:pt x="978" y="1472"/>
                    <a:pt x="1017" y="1472"/>
                  </a:cubicBezTo>
                  <a:cubicBezTo>
                    <a:pt x="1853" y="1472"/>
                    <a:pt x="2010" y="137"/>
                    <a:pt x="1103" y="9"/>
                  </a:cubicBezTo>
                  <a:cubicBezTo>
                    <a:pt x="1062" y="3"/>
                    <a:pt x="1022" y="0"/>
                    <a:pt x="9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1" name="Google Shape;1671;p37"/>
          <p:cNvGrpSpPr/>
          <p:nvPr/>
        </p:nvGrpSpPr>
        <p:grpSpPr>
          <a:xfrm rot="5400000" flipH="1">
            <a:off x="10608079" y="553221"/>
            <a:ext cx="1594293" cy="1123641"/>
            <a:chOff x="2458950" y="370151"/>
            <a:chExt cx="697050" cy="491274"/>
          </a:xfrm>
        </p:grpSpPr>
        <p:sp>
          <p:nvSpPr>
            <p:cNvPr id="1672" name="Google Shape;1672;p37"/>
            <p:cNvSpPr/>
            <p:nvPr/>
          </p:nvSpPr>
          <p:spPr>
            <a:xfrm>
              <a:off x="2820776" y="370151"/>
              <a:ext cx="88000" cy="100225"/>
            </a:xfrm>
            <a:custGeom>
              <a:avLst/>
              <a:gdLst/>
              <a:ahLst/>
              <a:cxnLst/>
              <a:rect l="l" t="t" r="r" b="b"/>
              <a:pathLst>
                <a:path w="3520" h="4009" extrusionOk="0">
                  <a:moveTo>
                    <a:pt x="2021" y="1"/>
                  </a:moveTo>
                  <a:cubicBezTo>
                    <a:pt x="1846" y="1"/>
                    <a:pt x="1681" y="99"/>
                    <a:pt x="1636" y="325"/>
                  </a:cubicBezTo>
                  <a:cubicBezTo>
                    <a:pt x="1585" y="645"/>
                    <a:pt x="1502" y="965"/>
                    <a:pt x="1420" y="1284"/>
                  </a:cubicBezTo>
                  <a:cubicBezTo>
                    <a:pt x="1203" y="1192"/>
                    <a:pt x="976" y="1099"/>
                    <a:pt x="749" y="1037"/>
                  </a:cubicBezTo>
                  <a:cubicBezTo>
                    <a:pt x="704" y="1024"/>
                    <a:pt x="661" y="1018"/>
                    <a:pt x="620" y="1018"/>
                  </a:cubicBezTo>
                  <a:cubicBezTo>
                    <a:pt x="159" y="1018"/>
                    <a:pt x="0" y="1761"/>
                    <a:pt x="512" y="1903"/>
                  </a:cubicBezTo>
                  <a:cubicBezTo>
                    <a:pt x="728" y="1965"/>
                    <a:pt x="945" y="2048"/>
                    <a:pt x="1152" y="2141"/>
                  </a:cubicBezTo>
                  <a:cubicBezTo>
                    <a:pt x="1007" y="2584"/>
                    <a:pt x="842" y="3028"/>
                    <a:pt x="677" y="3461"/>
                  </a:cubicBezTo>
                  <a:cubicBezTo>
                    <a:pt x="552" y="3791"/>
                    <a:pt x="823" y="4008"/>
                    <a:pt x="1099" y="4008"/>
                  </a:cubicBezTo>
                  <a:cubicBezTo>
                    <a:pt x="1281" y="4008"/>
                    <a:pt x="1466" y="3915"/>
                    <a:pt x="1544" y="3698"/>
                  </a:cubicBezTo>
                  <a:cubicBezTo>
                    <a:pt x="1698" y="3306"/>
                    <a:pt x="1842" y="2904"/>
                    <a:pt x="1977" y="2512"/>
                  </a:cubicBezTo>
                  <a:cubicBezTo>
                    <a:pt x="2224" y="2615"/>
                    <a:pt x="2472" y="2698"/>
                    <a:pt x="2740" y="2749"/>
                  </a:cubicBezTo>
                  <a:cubicBezTo>
                    <a:pt x="2775" y="2756"/>
                    <a:pt x="2809" y="2759"/>
                    <a:pt x="2841" y="2759"/>
                  </a:cubicBezTo>
                  <a:cubicBezTo>
                    <a:pt x="3334" y="2759"/>
                    <a:pt x="3519" y="1990"/>
                    <a:pt x="2977" y="1883"/>
                  </a:cubicBezTo>
                  <a:cubicBezTo>
                    <a:pt x="2729" y="1831"/>
                    <a:pt x="2482" y="1749"/>
                    <a:pt x="2255" y="1656"/>
                  </a:cubicBezTo>
                  <a:cubicBezTo>
                    <a:pt x="2358" y="1295"/>
                    <a:pt x="2441" y="934"/>
                    <a:pt x="2513" y="573"/>
                  </a:cubicBezTo>
                  <a:cubicBezTo>
                    <a:pt x="2575" y="225"/>
                    <a:pt x="2286" y="1"/>
                    <a:pt x="20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37"/>
            <p:cNvSpPr/>
            <p:nvPr/>
          </p:nvSpPr>
          <p:spPr>
            <a:xfrm>
              <a:off x="2458950" y="728400"/>
              <a:ext cx="67825" cy="58925"/>
            </a:xfrm>
            <a:custGeom>
              <a:avLst/>
              <a:gdLst/>
              <a:ahLst/>
              <a:cxnLst/>
              <a:rect l="l" t="t" r="r" b="b"/>
              <a:pathLst>
                <a:path w="2713" h="2357" extrusionOk="0">
                  <a:moveTo>
                    <a:pt x="1510" y="0"/>
                  </a:moveTo>
                  <a:cubicBezTo>
                    <a:pt x="1288" y="0"/>
                    <a:pt x="1065" y="67"/>
                    <a:pt x="877" y="205"/>
                  </a:cubicBezTo>
                  <a:cubicBezTo>
                    <a:pt x="774" y="287"/>
                    <a:pt x="671" y="370"/>
                    <a:pt x="558" y="452"/>
                  </a:cubicBezTo>
                  <a:cubicBezTo>
                    <a:pt x="93" y="792"/>
                    <a:pt x="0" y="1473"/>
                    <a:pt x="351" y="1938"/>
                  </a:cubicBezTo>
                  <a:cubicBezTo>
                    <a:pt x="552" y="2212"/>
                    <a:pt x="872" y="2357"/>
                    <a:pt x="1196" y="2357"/>
                  </a:cubicBezTo>
                  <a:cubicBezTo>
                    <a:pt x="1421" y="2357"/>
                    <a:pt x="1647" y="2288"/>
                    <a:pt x="1837" y="2144"/>
                  </a:cubicBezTo>
                  <a:cubicBezTo>
                    <a:pt x="1940" y="2072"/>
                    <a:pt x="2053" y="1989"/>
                    <a:pt x="2156" y="1906"/>
                  </a:cubicBezTo>
                  <a:cubicBezTo>
                    <a:pt x="2621" y="1556"/>
                    <a:pt x="2713" y="886"/>
                    <a:pt x="2362" y="421"/>
                  </a:cubicBezTo>
                  <a:cubicBezTo>
                    <a:pt x="2160" y="145"/>
                    <a:pt x="1837" y="0"/>
                    <a:pt x="15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37"/>
            <p:cNvSpPr/>
            <p:nvPr/>
          </p:nvSpPr>
          <p:spPr>
            <a:xfrm>
              <a:off x="2521600" y="807300"/>
              <a:ext cx="63725" cy="54125"/>
            </a:xfrm>
            <a:custGeom>
              <a:avLst/>
              <a:gdLst/>
              <a:ahLst/>
              <a:cxnLst/>
              <a:rect l="l" t="t" r="r" b="b"/>
              <a:pathLst>
                <a:path w="2549" h="2165" extrusionOk="0">
                  <a:moveTo>
                    <a:pt x="1157" y="1"/>
                  </a:moveTo>
                  <a:cubicBezTo>
                    <a:pt x="631" y="1"/>
                    <a:pt x="159" y="384"/>
                    <a:pt x="83" y="917"/>
                  </a:cubicBezTo>
                  <a:cubicBezTo>
                    <a:pt x="1" y="1484"/>
                    <a:pt x="413" y="2031"/>
                    <a:pt x="991" y="2113"/>
                  </a:cubicBezTo>
                  <a:lnTo>
                    <a:pt x="1270" y="2154"/>
                  </a:lnTo>
                  <a:cubicBezTo>
                    <a:pt x="1319" y="2162"/>
                    <a:pt x="1367" y="2165"/>
                    <a:pt x="1415" y="2165"/>
                  </a:cubicBezTo>
                  <a:cubicBezTo>
                    <a:pt x="1927" y="2165"/>
                    <a:pt x="2391" y="1776"/>
                    <a:pt x="2466" y="1257"/>
                  </a:cubicBezTo>
                  <a:cubicBezTo>
                    <a:pt x="2549" y="680"/>
                    <a:pt x="2136" y="133"/>
                    <a:pt x="1569" y="50"/>
                  </a:cubicBezTo>
                  <a:lnTo>
                    <a:pt x="1290" y="9"/>
                  </a:lnTo>
                  <a:cubicBezTo>
                    <a:pt x="1246" y="3"/>
                    <a:pt x="1201" y="1"/>
                    <a:pt x="1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37"/>
            <p:cNvSpPr/>
            <p:nvPr/>
          </p:nvSpPr>
          <p:spPr>
            <a:xfrm>
              <a:off x="2562825" y="714100"/>
              <a:ext cx="72325" cy="53275"/>
            </a:xfrm>
            <a:custGeom>
              <a:avLst/>
              <a:gdLst/>
              <a:ahLst/>
              <a:cxnLst/>
              <a:rect l="l" t="t" r="r" b="b"/>
              <a:pathLst>
                <a:path w="2893" h="2131" extrusionOk="0">
                  <a:moveTo>
                    <a:pt x="1426" y="1"/>
                  </a:moveTo>
                  <a:cubicBezTo>
                    <a:pt x="216" y="1"/>
                    <a:pt x="1" y="1930"/>
                    <a:pt x="1302" y="2118"/>
                  </a:cubicBezTo>
                  <a:cubicBezTo>
                    <a:pt x="1362" y="2127"/>
                    <a:pt x="1420" y="2131"/>
                    <a:pt x="1475" y="2131"/>
                  </a:cubicBezTo>
                  <a:cubicBezTo>
                    <a:pt x="2677" y="2131"/>
                    <a:pt x="2892" y="200"/>
                    <a:pt x="1601" y="14"/>
                  </a:cubicBezTo>
                  <a:cubicBezTo>
                    <a:pt x="1541" y="5"/>
                    <a:pt x="1482" y="1"/>
                    <a:pt x="1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37"/>
            <p:cNvSpPr/>
            <p:nvPr/>
          </p:nvSpPr>
          <p:spPr>
            <a:xfrm>
              <a:off x="3033750" y="467675"/>
              <a:ext cx="46950" cy="40975"/>
            </a:xfrm>
            <a:custGeom>
              <a:avLst/>
              <a:gdLst/>
              <a:ahLst/>
              <a:cxnLst/>
              <a:rect l="l" t="t" r="r" b="b"/>
              <a:pathLst>
                <a:path w="1878" h="1639" extrusionOk="0">
                  <a:moveTo>
                    <a:pt x="1045" y="0"/>
                  </a:moveTo>
                  <a:cubicBezTo>
                    <a:pt x="892" y="0"/>
                    <a:pt x="739" y="47"/>
                    <a:pt x="610" y="143"/>
                  </a:cubicBezTo>
                  <a:cubicBezTo>
                    <a:pt x="527" y="205"/>
                    <a:pt x="454" y="257"/>
                    <a:pt x="383" y="319"/>
                  </a:cubicBezTo>
                  <a:cubicBezTo>
                    <a:pt x="62" y="556"/>
                    <a:pt x="1" y="1020"/>
                    <a:pt x="238" y="1350"/>
                  </a:cubicBezTo>
                  <a:cubicBezTo>
                    <a:pt x="378" y="1539"/>
                    <a:pt x="602" y="1638"/>
                    <a:pt x="828" y="1638"/>
                  </a:cubicBezTo>
                  <a:cubicBezTo>
                    <a:pt x="983" y="1638"/>
                    <a:pt x="1139" y="1591"/>
                    <a:pt x="1270" y="1495"/>
                  </a:cubicBezTo>
                  <a:cubicBezTo>
                    <a:pt x="1342" y="1433"/>
                    <a:pt x="1414" y="1381"/>
                    <a:pt x="1486" y="1330"/>
                  </a:cubicBezTo>
                  <a:cubicBezTo>
                    <a:pt x="1816" y="1082"/>
                    <a:pt x="1878" y="617"/>
                    <a:pt x="1641" y="298"/>
                  </a:cubicBezTo>
                  <a:cubicBezTo>
                    <a:pt x="1494" y="102"/>
                    <a:pt x="1269" y="0"/>
                    <a:pt x="10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37"/>
            <p:cNvSpPr/>
            <p:nvPr/>
          </p:nvSpPr>
          <p:spPr>
            <a:xfrm>
              <a:off x="3077075" y="522600"/>
              <a:ext cx="44125" cy="37525"/>
            </a:xfrm>
            <a:custGeom>
              <a:avLst/>
              <a:gdLst/>
              <a:ahLst/>
              <a:cxnLst/>
              <a:rect l="l" t="t" r="r" b="b"/>
              <a:pathLst>
                <a:path w="1765" h="1501" extrusionOk="0">
                  <a:moveTo>
                    <a:pt x="789" y="1"/>
                  </a:moveTo>
                  <a:cubicBezTo>
                    <a:pt x="429" y="1"/>
                    <a:pt x="110" y="272"/>
                    <a:pt x="62" y="628"/>
                  </a:cubicBezTo>
                  <a:cubicBezTo>
                    <a:pt x="1" y="1031"/>
                    <a:pt x="289" y="1402"/>
                    <a:pt x="681" y="1464"/>
                  </a:cubicBezTo>
                  <a:lnTo>
                    <a:pt x="878" y="1494"/>
                  </a:lnTo>
                  <a:cubicBezTo>
                    <a:pt x="910" y="1499"/>
                    <a:pt x="942" y="1501"/>
                    <a:pt x="974" y="1501"/>
                  </a:cubicBezTo>
                  <a:cubicBezTo>
                    <a:pt x="1339" y="1501"/>
                    <a:pt x="1666" y="1235"/>
                    <a:pt x="1713" y="866"/>
                  </a:cubicBezTo>
                  <a:cubicBezTo>
                    <a:pt x="1765" y="463"/>
                    <a:pt x="1486" y="91"/>
                    <a:pt x="1084" y="30"/>
                  </a:cubicBezTo>
                  <a:lnTo>
                    <a:pt x="898" y="9"/>
                  </a:lnTo>
                  <a:cubicBezTo>
                    <a:pt x="862" y="3"/>
                    <a:pt x="825" y="1"/>
                    <a:pt x="7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37"/>
            <p:cNvSpPr/>
            <p:nvPr/>
          </p:nvSpPr>
          <p:spPr>
            <a:xfrm>
              <a:off x="3105725" y="457875"/>
              <a:ext cx="50275" cy="36825"/>
            </a:xfrm>
            <a:custGeom>
              <a:avLst/>
              <a:gdLst/>
              <a:ahLst/>
              <a:cxnLst/>
              <a:rect l="l" t="t" r="r" b="b"/>
              <a:pathLst>
                <a:path w="2011" h="1473" extrusionOk="0">
                  <a:moveTo>
                    <a:pt x="983" y="0"/>
                  </a:moveTo>
                  <a:cubicBezTo>
                    <a:pt x="149" y="0"/>
                    <a:pt x="0" y="1336"/>
                    <a:pt x="897" y="1463"/>
                  </a:cubicBezTo>
                  <a:cubicBezTo>
                    <a:pt x="938" y="1469"/>
                    <a:pt x="978" y="1472"/>
                    <a:pt x="1017" y="1472"/>
                  </a:cubicBezTo>
                  <a:cubicBezTo>
                    <a:pt x="1853" y="1472"/>
                    <a:pt x="2010" y="137"/>
                    <a:pt x="1103" y="9"/>
                  </a:cubicBezTo>
                  <a:cubicBezTo>
                    <a:pt x="1062" y="3"/>
                    <a:pt x="1022" y="0"/>
                    <a:pt x="9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9" name="Google Shape;1679;p37"/>
          <p:cNvSpPr/>
          <p:nvPr/>
        </p:nvSpPr>
        <p:spPr>
          <a:xfrm>
            <a:off x="-448870" y="2388313"/>
            <a:ext cx="1594275" cy="1526876"/>
          </a:xfrm>
          <a:custGeom>
            <a:avLst/>
            <a:gdLst/>
            <a:ahLst/>
            <a:cxnLst/>
            <a:rect l="l" t="t" r="r" b="b"/>
            <a:pathLst>
              <a:path w="14973" h="14340" extrusionOk="0">
                <a:moveTo>
                  <a:pt x="5804" y="1"/>
                </a:moveTo>
                <a:cubicBezTo>
                  <a:pt x="5569" y="1"/>
                  <a:pt x="5300" y="71"/>
                  <a:pt x="5030" y="212"/>
                </a:cubicBezTo>
                <a:cubicBezTo>
                  <a:pt x="4538" y="469"/>
                  <a:pt x="4327" y="938"/>
                  <a:pt x="4339" y="1431"/>
                </a:cubicBezTo>
                <a:lnTo>
                  <a:pt x="4327" y="1431"/>
                </a:lnTo>
                <a:lnTo>
                  <a:pt x="4339" y="1443"/>
                </a:lnTo>
                <a:cubicBezTo>
                  <a:pt x="4339" y="1501"/>
                  <a:pt x="4339" y="1560"/>
                  <a:pt x="4350" y="1607"/>
                </a:cubicBezTo>
                <a:lnTo>
                  <a:pt x="4350" y="1618"/>
                </a:lnTo>
                <a:cubicBezTo>
                  <a:pt x="4350" y="1665"/>
                  <a:pt x="4362" y="1724"/>
                  <a:pt x="4374" y="1771"/>
                </a:cubicBezTo>
                <a:cubicBezTo>
                  <a:pt x="4374" y="1795"/>
                  <a:pt x="4386" y="1806"/>
                  <a:pt x="4386" y="1829"/>
                </a:cubicBezTo>
                <a:cubicBezTo>
                  <a:pt x="4397" y="1865"/>
                  <a:pt x="4409" y="1900"/>
                  <a:pt x="4420" y="1947"/>
                </a:cubicBezTo>
                <a:cubicBezTo>
                  <a:pt x="4420" y="1959"/>
                  <a:pt x="4433" y="1970"/>
                  <a:pt x="4433" y="1994"/>
                </a:cubicBezTo>
                <a:cubicBezTo>
                  <a:pt x="4456" y="2041"/>
                  <a:pt x="4467" y="2100"/>
                  <a:pt x="4491" y="2147"/>
                </a:cubicBezTo>
                <a:cubicBezTo>
                  <a:pt x="4491" y="2147"/>
                  <a:pt x="4491" y="2158"/>
                  <a:pt x="4503" y="2158"/>
                </a:cubicBezTo>
                <a:cubicBezTo>
                  <a:pt x="4514" y="2205"/>
                  <a:pt x="4550" y="2252"/>
                  <a:pt x="4573" y="2298"/>
                </a:cubicBezTo>
                <a:cubicBezTo>
                  <a:pt x="4573" y="2322"/>
                  <a:pt x="4585" y="2334"/>
                  <a:pt x="4597" y="2345"/>
                </a:cubicBezTo>
                <a:lnTo>
                  <a:pt x="4667" y="2451"/>
                </a:lnTo>
                <a:cubicBezTo>
                  <a:pt x="4667" y="2463"/>
                  <a:pt x="4678" y="2475"/>
                  <a:pt x="4691" y="2498"/>
                </a:cubicBezTo>
                <a:cubicBezTo>
                  <a:pt x="4725" y="2545"/>
                  <a:pt x="4761" y="2580"/>
                  <a:pt x="4796" y="2627"/>
                </a:cubicBezTo>
                <a:cubicBezTo>
                  <a:pt x="4831" y="2674"/>
                  <a:pt x="4866" y="2709"/>
                  <a:pt x="4913" y="2744"/>
                </a:cubicBezTo>
                <a:lnTo>
                  <a:pt x="4949" y="2780"/>
                </a:lnTo>
                <a:cubicBezTo>
                  <a:pt x="4972" y="2814"/>
                  <a:pt x="5007" y="2838"/>
                  <a:pt x="5042" y="2861"/>
                </a:cubicBezTo>
                <a:lnTo>
                  <a:pt x="5077" y="2897"/>
                </a:lnTo>
                <a:cubicBezTo>
                  <a:pt x="5124" y="2932"/>
                  <a:pt x="5171" y="2955"/>
                  <a:pt x="5218" y="2991"/>
                </a:cubicBezTo>
                <a:lnTo>
                  <a:pt x="5230" y="2991"/>
                </a:lnTo>
                <a:lnTo>
                  <a:pt x="5371" y="3061"/>
                </a:lnTo>
                <a:cubicBezTo>
                  <a:pt x="5382" y="3072"/>
                  <a:pt x="5405" y="3072"/>
                  <a:pt x="5417" y="3084"/>
                </a:cubicBezTo>
                <a:cubicBezTo>
                  <a:pt x="5452" y="3096"/>
                  <a:pt x="5488" y="3108"/>
                  <a:pt x="5535" y="3119"/>
                </a:cubicBezTo>
                <a:cubicBezTo>
                  <a:pt x="5546" y="3119"/>
                  <a:pt x="5569" y="3131"/>
                  <a:pt x="5582" y="3131"/>
                </a:cubicBezTo>
                <a:cubicBezTo>
                  <a:pt x="5640" y="3143"/>
                  <a:pt x="5687" y="3155"/>
                  <a:pt x="5746" y="3166"/>
                </a:cubicBezTo>
                <a:lnTo>
                  <a:pt x="5757" y="3166"/>
                </a:lnTo>
                <a:cubicBezTo>
                  <a:pt x="5804" y="3178"/>
                  <a:pt x="5863" y="3178"/>
                  <a:pt x="5921" y="3178"/>
                </a:cubicBezTo>
                <a:lnTo>
                  <a:pt x="5980" y="3178"/>
                </a:lnTo>
                <a:cubicBezTo>
                  <a:pt x="6004" y="3178"/>
                  <a:pt x="6038" y="3166"/>
                  <a:pt x="6074" y="3166"/>
                </a:cubicBezTo>
                <a:cubicBezTo>
                  <a:pt x="6226" y="3788"/>
                  <a:pt x="6426" y="4398"/>
                  <a:pt x="6578" y="5018"/>
                </a:cubicBezTo>
                <a:cubicBezTo>
                  <a:pt x="6531" y="5042"/>
                  <a:pt x="6473" y="5078"/>
                  <a:pt x="6414" y="5101"/>
                </a:cubicBezTo>
                <a:cubicBezTo>
                  <a:pt x="5675" y="5487"/>
                  <a:pt x="5300" y="6144"/>
                  <a:pt x="5218" y="6860"/>
                </a:cubicBezTo>
                <a:cubicBezTo>
                  <a:pt x="4433" y="6953"/>
                  <a:pt x="3670" y="7141"/>
                  <a:pt x="2909" y="7246"/>
                </a:cubicBezTo>
                <a:cubicBezTo>
                  <a:pt x="2674" y="6660"/>
                  <a:pt x="2158" y="6167"/>
                  <a:pt x="1478" y="6167"/>
                </a:cubicBezTo>
                <a:cubicBezTo>
                  <a:pt x="1244" y="6167"/>
                  <a:pt x="974" y="6238"/>
                  <a:pt x="704" y="6379"/>
                </a:cubicBezTo>
                <a:cubicBezTo>
                  <a:pt x="212" y="6636"/>
                  <a:pt x="1" y="7105"/>
                  <a:pt x="12" y="7598"/>
                </a:cubicBezTo>
                <a:lnTo>
                  <a:pt x="1" y="7598"/>
                </a:lnTo>
                <a:cubicBezTo>
                  <a:pt x="12" y="7598"/>
                  <a:pt x="12" y="7610"/>
                  <a:pt x="12" y="7610"/>
                </a:cubicBezTo>
                <a:cubicBezTo>
                  <a:pt x="12" y="7668"/>
                  <a:pt x="12" y="7727"/>
                  <a:pt x="24" y="7774"/>
                </a:cubicBezTo>
                <a:lnTo>
                  <a:pt x="24" y="7785"/>
                </a:lnTo>
                <a:cubicBezTo>
                  <a:pt x="24" y="7832"/>
                  <a:pt x="36" y="7891"/>
                  <a:pt x="48" y="7938"/>
                </a:cubicBezTo>
                <a:cubicBezTo>
                  <a:pt x="48" y="7962"/>
                  <a:pt x="59" y="7973"/>
                  <a:pt x="59" y="7985"/>
                </a:cubicBezTo>
                <a:cubicBezTo>
                  <a:pt x="71" y="8032"/>
                  <a:pt x="83" y="8067"/>
                  <a:pt x="95" y="8114"/>
                </a:cubicBezTo>
                <a:cubicBezTo>
                  <a:pt x="95" y="8126"/>
                  <a:pt x="106" y="8137"/>
                  <a:pt x="106" y="8161"/>
                </a:cubicBezTo>
                <a:cubicBezTo>
                  <a:pt x="129" y="8207"/>
                  <a:pt x="142" y="8267"/>
                  <a:pt x="165" y="8313"/>
                </a:cubicBezTo>
                <a:lnTo>
                  <a:pt x="165" y="8325"/>
                </a:lnTo>
                <a:cubicBezTo>
                  <a:pt x="188" y="8372"/>
                  <a:pt x="223" y="8419"/>
                  <a:pt x="247" y="8465"/>
                </a:cubicBezTo>
                <a:cubicBezTo>
                  <a:pt x="247" y="8489"/>
                  <a:pt x="259" y="8501"/>
                  <a:pt x="270" y="8512"/>
                </a:cubicBezTo>
                <a:lnTo>
                  <a:pt x="340" y="8618"/>
                </a:lnTo>
                <a:cubicBezTo>
                  <a:pt x="340" y="8630"/>
                  <a:pt x="353" y="8642"/>
                  <a:pt x="364" y="8665"/>
                </a:cubicBezTo>
                <a:cubicBezTo>
                  <a:pt x="400" y="8712"/>
                  <a:pt x="434" y="8747"/>
                  <a:pt x="470" y="8794"/>
                </a:cubicBezTo>
                <a:cubicBezTo>
                  <a:pt x="505" y="8841"/>
                  <a:pt x="540" y="8876"/>
                  <a:pt x="587" y="8911"/>
                </a:cubicBezTo>
                <a:lnTo>
                  <a:pt x="622" y="8947"/>
                </a:lnTo>
                <a:cubicBezTo>
                  <a:pt x="645" y="8981"/>
                  <a:pt x="681" y="9005"/>
                  <a:pt x="716" y="9028"/>
                </a:cubicBezTo>
                <a:lnTo>
                  <a:pt x="751" y="9064"/>
                </a:lnTo>
                <a:cubicBezTo>
                  <a:pt x="798" y="9099"/>
                  <a:pt x="845" y="9122"/>
                  <a:pt x="892" y="9158"/>
                </a:cubicBezTo>
                <a:cubicBezTo>
                  <a:pt x="939" y="9181"/>
                  <a:pt x="997" y="9205"/>
                  <a:pt x="1044" y="9228"/>
                </a:cubicBezTo>
                <a:cubicBezTo>
                  <a:pt x="1056" y="9239"/>
                  <a:pt x="1080" y="9239"/>
                  <a:pt x="1091" y="9251"/>
                </a:cubicBezTo>
                <a:cubicBezTo>
                  <a:pt x="1126" y="9263"/>
                  <a:pt x="1161" y="9275"/>
                  <a:pt x="1208" y="9286"/>
                </a:cubicBezTo>
                <a:cubicBezTo>
                  <a:pt x="1220" y="9286"/>
                  <a:pt x="1244" y="9298"/>
                  <a:pt x="1255" y="9298"/>
                </a:cubicBezTo>
                <a:cubicBezTo>
                  <a:pt x="1314" y="9310"/>
                  <a:pt x="1361" y="9322"/>
                  <a:pt x="1419" y="9333"/>
                </a:cubicBezTo>
                <a:cubicBezTo>
                  <a:pt x="1478" y="9345"/>
                  <a:pt x="1536" y="9345"/>
                  <a:pt x="1595" y="9345"/>
                </a:cubicBezTo>
                <a:lnTo>
                  <a:pt x="1654" y="9345"/>
                </a:lnTo>
                <a:cubicBezTo>
                  <a:pt x="1700" y="9333"/>
                  <a:pt x="1736" y="9333"/>
                  <a:pt x="1783" y="9333"/>
                </a:cubicBezTo>
                <a:cubicBezTo>
                  <a:pt x="1806" y="9322"/>
                  <a:pt x="1830" y="9322"/>
                  <a:pt x="1841" y="9322"/>
                </a:cubicBezTo>
                <a:cubicBezTo>
                  <a:pt x="1900" y="9310"/>
                  <a:pt x="1971" y="9298"/>
                  <a:pt x="2029" y="9275"/>
                </a:cubicBezTo>
                <a:cubicBezTo>
                  <a:pt x="2088" y="9251"/>
                  <a:pt x="2146" y="9239"/>
                  <a:pt x="2193" y="9216"/>
                </a:cubicBezTo>
                <a:cubicBezTo>
                  <a:pt x="2205" y="9205"/>
                  <a:pt x="2216" y="9205"/>
                  <a:pt x="2229" y="9192"/>
                </a:cubicBezTo>
                <a:cubicBezTo>
                  <a:pt x="2275" y="9169"/>
                  <a:pt x="2322" y="9145"/>
                  <a:pt x="2357" y="9122"/>
                </a:cubicBezTo>
                <a:cubicBezTo>
                  <a:pt x="2369" y="9111"/>
                  <a:pt x="2380" y="9111"/>
                  <a:pt x="2380" y="9099"/>
                </a:cubicBezTo>
                <a:cubicBezTo>
                  <a:pt x="2427" y="9075"/>
                  <a:pt x="2463" y="9052"/>
                  <a:pt x="2498" y="9028"/>
                </a:cubicBezTo>
                <a:cubicBezTo>
                  <a:pt x="2498" y="9017"/>
                  <a:pt x="2510" y="9017"/>
                  <a:pt x="2521" y="9005"/>
                </a:cubicBezTo>
                <a:cubicBezTo>
                  <a:pt x="2557" y="8981"/>
                  <a:pt x="2591" y="8947"/>
                  <a:pt x="2627" y="8911"/>
                </a:cubicBezTo>
                <a:cubicBezTo>
                  <a:pt x="2627" y="8900"/>
                  <a:pt x="2638" y="8900"/>
                  <a:pt x="2651" y="8887"/>
                </a:cubicBezTo>
                <a:cubicBezTo>
                  <a:pt x="2709" y="8817"/>
                  <a:pt x="2768" y="8747"/>
                  <a:pt x="2815" y="8665"/>
                </a:cubicBezTo>
                <a:cubicBezTo>
                  <a:pt x="2826" y="8653"/>
                  <a:pt x="2826" y="8653"/>
                  <a:pt x="2826" y="8642"/>
                </a:cubicBezTo>
                <a:cubicBezTo>
                  <a:pt x="2849" y="8606"/>
                  <a:pt x="2873" y="8559"/>
                  <a:pt x="2896" y="8525"/>
                </a:cubicBezTo>
                <a:cubicBezTo>
                  <a:pt x="2896" y="8512"/>
                  <a:pt x="2896" y="8512"/>
                  <a:pt x="2909" y="8501"/>
                </a:cubicBezTo>
                <a:cubicBezTo>
                  <a:pt x="2920" y="8465"/>
                  <a:pt x="2932" y="8431"/>
                  <a:pt x="2943" y="8384"/>
                </a:cubicBezTo>
                <a:cubicBezTo>
                  <a:pt x="2955" y="8384"/>
                  <a:pt x="2955" y="8372"/>
                  <a:pt x="2955" y="8372"/>
                </a:cubicBezTo>
                <a:lnTo>
                  <a:pt x="2990" y="8231"/>
                </a:lnTo>
                <a:lnTo>
                  <a:pt x="2990" y="8207"/>
                </a:lnTo>
                <a:cubicBezTo>
                  <a:pt x="3002" y="8161"/>
                  <a:pt x="3014" y="8126"/>
                  <a:pt x="3014" y="8079"/>
                </a:cubicBezTo>
                <a:cubicBezTo>
                  <a:pt x="3026" y="8009"/>
                  <a:pt x="3026" y="7950"/>
                  <a:pt x="3026" y="7879"/>
                </a:cubicBezTo>
                <a:cubicBezTo>
                  <a:pt x="3753" y="7774"/>
                  <a:pt x="4480" y="7598"/>
                  <a:pt x="5206" y="7504"/>
                </a:cubicBezTo>
                <a:cubicBezTo>
                  <a:pt x="5218" y="7527"/>
                  <a:pt x="5218" y="7540"/>
                  <a:pt x="5218" y="7551"/>
                </a:cubicBezTo>
                <a:lnTo>
                  <a:pt x="5218" y="7574"/>
                </a:lnTo>
                <a:cubicBezTo>
                  <a:pt x="5218" y="7610"/>
                  <a:pt x="5230" y="7657"/>
                  <a:pt x="5241" y="7704"/>
                </a:cubicBezTo>
                <a:lnTo>
                  <a:pt x="5241" y="7739"/>
                </a:lnTo>
                <a:cubicBezTo>
                  <a:pt x="5253" y="7785"/>
                  <a:pt x="5253" y="7821"/>
                  <a:pt x="5265" y="7856"/>
                </a:cubicBezTo>
                <a:cubicBezTo>
                  <a:pt x="5265" y="7868"/>
                  <a:pt x="5277" y="7879"/>
                  <a:pt x="5277" y="7891"/>
                </a:cubicBezTo>
                <a:lnTo>
                  <a:pt x="5312" y="8032"/>
                </a:lnTo>
                <a:lnTo>
                  <a:pt x="5312" y="8043"/>
                </a:lnTo>
                <a:cubicBezTo>
                  <a:pt x="5324" y="8090"/>
                  <a:pt x="5335" y="8137"/>
                  <a:pt x="5358" y="8173"/>
                </a:cubicBezTo>
                <a:cubicBezTo>
                  <a:pt x="5358" y="8196"/>
                  <a:pt x="5358" y="8207"/>
                  <a:pt x="5371" y="8220"/>
                </a:cubicBezTo>
                <a:lnTo>
                  <a:pt x="5405" y="8325"/>
                </a:lnTo>
                <a:cubicBezTo>
                  <a:pt x="5417" y="8337"/>
                  <a:pt x="5417" y="8348"/>
                  <a:pt x="5417" y="8360"/>
                </a:cubicBezTo>
                <a:cubicBezTo>
                  <a:pt x="5441" y="8407"/>
                  <a:pt x="5452" y="8454"/>
                  <a:pt x="5476" y="8501"/>
                </a:cubicBezTo>
                <a:cubicBezTo>
                  <a:pt x="5476" y="8501"/>
                  <a:pt x="5476" y="8512"/>
                  <a:pt x="5488" y="8512"/>
                </a:cubicBezTo>
                <a:cubicBezTo>
                  <a:pt x="5499" y="8548"/>
                  <a:pt x="5523" y="8595"/>
                  <a:pt x="5546" y="8642"/>
                </a:cubicBezTo>
                <a:cubicBezTo>
                  <a:pt x="5546" y="8653"/>
                  <a:pt x="5558" y="8665"/>
                  <a:pt x="5558" y="8676"/>
                </a:cubicBezTo>
                <a:cubicBezTo>
                  <a:pt x="5582" y="8712"/>
                  <a:pt x="5593" y="8747"/>
                  <a:pt x="5616" y="8770"/>
                </a:cubicBezTo>
                <a:cubicBezTo>
                  <a:pt x="5616" y="8782"/>
                  <a:pt x="5629" y="8806"/>
                  <a:pt x="5640" y="8817"/>
                </a:cubicBezTo>
                <a:cubicBezTo>
                  <a:pt x="5663" y="8853"/>
                  <a:pt x="5687" y="8900"/>
                  <a:pt x="5710" y="8947"/>
                </a:cubicBezTo>
                <a:cubicBezTo>
                  <a:pt x="5746" y="8993"/>
                  <a:pt x="5769" y="9028"/>
                  <a:pt x="5793" y="9064"/>
                </a:cubicBezTo>
                <a:cubicBezTo>
                  <a:pt x="5804" y="9075"/>
                  <a:pt x="5804" y="9087"/>
                  <a:pt x="5816" y="9099"/>
                </a:cubicBezTo>
                <a:cubicBezTo>
                  <a:pt x="5840" y="9134"/>
                  <a:pt x="5863" y="9158"/>
                  <a:pt x="5886" y="9192"/>
                </a:cubicBezTo>
                <a:cubicBezTo>
                  <a:pt x="5898" y="9205"/>
                  <a:pt x="5898" y="9216"/>
                  <a:pt x="5910" y="9228"/>
                </a:cubicBezTo>
                <a:cubicBezTo>
                  <a:pt x="5945" y="9263"/>
                  <a:pt x="5968" y="9298"/>
                  <a:pt x="6004" y="9345"/>
                </a:cubicBezTo>
                <a:lnTo>
                  <a:pt x="6109" y="9450"/>
                </a:lnTo>
                <a:cubicBezTo>
                  <a:pt x="6109" y="9462"/>
                  <a:pt x="6121" y="9474"/>
                  <a:pt x="6132" y="9486"/>
                </a:cubicBezTo>
                <a:cubicBezTo>
                  <a:pt x="6156" y="9509"/>
                  <a:pt x="6191" y="9533"/>
                  <a:pt x="6215" y="9556"/>
                </a:cubicBezTo>
                <a:cubicBezTo>
                  <a:pt x="6226" y="9567"/>
                  <a:pt x="6238" y="9580"/>
                  <a:pt x="6238" y="9591"/>
                </a:cubicBezTo>
                <a:cubicBezTo>
                  <a:pt x="6273" y="9627"/>
                  <a:pt x="6320" y="9661"/>
                  <a:pt x="6355" y="9685"/>
                </a:cubicBezTo>
                <a:lnTo>
                  <a:pt x="6355" y="9697"/>
                </a:lnTo>
                <a:cubicBezTo>
                  <a:pt x="6390" y="9720"/>
                  <a:pt x="6426" y="9755"/>
                  <a:pt x="6473" y="9779"/>
                </a:cubicBezTo>
                <a:cubicBezTo>
                  <a:pt x="6484" y="9791"/>
                  <a:pt x="6496" y="9802"/>
                  <a:pt x="6507" y="9802"/>
                </a:cubicBezTo>
                <a:cubicBezTo>
                  <a:pt x="6531" y="9825"/>
                  <a:pt x="6566" y="9849"/>
                  <a:pt x="6590" y="9872"/>
                </a:cubicBezTo>
                <a:cubicBezTo>
                  <a:pt x="6601" y="9872"/>
                  <a:pt x="6613" y="9885"/>
                  <a:pt x="6625" y="9896"/>
                </a:cubicBezTo>
                <a:cubicBezTo>
                  <a:pt x="6672" y="9919"/>
                  <a:pt x="6707" y="9943"/>
                  <a:pt x="6754" y="9966"/>
                </a:cubicBezTo>
                <a:cubicBezTo>
                  <a:pt x="6801" y="10002"/>
                  <a:pt x="6836" y="10013"/>
                  <a:pt x="6883" y="10036"/>
                </a:cubicBezTo>
                <a:cubicBezTo>
                  <a:pt x="6895" y="10049"/>
                  <a:pt x="6906" y="10049"/>
                  <a:pt x="6918" y="10060"/>
                </a:cubicBezTo>
                <a:cubicBezTo>
                  <a:pt x="6953" y="10072"/>
                  <a:pt x="6989" y="10096"/>
                  <a:pt x="7023" y="10107"/>
                </a:cubicBezTo>
                <a:cubicBezTo>
                  <a:pt x="7035" y="10107"/>
                  <a:pt x="7047" y="10119"/>
                  <a:pt x="7059" y="10119"/>
                </a:cubicBezTo>
                <a:cubicBezTo>
                  <a:pt x="7106" y="10142"/>
                  <a:pt x="7153" y="10154"/>
                  <a:pt x="7200" y="10177"/>
                </a:cubicBezTo>
                <a:cubicBezTo>
                  <a:pt x="7234" y="10189"/>
                  <a:pt x="7270" y="10201"/>
                  <a:pt x="7293" y="10213"/>
                </a:cubicBezTo>
                <a:cubicBezTo>
                  <a:pt x="7246" y="10529"/>
                  <a:pt x="7200" y="10857"/>
                  <a:pt x="7153" y="11174"/>
                </a:cubicBezTo>
                <a:cubicBezTo>
                  <a:pt x="6929" y="11185"/>
                  <a:pt x="6695" y="11256"/>
                  <a:pt x="6449" y="11385"/>
                </a:cubicBezTo>
                <a:cubicBezTo>
                  <a:pt x="5945" y="11643"/>
                  <a:pt x="5746" y="12112"/>
                  <a:pt x="5746" y="12605"/>
                </a:cubicBezTo>
                <a:lnTo>
                  <a:pt x="5746" y="12616"/>
                </a:lnTo>
                <a:cubicBezTo>
                  <a:pt x="5757" y="12675"/>
                  <a:pt x="5757" y="12722"/>
                  <a:pt x="5757" y="12780"/>
                </a:cubicBezTo>
                <a:cubicBezTo>
                  <a:pt x="5757" y="12780"/>
                  <a:pt x="5769" y="12780"/>
                  <a:pt x="5769" y="12792"/>
                </a:cubicBezTo>
                <a:cubicBezTo>
                  <a:pt x="5769" y="12839"/>
                  <a:pt x="5780" y="12897"/>
                  <a:pt x="5793" y="12944"/>
                </a:cubicBezTo>
                <a:cubicBezTo>
                  <a:pt x="5793" y="12956"/>
                  <a:pt x="5804" y="12980"/>
                  <a:pt x="5804" y="12991"/>
                </a:cubicBezTo>
                <a:cubicBezTo>
                  <a:pt x="5816" y="13038"/>
                  <a:pt x="5827" y="13074"/>
                  <a:pt x="5840" y="13108"/>
                </a:cubicBezTo>
                <a:cubicBezTo>
                  <a:pt x="5840" y="13132"/>
                  <a:pt x="5851" y="13144"/>
                  <a:pt x="5851" y="13167"/>
                </a:cubicBezTo>
                <a:cubicBezTo>
                  <a:pt x="5874" y="13214"/>
                  <a:pt x="5886" y="13261"/>
                  <a:pt x="5910" y="13319"/>
                </a:cubicBezTo>
                <a:lnTo>
                  <a:pt x="5921" y="13331"/>
                </a:lnTo>
                <a:cubicBezTo>
                  <a:pt x="5933" y="13378"/>
                  <a:pt x="5957" y="13425"/>
                  <a:pt x="5992" y="13472"/>
                </a:cubicBezTo>
                <a:cubicBezTo>
                  <a:pt x="5992" y="13483"/>
                  <a:pt x="6004" y="13496"/>
                  <a:pt x="6015" y="13519"/>
                </a:cubicBezTo>
                <a:cubicBezTo>
                  <a:pt x="6038" y="13554"/>
                  <a:pt x="6062" y="13589"/>
                  <a:pt x="6074" y="13624"/>
                </a:cubicBezTo>
                <a:lnTo>
                  <a:pt x="6109" y="13660"/>
                </a:lnTo>
                <a:lnTo>
                  <a:pt x="6215" y="13800"/>
                </a:lnTo>
                <a:cubicBezTo>
                  <a:pt x="6249" y="13847"/>
                  <a:pt x="6285" y="13882"/>
                  <a:pt x="6332" y="13918"/>
                </a:cubicBezTo>
                <a:lnTo>
                  <a:pt x="6367" y="13952"/>
                </a:lnTo>
                <a:cubicBezTo>
                  <a:pt x="6390" y="13976"/>
                  <a:pt x="6426" y="14011"/>
                  <a:pt x="6460" y="14035"/>
                </a:cubicBezTo>
                <a:cubicBezTo>
                  <a:pt x="6473" y="14046"/>
                  <a:pt x="6484" y="14058"/>
                  <a:pt x="6496" y="14058"/>
                </a:cubicBezTo>
                <a:cubicBezTo>
                  <a:pt x="6543" y="14093"/>
                  <a:pt x="6590" y="14129"/>
                  <a:pt x="6637" y="14152"/>
                </a:cubicBezTo>
                <a:lnTo>
                  <a:pt x="6648" y="14163"/>
                </a:lnTo>
                <a:lnTo>
                  <a:pt x="6789" y="14234"/>
                </a:lnTo>
                <a:cubicBezTo>
                  <a:pt x="6801" y="14234"/>
                  <a:pt x="6812" y="14246"/>
                  <a:pt x="6836" y="14246"/>
                </a:cubicBezTo>
                <a:cubicBezTo>
                  <a:pt x="6871" y="14269"/>
                  <a:pt x="6906" y="14281"/>
                  <a:pt x="6953" y="14293"/>
                </a:cubicBezTo>
                <a:cubicBezTo>
                  <a:pt x="6965" y="14293"/>
                  <a:pt x="6976" y="14293"/>
                  <a:pt x="7000" y="14304"/>
                </a:cubicBezTo>
                <a:cubicBezTo>
                  <a:pt x="7059" y="14316"/>
                  <a:pt x="7106" y="14328"/>
                  <a:pt x="7164" y="14340"/>
                </a:cubicBezTo>
                <a:lnTo>
                  <a:pt x="7398" y="14340"/>
                </a:lnTo>
                <a:cubicBezTo>
                  <a:pt x="7445" y="14340"/>
                  <a:pt x="7481" y="14340"/>
                  <a:pt x="7528" y="14328"/>
                </a:cubicBezTo>
                <a:lnTo>
                  <a:pt x="7586" y="14328"/>
                </a:lnTo>
                <a:cubicBezTo>
                  <a:pt x="7645" y="14316"/>
                  <a:pt x="7715" y="14304"/>
                  <a:pt x="7774" y="14281"/>
                </a:cubicBezTo>
                <a:cubicBezTo>
                  <a:pt x="7833" y="14257"/>
                  <a:pt x="7880" y="14234"/>
                  <a:pt x="7938" y="14210"/>
                </a:cubicBezTo>
                <a:cubicBezTo>
                  <a:pt x="7950" y="14210"/>
                  <a:pt x="7961" y="14199"/>
                  <a:pt x="7973" y="14199"/>
                </a:cubicBezTo>
                <a:cubicBezTo>
                  <a:pt x="8020" y="14176"/>
                  <a:pt x="8067" y="14152"/>
                  <a:pt x="8102" y="14117"/>
                </a:cubicBezTo>
                <a:cubicBezTo>
                  <a:pt x="8114" y="14117"/>
                  <a:pt x="8125" y="14117"/>
                  <a:pt x="8125" y="14105"/>
                </a:cubicBezTo>
                <a:cubicBezTo>
                  <a:pt x="8172" y="14082"/>
                  <a:pt x="8208" y="14058"/>
                  <a:pt x="8243" y="14023"/>
                </a:cubicBezTo>
                <a:lnTo>
                  <a:pt x="8255" y="14011"/>
                </a:lnTo>
                <a:cubicBezTo>
                  <a:pt x="8302" y="13976"/>
                  <a:pt x="8336" y="13952"/>
                  <a:pt x="8372" y="13918"/>
                </a:cubicBezTo>
                <a:cubicBezTo>
                  <a:pt x="8372" y="13905"/>
                  <a:pt x="8383" y="13894"/>
                  <a:pt x="8383" y="13894"/>
                </a:cubicBezTo>
                <a:cubicBezTo>
                  <a:pt x="8419" y="13859"/>
                  <a:pt x="8454" y="13824"/>
                  <a:pt x="8477" y="13788"/>
                </a:cubicBezTo>
                <a:cubicBezTo>
                  <a:pt x="8513" y="13741"/>
                  <a:pt x="8536" y="13707"/>
                  <a:pt x="8560" y="13671"/>
                </a:cubicBezTo>
                <a:cubicBezTo>
                  <a:pt x="8571" y="13660"/>
                  <a:pt x="8571" y="13648"/>
                  <a:pt x="8571" y="13648"/>
                </a:cubicBezTo>
                <a:cubicBezTo>
                  <a:pt x="8594" y="13601"/>
                  <a:pt x="8618" y="13566"/>
                  <a:pt x="8641" y="13530"/>
                </a:cubicBezTo>
                <a:lnTo>
                  <a:pt x="8641" y="13507"/>
                </a:lnTo>
                <a:cubicBezTo>
                  <a:pt x="8665" y="13460"/>
                  <a:pt x="8677" y="13425"/>
                  <a:pt x="8688" y="13390"/>
                </a:cubicBezTo>
                <a:cubicBezTo>
                  <a:pt x="8688" y="13378"/>
                  <a:pt x="8700" y="13378"/>
                  <a:pt x="8700" y="13366"/>
                </a:cubicBezTo>
                <a:cubicBezTo>
                  <a:pt x="8712" y="13331"/>
                  <a:pt x="8724" y="13285"/>
                  <a:pt x="8735" y="13238"/>
                </a:cubicBezTo>
                <a:lnTo>
                  <a:pt x="8735" y="13214"/>
                </a:lnTo>
                <a:cubicBezTo>
                  <a:pt x="8747" y="13167"/>
                  <a:pt x="8758" y="13120"/>
                  <a:pt x="8758" y="13085"/>
                </a:cubicBezTo>
                <a:cubicBezTo>
                  <a:pt x="8841" y="12370"/>
                  <a:pt x="8430" y="11584"/>
                  <a:pt x="7774" y="11291"/>
                </a:cubicBezTo>
                <a:lnTo>
                  <a:pt x="7914" y="10307"/>
                </a:lnTo>
                <a:lnTo>
                  <a:pt x="8044" y="10307"/>
                </a:lnTo>
                <a:cubicBezTo>
                  <a:pt x="8091" y="10307"/>
                  <a:pt x="8149" y="10307"/>
                  <a:pt x="8196" y="10294"/>
                </a:cubicBezTo>
                <a:cubicBezTo>
                  <a:pt x="8255" y="10294"/>
                  <a:pt x="8313" y="10283"/>
                  <a:pt x="8360" y="10271"/>
                </a:cubicBezTo>
                <a:lnTo>
                  <a:pt x="8407" y="10271"/>
                </a:lnTo>
                <a:cubicBezTo>
                  <a:pt x="8454" y="10260"/>
                  <a:pt x="8489" y="10248"/>
                  <a:pt x="8536" y="10248"/>
                </a:cubicBezTo>
                <a:cubicBezTo>
                  <a:pt x="8547" y="10236"/>
                  <a:pt x="8571" y="10236"/>
                  <a:pt x="8583" y="10236"/>
                </a:cubicBezTo>
                <a:cubicBezTo>
                  <a:pt x="8641" y="10224"/>
                  <a:pt x="8688" y="10201"/>
                  <a:pt x="8747" y="10189"/>
                </a:cubicBezTo>
                <a:cubicBezTo>
                  <a:pt x="8818" y="10166"/>
                  <a:pt x="8876" y="10142"/>
                  <a:pt x="8935" y="10119"/>
                </a:cubicBezTo>
                <a:cubicBezTo>
                  <a:pt x="8946" y="10107"/>
                  <a:pt x="8969" y="10096"/>
                  <a:pt x="8993" y="10096"/>
                </a:cubicBezTo>
                <a:cubicBezTo>
                  <a:pt x="9029" y="10072"/>
                  <a:pt x="9063" y="10060"/>
                  <a:pt x="9110" y="10036"/>
                </a:cubicBezTo>
                <a:cubicBezTo>
                  <a:pt x="9122" y="10025"/>
                  <a:pt x="9146" y="10013"/>
                  <a:pt x="9169" y="10002"/>
                </a:cubicBezTo>
                <a:cubicBezTo>
                  <a:pt x="9204" y="9990"/>
                  <a:pt x="9240" y="9966"/>
                  <a:pt x="9274" y="9943"/>
                </a:cubicBezTo>
                <a:cubicBezTo>
                  <a:pt x="9298" y="9931"/>
                  <a:pt x="9310" y="9919"/>
                  <a:pt x="9321" y="9919"/>
                </a:cubicBezTo>
                <a:cubicBezTo>
                  <a:pt x="9427" y="9849"/>
                  <a:pt x="9521" y="9779"/>
                  <a:pt x="9603" y="9708"/>
                </a:cubicBezTo>
                <a:cubicBezTo>
                  <a:pt x="9626" y="9697"/>
                  <a:pt x="9638" y="9685"/>
                  <a:pt x="9649" y="9673"/>
                </a:cubicBezTo>
                <a:cubicBezTo>
                  <a:pt x="9673" y="9650"/>
                  <a:pt x="9709" y="9627"/>
                  <a:pt x="9732" y="9603"/>
                </a:cubicBezTo>
                <a:cubicBezTo>
                  <a:pt x="9743" y="9591"/>
                  <a:pt x="9767" y="9580"/>
                  <a:pt x="9779" y="9556"/>
                </a:cubicBezTo>
                <a:lnTo>
                  <a:pt x="9861" y="9474"/>
                </a:lnTo>
                <a:cubicBezTo>
                  <a:pt x="9861" y="9462"/>
                  <a:pt x="9873" y="9450"/>
                  <a:pt x="9884" y="9439"/>
                </a:cubicBezTo>
                <a:cubicBezTo>
                  <a:pt x="9954" y="9356"/>
                  <a:pt x="10025" y="9275"/>
                  <a:pt x="10084" y="9192"/>
                </a:cubicBezTo>
                <a:cubicBezTo>
                  <a:pt x="10095" y="9181"/>
                  <a:pt x="10095" y="9169"/>
                  <a:pt x="10107" y="9145"/>
                </a:cubicBezTo>
                <a:cubicBezTo>
                  <a:pt x="10131" y="9122"/>
                  <a:pt x="10142" y="9087"/>
                  <a:pt x="10165" y="9052"/>
                </a:cubicBezTo>
                <a:cubicBezTo>
                  <a:pt x="10178" y="9040"/>
                  <a:pt x="10178" y="9028"/>
                  <a:pt x="10189" y="9005"/>
                </a:cubicBezTo>
                <a:cubicBezTo>
                  <a:pt x="10212" y="8981"/>
                  <a:pt x="10224" y="8947"/>
                  <a:pt x="10236" y="8911"/>
                </a:cubicBezTo>
                <a:cubicBezTo>
                  <a:pt x="10248" y="8900"/>
                  <a:pt x="10259" y="8887"/>
                  <a:pt x="10259" y="8864"/>
                </a:cubicBezTo>
                <a:cubicBezTo>
                  <a:pt x="10306" y="8770"/>
                  <a:pt x="10342" y="8676"/>
                  <a:pt x="10376" y="8583"/>
                </a:cubicBezTo>
                <a:cubicBezTo>
                  <a:pt x="10376" y="8571"/>
                  <a:pt x="10376" y="8548"/>
                  <a:pt x="10389" y="8536"/>
                </a:cubicBezTo>
                <a:cubicBezTo>
                  <a:pt x="10400" y="8501"/>
                  <a:pt x="10400" y="8465"/>
                  <a:pt x="10412" y="8431"/>
                </a:cubicBezTo>
                <a:cubicBezTo>
                  <a:pt x="10423" y="8419"/>
                  <a:pt x="10423" y="8395"/>
                  <a:pt x="10423" y="8384"/>
                </a:cubicBezTo>
                <a:cubicBezTo>
                  <a:pt x="10435" y="8348"/>
                  <a:pt x="10447" y="8313"/>
                  <a:pt x="10447" y="8278"/>
                </a:cubicBezTo>
                <a:cubicBezTo>
                  <a:pt x="10447" y="8254"/>
                  <a:pt x="10459" y="8243"/>
                  <a:pt x="10459" y="8231"/>
                </a:cubicBezTo>
                <a:cubicBezTo>
                  <a:pt x="10494" y="8020"/>
                  <a:pt x="10506" y="7798"/>
                  <a:pt x="10494" y="7574"/>
                </a:cubicBezTo>
                <a:cubicBezTo>
                  <a:pt x="11009" y="7481"/>
                  <a:pt x="11538" y="7376"/>
                  <a:pt x="12065" y="7293"/>
                </a:cubicBezTo>
                <a:cubicBezTo>
                  <a:pt x="12065" y="7316"/>
                  <a:pt x="12077" y="7340"/>
                  <a:pt x="12088" y="7352"/>
                </a:cubicBezTo>
                <a:lnTo>
                  <a:pt x="12088" y="7363"/>
                </a:lnTo>
                <a:lnTo>
                  <a:pt x="12158" y="7504"/>
                </a:lnTo>
                <a:cubicBezTo>
                  <a:pt x="12171" y="7527"/>
                  <a:pt x="12182" y="7540"/>
                  <a:pt x="12182" y="7551"/>
                </a:cubicBezTo>
                <a:lnTo>
                  <a:pt x="12252" y="7657"/>
                </a:lnTo>
                <a:cubicBezTo>
                  <a:pt x="12264" y="7668"/>
                  <a:pt x="12276" y="7692"/>
                  <a:pt x="12276" y="7704"/>
                </a:cubicBezTo>
                <a:cubicBezTo>
                  <a:pt x="12311" y="7751"/>
                  <a:pt x="12346" y="7798"/>
                  <a:pt x="12382" y="7832"/>
                </a:cubicBezTo>
                <a:lnTo>
                  <a:pt x="12393" y="7832"/>
                </a:lnTo>
                <a:cubicBezTo>
                  <a:pt x="12429" y="7879"/>
                  <a:pt x="12463" y="7915"/>
                  <a:pt x="12499" y="7962"/>
                </a:cubicBezTo>
                <a:lnTo>
                  <a:pt x="12534" y="7996"/>
                </a:lnTo>
                <a:cubicBezTo>
                  <a:pt x="12569" y="8020"/>
                  <a:pt x="12604" y="8043"/>
                  <a:pt x="12627" y="8067"/>
                </a:cubicBezTo>
                <a:cubicBezTo>
                  <a:pt x="12640" y="8079"/>
                  <a:pt x="12663" y="8090"/>
                  <a:pt x="12674" y="8102"/>
                </a:cubicBezTo>
                <a:cubicBezTo>
                  <a:pt x="12721" y="8137"/>
                  <a:pt x="12757" y="8161"/>
                  <a:pt x="12815" y="8196"/>
                </a:cubicBezTo>
                <a:lnTo>
                  <a:pt x="12956" y="8267"/>
                </a:lnTo>
                <a:cubicBezTo>
                  <a:pt x="12979" y="8278"/>
                  <a:pt x="12991" y="8278"/>
                  <a:pt x="13003" y="8290"/>
                </a:cubicBezTo>
                <a:cubicBezTo>
                  <a:pt x="13049" y="8301"/>
                  <a:pt x="13085" y="8313"/>
                  <a:pt x="13120" y="8325"/>
                </a:cubicBezTo>
                <a:cubicBezTo>
                  <a:pt x="13143" y="8337"/>
                  <a:pt x="13155" y="8337"/>
                  <a:pt x="13167" y="8337"/>
                </a:cubicBezTo>
                <a:cubicBezTo>
                  <a:pt x="13226" y="8360"/>
                  <a:pt x="13284" y="8372"/>
                  <a:pt x="13343" y="8372"/>
                </a:cubicBezTo>
                <a:cubicBezTo>
                  <a:pt x="13401" y="8384"/>
                  <a:pt x="13448" y="8384"/>
                  <a:pt x="13507" y="8384"/>
                </a:cubicBezTo>
                <a:lnTo>
                  <a:pt x="13565" y="8384"/>
                </a:lnTo>
                <a:cubicBezTo>
                  <a:pt x="13612" y="8384"/>
                  <a:pt x="13659" y="8372"/>
                  <a:pt x="13706" y="8372"/>
                </a:cubicBezTo>
                <a:cubicBezTo>
                  <a:pt x="13718" y="8372"/>
                  <a:pt x="13742" y="8360"/>
                  <a:pt x="13753" y="8360"/>
                </a:cubicBezTo>
                <a:cubicBezTo>
                  <a:pt x="13823" y="8348"/>
                  <a:pt x="13882" y="8337"/>
                  <a:pt x="13953" y="8313"/>
                </a:cubicBezTo>
                <a:cubicBezTo>
                  <a:pt x="14000" y="8301"/>
                  <a:pt x="14058" y="8278"/>
                  <a:pt x="14105" y="8254"/>
                </a:cubicBezTo>
                <a:cubicBezTo>
                  <a:pt x="14117" y="8243"/>
                  <a:pt x="14128" y="8243"/>
                  <a:pt x="14140" y="8231"/>
                </a:cubicBezTo>
                <a:lnTo>
                  <a:pt x="14281" y="8161"/>
                </a:lnTo>
                <a:cubicBezTo>
                  <a:pt x="14292" y="8149"/>
                  <a:pt x="14292" y="8149"/>
                  <a:pt x="14304" y="8149"/>
                </a:cubicBezTo>
                <a:cubicBezTo>
                  <a:pt x="14339" y="8114"/>
                  <a:pt x="14375" y="8090"/>
                  <a:pt x="14410" y="8067"/>
                </a:cubicBezTo>
                <a:cubicBezTo>
                  <a:pt x="14422" y="8056"/>
                  <a:pt x="14422" y="8056"/>
                  <a:pt x="14433" y="8056"/>
                </a:cubicBezTo>
                <a:lnTo>
                  <a:pt x="14539" y="7950"/>
                </a:lnTo>
                <a:cubicBezTo>
                  <a:pt x="14550" y="7950"/>
                  <a:pt x="14550" y="7938"/>
                  <a:pt x="14562" y="7926"/>
                </a:cubicBezTo>
                <a:cubicBezTo>
                  <a:pt x="14597" y="7891"/>
                  <a:pt x="14621" y="7856"/>
                  <a:pt x="14656" y="7821"/>
                </a:cubicBezTo>
                <a:cubicBezTo>
                  <a:pt x="14680" y="7785"/>
                  <a:pt x="14714" y="7751"/>
                  <a:pt x="14738" y="7704"/>
                </a:cubicBezTo>
                <a:cubicBezTo>
                  <a:pt x="14738" y="7704"/>
                  <a:pt x="14750" y="7692"/>
                  <a:pt x="14750" y="7680"/>
                </a:cubicBezTo>
                <a:cubicBezTo>
                  <a:pt x="14773" y="7645"/>
                  <a:pt x="14797" y="7598"/>
                  <a:pt x="14808" y="7563"/>
                </a:cubicBezTo>
                <a:cubicBezTo>
                  <a:pt x="14808" y="7551"/>
                  <a:pt x="14820" y="7551"/>
                  <a:pt x="14820" y="7540"/>
                </a:cubicBezTo>
                <a:cubicBezTo>
                  <a:pt x="14832" y="7504"/>
                  <a:pt x="14855" y="7469"/>
                  <a:pt x="14867" y="7434"/>
                </a:cubicBezTo>
                <a:lnTo>
                  <a:pt x="14867" y="7410"/>
                </a:lnTo>
                <a:cubicBezTo>
                  <a:pt x="14878" y="7363"/>
                  <a:pt x="14891" y="7316"/>
                  <a:pt x="14902" y="7282"/>
                </a:cubicBezTo>
                <a:cubicBezTo>
                  <a:pt x="14902" y="7270"/>
                  <a:pt x="14914" y="7258"/>
                  <a:pt x="14914" y="7246"/>
                </a:cubicBezTo>
                <a:cubicBezTo>
                  <a:pt x="14925" y="7211"/>
                  <a:pt x="14925" y="7164"/>
                  <a:pt x="14938" y="7118"/>
                </a:cubicBezTo>
                <a:cubicBezTo>
                  <a:pt x="14938" y="7024"/>
                  <a:pt x="14949" y="6930"/>
                  <a:pt x="14938" y="6836"/>
                </a:cubicBezTo>
                <a:cubicBezTo>
                  <a:pt x="14972" y="5969"/>
                  <a:pt x="14328" y="5042"/>
                  <a:pt x="13401" y="5031"/>
                </a:cubicBezTo>
                <a:cubicBezTo>
                  <a:pt x="13155" y="5031"/>
                  <a:pt x="12898" y="5101"/>
                  <a:pt x="12616" y="5242"/>
                </a:cubicBezTo>
                <a:cubicBezTo>
                  <a:pt x="12124" y="5500"/>
                  <a:pt x="11913" y="5969"/>
                  <a:pt x="11924" y="6461"/>
                </a:cubicBezTo>
                <a:lnTo>
                  <a:pt x="11924" y="6472"/>
                </a:lnTo>
                <a:lnTo>
                  <a:pt x="11924" y="6531"/>
                </a:lnTo>
                <a:lnTo>
                  <a:pt x="11924" y="6636"/>
                </a:lnTo>
                <a:lnTo>
                  <a:pt x="11924" y="6649"/>
                </a:lnTo>
                <a:lnTo>
                  <a:pt x="11924" y="6672"/>
                </a:lnTo>
                <a:cubicBezTo>
                  <a:pt x="11408" y="6754"/>
                  <a:pt x="10892" y="6860"/>
                  <a:pt x="10389" y="6941"/>
                </a:cubicBezTo>
                <a:cubicBezTo>
                  <a:pt x="10060" y="5758"/>
                  <a:pt x="9087" y="4737"/>
                  <a:pt x="7786" y="4737"/>
                </a:cubicBezTo>
                <a:cubicBezTo>
                  <a:pt x="7586" y="4737"/>
                  <a:pt x="7387" y="4761"/>
                  <a:pt x="7176" y="4807"/>
                </a:cubicBezTo>
                <a:cubicBezTo>
                  <a:pt x="7023" y="4187"/>
                  <a:pt x="6824" y="3588"/>
                  <a:pt x="6672" y="2967"/>
                </a:cubicBezTo>
                <a:cubicBezTo>
                  <a:pt x="6672" y="2955"/>
                  <a:pt x="6684" y="2955"/>
                  <a:pt x="6684" y="2955"/>
                </a:cubicBezTo>
                <a:cubicBezTo>
                  <a:pt x="6695" y="2944"/>
                  <a:pt x="6707" y="2944"/>
                  <a:pt x="6707" y="2932"/>
                </a:cubicBezTo>
                <a:cubicBezTo>
                  <a:pt x="6754" y="2908"/>
                  <a:pt x="6789" y="2885"/>
                  <a:pt x="6824" y="2861"/>
                </a:cubicBezTo>
                <a:cubicBezTo>
                  <a:pt x="6824" y="2850"/>
                  <a:pt x="6836" y="2850"/>
                  <a:pt x="6848" y="2838"/>
                </a:cubicBezTo>
                <a:cubicBezTo>
                  <a:pt x="6883" y="2814"/>
                  <a:pt x="6918" y="2780"/>
                  <a:pt x="6953" y="2744"/>
                </a:cubicBezTo>
                <a:cubicBezTo>
                  <a:pt x="6953" y="2733"/>
                  <a:pt x="6965" y="2733"/>
                  <a:pt x="6976" y="2721"/>
                </a:cubicBezTo>
                <a:cubicBezTo>
                  <a:pt x="7000" y="2686"/>
                  <a:pt x="7035" y="2650"/>
                  <a:pt x="7070" y="2615"/>
                </a:cubicBezTo>
                <a:cubicBezTo>
                  <a:pt x="7094" y="2580"/>
                  <a:pt x="7117" y="2533"/>
                  <a:pt x="7140" y="2498"/>
                </a:cubicBezTo>
                <a:lnTo>
                  <a:pt x="7164" y="2475"/>
                </a:lnTo>
                <a:cubicBezTo>
                  <a:pt x="7176" y="2439"/>
                  <a:pt x="7200" y="2392"/>
                  <a:pt x="7223" y="2358"/>
                </a:cubicBezTo>
                <a:cubicBezTo>
                  <a:pt x="7223" y="2345"/>
                  <a:pt x="7223" y="2345"/>
                  <a:pt x="7234" y="2334"/>
                </a:cubicBezTo>
                <a:cubicBezTo>
                  <a:pt x="7246" y="2298"/>
                  <a:pt x="7258" y="2264"/>
                  <a:pt x="7270" y="2217"/>
                </a:cubicBezTo>
                <a:cubicBezTo>
                  <a:pt x="7281" y="2217"/>
                  <a:pt x="7281" y="2205"/>
                  <a:pt x="7281" y="2205"/>
                </a:cubicBezTo>
                <a:cubicBezTo>
                  <a:pt x="7293" y="2158"/>
                  <a:pt x="7305" y="2111"/>
                  <a:pt x="7317" y="2076"/>
                </a:cubicBezTo>
                <a:lnTo>
                  <a:pt x="7317" y="2041"/>
                </a:lnTo>
                <a:cubicBezTo>
                  <a:pt x="7328" y="1994"/>
                  <a:pt x="7340" y="1959"/>
                  <a:pt x="7340" y="1912"/>
                </a:cubicBezTo>
                <a:cubicBezTo>
                  <a:pt x="7445" y="1021"/>
                  <a:pt x="6778" y="1"/>
                  <a:pt x="580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80" name="Google Shape;1680;p37"/>
          <p:cNvGrpSpPr/>
          <p:nvPr/>
        </p:nvGrpSpPr>
        <p:grpSpPr>
          <a:xfrm flipH="1">
            <a:off x="313405" y="317906"/>
            <a:ext cx="437023" cy="1218489"/>
            <a:chOff x="2458950" y="370151"/>
            <a:chExt cx="176200" cy="491274"/>
          </a:xfrm>
        </p:grpSpPr>
        <p:sp>
          <p:nvSpPr>
            <p:cNvPr id="1681" name="Google Shape;1681;p37"/>
            <p:cNvSpPr/>
            <p:nvPr/>
          </p:nvSpPr>
          <p:spPr>
            <a:xfrm>
              <a:off x="2541639" y="370151"/>
              <a:ext cx="88000" cy="100225"/>
            </a:xfrm>
            <a:custGeom>
              <a:avLst/>
              <a:gdLst/>
              <a:ahLst/>
              <a:cxnLst/>
              <a:rect l="l" t="t" r="r" b="b"/>
              <a:pathLst>
                <a:path w="3520" h="4009" extrusionOk="0">
                  <a:moveTo>
                    <a:pt x="2021" y="1"/>
                  </a:moveTo>
                  <a:cubicBezTo>
                    <a:pt x="1846" y="1"/>
                    <a:pt x="1681" y="99"/>
                    <a:pt x="1636" y="325"/>
                  </a:cubicBezTo>
                  <a:cubicBezTo>
                    <a:pt x="1585" y="645"/>
                    <a:pt x="1502" y="965"/>
                    <a:pt x="1420" y="1284"/>
                  </a:cubicBezTo>
                  <a:cubicBezTo>
                    <a:pt x="1203" y="1192"/>
                    <a:pt x="976" y="1099"/>
                    <a:pt x="749" y="1037"/>
                  </a:cubicBezTo>
                  <a:cubicBezTo>
                    <a:pt x="704" y="1024"/>
                    <a:pt x="661" y="1018"/>
                    <a:pt x="620" y="1018"/>
                  </a:cubicBezTo>
                  <a:cubicBezTo>
                    <a:pt x="159" y="1018"/>
                    <a:pt x="0" y="1761"/>
                    <a:pt x="512" y="1903"/>
                  </a:cubicBezTo>
                  <a:cubicBezTo>
                    <a:pt x="728" y="1965"/>
                    <a:pt x="945" y="2048"/>
                    <a:pt x="1152" y="2141"/>
                  </a:cubicBezTo>
                  <a:cubicBezTo>
                    <a:pt x="1007" y="2584"/>
                    <a:pt x="842" y="3028"/>
                    <a:pt x="677" y="3461"/>
                  </a:cubicBezTo>
                  <a:cubicBezTo>
                    <a:pt x="552" y="3791"/>
                    <a:pt x="823" y="4008"/>
                    <a:pt x="1099" y="4008"/>
                  </a:cubicBezTo>
                  <a:cubicBezTo>
                    <a:pt x="1281" y="4008"/>
                    <a:pt x="1466" y="3915"/>
                    <a:pt x="1544" y="3698"/>
                  </a:cubicBezTo>
                  <a:cubicBezTo>
                    <a:pt x="1698" y="3306"/>
                    <a:pt x="1842" y="2904"/>
                    <a:pt x="1977" y="2512"/>
                  </a:cubicBezTo>
                  <a:cubicBezTo>
                    <a:pt x="2224" y="2615"/>
                    <a:pt x="2472" y="2698"/>
                    <a:pt x="2740" y="2749"/>
                  </a:cubicBezTo>
                  <a:cubicBezTo>
                    <a:pt x="2775" y="2756"/>
                    <a:pt x="2809" y="2759"/>
                    <a:pt x="2841" y="2759"/>
                  </a:cubicBezTo>
                  <a:cubicBezTo>
                    <a:pt x="3334" y="2759"/>
                    <a:pt x="3519" y="1990"/>
                    <a:pt x="2977" y="1883"/>
                  </a:cubicBezTo>
                  <a:cubicBezTo>
                    <a:pt x="2729" y="1831"/>
                    <a:pt x="2482" y="1749"/>
                    <a:pt x="2255" y="1656"/>
                  </a:cubicBezTo>
                  <a:cubicBezTo>
                    <a:pt x="2358" y="1295"/>
                    <a:pt x="2441" y="934"/>
                    <a:pt x="2513" y="573"/>
                  </a:cubicBezTo>
                  <a:cubicBezTo>
                    <a:pt x="2575" y="225"/>
                    <a:pt x="2286" y="1"/>
                    <a:pt x="20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37"/>
            <p:cNvSpPr/>
            <p:nvPr/>
          </p:nvSpPr>
          <p:spPr>
            <a:xfrm>
              <a:off x="2458950" y="728400"/>
              <a:ext cx="67825" cy="58925"/>
            </a:xfrm>
            <a:custGeom>
              <a:avLst/>
              <a:gdLst/>
              <a:ahLst/>
              <a:cxnLst/>
              <a:rect l="l" t="t" r="r" b="b"/>
              <a:pathLst>
                <a:path w="2713" h="2357" extrusionOk="0">
                  <a:moveTo>
                    <a:pt x="1510" y="0"/>
                  </a:moveTo>
                  <a:cubicBezTo>
                    <a:pt x="1288" y="0"/>
                    <a:pt x="1065" y="67"/>
                    <a:pt x="877" y="205"/>
                  </a:cubicBezTo>
                  <a:cubicBezTo>
                    <a:pt x="774" y="287"/>
                    <a:pt x="671" y="370"/>
                    <a:pt x="558" y="452"/>
                  </a:cubicBezTo>
                  <a:cubicBezTo>
                    <a:pt x="93" y="792"/>
                    <a:pt x="0" y="1473"/>
                    <a:pt x="351" y="1938"/>
                  </a:cubicBezTo>
                  <a:cubicBezTo>
                    <a:pt x="552" y="2212"/>
                    <a:pt x="872" y="2357"/>
                    <a:pt x="1196" y="2357"/>
                  </a:cubicBezTo>
                  <a:cubicBezTo>
                    <a:pt x="1421" y="2357"/>
                    <a:pt x="1647" y="2288"/>
                    <a:pt x="1837" y="2144"/>
                  </a:cubicBezTo>
                  <a:cubicBezTo>
                    <a:pt x="1940" y="2072"/>
                    <a:pt x="2053" y="1989"/>
                    <a:pt x="2156" y="1906"/>
                  </a:cubicBezTo>
                  <a:cubicBezTo>
                    <a:pt x="2621" y="1556"/>
                    <a:pt x="2713" y="886"/>
                    <a:pt x="2362" y="421"/>
                  </a:cubicBezTo>
                  <a:cubicBezTo>
                    <a:pt x="2160" y="145"/>
                    <a:pt x="1837" y="0"/>
                    <a:pt x="15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37"/>
            <p:cNvSpPr/>
            <p:nvPr/>
          </p:nvSpPr>
          <p:spPr>
            <a:xfrm>
              <a:off x="2521600" y="807300"/>
              <a:ext cx="63725" cy="54125"/>
            </a:xfrm>
            <a:custGeom>
              <a:avLst/>
              <a:gdLst/>
              <a:ahLst/>
              <a:cxnLst/>
              <a:rect l="l" t="t" r="r" b="b"/>
              <a:pathLst>
                <a:path w="2549" h="2165" extrusionOk="0">
                  <a:moveTo>
                    <a:pt x="1157" y="1"/>
                  </a:moveTo>
                  <a:cubicBezTo>
                    <a:pt x="631" y="1"/>
                    <a:pt x="159" y="384"/>
                    <a:pt x="83" y="917"/>
                  </a:cubicBezTo>
                  <a:cubicBezTo>
                    <a:pt x="1" y="1484"/>
                    <a:pt x="413" y="2031"/>
                    <a:pt x="991" y="2113"/>
                  </a:cubicBezTo>
                  <a:lnTo>
                    <a:pt x="1270" y="2154"/>
                  </a:lnTo>
                  <a:cubicBezTo>
                    <a:pt x="1319" y="2162"/>
                    <a:pt x="1367" y="2165"/>
                    <a:pt x="1415" y="2165"/>
                  </a:cubicBezTo>
                  <a:cubicBezTo>
                    <a:pt x="1927" y="2165"/>
                    <a:pt x="2391" y="1776"/>
                    <a:pt x="2466" y="1257"/>
                  </a:cubicBezTo>
                  <a:cubicBezTo>
                    <a:pt x="2549" y="680"/>
                    <a:pt x="2136" y="133"/>
                    <a:pt x="1569" y="50"/>
                  </a:cubicBezTo>
                  <a:lnTo>
                    <a:pt x="1290" y="9"/>
                  </a:lnTo>
                  <a:cubicBezTo>
                    <a:pt x="1246" y="3"/>
                    <a:pt x="1201" y="1"/>
                    <a:pt x="1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37"/>
            <p:cNvSpPr/>
            <p:nvPr/>
          </p:nvSpPr>
          <p:spPr>
            <a:xfrm>
              <a:off x="2562825" y="714100"/>
              <a:ext cx="72325" cy="53275"/>
            </a:xfrm>
            <a:custGeom>
              <a:avLst/>
              <a:gdLst/>
              <a:ahLst/>
              <a:cxnLst/>
              <a:rect l="l" t="t" r="r" b="b"/>
              <a:pathLst>
                <a:path w="2893" h="2131" extrusionOk="0">
                  <a:moveTo>
                    <a:pt x="1426" y="1"/>
                  </a:moveTo>
                  <a:cubicBezTo>
                    <a:pt x="216" y="1"/>
                    <a:pt x="1" y="1930"/>
                    <a:pt x="1302" y="2118"/>
                  </a:cubicBezTo>
                  <a:cubicBezTo>
                    <a:pt x="1362" y="2127"/>
                    <a:pt x="1420" y="2131"/>
                    <a:pt x="1475" y="2131"/>
                  </a:cubicBezTo>
                  <a:cubicBezTo>
                    <a:pt x="2677" y="2131"/>
                    <a:pt x="2892" y="200"/>
                    <a:pt x="1601" y="14"/>
                  </a:cubicBezTo>
                  <a:cubicBezTo>
                    <a:pt x="1541" y="5"/>
                    <a:pt x="1482" y="1"/>
                    <a:pt x="1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5" name="Google Shape;1685;p37"/>
          <p:cNvGrpSpPr/>
          <p:nvPr/>
        </p:nvGrpSpPr>
        <p:grpSpPr>
          <a:xfrm rot="1800362">
            <a:off x="10337995" y="5588738"/>
            <a:ext cx="2134469" cy="2174661"/>
            <a:chOff x="5510175" y="238275"/>
            <a:chExt cx="2841932" cy="2895701"/>
          </a:xfrm>
        </p:grpSpPr>
        <p:sp>
          <p:nvSpPr>
            <p:cNvPr id="1686" name="Google Shape;1686;p37"/>
            <p:cNvSpPr/>
            <p:nvPr/>
          </p:nvSpPr>
          <p:spPr>
            <a:xfrm>
              <a:off x="5510175" y="238275"/>
              <a:ext cx="2841932" cy="2895701"/>
            </a:xfrm>
            <a:custGeom>
              <a:avLst/>
              <a:gdLst/>
              <a:ahLst/>
              <a:cxnLst/>
              <a:rect l="l" t="t" r="r" b="b"/>
              <a:pathLst>
                <a:path w="30761" h="31343" extrusionOk="0">
                  <a:moveTo>
                    <a:pt x="25462" y="1"/>
                  </a:moveTo>
                  <a:cubicBezTo>
                    <a:pt x="25003" y="1"/>
                    <a:pt x="24504" y="84"/>
                    <a:pt x="23962" y="262"/>
                  </a:cubicBezTo>
                  <a:cubicBezTo>
                    <a:pt x="22714" y="644"/>
                    <a:pt x="21848" y="1706"/>
                    <a:pt x="21270" y="2862"/>
                  </a:cubicBezTo>
                  <a:cubicBezTo>
                    <a:pt x="20785" y="3728"/>
                    <a:pt x="20693" y="5740"/>
                    <a:pt x="19919" y="6421"/>
                  </a:cubicBezTo>
                  <a:cubicBezTo>
                    <a:pt x="19549" y="6724"/>
                    <a:pt x="19197" y="6855"/>
                    <a:pt x="18859" y="6855"/>
                  </a:cubicBezTo>
                  <a:cubicBezTo>
                    <a:pt x="16740" y="6855"/>
                    <a:pt x="15176" y="1692"/>
                    <a:pt x="13183" y="1603"/>
                  </a:cubicBezTo>
                  <a:cubicBezTo>
                    <a:pt x="13116" y="1599"/>
                    <a:pt x="13051" y="1598"/>
                    <a:pt x="12987" y="1598"/>
                  </a:cubicBezTo>
                  <a:cubicBezTo>
                    <a:pt x="9937" y="1598"/>
                    <a:pt x="10508" y="5882"/>
                    <a:pt x="11357" y="7762"/>
                  </a:cubicBezTo>
                  <a:cubicBezTo>
                    <a:pt x="11842" y="8917"/>
                    <a:pt x="12420" y="10072"/>
                    <a:pt x="13276" y="11134"/>
                  </a:cubicBezTo>
                  <a:cubicBezTo>
                    <a:pt x="13956" y="12094"/>
                    <a:pt x="15205" y="12867"/>
                    <a:pt x="15586" y="14116"/>
                  </a:cubicBezTo>
                  <a:cubicBezTo>
                    <a:pt x="16357" y="16711"/>
                    <a:pt x="14815" y="17501"/>
                    <a:pt x="12974" y="17501"/>
                  </a:cubicBezTo>
                  <a:cubicBezTo>
                    <a:pt x="11807" y="17501"/>
                    <a:pt x="10520" y="17184"/>
                    <a:pt x="9624" y="16808"/>
                  </a:cubicBezTo>
                  <a:cubicBezTo>
                    <a:pt x="8752" y="16450"/>
                    <a:pt x="7859" y="16277"/>
                    <a:pt x="6986" y="16277"/>
                  </a:cubicBezTo>
                  <a:cubicBezTo>
                    <a:pt x="4586" y="16277"/>
                    <a:pt x="2333" y="17587"/>
                    <a:pt x="1062" y="19985"/>
                  </a:cubicBezTo>
                  <a:cubicBezTo>
                    <a:pt x="0" y="22203"/>
                    <a:pt x="93" y="25472"/>
                    <a:pt x="1248" y="27783"/>
                  </a:cubicBezTo>
                  <a:cubicBezTo>
                    <a:pt x="1953" y="29293"/>
                    <a:pt x="2762" y="29890"/>
                    <a:pt x="3534" y="29890"/>
                  </a:cubicBezTo>
                  <a:cubicBezTo>
                    <a:pt x="4978" y="29890"/>
                    <a:pt x="6291" y="27799"/>
                    <a:pt x="6540" y="25669"/>
                  </a:cubicBezTo>
                  <a:cubicBezTo>
                    <a:pt x="6754" y="23757"/>
                    <a:pt x="7623" y="23083"/>
                    <a:pt x="8725" y="23083"/>
                  </a:cubicBezTo>
                  <a:cubicBezTo>
                    <a:pt x="10121" y="23083"/>
                    <a:pt x="11892" y="24164"/>
                    <a:pt x="13183" y="25184"/>
                  </a:cubicBezTo>
                  <a:cubicBezTo>
                    <a:pt x="14106" y="25895"/>
                    <a:pt x="14783" y="26188"/>
                    <a:pt x="15317" y="26188"/>
                  </a:cubicBezTo>
                  <a:cubicBezTo>
                    <a:pt x="16736" y="26188"/>
                    <a:pt x="17148" y="24117"/>
                    <a:pt x="18474" y="22295"/>
                  </a:cubicBezTo>
                  <a:cubicBezTo>
                    <a:pt x="19049" y="21552"/>
                    <a:pt x="19836" y="21252"/>
                    <a:pt x="20692" y="21252"/>
                  </a:cubicBezTo>
                  <a:cubicBezTo>
                    <a:pt x="22710" y="21252"/>
                    <a:pt x="25108" y="22925"/>
                    <a:pt x="25984" y="24410"/>
                  </a:cubicBezTo>
                  <a:cubicBezTo>
                    <a:pt x="26655" y="25669"/>
                    <a:pt x="26944" y="27010"/>
                    <a:pt x="27336" y="28454"/>
                  </a:cubicBezTo>
                  <a:cubicBezTo>
                    <a:pt x="27624" y="29227"/>
                    <a:pt x="27624" y="30671"/>
                    <a:pt x="28006" y="31342"/>
                  </a:cubicBezTo>
                  <a:lnTo>
                    <a:pt x="28099" y="31146"/>
                  </a:lnTo>
                  <a:cubicBezTo>
                    <a:pt x="28129" y="31161"/>
                    <a:pt x="28159" y="31168"/>
                    <a:pt x="28189" y="31168"/>
                  </a:cubicBezTo>
                  <a:cubicBezTo>
                    <a:pt x="28548" y="31168"/>
                    <a:pt x="28887" y="30143"/>
                    <a:pt x="29069" y="29609"/>
                  </a:cubicBezTo>
                  <a:cubicBezTo>
                    <a:pt x="30502" y="24802"/>
                    <a:pt x="29935" y="19315"/>
                    <a:pt x="30409" y="14311"/>
                  </a:cubicBezTo>
                  <a:cubicBezTo>
                    <a:pt x="30760" y="10859"/>
                    <a:pt x="30710" y="1"/>
                    <a:pt x="254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37"/>
            <p:cNvSpPr/>
            <p:nvPr/>
          </p:nvSpPr>
          <p:spPr>
            <a:xfrm>
              <a:off x="5774125" y="2413353"/>
              <a:ext cx="160200" cy="180987"/>
            </a:xfrm>
            <a:custGeom>
              <a:avLst/>
              <a:gdLst/>
              <a:ahLst/>
              <a:cxnLst/>
              <a:rect l="l" t="t" r="r" b="b"/>
              <a:pathLst>
                <a:path w="1734" h="1959" extrusionOk="0">
                  <a:moveTo>
                    <a:pt x="991" y="1"/>
                  </a:moveTo>
                  <a:cubicBezTo>
                    <a:pt x="816" y="1"/>
                    <a:pt x="681" y="104"/>
                    <a:pt x="578" y="249"/>
                  </a:cubicBezTo>
                  <a:cubicBezTo>
                    <a:pt x="568" y="258"/>
                    <a:pt x="557" y="279"/>
                    <a:pt x="537" y="300"/>
                  </a:cubicBezTo>
                  <a:cubicBezTo>
                    <a:pt x="351" y="320"/>
                    <a:pt x="217" y="465"/>
                    <a:pt x="145" y="650"/>
                  </a:cubicBezTo>
                  <a:cubicBezTo>
                    <a:pt x="0" y="1012"/>
                    <a:pt x="0" y="1393"/>
                    <a:pt x="248" y="1703"/>
                  </a:cubicBezTo>
                  <a:cubicBezTo>
                    <a:pt x="381" y="1873"/>
                    <a:pt x="606" y="1959"/>
                    <a:pt x="825" y="1959"/>
                  </a:cubicBezTo>
                  <a:cubicBezTo>
                    <a:pt x="910" y="1959"/>
                    <a:pt x="995" y="1946"/>
                    <a:pt x="1073" y="1920"/>
                  </a:cubicBezTo>
                  <a:cubicBezTo>
                    <a:pt x="1373" y="1837"/>
                    <a:pt x="1630" y="1579"/>
                    <a:pt x="1692" y="1269"/>
                  </a:cubicBezTo>
                  <a:cubicBezTo>
                    <a:pt x="1733" y="1074"/>
                    <a:pt x="1713" y="898"/>
                    <a:pt x="1661" y="733"/>
                  </a:cubicBezTo>
                  <a:cubicBezTo>
                    <a:pt x="1692" y="547"/>
                    <a:pt x="1579" y="362"/>
                    <a:pt x="1424" y="258"/>
                  </a:cubicBezTo>
                  <a:cubicBezTo>
                    <a:pt x="1393" y="228"/>
                    <a:pt x="1362" y="187"/>
                    <a:pt x="1331" y="145"/>
                  </a:cubicBezTo>
                  <a:cubicBezTo>
                    <a:pt x="1259" y="52"/>
                    <a:pt x="1104" y="1"/>
                    <a:pt x="9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37"/>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37"/>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37"/>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37"/>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37"/>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37"/>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37"/>
            <p:cNvSpPr/>
            <p:nvPr/>
          </p:nvSpPr>
          <p:spPr>
            <a:xfrm>
              <a:off x="6821520" y="1081218"/>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37"/>
            <p:cNvSpPr/>
            <p:nvPr/>
          </p:nvSpPr>
          <p:spPr>
            <a:xfrm>
              <a:off x="7283641" y="981994"/>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37"/>
            <p:cNvSpPr/>
            <p:nvPr/>
          </p:nvSpPr>
          <p:spPr>
            <a:xfrm>
              <a:off x="6712873" y="724603"/>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37"/>
            <p:cNvSpPr/>
            <p:nvPr/>
          </p:nvSpPr>
          <p:spPr>
            <a:xfrm>
              <a:off x="7596187" y="679887"/>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37"/>
            <p:cNvSpPr/>
            <p:nvPr/>
          </p:nvSpPr>
          <p:spPr>
            <a:xfrm>
              <a:off x="6845264" y="2369284"/>
              <a:ext cx="134516" cy="124261"/>
            </a:xfrm>
            <a:custGeom>
              <a:avLst/>
              <a:gdLst/>
              <a:ahLst/>
              <a:cxnLst/>
              <a:rect l="l" t="t" r="r" b="b"/>
              <a:pathLst>
                <a:path w="1456" h="1345" extrusionOk="0">
                  <a:moveTo>
                    <a:pt x="894" y="0"/>
                  </a:moveTo>
                  <a:cubicBezTo>
                    <a:pt x="878" y="0"/>
                    <a:pt x="862" y="1"/>
                    <a:pt x="846" y="3"/>
                  </a:cubicBezTo>
                  <a:cubicBezTo>
                    <a:pt x="733" y="13"/>
                    <a:pt x="630" y="55"/>
                    <a:pt x="537" y="107"/>
                  </a:cubicBezTo>
                  <a:cubicBezTo>
                    <a:pt x="496" y="127"/>
                    <a:pt x="465" y="137"/>
                    <a:pt x="434" y="158"/>
                  </a:cubicBezTo>
                  <a:cubicBezTo>
                    <a:pt x="321" y="240"/>
                    <a:pt x="238" y="343"/>
                    <a:pt x="186" y="478"/>
                  </a:cubicBezTo>
                  <a:cubicBezTo>
                    <a:pt x="176" y="488"/>
                    <a:pt x="156" y="509"/>
                    <a:pt x="145" y="529"/>
                  </a:cubicBezTo>
                  <a:cubicBezTo>
                    <a:pt x="1" y="746"/>
                    <a:pt x="104" y="1056"/>
                    <a:pt x="321" y="1189"/>
                  </a:cubicBezTo>
                  <a:cubicBezTo>
                    <a:pt x="351" y="1200"/>
                    <a:pt x="383" y="1221"/>
                    <a:pt x="413" y="1231"/>
                  </a:cubicBezTo>
                  <a:cubicBezTo>
                    <a:pt x="475" y="1272"/>
                    <a:pt x="537" y="1313"/>
                    <a:pt x="619" y="1324"/>
                  </a:cubicBezTo>
                  <a:cubicBezTo>
                    <a:pt x="733" y="1344"/>
                    <a:pt x="836" y="1344"/>
                    <a:pt x="950" y="1344"/>
                  </a:cubicBezTo>
                  <a:cubicBezTo>
                    <a:pt x="1197" y="1344"/>
                    <a:pt x="1435" y="1127"/>
                    <a:pt x="1424" y="870"/>
                  </a:cubicBezTo>
                  <a:cubicBezTo>
                    <a:pt x="1424" y="808"/>
                    <a:pt x="1414" y="756"/>
                    <a:pt x="1403" y="705"/>
                  </a:cubicBezTo>
                  <a:cubicBezTo>
                    <a:pt x="1455" y="509"/>
                    <a:pt x="1393" y="282"/>
                    <a:pt x="1218" y="178"/>
                  </a:cubicBezTo>
                  <a:cubicBezTo>
                    <a:pt x="1144" y="77"/>
                    <a:pt x="1029" y="0"/>
                    <a:pt x="8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37"/>
            <p:cNvSpPr/>
            <p:nvPr/>
          </p:nvSpPr>
          <p:spPr>
            <a:xfrm>
              <a:off x="7625844" y="1755831"/>
              <a:ext cx="99132" cy="115392"/>
            </a:xfrm>
            <a:custGeom>
              <a:avLst/>
              <a:gdLst/>
              <a:ahLst/>
              <a:cxnLst/>
              <a:rect l="l" t="t" r="r" b="b"/>
              <a:pathLst>
                <a:path w="1073" h="1249" extrusionOk="0">
                  <a:moveTo>
                    <a:pt x="484" y="0"/>
                  </a:moveTo>
                  <a:cubicBezTo>
                    <a:pt x="227" y="0"/>
                    <a:pt x="0" y="217"/>
                    <a:pt x="0" y="485"/>
                  </a:cubicBezTo>
                  <a:cubicBezTo>
                    <a:pt x="0" y="588"/>
                    <a:pt x="41" y="681"/>
                    <a:pt x="103" y="764"/>
                  </a:cubicBezTo>
                  <a:lnTo>
                    <a:pt x="103" y="774"/>
                  </a:lnTo>
                  <a:cubicBezTo>
                    <a:pt x="103" y="1032"/>
                    <a:pt x="319" y="1248"/>
                    <a:pt x="578" y="1248"/>
                  </a:cubicBezTo>
                  <a:cubicBezTo>
                    <a:pt x="846" y="1248"/>
                    <a:pt x="1062" y="1032"/>
                    <a:pt x="1062" y="774"/>
                  </a:cubicBezTo>
                  <a:cubicBezTo>
                    <a:pt x="1062" y="599"/>
                    <a:pt x="1073" y="423"/>
                    <a:pt x="980" y="269"/>
                  </a:cubicBezTo>
                  <a:cubicBezTo>
                    <a:pt x="876" y="83"/>
                    <a:pt x="691" y="0"/>
                    <a:pt x="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08133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0A1F14-DA11-4E43-87F3-BE07CCE51531}" type="datetime1">
              <a:rPr lang="en-US" smtClean="0"/>
              <a:t>4/8/2025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3825414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66"/>
        <p:cNvGrpSpPr/>
        <p:nvPr/>
      </p:nvGrpSpPr>
      <p:grpSpPr>
        <a:xfrm>
          <a:off x="0" y="0"/>
          <a:ext cx="0" cy="0"/>
          <a:chOff x="0" y="0"/>
          <a:chExt cx="0" cy="0"/>
        </a:xfrm>
      </p:grpSpPr>
      <p:sp>
        <p:nvSpPr>
          <p:cNvPr id="1967" name="Google Shape;1967;p10"/>
          <p:cNvSpPr txBox="1">
            <a:spLocks noGrp="1"/>
          </p:cNvSpPr>
          <p:nvPr>
            <p:ph type="title"/>
          </p:nvPr>
        </p:nvSpPr>
        <p:spPr>
          <a:xfrm>
            <a:off x="5305000" y="5621511"/>
            <a:ext cx="5926800" cy="5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70108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9E92-234C-5DA5-C7F5-15AB915701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C1F631-46D8-1EC4-6BC9-07A68B27B3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55A5B3-8345-ABA1-A8BC-373DF27F419C}"/>
              </a:ext>
            </a:extLst>
          </p:cNvPr>
          <p:cNvSpPr>
            <a:spLocks noGrp="1"/>
          </p:cNvSpPr>
          <p:nvPr>
            <p:ph type="dt" sz="half" idx="10"/>
          </p:nvPr>
        </p:nvSpPr>
        <p:spPr/>
        <p:txBody>
          <a:bodyPr/>
          <a:lstStyle/>
          <a:p>
            <a:fld id="{28236086-6164-46A6-BA6F-1F6B6B64CA20}" type="datetimeFigureOut">
              <a:rPr lang="en-US" smtClean="0"/>
              <a:t>4/8/2025</a:t>
            </a:fld>
            <a:endParaRPr lang="en-US"/>
          </a:p>
        </p:txBody>
      </p:sp>
      <p:sp>
        <p:nvSpPr>
          <p:cNvPr id="5" name="Footer Placeholder 4">
            <a:extLst>
              <a:ext uri="{FF2B5EF4-FFF2-40B4-BE49-F238E27FC236}">
                <a16:creationId xmlns:a16="http://schemas.microsoft.com/office/drawing/2014/main" id="{B7C3965F-DD6A-D766-A911-3D438D133F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3298E2-2265-6DAE-77F1-F61B7AAE24D3}"/>
              </a:ext>
            </a:extLst>
          </p:cNvPr>
          <p:cNvSpPr>
            <a:spLocks noGrp="1"/>
          </p:cNvSpPr>
          <p:nvPr>
            <p:ph type="sldNum" sz="quarter" idx="12"/>
          </p:nvPr>
        </p:nvSpPr>
        <p:spPr/>
        <p:txBody>
          <a:bodyPr/>
          <a:lstStyle/>
          <a:p>
            <a:fld id="{BBA340BA-94BF-4573-931B-FC588E02FB62}" type="slidenum">
              <a:rPr lang="en-US" smtClean="0"/>
              <a:t>‹#›</a:t>
            </a:fld>
            <a:endParaRPr lang="en-US"/>
          </a:p>
        </p:txBody>
      </p:sp>
    </p:spTree>
    <p:extLst>
      <p:ext uri="{BB962C8B-B14F-4D97-AF65-F5344CB8AC3E}">
        <p14:creationId xmlns:p14="http://schemas.microsoft.com/office/powerpoint/2010/main" val="4172716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A0E95-BBAA-E72A-4732-754799598D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F3443E-42D5-7B28-D71D-8E2F97D547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A9B691-9079-DECB-7C82-B66AF41F57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31E487-D28B-C059-11AA-C018CC0C7B85}"/>
              </a:ext>
            </a:extLst>
          </p:cNvPr>
          <p:cNvSpPr>
            <a:spLocks noGrp="1"/>
          </p:cNvSpPr>
          <p:nvPr>
            <p:ph type="dt" sz="half" idx="10"/>
          </p:nvPr>
        </p:nvSpPr>
        <p:spPr/>
        <p:txBody>
          <a:bodyPr/>
          <a:lstStyle/>
          <a:p>
            <a:fld id="{28236086-6164-46A6-BA6F-1F6B6B64CA20}" type="datetimeFigureOut">
              <a:rPr lang="en-US" smtClean="0"/>
              <a:t>4/8/2025</a:t>
            </a:fld>
            <a:endParaRPr lang="en-US"/>
          </a:p>
        </p:txBody>
      </p:sp>
      <p:sp>
        <p:nvSpPr>
          <p:cNvPr id="6" name="Footer Placeholder 5">
            <a:extLst>
              <a:ext uri="{FF2B5EF4-FFF2-40B4-BE49-F238E27FC236}">
                <a16:creationId xmlns:a16="http://schemas.microsoft.com/office/drawing/2014/main" id="{38E4ACF5-10D7-F63E-D14F-81EE6466B7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8B176C-2962-FEF4-A08E-798100576B79}"/>
              </a:ext>
            </a:extLst>
          </p:cNvPr>
          <p:cNvSpPr>
            <a:spLocks noGrp="1"/>
          </p:cNvSpPr>
          <p:nvPr>
            <p:ph type="sldNum" sz="quarter" idx="12"/>
          </p:nvPr>
        </p:nvSpPr>
        <p:spPr/>
        <p:txBody>
          <a:bodyPr/>
          <a:lstStyle/>
          <a:p>
            <a:fld id="{BBA340BA-94BF-4573-931B-FC588E02FB62}" type="slidenum">
              <a:rPr lang="en-US" smtClean="0"/>
              <a:t>‹#›</a:t>
            </a:fld>
            <a:endParaRPr lang="en-US"/>
          </a:p>
        </p:txBody>
      </p:sp>
    </p:spTree>
    <p:extLst>
      <p:ext uri="{BB962C8B-B14F-4D97-AF65-F5344CB8AC3E}">
        <p14:creationId xmlns:p14="http://schemas.microsoft.com/office/powerpoint/2010/main" val="1396102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B4C22-F07B-897A-6C71-E47D5D4A79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784308-FB2F-A289-AE5D-96A2BD4656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8090F1-CB4E-AC06-8CE4-0C45574E57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DA88AC-A210-5C19-677E-AE17569888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4CD3EA-6ACB-161D-54EB-F2BEBBFD57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DBC675-384C-0EF1-C017-E9235D8ADF2B}"/>
              </a:ext>
            </a:extLst>
          </p:cNvPr>
          <p:cNvSpPr>
            <a:spLocks noGrp="1"/>
          </p:cNvSpPr>
          <p:nvPr>
            <p:ph type="dt" sz="half" idx="10"/>
          </p:nvPr>
        </p:nvSpPr>
        <p:spPr/>
        <p:txBody>
          <a:bodyPr/>
          <a:lstStyle/>
          <a:p>
            <a:fld id="{28236086-6164-46A6-BA6F-1F6B6B64CA20}" type="datetimeFigureOut">
              <a:rPr lang="en-US" smtClean="0"/>
              <a:t>4/8/2025</a:t>
            </a:fld>
            <a:endParaRPr lang="en-US"/>
          </a:p>
        </p:txBody>
      </p:sp>
      <p:sp>
        <p:nvSpPr>
          <p:cNvPr id="8" name="Footer Placeholder 7">
            <a:extLst>
              <a:ext uri="{FF2B5EF4-FFF2-40B4-BE49-F238E27FC236}">
                <a16:creationId xmlns:a16="http://schemas.microsoft.com/office/drawing/2014/main" id="{98EB8FF9-B26B-B9B6-B46E-82B272BFC8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E4ADE9-9231-E855-0A0C-84D945438ADF}"/>
              </a:ext>
            </a:extLst>
          </p:cNvPr>
          <p:cNvSpPr>
            <a:spLocks noGrp="1"/>
          </p:cNvSpPr>
          <p:nvPr>
            <p:ph type="sldNum" sz="quarter" idx="12"/>
          </p:nvPr>
        </p:nvSpPr>
        <p:spPr/>
        <p:txBody>
          <a:bodyPr/>
          <a:lstStyle/>
          <a:p>
            <a:fld id="{BBA340BA-94BF-4573-931B-FC588E02FB62}" type="slidenum">
              <a:rPr lang="en-US" smtClean="0"/>
              <a:t>‹#›</a:t>
            </a:fld>
            <a:endParaRPr lang="en-US"/>
          </a:p>
        </p:txBody>
      </p:sp>
    </p:spTree>
    <p:extLst>
      <p:ext uri="{BB962C8B-B14F-4D97-AF65-F5344CB8AC3E}">
        <p14:creationId xmlns:p14="http://schemas.microsoft.com/office/powerpoint/2010/main" val="40621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B74EA-C261-050B-66E2-B1679D409F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CD7A13-A3E7-B287-7949-2D587F2EB0D4}"/>
              </a:ext>
            </a:extLst>
          </p:cNvPr>
          <p:cNvSpPr>
            <a:spLocks noGrp="1"/>
          </p:cNvSpPr>
          <p:nvPr>
            <p:ph type="dt" sz="half" idx="10"/>
          </p:nvPr>
        </p:nvSpPr>
        <p:spPr/>
        <p:txBody>
          <a:bodyPr/>
          <a:lstStyle/>
          <a:p>
            <a:fld id="{28236086-6164-46A6-BA6F-1F6B6B64CA20}" type="datetimeFigureOut">
              <a:rPr lang="en-US" smtClean="0"/>
              <a:t>4/8/2025</a:t>
            </a:fld>
            <a:endParaRPr lang="en-US"/>
          </a:p>
        </p:txBody>
      </p:sp>
      <p:sp>
        <p:nvSpPr>
          <p:cNvPr id="4" name="Footer Placeholder 3">
            <a:extLst>
              <a:ext uri="{FF2B5EF4-FFF2-40B4-BE49-F238E27FC236}">
                <a16:creationId xmlns:a16="http://schemas.microsoft.com/office/drawing/2014/main" id="{75E36A28-F4B1-C7EC-59E7-3BDE123C9B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36E4BB-546E-1887-D2A9-BB5C5901F330}"/>
              </a:ext>
            </a:extLst>
          </p:cNvPr>
          <p:cNvSpPr>
            <a:spLocks noGrp="1"/>
          </p:cNvSpPr>
          <p:nvPr>
            <p:ph type="sldNum" sz="quarter" idx="12"/>
          </p:nvPr>
        </p:nvSpPr>
        <p:spPr/>
        <p:txBody>
          <a:bodyPr/>
          <a:lstStyle/>
          <a:p>
            <a:fld id="{BBA340BA-94BF-4573-931B-FC588E02FB62}" type="slidenum">
              <a:rPr lang="en-US" smtClean="0"/>
              <a:t>‹#›</a:t>
            </a:fld>
            <a:endParaRPr lang="en-US"/>
          </a:p>
        </p:txBody>
      </p:sp>
    </p:spTree>
    <p:extLst>
      <p:ext uri="{BB962C8B-B14F-4D97-AF65-F5344CB8AC3E}">
        <p14:creationId xmlns:p14="http://schemas.microsoft.com/office/powerpoint/2010/main" val="1973802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076E2F-D557-97B1-1B2B-5B5F7B78D950}"/>
              </a:ext>
            </a:extLst>
          </p:cNvPr>
          <p:cNvSpPr>
            <a:spLocks noGrp="1"/>
          </p:cNvSpPr>
          <p:nvPr>
            <p:ph type="dt" sz="half" idx="10"/>
          </p:nvPr>
        </p:nvSpPr>
        <p:spPr/>
        <p:txBody>
          <a:bodyPr/>
          <a:lstStyle/>
          <a:p>
            <a:fld id="{28236086-6164-46A6-BA6F-1F6B6B64CA20}" type="datetimeFigureOut">
              <a:rPr lang="en-US" smtClean="0"/>
              <a:t>4/8/2025</a:t>
            </a:fld>
            <a:endParaRPr lang="en-US"/>
          </a:p>
        </p:txBody>
      </p:sp>
      <p:sp>
        <p:nvSpPr>
          <p:cNvPr id="3" name="Footer Placeholder 2">
            <a:extLst>
              <a:ext uri="{FF2B5EF4-FFF2-40B4-BE49-F238E27FC236}">
                <a16:creationId xmlns:a16="http://schemas.microsoft.com/office/drawing/2014/main" id="{929F4302-77B2-99C9-AE7E-C6AC459199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8008A3-157B-9F26-F55D-A306D430DA3C}"/>
              </a:ext>
            </a:extLst>
          </p:cNvPr>
          <p:cNvSpPr>
            <a:spLocks noGrp="1"/>
          </p:cNvSpPr>
          <p:nvPr>
            <p:ph type="sldNum" sz="quarter" idx="12"/>
          </p:nvPr>
        </p:nvSpPr>
        <p:spPr/>
        <p:txBody>
          <a:bodyPr/>
          <a:lstStyle/>
          <a:p>
            <a:fld id="{BBA340BA-94BF-4573-931B-FC588E02FB62}" type="slidenum">
              <a:rPr lang="en-US" smtClean="0"/>
              <a:t>‹#›</a:t>
            </a:fld>
            <a:endParaRPr lang="en-US"/>
          </a:p>
        </p:txBody>
      </p:sp>
    </p:spTree>
    <p:extLst>
      <p:ext uri="{BB962C8B-B14F-4D97-AF65-F5344CB8AC3E}">
        <p14:creationId xmlns:p14="http://schemas.microsoft.com/office/powerpoint/2010/main" val="4273554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30A66-9C59-682C-33F1-75BBF9D224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6210F1-9DD7-9EF3-5DA4-235E8B717F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D592BC-6891-9F85-9BC1-23583377F1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8EC23-C705-4D4F-8F9E-D21342DE90C2}"/>
              </a:ext>
            </a:extLst>
          </p:cNvPr>
          <p:cNvSpPr>
            <a:spLocks noGrp="1"/>
          </p:cNvSpPr>
          <p:nvPr>
            <p:ph type="dt" sz="half" idx="10"/>
          </p:nvPr>
        </p:nvSpPr>
        <p:spPr/>
        <p:txBody>
          <a:bodyPr/>
          <a:lstStyle/>
          <a:p>
            <a:fld id="{28236086-6164-46A6-BA6F-1F6B6B64CA20}" type="datetimeFigureOut">
              <a:rPr lang="en-US" smtClean="0"/>
              <a:t>4/8/2025</a:t>
            </a:fld>
            <a:endParaRPr lang="en-US"/>
          </a:p>
        </p:txBody>
      </p:sp>
      <p:sp>
        <p:nvSpPr>
          <p:cNvPr id="6" name="Footer Placeholder 5">
            <a:extLst>
              <a:ext uri="{FF2B5EF4-FFF2-40B4-BE49-F238E27FC236}">
                <a16:creationId xmlns:a16="http://schemas.microsoft.com/office/drawing/2014/main" id="{FEF739BE-DD73-1032-BDF3-1A3464C198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57BDB-702F-044C-FE0E-4095DB3EF461}"/>
              </a:ext>
            </a:extLst>
          </p:cNvPr>
          <p:cNvSpPr>
            <a:spLocks noGrp="1"/>
          </p:cNvSpPr>
          <p:nvPr>
            <p:ph type="sldNum" sz="quarter" idx="12"/>
          </p:nvPr>
        </p:nvSpPr>
        <p:spPr/>
        <p:txBody>
          <a:bodyPr/>
          <a:lstStyle/>
          <a:p>
            <a:fld id="{BBA340BA-94BF-4573-931B-FC588E02FB62}" type="slidenum">
              <a:rPr lang="en-US" smtClean="0"/>
              <a:t>‹#›</a:t>
            </a:fld>
            <a:endParaRPr lang="en-US"/>
          </a:p>
        </p:txBody>
      </p:sp>
    </p:spTree>
    <p:extLst>
      <p:ext uri="{BB962C8B-B14F-4D97-AF65-F5344CB8AC3E}">
        <p14:creationId xmlns:p14="http://schemas.microsoft.com/office/powerpoint/2010/main" val="52800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7C9F1-DDDD-5AF1-3EF8-DBBD6DAC9D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729AF2-D9EB-6735-F0E8-4DE20BE988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08F1B9-C95F-B49F-C066-07C291136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D2FD5E-164C-1B2C-C085-7E967985B7E3}"/>
              </a:ext>
            </a:extLst>
          </p:cNvPr>
          <p:cNvSpPr>
            <a:spLocks noGrp="1"/>
          </p:cNvSpPr>
          <p:nvPr>
            <p:ph type="dt" sz="half" idx="10"/>
          </p:nvPr>
        </p:nvSpPr>
        <p:spPr/>
        <p:txBody>
          <a:bodyPr/>
          <a:lstStyle/>
          <a:p>
            <a:fld id="{28236086-6164-46A6-BA6F-1F6B6B64CA20}" type="datetimeFigureOut">
              <a:rPr lang="en-US" smtClean="0"/>
              <a:t>4/8/2025</a:t>
            </a:fld>
            <a:endParaRPr lang="en-US"/>
          </a:p>
        </p:txBody>
      </p:sp>
      <p:sp>
        <p:nvSpPr>
          <p:cNvPr id="6" name="Footer Placeholder 5">
            <a:extLst>
              <a:ext uri="{FF2B5EF4-FFF2-40B4-BE49-F238E27FC236}">
                <a16:creationId xmlns:a16="http://schemas.microsoft.com/office/drawing/2014/main" id="{023C7FC7-9537-7E43-74EE-718ADEBD26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EDA21-9FD3-74B8-6FFB-D3CE4E6740A4}"/>
              </a:ext>
            </a:extLst>
          </p:cNvPr>
          <p:cNvSpPr>
            <a:spLocks noGrp="1"/>
          </p:cNvSpPr>
          <p:nvPr>
            <p:ph type="sldNum" sz="quarter" idx="12"/>
          </p:nvPr>
        </p:nvSpPr>
        <p:spPr/>
        <p:txBody>
          <a:bodyPr/>
          <a:lstStyle/>
          <a:p>
            <a:fld id="{BBA340BA-94BF-4573-931B-FC588E02FB62}" type="slidenum">
              <a:rPr lang="en-US" smtClean="0"/>
              <a:t>‹#›</a:t>
            </a:fld>
            <a:endParaRPr lang="en-US"/>
          </a:p>
        </p:txBody>
      </p:sp>
    </p:spTree>
    <p:extLst>
      <p:ext uri="{BB962C8B-B14F-4D97-AF65-F5344CB8AC3E}">
        <p14:creationId xmlns:p14="http://schemas.microsoft.com/office/powerpoint/2010/main" val="65944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BDEDA6-453E-2504-35DA-E4D97CDB12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B9F2C9-E2BE-7657-979C-3BD9CB5AFC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804B66-0AF3-F58B-D9A1-C213D616CF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36086-6164-46A6-BA6F-1F6B6B64CA20}" type="datetimeFigureOut">
              <a:rPr lang="en-US" smtClean="0"/>
              <a:t>4/8/2025</a:t>
            </a:fld>
            <a:endParaRPr lang="en-US"/>
          </a:p>
        </p:txBody>
      </p:sp>
      <p:sp>
        <p:nvSpPr>
          <p:cNvPr id="5" name="Footer Placeholder 4">
            <a:extLst>
              <a:ext uri="{FF2B5EF4-FFF2-40B4-BE49-F238E27FC236}">
                <a16:creationId xmlns:a16="http://schemas.microsoft.com/office/drawing/2014/main" id="{BF263EA9-03BF-F343-9168-05F3396AFB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0CF64E-88EE-232C-5CE4-74E142863C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340BA-94BF-4573-931B-FC588E02FB62}" type="slidenum">
              <a:rPr lang="en-US" smtClean="0"/>
              <a:t>‹#›</a:t>
            </a:fld>
            <a:endParaRPr lang="en-US"/>
          </a:p>
        </p:txBody>
      </p:sp>
    </p:spTree>
    <p:extLst>
      <p:ext uri="{BB962C8B-B14F-4D97-AF65-F5344CB8AC3E}">
        <p14:creationId xmlns:p14="http://schemas.microsoft.com/office/powerpoint/2010/main" val="2774928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15000"/>
              </a:lnSpc>
              <a:spcBef>
                <a:spcPts val="1600"/>
              </a:spcBef>
              <a:spcAft>
                <a:spcPts val="160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extLst>
      <p:ext uri="{BB962C8B-B14F-4D97-AF65-F5344CB8AC3E}">
        <p14:creationId xmlns:p14="http://schemas.microsoft.com/office/powerpoint/2010/main" val="100156545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1311" y="0"/>
            <a:ext cx="14134393" cy="6858000"/>
          </a:xfrm>
          <a:prstGeom prst="rect">
            <a:avLst/>
          </a:prstGeom>
        </p:spPr>
      </p:pic>
      <p:sp>
        <p:nvSpPr>
          <p:cNvPr id="12" name="Rounded Rectangle 11"/>
          <p:cNvSpPr/>
          <p:nvPr/>
        </p:nvSpPr>
        <p:spPr>
          <a:xfrm>
            <a:off x="1333949" y="1749911"/>
            <a:ext cx="9968753" cy="3643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BE8"/>
              </a:solidFill>
              <a:latin typeface="Arial"/>
              <a:sym typeface="Arial"/>
            </a:endParaRPr>
          </a:p>
        </p:txBody>
      </p:sp>
      <p:sp>
        <p:nvSpPr>
          <p:cNvPr id="7" name="TextBox 7"/>
          <p:cNvSpPr txBox="1"/>
          <p:nvPr/>
        </p:nvSpPr>
        <p:spPr>
          <a:xfrm>
            <a:off x="1720385" y="2305308"/>
            <a:ext cx="8696027" cy="2531975"/>
          </a:xfrm>
          <a:prstGeom prst="rect">
            <a:avLst/>
          </a:prstGeom>
        </p:spPr>
        <p:txBody>
          <a:bodyPr lIns="0" tIns="0" rIns="0" bIns="0" rtlCol="0" anchor="t">
            <a:spAutoFit/>
          </a:bodyPr>
          <a:lstStyle/>
          <a:p>
            <a:pPr algn="ctr" defTabSz="609615">
              <a:lnSpc>
                <a:spcPts val="10266"/>
              </a:lnSpc>
              <a:buClr>
                <a:srgbClr val="000000"/>
              </a:buClr>
            </a:pPr>
            <a:r>
              <a:rPr lang="en-US" sz="7334" b="1" kern="0" dirty="0">
                <a:solidFill>
                  <a:srgbClr val="FFFFFF"/>
                </a:solidFill>
                <a:latin typeface="Times New Roman" panose="02020603050405020304" pitchFamily="18" charset="0"/>
                <a:cs typeface="Times New Roman" panose="02020603050405020304" pitchFamily="18" charset="0"/>
                <a:sym typeface="Arial"/>
              </a:rPr>
              <a:t>CHÀO MỪNG</a:t>
            </a:r>
          </a:p>
          <a:p>
            <a:pPr algn="ctr" defTabSz="609615">
              <a:lnSpc>
                <a:spcPts val="10266"/>
              </a:lnSpc>
              <a:buClr>
                <a:srgbClr val="000000"/>
              </a:buClr>
            </a:pPr>
            <a:r>
              <a:rPr lang="en-US" sz="7334" b="1" kern="0" dirty="0">
                <a:solidFill>
                  <a:srgbClr val="FFFFFF"/>
                </a:solidFill>
                <a:latin typeface="Times New Roman" panose="02020603050405020304" pitchFamily="18" charset="0"/>
                <a:cs typeface="Times New Roman" panose="02020603050405020304" pitchFamily="18" charset="0"/>
                <a:sym typeface="Arial"/>
              </a:rPr>
              <a:t>CÁC EM HỌC SINH </a:t>
            </a: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95625" y="1486511"/>
            <a:ext cx="2510577" cy="2743200"/>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83054" y="3775300"/>
            <a:ext cx="2598559" cy="274320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5800" y="1613291"/>
            <a:ext cx="2232717" cy="2257343"/>
          </a:xfrm>
          <a:prstGeom prst="rect">
            <a:avLst/>
          </a:prstGeom>
        </p:spPr>
      </p:pic>
      <p:sp>
        <p:nvSpPr>
          <p:cNvPr id="4" name="Text Box 5">
            <a:extLst>
              <a:ext uri="{FF2B5EF4-FFF2-40B4-BE49-F238E27FC236}">
                <a16:creationId xmlns:a16="http://schemas.microsoft.com/office/drawing/2014/main" id="{7032B6F7-9260-0617-94E6-FEF670189197}"/>
              </a:ext>
            </a:extLst>
          </p:cNvPr>
          <p:cNvSpPr txBox="1">
            <a:spLocks noChangeArrowheads="1"/>
          </p:cNvSpPr>
          <p:nvPr/>
        </p:nvSpPr>
        <p:spPr bwMode="auto">
          <a:xfrm>
            <a:off x="1580255" y="600359"/>
            <a:ext cx="8976287" cy="912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1219170">
              <a:lnSpc>
                <a:spcPct val="100000"/>
              </a:lnSpc>
              <a:spcBef>
                <a:spcPct val="50000"/>
              </a:spcBef>
              <a:buClr>
                <a:srgbClr val="000000"/>
              </a:buClr>
              <a:buNone/>
            </a:pPr>
            <a:r>
              <a:rPr lang="vi-VN" altLang="en-US" sz="2133" b="1" kern="0" dirty="0">
                <a:solidFill>
                  <a:srgbClr val="505FBF">
                    <a:lumMod val="50000"/>
                  </a:srgbClr>
                </a:solidFill>
                <a:latin typeface="Times New Roman" pitchFamily="18" charset="0"/>
                <a:cs typeface="Times New Roman" pitchFamily="18" charset="0"/>
                <a:sym typeface="Arial"/>
              </a:rPr>
              <a:t>UBND HUYỆN CÁT HẢI</a:t>
            </a:r>
          </a:p>
          <a:p>
            <a:pPr algn="ctr" defTabSz="1219170">
              <a:lnSpc>
                <a:spcPct val="100000"/>
              </a:lnSpc>
              <a:spcBef>
                <a:spcPct val="50000"/>
              </a:spcBef>
              <a:buClr>
                <a:srgbClr val="000000"/>
              </a:buClr>
              <a:buNone/>
            </a:pPr>
            <a:r>
              <a:rPr lang="vi-VN" altLang="en-US" sz="2133" b="1" kern="0" dirty="0">
                <a:solidFill>
                  <a:srgbClr val="505FBF">
                    <a:lumMod val="50000"/>
                  </a:srgbClr>
                </a:solidFill>
                <a:latin typeface="Times New Roman" pitchFamily="18" charset="0"/>
                <a:cs typeface="Times New Roman" pitchFamily="18" charset="0"/>
                <a:sym typeface="Arial"/>
              </a:rPr>
              <a:t>TRƯỜNG TH&amp;THCS HÀ SEN</a:t>
            </a:r>
            <a:endParaRPr lang="en-US" altLang="en-US" sz="2133" b="1" kern="0" dirty="0">
              <a:solidFill>
                <a:srgbClr val="505FBF">
                  <a:lumMod val="50000"/>
                </a:srgbClr>
              </a:solidFill>
              <a:latin typeface="Times New Roman" pitchFamily="18" charset="0"/>
              <a:cs typeface="Times New Roman" pitchFamily="18" charset="0"/>
              <a:sym typeface="Arial"/>
            </a:endParaRPr>
          </a:p>
        </p:txBody>
      </p:sp>
      <p:sp>
        <p:nvSpPr>
          <p:cNvPr id="5" name="Text Box 5">
            <a:extLst>
              <a:ext uri="{FF2B5EF4-FFF2-40B4-BE49-F238E27FC236}">
                <a16:creationId xmlns:a16="http://schemas.microsoft.com/office/drawing/2014/main" id="{813B5CAF-09AA-29BE-6514-F6BF2F842F46}"/>
              </a:ext>
            </a:extLst>
          </p:cNvPr>
          <p:cNvSpPr txBox="1">
            <a:spLocks noChangeArrowheads="1"/>
          </p:cNvSpPr>
          <p:nvPr/>
        </p:nvSpPr>
        <p:spPr bwMode="auto">
          <a:xfrm>
            <a:off x="3928231" y="5867791"/>
            <a:ext cx="7488832" cy="74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1219170">
              <a:lnSpc>
                <a:spcPct val="100000"/>
              </a:lnSpc>
              <a:spcBef>
                <a:spcPct val="50000"/>
              </a:spcBef>
              <a:buClr>
                <a:srgbClr val="000000"/>
              </a:buClr>
              <a:buNone/>
            </a:pPr>
            <a:r>
              <a:rPr lang="vi-VN" altLang="en-US" sz="4267" b="1" kern="0" dirty="0">
                <a:solidFill>
                  <a:srgbClr val="505FBF">
                    <a:lumMod val="50000"/>
                  </a:srgbClr>
                </a:solidFill>
                <a:latin typeface="Times New Roman" pitchFamily="18" charset="0"/>
                <a:cs typeface="Times New Roman" pitchFamily="18" charset="0"/>
                <a:sym typeface="Arial"/>
              </a:rPr>
              <a:t>Giáo viên: </a:t>
            </a:r>
            <a:r>
              <a:rPr lang="en-US" altLang="en-US" sz="4267" b="1" kern="0" dirty="0">
                <a:solidFill>
                  <a:srgbClr val="505FBF">
                    <a:lumMod val="50000"/>
                  </a:srgbClr>
                </a:solidFill>
                <a:latin typeface="Times New Roman" pitchFamily="18" charset="0"/>
                <a:cs typeface="Times New Roman" pitchFamily="18" charset="0"/>
                <a:sym typeface="Arial"/>
              </a:rPr>
              <a:t>Nguyễn Thị </a:t>
            </a:r>
            <a:r>
              <a:rPr lang="en-US" altLang="en-US" sz="4267" b="1" kern="0">
                <a:solidFill>
                  <a:srgbClr val="505FBF">
                    <a:lumMod val="50000"/>
                  </a:srgbClr>
                </a:solidFill>
                <a:latin typeface="Times New Roman" pitchFamily="18" charset="0"/>
                <a:cs typeface="Times New Roman" pitchFamily="18" charset="0"/>
                <a:sym typeface="Arial"/>
              </a:rPr>
              <a:t>Xuyện</a:t>
            </a:r>
            <a:endParaRPr lang="en-US" altLang="en-US" sz="4267" b="1" kern="0" dirty="0">
              <a:solidFill>
                <a:srgbClr val="505FBF">
                  <a:lumMod val="50000"/>
                </a:srgbClr>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456318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DDDDF0-55BD-FB4B-47FD-DAAC20D47D9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43053" t="36684" r="39236" b="37603"/>
          <a:stretch/>
        </p:blipFill>
        <p:spPr>
          <a:xfrm>
            <a:off x="1353378" y="154275"/>
            <a:ext cx="8486361" cy="6549449"/>
          </a:xfrm>
          <a:prstGeom prst="rect">
            <a:avLst/>
          </a:prstGeom>
        </p:spPr>
      </p:pic>
    </p:spTree>
    <p:extLst>
      <p:ext uri="{BB962C8B-B14F-4D97-AF65-F5344CB8AC3E}">
        <p14:creationId xmlns:p14="http://schemas.microsoft.com/office/powerpoint/2010/main" val="4094569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DDDDF0-55BD-FB4B-47FD-DAAC20D47D9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43053" t="69214" r="39236" b="6611"/>
          <a:stretch/>
        </p:blipFill>
        <p:spPr>
          <a:xfrm>
            <a:off x="1409700" y="79511"/>
            <a:ext cx="9657196" cy="7007089"/>
          </a:xfrm>
          <a:prstGeom prst="rect">
            <a:avLst/>
          </a:prstGeom>
        </p:spPr>
      </p:pic>
    </p:spTree>
    <p:extLst>
      <p:ext uri="{BB962C8B-B14F-4D97-AF65-F5344CB8AC3E}">
        <p14:creationId xmlns:p14="http://schemas.microsoft.com/office/powerpoint/2010/main" val="3393888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B5C0-B6AF-5506-47C4-42C32B060215}"/>
              </a:ext>
            </a:extLst>
          </p:cNvPr>
          <p:cNvSpPr>
            <a:spLocks noGrp="1"/>
          </p:cNvSpPr>
          <p:nvPr>
            <p:ph type="title"/>
          </p:nvPr>
        </p:nvSpPr>
        <p:spPr>
          <a:xfrm>
            <a:off x="0" y="18255"/>
            <a:ext cx="12192000" cy="776875"/>
          </a:xfrm>
          <a:solidFill>
            <a:srgbClr val="0070C0"/>
          </a:solidFill>
          <a:ln>
            <a:solidFill>
              <a:schemeClr val="accent1"/>
            </a:solidFill>
          </a:ln>
        </p:spPr>
        <p:txBody>
          <a:bodyPr/>
          <a:lstStyle/>
          <a:p>
            <a:pPr algn="ctr"/>
            <a:r>
              <a:rPr lang="en-US" dirty="0">
                <a:solidFill>
                  <a:schemeClr val="bg1"/>
                </a:solidFill>
                <a:latin typeface="Times New Roman" panose="02020603050405020304" pitchFamily="18" charset="0"/>
                <a:cs typeface="Times New Roman" panose="02020603050405020304" pitchFamily="18" charset="0"/>
              </a:rPr>
              <a:t>BÀI 17. ĐA DẠNG NGUYÊN SINH VẬT</a:t>
            </a:r>
          </a:p>
        </p:txBody>
      </p:sp>
      <p:sp>
        <p:nvSpPr>
          <p:cNvPr id="7" name="TextBox 6">
            <a:extLst>
              <a:ext uri="{FF2B5EF4-FFF2-40B4-BE49-F238E27FC236}">
                <a16:creationId xmlns:a16="http://schemas.microsoft.com/office/drawing/2014/main" id="{9534C989-1E6A-C160-0AC6-A2697A296F46}"/>
              </a:ext>
            </a:extLst>
          </p:cNvPr>
          <p:cNvSpPr txBox="1"/>
          <p:nvPr/>
        </p:nvSpPr>
        <p:spPr>
          <a:xfrm>
            <a:off x="162338" y="922494"/>
            <a:ext cx="9220199" cy="523220"/>
          </a:xfrm>
          <a:prstGeom prst="rect">
            <a:avLst/>
          </a:prstGeom>
          <a:noFill/>
        </p:spPr>
        <p:txBody>
          <a:bodyPr wrap="square">
            <a:spAutoFit/>
          </a:bodyPr>
          <a:lstStyle/>
          <a:p>
            <a:pPr marL="0" indent="0" algn="just">
              <a:buNone/>
            </a:pPr>
            <a:r>
              <a:rPr lang="vi-VN" sz="2800" b="1" i="0" dirty="0">
                <a:solidFill>
                  <a:schemeClr val="accent1"/>
                </a:solidFill>
                <a:effectLst/>
                <a:latin typeface="Times New Roman" panose="02020603050405020304" pitchFamily="18" charset="0"/>
                <a:cs typeface="Times New Roman" panose="02020603050405020304" pitchFamily="18" charset="0"/>
              </a:rPr>
              <a:t>I</a:t>
            </a:r>
            <a:r>
              <a:rPr lang="en-US" sz="2800" b="1" i="0" dirty="0">
                <a:solidFill>
                  <a:schemeClr val="accent1"/>
                </a:solidFill>
                <a:effectLst/>
                <a:latin typeface="Times New Roman" panose="02020603050405020304" pitchFamily="18" charset="0"/>
                <a:cs typeface="Times New Roman" panose="02020603050405020304" pitchFamily="18" charset="0"/>
              </a:rPr>
              <a:t>I</a:t>
            </a:r>
            <a:r>
              <a:rPr lang="vi-VN" sz="2800" b="1" i="0" dirty="0">
                <a:solidFill>
                  <a:schemeClr val="accent1"/>
                </a:solidFill>
                <a:effectLst/>
                <a:latin typeface="Times New Roman" panose="02020603050405020304" pitchFamily="18" charset="0"/>
                <a:cs typeface="Times New Roman" panose="02020603050405020304" pitchFamily="18" charset="0"/>
              </a:rPr>
              <a:t>. </a:t>
            </a:r>
            <a:r>
              <a:rPr lang="en-US" sz="2800" b="1" dirty="0">
                <a:solidFill>
                  <a:schemeClr val="accent1"/>
                </a:solidFill>
                <a:latin typeface="Times New Roman" panose="02020603050405020304" pitchFamily="18" charset="0"/>
                <a:cs typeface="Times New Roman" panose="02020603050405020304" pitchFamily="18" charset="0"/>
              </a:rPr>
              <a:t>VAI TRÒ VÀ TÁC HẠI</a:t>
            </a:r>
            <a:r>
              <a:rPr lang="en-US" sz="2800" b="1" i="0" dirty="0">
                <a:solidFill>
                  <a:schemeClr val="accent1"/>
                </a:solidFill>
                <a:effectLst/>
                <a:latin typeface="Times New Roman" panose="02020603050405020304" pitchFamily="18" charset="0"/>
                <a:cs typeface="Times New Roman" panose="02020603050405020304" pitchFamily="18" charset="0"/>
              </a:rPr>
              <a:t> CỦA NGUYÊN SINH VẬT</a:t>
            </a:r>
            <a:endParaRPr lang="vi-VN" sz="2800" b="0" i="0" dirty="0">
              <a:solidFill>
                <a:schemeClr val="accent1"/>
              </a:solidFill>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4897CB3-0E60-4539-87B7-22533742C667}"/>
              </a:ext>
            </a:extLst>
          </p:cNvPr>
          <p:cNvSpPr txBox="1"/>
          <p:nvPr/>
        </p:nvSpPr>
        <p:spPr>
          <a:xfrm>
            <a:off x="162338" y="1406308"/>
            <a:ext cx="9220199" cy="523220"/>
          </a:xfrm>
          <a:prstGeom prst="rect">
            <a:avLst/>
          </a:prstGeom>
          <a:noFill/>
        </p:spPr>
        <p:txBody>
          <a:bodyPr wrap="square">
            <a:spAutoFit/>
          </a:bodyPr>
          <a:lstStyle/>
          <a:p>
            <a:pPr marL="0" indent="0" algn="just">
              <a:buNone/>
            </a:pPr>
            <a:r>
              <a:rPr lang="en-US" sz="2800" b="1" dirty="0">
                <a:solidFill>
                  <a:srgbClr val="0070C0"/>
                </a:solidFill>
                <a:latin typeface="Times New Roman" panose="02020603050405020304" pitchFamily="18" charset="0"/>
                <a:cs typeface="Times New Roman" panose="02020603050405020304" pitchFamily="18" charset="0"/>
              </a:rPr>
              <a:t>2</a:t>
            </a:r>
            <a:r>
              <a:rPr lang="vi-VN" sz="2800" b="1" dirty="0">
                <a:solidFill>
                  <a:srgbClr val="0070C0"/>
                </a:solidFill>
                <a:effectLst/>
                <a:latin typeface="Times New Roman" panose="02020603050405020304" pitchFamily="18" charset="0"/>
                <a:cs typeface="Times New Roman" panose="02020603050405020304" pitchFamily="18" charset="0"/>
              </a:rPr>
              <a:t>.</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Một</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số</a:t>
            </a:r>
            <a:r>
              <a:rPr lang="vi-VN"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nguyên</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sinh</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vật</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gây</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bệnh</a:t>
            </a:r>
            <a:r>
              <a:rPr lang="en-US" sz="2800" b="1" dirty="0">
                <a:solidFill>
                  <a:srgbClr val="0070C0"/>
                </a:solidFill>
                <a:effectLst/>
                <a:latin typeface="Times New Roman" panose="02020603050405020304" pitchFamily="18" charset="0"/>
                <a:cs typeface="Times New Roman" panose="02020603050405020304" pitchFamily="18" charset="0"/>
              </a:rPr>
              <a:t> ở </a:t>
            </a:r>
            <a:r>
              <a:rPr lang="en-US" sz="2800" b="1" dirty="0" err="1">
                <a:solidFill>
                  <a:srgbClr val="0070C0"/>
                </a:solidFill>
                <a:effectLst/>
                <a:latin typeface="Times New Roman" panose="02020603050405020304" pitchFamily="18" charset="0"/>
                <a:cs typeface="Times New Roman" panose="02020603050405020304" pitchFamily="18" charset="0"/>
              </a:rPr>
              <a:t>người</a:t>
            </a:r>
            <a:endParaRPr lang="vi-VN" sz="2800" b="1" dirty="0">
              <a:solidFill>
                <a:srgbClr val="0070C0"/>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74CF66C-AB44-AAA2-36E2-FCDD5E3BE33D}"/>
              </a:ext>
            </a:extLst>
          </p:cNvPr>
          <p:cNvSpPr txBox="1"/>
          <p:nvPr/>
        </p:nvSpPr>
        <p:spPr>
          <a:xfrm>
            <a:off x="221974" y="2072403"/>
            <a:ext cx="11933584" cy="1938992"/>
          </a:xfrm>
          <a:prstGeom prst="rect">
            <a:avLst/>
          </a:prstGeom>
          <a:noFill/>
        </p:spPr>
        <p:txBody>
          <a:bodyPr wrap="square">
            <a:spAutoFit/>
          </a:bodyPr>
          <a:lstStyle/>
          <a:p>
            <a:pPr algn="just"/>
            <a:r>
              <a:rPr lang="vi-VN" sz="2400" b="1" i="1" dirty="0">
                <a:solidFill>
                  <a:srgbClr val="0070C0"/>
                </a:solidFill>
                <a:effectLst/>
                <a:latin typeface="Times New Roman" panose="02020603050405020304" pitchFamily="18" charset="0"/>
                <a:cs typeface="Times New Roman" panose="02020603050405020304" pitchFamily="18" charset="0"/>
              </a:rPr>
              <a:t>* Trùng sốt rét</a:t>
            </a:r>
            <a:r>
              <a:rPr lang="en-US" sz="2400" b="1" i="1" dirty="0">
                <a:solidFill>
                  <a:srgbClr val="0070C0"/>
                </a:solidFill>
                <a:effectLst/>
                <a:latin typeface="Times New Roman" panose="02020603050405020304" pitchFamily="18" charset="0"/>
                <a:cs typeface="Times New Roman" panose="02020603050405020304" pitchFamily="18" charset="0"/>
              </a:rPr>
              <a:t>: </a:t>
            </a:r>
            <a:r>
              <a:rPr lang="en-US" sz="2400" b="0" dirty="0">
                <a:solidFill>
                  <a:srgbClr val="000000"/>
                </a:solidFill>
                <a:effectLst/>
                <a:latin typeface="Times New Roman" panose="02020603050405020304" pitchFamily="18" charset="0"/>
                <a:cs typeface="Times New Roman" panose="02020603050405020304" pitchFamily="18" charset="0"/>
              </a:rPr>
              <a:t>l</a:t>
            </a:r>
            <a:r>
              <a:rPr lang="vi-VN" sz="2400" b="0" dirty="0">
                <a:solidFill>
                  <a:srgbClr val="000000"/>
                </a:solidFill>
                <a:effectLst/>
                <a:latin typeface="Times New Roman" panose="02020603050405020304" pitchFamily="18" charset="0"/>
                <a:cs typeface="Times New Roman" panose="02020603050405020304" pitchFamily="18" charset="0"/>
              </a:rPr>
              <a:t>à nguyên sinh vật gây bệnh sốt rét ở người</a:t>
            </a:r>
          </a:p>
          <a:p>
            <a:pPr algn="just"/>
            <a:r>
              <a:rPr lang="vi-VN" sz="2400" b="0" dirty="0">
                <a:solidFill>
                  <a:srgbClr val="000000"/>
                </a:solidFill>
                <a:effectLst/>
                <a:latin typeface="Times New Roman" panose="02020603050405020304" pitchFamily="18" charset="0"/>
                <a:cs typeface="Times New Roman" panose="02020603050405020304" pitchFamily="18" charset="0"/>
              </a:rPr>
              <a:t>- Trùng sốt rét do muỗi truyền vào máu người và theo đường máu đến gan sau đó chui vào và kí sinh trong các tế bào hồng cầu khiến các tế bào hồng cầu bị vỡ.</a:t>
            </a:r>
          </a:p>
          <a:p>
            <a:pPr algn="just"/>
            <a:r>
              <a:rPr lang="vi-VN" sz="2400" b="0" dirty="0">
                <a:solidFill>
                  <a:srgbClr val="000000"/>
                </a:solidFill>
                <a:effectLst/>
                <a:latin typeface="Times New Roman" panose="02020603050405020304" pitchFamily="18" charset="0"/>
                <a:cs typeface="Times New Roman" panose="02020603050405020304" pitchFamily="18" charset="0"/>
              </a:rPr>
              <a:t>- Để phòng bệnh do trùng sốt rét gây nên, chúng ta cần diệt muỗi, ấu trùng của muỗi và tránh bị muỗi đốt.</a:t>
            </a:r>
          </a:p>
        </p:txBody>
      </p:sp>
      <p:sp>
        <p:nvSpPr>
          <p:cNvPr id="4" name="TextBox 3">
            <a:extLst>
              <a:ext uri="{FF2B5EF4-FFF2-40B4-BE49-F238E27FC236}">
                <a16:creationId xmlns:a16="http://schemas.microsoft.com/office/drawing/2014/main" id="{8A309F90-0E29-09BB-F744-0A9925635E23}"/>
              </a:ext>
            </a:extLst>
          </p:cNvPr>
          <p:cNvSpPr txBox="1"/>
          <p:nvPr/>
        </p:nvSpPr>
        <p:spPr>
          <a:xfrm>
            <a:off x="221974" y="4176297"/>
            <a:ext cx="11748052" cy="2308324"/>
          </a:xfrm>
          <a:prstGeom prst="rect">
            <a:avLst/>
          </a:prstGeom>
          <a:noFill/>
        </p:spPr>
        <p:txBody>
          <a:bodyPr wrap="square">
            <a:spAutoFit/>
          </a:bodyPr>
          <a:lstStyle/>
          <a:p>
            <a:pPr algn="just"/>
            <a:r>
              <a:rPr lang="vi-VN" sz="2400" b="1" i="1" dirty="0">
                <a:solidFill>
                  <a:srgbClr val="0070C0"/>
                </a:solidFill>
                <a:effectLst/>
                <a:latin typeface="+mj-lt"/>
              </a:rPr>
              <a:t>* Trùng kiết lị</a:t>
            </a:r>
            <a:endParaRPr lang="vi-VN" sz="2400" b="1" i="0" dirty="0">
              <a:solidFill>
                <a:srgbClr val="0070C0"/>
              </a:solidFill>
              <a:effectLst/>
              <a:latin typeface="+mj-lt"/>
            </a:endParaRPr>
          </a:p>
          <a:p>
            <a:pPr algn="just"/>
            <a:r>
              <a:rPr lang="vi-VN" sz="2400" b="0" i="0" dirty="0">
                <a:solidFill>
                  <a:srgbClr val="000000"/>
                </a:solidFill>
                <a:effectLst/>
                <a:latin typeface="+mj-lt"/>
              </a:rPr>
              <a:t>- Có chân giả ngắn và sinh sản nhanh</a:t>
            </a:r>
          </a:p>
          <a:p>
            <a:pPr algn="just"/>
            <a:r>
              <a:rPr lang="vi-VN" sz="2400" b="0" i="0" dirty="0">
                <a:solidFill>
                  <a:srgbClr val="000000"/>
                </a:solidFill>
                <a:effectLst/>
                <a:latin typeface="+mj-lt"/>
              </a:rPr>
              <a:t>- Trùng kiết lị theo thức ăn, nước uống đi vào ống tiêu hóa của người và gây lở loét ở thành ruột.</a:t>
            </a:r>
          </a:p>
          <a:p>
            <a:pPr algn="just"/>
            <a:r>
              <a:rPr lang="vi-VN" sz="2400" b="0" i="0" dirty="0">
                <a:solidFill>
                  <a:srgbClr val="000000"/>
                </a:solidFill>
                <a:effectLst/>
                <a:latin typeface="+mj-lt"/>
              </a:rPr>
              <a:t>- Người bị bệnh kiết lị thường đau bụng, đi ngoài phân nhầy có lẫn máu</a:t>
            </a:r>
          </a:p>
          <a:p>
            <a:pPr algn="just"/>
            <a:r>
              <a:rPr lang="vi-VN" sz="2400" b="0" i="0" dirty="0">
                <a:solidFill>
                  <a:srgbClr val="000000"/>
                </a:solidFill>
                <a:effectLst/>
                <a:latin typeface="+mj-lt"/>
              </a:rPr>
              <a:t>- Để phòng bệnh do trùng kiết lị gây nên cần thực hiện vệ sinh ăn uống.</a:t>
            </a:r>
          </a:p>
        </p:txBody>
      </p:sp>
    </p:spTree>
    <p:extLst>
      <p:ext uri="{BB962C8B-B14F-4D97-AF65-F5344CB8AC3E}">
        <p14:creationId xmlns:p14="http://schemas.microsoft.com/office/powerpoint/2010/main" val="140609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B5C0-B6AF-5506-47C4-42C32B060215}"/>
              </a:ext>
            </a:extLst>
          </p:cNvPr>
          <p:cNvSpPr>
            <a:spLocks noGrp="1"/>
          </p:cNvSpPr>
          <p:nvPr>
            <p:ph type="title"/>
          </p:nvPr>
        </p:nvSpPr>
        <p:spPr>
          <a:xfrm>
            <a:off x="0" y="18256"/>
            <a:ext cx="12192000" cy="935902"/>
          </a:xfrm>
          <a:solidFill>
            <a:srgbClr val="0070C0"/>
          </a:solidFill>
          <a:ln>
            <a:solidFill>
              <a:schemeClr val="accent1"/>
            </a:solidFill>
          </a:ln>
        </p:spPr>
        <p:txBody>
          <a:bodyPr/>
          <a:lstStyle/>
          <a:p>
            <a:pPr algn="ctr"/>
            <a:r>
              <a:rPr lang="en-US" dirty="0">
                <a:solidFill>
                  <a:schemeClr val="bg1"/>
                </a:solidFill>
                <a:latin typeface="Times New Roman" panose="02020603050405020304" pitchFamily="18" charset="0"/>
                <a:cs typeface="Times New Roman" panose="02020603050405020304" pitchFamily="18" charset="0"/>
              </a:rPr>
              <a:t>BÀI 17. ĐA DẠNG NGUYÊN SINH VẬT</a:t>
            </a:r>
          </a:p>
        </p:txBody>
      </p:sp>
      <p:pic>
        <p:nvPicPr>
          <p:cNvPr id="4" name="Picture 3">
            <a:extLst>
              <a:ext uri="{FF2B5EF4-FFF2-40B4-BE49-F238E27FC236}">
                <a16:creationId xmlns:a16="http://schemas.microsoft.com/office/drawing/2014/main" id="{1AA44C63-1CDD-6139-50A1-8ED8065CDDD8}"/>
              </a:ext>
            </a:extLst>
          </p:cNvPr>
          <p:cNvPicPr>
            <a:picLocks noChangeAspect="1"/>
          </p:cNvPicPr>
          <p:nvPr/>
        </p:nvPicPr>
        <p:blipFill rotWithShape="1">
          <a:blip r:embed="rId2">
            <a:extLst>
              <a:ext uri="{28A0092B-C50C-407E-A947-70E740481C1C}">
                <a14:useLocalDpi xmlns:a14="http://schemas.microsoft.com/office/drawing/2010/main" val="0"/>
              </a:ext>
            </a:extLst>
          </a:blip>
          <a:srcRect l="20153" t="26755" r="16006" b="18387"/>
          <a:stretch/>
        </p:blipFill>
        <p:spPr>
          <a:xfrm>
            <a:off x="395039" y="1162877"/>
            <a:ext cx="11401921" cy="5208106"/>
          </a:xfrm>
          <a:prstGeom prst="rect">
            <a:avLst/>
          </a:prstGeom>
        </p:spPr>
      </p:pic>
    </p:spTree>
    <p:extLst>
      <p:ext uri="{BB962C8B-B14F-4D97-AF65-F5344CB8AC3E}">
        <p14:creationId xmlns:p14="http://schemas.microsoft.com/office/powerpoint/2010/main" val="226987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B5C0-B6AF-5506-47C4-42C32B060215}"/>
              </a:ext>
            </a:extLst>
          </p:cNvPr>
          <p:cNvSpPr>
            <a:spLocks noGrp="1"/>
          </p:cNvSpPr>
          <p:nvPr>
            <p:ph type="title"/>
          </p:nvPr>
        </p:nvSpPr>
        <p:spPr>
          <a:xfrm>
            <a:off x="0" y="18256"/>
            <a:ext cx="12192000" cy="925962"/>
          </a:xfrm>
          <a:solidFill>
            <a:srgbClr val="0070C0"/>
          </a:solidFill>
          <a:ln>
            <a:solidFill>
              <a:schemeClr val="accent1"/>
            </a:solidFill>
          </a:ln>
        </p:spPr>
        <p:txBody>
          <a:bodyPr/>
          <a:lstStyle/>
          <a:p>
            <a:pPr algn="ctr"/>
            <a:r>
              <a:rPr lang="en-US" dirty="0">
                <a:solidFill>
                  <a:schemeClr val="bg1"/>
                </a:solidFill>
                <a:latin typeface="Times New Roman" panose="02020603050405020304" pitchFamily="18" charset="0"/>
                <a:cs typeface="Times New Roman" panose="02020603050405020304" pitchFamily="18" charset="0"/>
              </a:rPr>
              <a:t>BÀI 17. ĐA DẠNG NGUYÊN SINH VẬT</a:t>
            </a:r>
          </a:p>
        </p:txBody>
      </p:sp>
      <p:sp>
        <p:nvSpPr>
          <p:cNvPr id="7" name="TextBox 6">
            <a:extLst>
              <a:ext uri="{FF2B5EF4-FFF2-40B4-BE49-F238E27FC236}">
                <a16:creationId xmlns:a16="http://schemas.microsoft.com/office/drawing/2014/main" id="{9534C989-1E6A-C160-0AC6-A2697A296F46}"/>
              </a:ext>
            </a:extLst>
          </p:cNvPr>
          <p:cNvSpPr txBox="1"/>
          <p:nvPr/>
        </p:nvSpPr>
        <p:spPr>
          <a:xfrm>
            <a:off x="92765" y="1098809"/>
            <a:ext cx="9220199" cy="523220"/>
          </a:xfrm>
          <a:prstGeom prst="rect">
            <a:avLst/>
          </a:prstGeom>
          <a:noFill/>
        </p:spPr>
        <p:txBody>
          <a:bodyPr wrap="square">
            <a:spAutoFit/>
          </a:bodyPr>
          <a:lstStyle/>
          <a:p>
            <a:pPr marL="0" indent="0" algn="just">
              <a:buNone/>
            </a:pPr>
            <a:r>
              <a:rPr lang="vi-VN" sz="2800" b="1" i="0" dirty="0">
                <a:solidFill>
                  <a:schemeClr val="accent1"/>
                </a:solidFill>
                <a:effectLst/>
                <a:latin typeface="Times New Roman" panose="02020603050405020304" pitchFamily="18" charset="0"/>
                <a:cs typeface="Times New Roman" panose="02020603050405020304" pitchFamily="18" charset="0"/>
              </a:rPr>
              <a:t>I. </a:t>
            </a:r>
            <a:r>
              <a:rPr lang="en-US" sz="2800" b="1" i="0" dirty="0">
                <a:solidFill>
                  <a:schemeClr val="accent1"/>
                </a:solidFill>
                <a:effectLst/>
                <a:latin typeface="Times New Roman" panose="02020603050405020304" pitchFamily="18" charset="0"/>
                <a:cs typeface="Times New Roman" panose="02020603050405020304" pitchFamily="18" charset="0"/>
              </a:rPr>
              <a:t>SỰ ĐA DẠNG CỦA NGUYÊN SINH VẬT</a:t>
            </a:r>
            <a:endParaRPr lang="vi-VN" sz="2800" b="0" i="0" dirty="0">
              <a:solidFill>
                <a:schemeClr val="accent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577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B5C0-B6AF-5506-47C4-42C32B060215}"/>
              </a:ext>
            </a:extLst>
          </p:cNvPr>
          <p:cNvSpPr>
            <a:spLocks noGrp="1"/>
          </p:cNvSpPr>
          <p:nvPr>
            <p:ph type="title"/>
          </p:nvPr>
        </p:nvSpPr>
        <p:spPr>
          <a:xfrm>
            <a:off x="0" y="18255"/>
            <a:ext cx="12192000" cy="945841"/>
          </a:xfrm>
          <a:solidFill>
            <a:srgbClr val="0070C0"/>
          </a:solidFill>
          <a:ln>
            <a:solidFill>
              <a:schemeClr val="accent1"/>
            </a:solidFill>
          </a:ln>
        </p:spPr>
        <p:txBody>
          <a:bodyPr/>
          <a:lstStyle/>
          <a:p>
            <a:pPr algn="ctr"/>
            <a:r>
              <a:rPr lang="en-US" dirty="0">
                <a:solidFill>
                  <a:schemeClr val="bg1"/>
                </a:solidFill>
                <a:latin typeface="Times New Roman" panose="02020603050405020304" pitchFamily="18" charset="0"/>
                <a:cs typeface="Times New Roman" panose="02020603050405020304" pitchFamily="18" charset="0"/>
              </a:rPr>
              <a:t>BÀI 17. ĐA DẠNG NGUYÊN SINH VẬT</a:t>
            </a:r>
          </a:p>
        </p:txBody>
      </p:sp>
      <p:pic>
        <p:nvPicPr>
          <p:cNvPr id="4" name="Picture 3">
            <a:extLst>
              <a:ext uri="{FF2B5EF4-FFF2-40B4-BE49-F238E27FC236}">
                <a16:creationId xmlns:a16="http://schemas.microsoft.com/office/drawing/2014/main" id="{15D7A14F-DDFB-3C85-DA14-D32FC117D0D6}"/>
              </a:ext>
            </a:extLst>
          </p:cNvPr>
          <p:cNvPicPr>
            <a:picLocks noChangeAspect="1"/>
          </p:cNvPicPr>
          <p:nvPr/>
        </p:nvPicPr>
        <p:blipFill rotWithShape="1">
          <a:blip r:embed="rId2">
            <a:extLst>
              <a:ext uri="{28A0092B-C50C-407E-A947-70E740481C1C}">
                <a14:useLocalDpi xmlns:a14="http://schemas.microsoft.com/office/drawing/2010/main" val="0"/>
              </a:ext>
            </a:extLst>
          </a:blip>
          <a:srcRect l="31613" t="35382" r="27771" b="32709"/>
          <a:stretch/>
        </p:blipFill>
        <p:spPr>
          <a:xfrm>
            <a:off x="0" y="1214194"/>
            <a:ext cx="12192000" cy="5625551"/>
          </a:xfrm>
          <a:prstGeom prst="rect">
            <a:avLst/>
          </a:prstGeom>
        </p:spPr>
      </p:pic>
    </p:spTree>
    <p:extLst>
      <p:ext uri="{BB962C8B-B14F-4D97-AF65-F5344CB8AC3E}">
        <p14:creationId xmlns:p14="http://schemas.microsoft.com/office/powerpoint/2010/main" val="1662725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B5C0-B6AF-5506-47C4-42C32B060215}"/>
              </a:ext>
            </a:extLst>
          </p:cNvPr>
          <p:cNvSpPr>
            <a:spLocks noGrp="1"/>
          </p:cNvSpPr>
          <p:nvPr>
            <p:ph type="title"/>
          </p:nvPr>
        </p:nvSpPr>
        <p:spPr>
          <a:xfrm>
            <a:off x="0" y="18256"/>
            <a:ext cx="12192000" cy="1025354"/>
          </a:xfrm>
          <a:solidFill>
            <a:srgbClr val="0070C0"/>
          </a:solidFill>
          <a:ln>
            <a:solidFill>
              <a:schemeClr val="accent1"/>
            </a:solidFill>
          </a:ln>
        </p:spPr>
        <p:txBody>
          <a:bodyPr/>
          <a:lstStyle/>
          <a:p>
            <a:pPr algn="ctr"/>
            <a:r>
              <a:rPr lang="en-US" dirty="0">
                <a:solidFill>
                  <a:schemeClr val="bg1"/>
                </a:solidFill>
                <a:latin typeface="Times New Roman" panose="02020603050405020304" pitchFamily="18" charset="0"/>
                <a:cs typeface="Times New Roman" panose="02020603050405020304" pitchFamily="18" charset="0"/>
              </a:rPr>
              <a:t>BÀI 17. ĐA DẠNG NGUYÊN SINH VẬT</a:t>
            </a:r>
          </a:p>
        </p:txBody>
      </p:sp>
      <p:pic>
        <p:nvPicPr>
          <p:cNvPr id="5" name="Picture 4">
            <a:extLst>
              <a:ext uri="{FF2B5EF4-FFF2-40B4-BE49-F238E27FC236}">
                <a16:creationId xmlns:a16="http://schemas.microsoft.com/office/drawing/2014/main" id="{0002D4FA-ECBF-EA49-ADAC-5F66EE260886}"/>
              </a:ext>
            </a:extLst>
          </p:cNvPr>
          <p:cNvPicPr>
            <a:picLocks noChangeAspect="1"/>
          </p:cNvPicPr>
          <p:nvPr/>
        </p:nvPicPr>
        <p:blipFill rotWithShape="1">
          <a:blip r:embed="rId2">
            <a:extLst>
              <a:ext uri="{28A0092B-C50C-407E-A947-70E740481C1C}">
                <a14:useLocalDpi xmlns:a14="http://schemas.microsoft.com/office/drawing/2010/main" val="0"/>
              </a:ext>
            </a:extLst>
          </a:blip>
          <a:srcRect l="37513" t="67291" r="34045" b="1386"/>
          <a:stretch/>
        </p:blipFill>
        <p:spPr>
          <a:xfrm>
            <a:off x="1113182" y="1152938"/>
            <a:ext cx="9286364" cy="5436705"/>
          </a:xfrm>
          <a:prstGeom prst="rect">
            <a:avLst/>
          </a:prstGeom>
        </p:spPr>
      </p:pic>
    </p:spTree>
    <p:extLst>
      <p:ext uri="{BB962C8B-B14F-4D97-AF65-F5344CB8AC3E}">
        <p14:creationId xmlns:p14="http://schemas.microsoft.com/office/powerpoint/2010/main" val="3868039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B5C0-B6AF-5506-47C4-42C32B060215}"/>
              </a:ext>
            </a:extLst>
          </p:cNvPr>
          <p:cNvSpPr>
            <a:spLocks noGrp="1"/>
          </p:cNvSpPr>
          <p:nvPr>
            <p:ph type="title"/>
          </p:nvPr>
        </p:nvSpPr>
        <p:spPr>
          <a:xfrm>
            <a:off x="0" y="18256"/>
            <a:ext cx="12192000" cy="906084"/>
          </a:xfrm>
          <a:solidFill>
            <a:srgbClr val="0070C0"/>
          </a:solidFill>
          <a:ln>
            <a:solidFill>
              <a:schemeClr val="accent1"/>
            </a:solidFill>
          </a:ln>
        </p:spPr>
        <p:txBody>
          <a:bodyPr/>
          <a:lstStyle/>
          <a:p>
            <a:pPr algn="ctr"/>
            <a:r>
              <a:rPr lang="en-US" dirty="0">
                <a:solidFill>
                  <a:schemeClr val="bg1"/>
                </a:solidFill>
                <a:latin typeface="Times New Roman" panose="02020603050405020304" pitchFamily="18" charset="0"/>
                <a:cs typeface="Times New Roman" panose="02020603050405020304" pitchFamily="18" charset="0"/>
              </a:rPr>
              <a:t>BÀI 17. ĐA DẠNG NGUYÊN SINH VẬT</a:t>
            </a:r>
          </a:p>
        </p:txBody>
      </p:sp>
      <p:sp>
        <p:nvSpPr>
          <p:cNvPr id="7" name="TextBox 6">
            <a:extLst>
              <a:ext uri="{FF2B5EF4-FFF2-40B4-BE49-F238E27FC236}">
                <a16:creationId xmlns:a16="http://schemas.microsoft.com/office/drawing/2014/main" id="{9534C989-1E6A-C160-0AC6-A2697A296F46}"/>
              </a:ext>
            </a:extLst>
          </p:cNvPr>
          <p:cNvSpPr txBox="1"/>
          <p:nvPr/>
        </p:nvSpPr>
        <p:spPr>
          <a:xfrm>
            <a:off x="599661" y="1148505"/>
            <a:ext cx="9220199" cy="523220"/>
          </a:xfrm>
          <a:prstGeom prst="rect">
            <a:avLst/>
          </a:prstGeom>
          <a:noFill/>
        </p:spPr>
        <p:txBody>
          <a:bodyPr wrap="square">
            <a:spAutoFit/>
          </a:bodyPr>
          <a:lstStyle/>
          <a:p>
            <a:pPr marL="0" indent="0" algn="just">
              <a:buNone/>
            </a:pPr>
            <a:r>
              <a:rPr lang="vi-VN" sz="2800" b="1" i="0" dirty="0">
                <a:solidFill>
                  <a:schemeClr val="accent1"/>
                </a:solidFill>
                <a:effectLst/>
                <a:latin typeface="Times New Roman" panose="02020603050405020304" pitchFamily="18" charset="0"/>
                <a:cs typeface="Times New Roman" panose="02020603050405020304" pitchFamily="18" charset="0"/>
              </a:rPr>
              <a:t>I. </a:t>
            </a:r>
            <a:r>
              <a:rPr lang="en-US" sz="2800" b="1" i="0" dirty="0">
                <a:solidFill>
                  <a:schemeClr val="accent1"/>
                </a:solidFill>
                <a:effectLst/>
                <a:latin typeface="Times New Roman" panose="02020603050405020304" pitchFamily="18" charset="0"/>
                <a:cs typeface="Times New Roman" panose="02020603050405020304" pitchFamily="18" charset="0"/>
              </a:rPr>
              <a:t>SỰ ĐA DẠNG CỦA NGUYÊN SINH VẬT</a:t>
            </a:r>
            <a:endParaRPr lang="vi-VN" sz="2800" b="0" i="0" dirty="0">
              <a:solidFill>
                <a:schemeClr val="accent1"/>
              </a:solidFill>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6D15BA4-F339-99DE-D307-64823145F96B}"/>
              </a:ext>
            </a:extLst>
          </p:cNvPr>
          <p:cNvSpPr txBox="1"/>
          <p:nvPr/>
        </p:nvSpPr>
        <p:spPr>
          <a:xfrm>
            <a:off x="599661" y="1671725"/>
            <a:ext cx="11131826" cy="1384995"/>
          </a:xfrm>
          <a:prstGeom prst="rect">
            <a:avLst/>
          </a:prstGeom>
          <a:noFill/>
        </p:spPr>
        <p:txBody>
          <a:bodyPr wrap="square">
            <a:spAutoFit/>
          </a:bodyPr>
          <a:lstStyle/>
          <a:p>
            <a:r>
              <a:rPr lang="vi-VN" sz="2800" b="0" i="0" dirty="0">
                <a:solidFill>
                  <a:srgbClr val="000000"/>
                </a:solidFill>
                <a:effectLst/>
                <a:latin typeface="+mj-lt"/>
              </a:rPr>
              <a:t>- Nguyên sinh vật rất đa dạng với nhiều hình dạng khác nhau. Chúng sống ở môi trường nước mặn và nước ngọt.</a:t>
            </a:r>
            <a:endParaRPr lang="en-US" sz="2800" b="0" i="0" dirty="0">
              <a:solidFill>
                <a:srgbClr val="000000"/>
              </a:solidFill>
              <a:effectLst/>
              <a:latin typeface="+mj-lt"/>
            </a:endParaRPr>
          </a:p>
          <a:p>
            <a:r>
              <a:rPr lang="en-US" sz="2800" dirty="0" err="1">
                <a:solidFill>
                  <a:srgbClr val="000000"/>
                </a:solidFill>
                <a:latin typeface="+mj-lt"/>
              </a:rPr>
              <a:t>Vd</a:t>
            </a:r>
            <a:r>
              <a:rPr lang="en-US" sz="2800" dirty="0">
                <a:solidFill>
                  <a:srgbClr val="000000"/>
                </a:solidFill>
                <a:latin typeface="+mj-lt"/>
              </a:rPr>
              <a:t>: ....</a:t>
            </a:r>
            <a:endParaRPr lang="en-US" sz="2800" dirty="0">
              <a:latin typeface="+mj-lt"/>
            </a:endParaRPr>
          </a:p>
        </p:txBody>
      </p:sp>
    </p:spTree>
    <p:extLst>
      <p:ext uri="{BB962C8B-B14F-4D97-AF65-F5344CB8AC3E}">
        <p14:creationId xmlns:p14="http://schemas.microsoft.com/office/powerpoint/2010/main" val="55004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B5C0-B6AF-5506-47C4-42C32B060215}"/>
              </a:ext>
            </a:extLst>
          </p:cNvPr>
          <p:cNvSpPr>
            <a:spLocks noGrp="1"/>
          </p:cNvSpPr>
          <p:nvPr>
            <p:ph type="title"/>
          </p:nvPr>
        </p:nvSpPr>
        <p:spPr>
          <a:xfrm>
            <a:off x="0" y="18256"/>
            <a:ext cx="12192000" cy="796754"/>
          </a:xfrm>
          <a:solidFill>
            <a:srgbClr val="0070C0"/>
          </a:solidFill>
          <a:ln>
            <a:solidFill>
              <a:schemeClr val="accent1"/>
            </a:solidFill>
          </a:ln>
        </p:spPr>
        <p:txBody>
          <a:bodyPr/>
          <a:lstStyle/>
          <a:p>
            <a:pPr algn="ctr"/>
            <a:r>
              <a:rPr lang="en-US" dirty="0">
                <a:solidFill>
                  <a:schemeClr val="bg1"/>
                </a:solidFill>
                <a:latin typeface="Times New Roman" panose="02020603050405020304" pitchFamily="18" charset="0"/>
                <a:cs typeface="Times New Roman" panose="02020603050405020304" pitchFamily="18" charset="0"/>
              </a:rPr>
              <a:t>BÀI 17. ĐA DẠNG NGUYÊN SINH VẬT</a:t>
            </a:r>
          </a:p>
        </p:txBody>
      </p:sp>
      <p:sp>
        <p:nvSpPr>
          <p:cNvPr id="7" name="TextBox 6">
            <a:extLst>
              <a:ext uri="{FF2B5EF4-FFF2-40B4-BE49-F238E27FC236}">
                <a16:creationId xmlns:a16="http://schemas.microsoft.com/office/drawing/2014/main" id="{9534C989-1E6A-C160-0AC6-A2697A296F46}"/>
              </a:ext>
            </a:extLst>
          </p:cNvPr>
          <p:cNvSpPr txBox="1"/>
          <p:nvPr/>
        </p:nvSpPr>
        <p:spPr>
          <a:xfrm>
            <a:off x="162339" y="1643892"/>
            <a:ext cx="9220199" cy="523220"/>
          </a:xfrm>
          <a:prstGeom prst="rect">
            <a:avLst/>
          </a:prstGeom>
          <a:noFill/>
        </p:spPr>
        <p:txBody>
          <a:bodyPr wrap="square">
            <a:spAutoFit/>
          </a:bodyPr>
          <a:lstStyle/>
          <a:p>
            <a:pPr marL="0" indent="0" algn="just">
              <a:buNone/>
            </a:pPr>
            <a:r>
              <a:rPr lang="vi-VN" sz="2800" b="1" i="0" dirty="0">
                <a:solidFill>
                  <a:schemeClr val="accent1"/>
                </a:solidFill>
                <a:effectLst/>
                <a:latin typeface="Times New Roman" panose="02020603050405020304" pitchFamily="18" charset="0"/>
                <a:cs typeface="Times New Roman" panose="02020603050405020304" pitchFamily="18" charset="0"/>
              </a:rPr>
              <a:t>I</a:t>
            </a:r>
            <a:r>
              <a:rPr lang="en-US" sz="2800" b="1" i="0" dirty="0">
                <a:solidFill>
                  <a:schemeClr val="accent1"/>
                </a:solidFill>
                <a:effectLst/>
                <a:latin typeface="Times New Roman" panose="02020603050405020304" pitchFamily="18" charset="0"/>
                <a:cs typeface="Times New Roman" panose="02020603050405020304" pitchFamily="18" charset="0"/>
              </a:rPr>
              <a:t>I</a:t>
            </a:r>
            <a:r>
              <a:rPr lang="vi-VN" sz="2800" b="1" i="0" dirty="0">
                <a:solidFill>
                  <a:schemeClr val="accent1"/>
                </a:solidFill>
                <a:effectLst/>
                <a:latin typeface="Times New Roman" panose="02020603050405020304" pitchFamily="18" charset="0"/>
                <a:cs typeface="Times New Roman" panose="02020603050405020304" pitchFamily="18" charset="0"/>
              </a:rPr>
              <a:t>. </a:t>
            </a:r>
            <a:r>
              <a:rPr lang="en-US" sz="2800" b="1" dirty="0">
                <a:solidFill>
                  <a:schemeClr val="accent1"/>
                </a:solidFill>
                <a:latin typeface="Times New Roman" panose="02020603050405020304" pitchFamily="18" charset="0"/>
                <a:cs typeface="Times New Roman" panose="02020603050405020304" pitchFamily="18" charset="0"/>
              </a:rPr>
              <a:t>VAI TRÒ VÀ TÁC HẠI</a:t>
            </a:r>
            <a:r>
              <a:rPr lang="en-US" sz="2800" b="1" i="0" dirty="0">
                <a:solidFill>
                  <a:schemeClr val="accent1"/>
                </a:solidFill>
                <a:effectLst/>
                <a:latin typeface="Times New Roman" panose="02020603050405020304" pitchFamily="18" charset="0"/>
                <a:cs typeface="Times New Roman" panose="02020603050405020304" pitchFamily="18" charset="0"/>
              </a:rPr>
              <a:t> CỦA NGUYÊN SINH VẬT</a:t>
            </a:r>
            <a:endParaRPr lang="vi-VN" sz="2800" b="0" i="0" dirty="0">
              <a:solidFill>
                <a:schemeClr val="accent1"/>
              </a:solidFill>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4897CB3-0E60-4539-87B7-22533742C667}"/>
              </a:ext>
            </a:extLst>
          </p:cNvPr>
          <p:cNvSpPr txBox="1"/>
          <p:nvPr/>
        </p:nvSpPr>
        <p:spPr>
          <a:xfrm>
            <a:off x="162338" y="2205576"/>
            <a:ext cx="9220199" cy="523220"/>
          </a:xfrm>
          <a:prstGeom prst="rect">
            <a:avLst/>
          </a:prstGeom>
          <a:noFill/>
        </p:spPr>
        <p:txBody>
          <a:bodyPr wrap="square">
            <a:spAutoFit/>
          </a:bodyPr>
          <a:lstStyle/>
          <a:p>
            <a:pPr marL="0" indent="0" algn="just">
              <a:buNone/>
            </a:pPr>
            <a:r>
              <a:rPr lang="en-US" sz="2800" b="1" dirty="0">
                <a:solidFill>
                  <a:srgbClr val="0070C0"/>
                </a:solidFill>
                <a:latin typeface="Times New Roman" panose="02020603050405020304" pitchFamily="18" charset="0"/>
                <a:cs typeface="Times New Roman" panose="02020603050405020304" pitchFamily="18" charset="0"/>
              </a:rPr>
              <a:t>1</a:t>
            </a:r>
            <a:r>
              <a:rPr lang="vi-VN"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Nguyên</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sinh</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vật</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là</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thức</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ăn</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của</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nhiều</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động</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vật</a:t>
            </a:r>
            <a:endParaRPr lang="vi-VN" sz="2800" b="1" dirty="0">
              <a:solidFill>
                <a:srgbClr val="0070C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263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B5C0-B6AF-5506-47C4-42C32B060215}"/>
              </a:ext>
            </a:extLst>
          </p:cNvPr>
          <p:cNvSpPr>
            <a:spLocks noGrp="1"/>
          </p:cNvSpPr>
          <p:nvPr>
            <p:ph type="title"/>
          </p:nvPr>
        </p:nvSpPr>
        <p:spPr>
          <a:xfrm>
            <a:off x="0" y="18255"/>
            <a:ext cx="12192000" cy="985597"/>
          </a:xfrm>
          <a:solidFill>
            <a:srgbClr val="0070C0"/>
          </a:solidFill>
          <a:ln>
            <a:solidFill>
              <a:schemeClr val="accent1"/>
            </a:solidFill>
          </a:ln>
        </p:spPr>
        <p:txBody>
          <a:bodyPr/>
          <a:lstStyle/>
          <a:p>
            <a:pPr algn="ctr"/>
            <a:r>
              <a:rPr lang="en-US" dirty="0">
                <a:solidFill>
                  <a:schemeClr val="bg1"/>
                </a:solidFill>
                <a:latin typeface="Times New Roman" panose="02020603050405020304" pitchFamily="18" charset="0"/>
                <a:cs typeface="Times New Roman" panose="02020603050405020304" pitchFamily="18" charset="0"/>
              </a:rPr>
              <a:t>BÀI 17. ĐA DẠNG NGUYÊN SINH VẬT</a:t>
            </a:r>
          </a:p>
        </p:txBody>
      </p:sp>
      <p:pic>
        <p:nvPicPr>
          <p:cNvPr id="4" name="Picture 3">
            <a:extLst>
              <a:ext uri="{FF2B5EF4-FFF2-40B4-BE49-F238E27FC236}">
                <a16:creationId xmlns:a16="http://schemas.microsoft.com/office/drawing/2014/main" id="{8D03F50B-3402-7FEF-5EE1-DF0EC5B5F47C}"/>
              </a:ext>
            </a:extLst>
          </p:cNvPr>
          <p:cNvPicPr>
            <a:picLocks noChangeAspect="1"/>
          </p:cNvPicPr>
          <p:nvPr/>
        </p:nvPicPr>
        <p:blipFill rotWithShape="1">
          <a:blip r:embed="rId2">
            <a:extLst>
              <a:ext uri="{28A0092B-C50C-407E-A947-70E740481C1C}">
                <a14:useLocalDpi xmlns:a14="http://schemas.microsoft.com/office/drawing/2010/main" val="0"/>
              </a:ext>
            </a:extLst>
          </a:blip>
          <a:srcRect l="38275" t="35004" r="29928" b="876"/>
          <a:stretch/>
        </p:blipFill>
        <p:spPr>
          <a:xfrm>
            <a:off x="2186608" y="1003852"/>
            <a:ext cx="7611328" cy="5835893"/>
          </a:xfrm>
          <a:prstGeom prst="rect">
            <a:avLst/>
          </a:prstGeom>
        </p:spPr>
      </p:pic>
    </p:spTree>
    <p:extLst>
      <p:ext uri="{BB962C8B-B14F-4D97-AF65-F5344CB8AC3E}">
        <p14:creationId xmlns:p14="http://schemas.microsoft.com/office/powerpoint/2010/main" val="3189720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B5C0-B6AF-5506-47C4-42C32B060215}"/>
              </a:ext>
            </a:extLst>
          </p:cNvPr>
          <p:cNvSpPr>
            <a:spLocks noGrp="1"/>
          </p:cNvSpPr>
          <p:nvPr>
            <p:ph type="title"/>
          </p:nvPr>
        </p:nvSpPr>
        <p:spPr>
          <a:xfrm>
            <a:off x="0" y="18255"/>
            <a:ext cx="12192000" cy="1325563"/>
          </a:xfrm>
          <a:solidFill>
            <a:srgbClr val="0070C0"/>
          </a:solidFill>
          <a:ln>
            <a:solidFill>
              <a:schemeClr val="accent1"/>
            </a:solidFill>
          </a:ln>
        </p:spPr>
        <p:txBody>
          <a:bodyPr/>
          <a:lstStyle/>
          <a:p>
            <a:pPr algn="ctr"/>
            <a:r>
              <a:rPr lang="en-US" dirty="0">
                <a:solidFill>
                  <a:schemeClr val="bg1"/>
                </a:solidFill>
                <a:latin typeface="Times New Roman" panose="02020603050405020304" pitchFamily="18" charset="0"/>
                <a:cs typeface="Times New Roman" panose="02020603050405020304" pitchFamily="18" charset="0"/>
              </a:rPr>
              <a:t>BÀI 17. ĐA DẠNG NGUYÊN SINH VẬT</a:t>
            </a:r>
          </a:p>
        </p:txBody>
      </p:sp>
      <p:sp>
        <p:nvSpPr>
          <p:cNvPr id="7" name="TextBox 6">
            <a:extLst>
              <a:ext uri="{FF2B5EF4-FFF2-40B4-BE49-F238E27FC236}">
                <a16:creationId xmlns:a16="http://schemas.microsoft.com/office/drawing/2014/main" id="{9534C989-1E6A-C160-0AC6-A2697A296F46}"/>
              </a:ext>
            </a:extLst>
          </p:cNvPr>
          <p:cNvSpPr txBox="1"/>
          <p:nvPr/>
        </p:nvSpPr>
        <p:spPr>
          <a:xfrm>
            <a:off x="162339" y="1643892"/>
            <a:ext cx="9220199" cy="523220"/>
          </a:xfrm>
          <a:prstGeom prst="rect">
            <a:avLst/>
          </a:prstGeom>
          <a:noFill/>
        </p:spPr>
        <p:txBody>
          <a:bodyPr wrap="square">
            <a:spAutoFit/>
          </a:bodyPr>
          <a:lstStyle/>
          <a:p>
            <a:pPr marL="0" indent="0" algn="just">
              <a:buNone/>
            </a:pPr>
            <a:r>
              <a:rPr lang="vi-VN" sz="2800" b="1" i="0" dirty="0">
                <a:solidFill>
                  <a:schemeClr val="accent1"/>
                </a:solidFill>
                <a:effectLst/>
                <a:latin typeface="Times New Roman" panose="02020603050405020304" pitchFamily="18" charset="0"/>
                <a:cs typeface="Times New Roman" panose="02020603050405020304" pitchFamily="18" charset="0"/>
              </a:rPr>
              <a:t>I</a:t>
            </a:r>
            <a:r>
              <a:rPr lang="en-US" sz="2800" b="1" i="0" dirty="0">
                <a:solidFill>
                  <a:schemeClr val="accent1"/>
                </a:solidFill>
                <a:effectLst/>
                <a:latin typeface="Times New Roman" panose="02020603050405020304" pitchFamily="18" charset="0"/>
                <a:cs typeface="Times New Roman" panose="02020603050405020304" pitchFamily="18" charset="0"/>
              </a:rPr>
              <a:t>I</a:t>
            </a:r>
            <a:r>
              <a:rPr lang="vi-VN" sz="2800" b="1" i="0" dirty="0">
                <a:solidFill>
                  <a:schemeClr val="accent1"/>
                </a:solidFill>
                <a:effectLst/>
                <a:latin typeface="Times New Roman" panose="02020603050405020304" pitchFamily="18" charset="0"/>
                <a:cs typeface="Times New Roman" panose="02020603050405020304" pitchFamily="18" charset="0"/>
              </a:rPr>
              <a:t>. </a:t>
            </a:r>
            <a:r>
              <a:rPr lang="en-US" sz="2800" b="1" dirty="0">
                <a:solidFill>
                  <a:schemeClr val="accent1"/>
                </a:solidFill>
                <a:latin typeface="Times New Roman" panose="02020603050405020304" pitchFamily="18" charset="0"/>
                <a:cs typeface="Times New Roman" panose="02020603050405020304" pitchFamily="18" charset="0"/>
              </a:rPr>
              <a:t>VAI TRÒ VÀ TÁC HẠI</a:t>
            </a:r>
            <a:r>
              <a:rPr lang="en-US" sz="2800" b="1" i="0" dirty="0">
                <a:solidFill>
                  <a:schemeClr val="accent1"/>
                </a:solidFill>
                <a:effectLst/>
                <a:latin typeface="Times New Roman" panose="02020603050405020304" pitchFamily="18" charset="0"/>
                <a:cs typeface="Times New Roman" panose="02020603050405020304" pitchFamily="18" charset="0"/>
              </a:rPr>
              <a:t> CỦA NGUYÊN SINH VẬT</a:t>
            </a:r>
            <a:endParaRPr lang="vi-VN" sz="2800" b="0" i="0" dirty="0">
              <a:solidFill>
                <a:schemeClr val="accent1"/>
              </a:solidFill>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4897CB3-0E60-4539-87B7-22533742C667}"/>
              </a:ext>
            </a:extLst>
          </p:cNvPr>
          <p:cNvSpPr txBox="1"/>
          <p:nvPr/>
        </p:nvSpPr>
        <p:spPr>
          <a:xfrm>
            <a:off x="162338" y="2205576"/>
            <a:ext cx="9220199" cy="523220"/>
          </a:xfrm>
          <a:prstGeom prst="rect">
            <a:avLst/>
          </a:prstGeom>
          <a:noFill/>
        </p:spPr>
        <p:txBody>
          <a:bodyPr wrap="square">
            <a:spAutoFit/>
          </a:bodyPr>
          <a:lstStyle/>
          <a:p>
            <a:pPr marL="0" indent="0" algn="just">
              <a:buNone/>
            </a:pPr>
            <a:r>
              <a:rPr lang="en-US" sz="2800" b="1" dirty="0">
                <a:solidFill>
                  <a:srgbClr val="0070C0"/>
                </a:solidFill>
                <a:latin typeface="Times New Roman" panose="02020603050405020304" pitchFamily="18" charset="0"/>
                <a:cs typeface="Times New Roman" panose="02020603050405020304" pitchFamily="18" charset="0"/>
              </a:rPr>
              <a:t>2</a:t>
            </a:r>
            <a:r>
              <a:rPr lang="vi-VN" sz="2800" b="1" dirty="0">
                <a:solidFill>
                  <a:srgbClr val="0070C0"/>
                </a:solidFill>
                <a:effectLst/>
                <a:latin typeface="Times New Roman" panose="02020603050405020304" pitchFamily="18" charset="0"/>
                <a:cs typeface="Times New Roman" panose="02020603050405020304" pitchFamily="18" charset="0"/>
              </a:rPr>
              <a:t>.</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Một</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số</a:t>
            </a:r>
            <a:r>
              <a:rPr lang="vi-VN"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nguyên</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sinh</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vật</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gây</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bệnh</a:t>
            </a:r>
            <a:r>
              <a:rPr lang="en-US" sz="2800" b="1" dirty="0">
                <a:solidFill>
                  <a:srgbClr val="0070C0"/>
                </a:solidFill>
                <a:effectLst/>
                <a:latin typeface="Times New Roman" panose="02020603050405020304" pitchFamily="18" charset="0"/>
                <a:cs typeface="Times New Roman" panose="02020603050405020304" pitchFamily="18" charset="0"/>
              </a:rPr>
              <a:t> ở </a:t>
            </a:r>
            <a:r>
              <a:rPr lang="en-US" sz="2800" b="1" dirty="0" err="1">
                <a:solidFill>
                  <a:srgbClr val="0070C0"/>
                </a:solidFill>
                <a:effectLst/>
                <a:latin typeface="Times New Roman" panose="02020603050405020304" pitchFamily="18" charset="0"/>
                <a:cs typeface="Times New Roman" panose="02020603050405020304" pitchFamily="18" charset="0"/>
              </a:rPr>
              <a:t>người</a:t>
            </a:r>
            <a:endParaRPr lang="vi-VN" sz="2800" b="1" dirty="0">
              <a:solidFill>
                <a:srgbClr val="0070C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51819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cience Subject for Elementary - 2nd Grade: Chemistry by Slidesgo">
  <a:themeElements>
    <a:clrScheme name="Simple Light">
      <a:dk1>
        <a:srgbClr val="505FBF"/>
      </a:dk1>
      <a:lt1>
        <a:srgbClr val="FFFBE8"/>
      </a:lt1>
      <a:dk2>
        <a:srgbClr val="FAF2CC"/>
      </a:dk2>
      <a:lt2>
        <a:srgbClr val="FFE053"/>
      </a:lt2>
      <a:accent1>
        <a:srgbClr val="AEB1E9"/>
      </a:accent1>
      <a:accent2>
        <a:srgbClr val="294096"/>
      </a:accent2>
      <a:accent3>
        <a:srgbClr val="FF9797"/>
      </a:accent3>
      <a:accent4>
        <a:srgbClr val="F56E6E"/>
      </a:accent4>
      <a:accent5>
        <a:srgbClr val="FFFFFF"/>
      </a:accent5>
      <a:accent6>
        <a:srgbClr val="FFFFFF"/>
      </a:accent6>
      <a:hlink>
        <a:srgbClr val="505FB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TotalTime>
  <Words>364</Words>
  <Application>Microsoft Office PowerPoint</Application>
  <PresentationFormat>Widescreen</PresentationFormat>
  <Paragraphs>32</Paragraphs>
  <Slides>12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Barlow</vt:lpstr>
      <vt:lpstr>Calibri</vt:lpstr>
      <vt:lpstr>Calibri Light</vt:lpstr>
      <vt:lpstr>Fredoka One</vt:lpstr>
      <vt:lpstr>Open Sans</vt:lpstr>
      <vt:lpstr>Roboto Condensed Light</vt:lpstr>
      <vt:lpstr>Times New Roman</vt:lpstr>
      <vt:lpstr>Office Theme</vt:lpstr>
      <vt:lpstr>Science Subject for Elementary - 2nd Grade: Chemistry by Slidesgo</vt:lpstr>
      <vt:lpstr>PowerPoint Presentation</vt:lpstr>
      <vt:lpstr>BÀI 17. ĐA DẠNG NGUYÊN SINH VẬT</vt:lpstr>
      <vt:lpstr>BÀI 17. ĐA DẠNG NGUYÊN SINH VẬT</vt:lpstr>
      <vt:lpstr>BÀI 17. ĐA DẠNG NGUYÊN SINH VẬT</vt:lpstr>
      <vt:lpstr>BÀI 17. ĐA DẠNG NGUYÊN SINH VẬT</vt:lpstr>
      <vt:lpstr>BÀI 17. ĐA DẠNG NGUYÊN SINH VẬT</vt:lpstr>
      <vt:lpstr>BÀI 17. ĐA DẠNG NGUYÊN SINH VẬT</vt:lpstr>
      <vt:lpstr>BÀI 17. ĐA DẠNG NGUYÊN SINH VẬT</vt:lpstr>
      <vt:lpstr>BÀI 17. ĐA DẠNG NGUYÊN SINH VẬT</vt:lpstr>
      <vt:lpstr>PowerPoint Presentation</vt:lpstr>
      <vt:lpstr>PowerPoint Presentation</vt:lpstr>
      <vt:lpstr>BÀI 17. ĐA DẠNG NGUYÊN SINH VẬT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Hưng Bùi</dc:creator>
  <cp:lastModifiedBy>Vũ Hồng Hiệp</cp:lastModifiedBy>
  <cp:revision>26</cp:revision>
  <dcterms:created xsi:type="dcterms:W3CDTF">2023-12-19T04:34:43Z</dcterms:created>
  <dcterms:modified xsi:type="dcterms:W3CDTF">2025-04-08T01:08:44Z</dcterms:modified>
</cp:coreProperties>
</file>