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12" r:id="rId2"/>
    <p:sldId id="268" r:id="rId3"/>
    <p:sldId id="267" r:id="rId4"/>
    <p:sldId id="270" r:id="rId5"/>
    <p:sldId id="273" r:id="rId6"/>
    <p:sldId id="272" r:id="rId7"/>
    <p:sldId id="271" r:id="rId8"/>
    <p:sldId id="274" r:id="rId9"/>
    <p:sldId id="278" r:id="rId10"/>
    <p:sldId id="279" r:id="rId11"/>
    <p:sldId id="275" r:id="rId12"/>
    <p:sldId id="277" r:id="rId13"/>
    <p:sldId id="276" r:id="rId14"/>
    <p:sldId id="280" r:id="rId15"/>
  </p:sldIdLst>
  <p:sldSz cx="18288000" cy="10287000"/>
  <p:notesSz cx="6858000" cy="9144000"/>
  <p:embeddedFontLst>
    <p:embeddedFont>
      <p:font typeface="iCielBC DDCHardwareRough Compre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00"/>
    <a:srgbClr val="000099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5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A6F1-41EB-499B-B4CA-849B10932D84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8833-6C9B-4873-A856-BD5E3C5543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155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46967" y="0"/>
            <a:ext cx="21201590" cy="10287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000923" y="2624866"/>
            <a:ext cx="14953130" cy="5464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TextBox 7"/>
          <p:cNvSpPr txBox="1"/>
          <p:nvPr/>
        </p:nvSpPr>
        <p:spPr>
          <a:xfrm>
            <a:off x="2580578" y="3457963"/>
            <a:ext cx="13044040" cy="378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6">
              <a:lnSpc>
                <a:spcPts val="15400"/>
              </a:lnSpc>
            </a:pPr>
            <a:r>
              <a:rPr lang="en-US" sz="11002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914446">
              <a:lnSpc>
                <a:spcPts val="15400"/>
              </a:lnSpc>
            </a:pPr>
            <a:r>
              <a:rPr lang="en-US" sz="11002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93437" y="2229766"/>
            <a:ext cx="376586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581" y="5662950"/>
            <a:ext cx="3897838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2419937"/>
            <a:ext cx="3349076" cy="3386014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032B6F7-9260-0617-94E6-FEF67018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91" y="342838"/>
            <a:ext cx="1346443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4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4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4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13B5CAF-09AA-29BE-6514-F6BF2F84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346" y="8801686"/>
            <a:ext cx="112332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6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6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6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Xuyện</a:t>
            </a:r>
            <a:endParaRPr lang="en-US" altLang="en-US" sz="6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54" y="0"/>
            <a:ext cx="14298345" cy="1026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4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- 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 vật đơn bào thực hiện các hoạt động sống trong khuôn khổ một tế bào như: lấy và tiêu hóa thức ăn, hô hấp, vận động, sinh trưởng, sinh sản…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2.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đa bào có nhiều loại tế bào với hình dạng, cấu tạo khác nhau với các chức năng khác nhau.</a:t>
            </a:r>
            <a:endParaRPr lang="en-US" sz="400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9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91239"/>
              </p:ext>
            </p:extLst>
          </p:nvPr>
        </p:nvGraphicFramePr>
        <p:xfrm>
          <a:off x="223520" y="1638300"/>
          <a:ext cx="17759680" cy="624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đơn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đa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lượng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Cấu tạo từ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72850" y="3543300"/>
            <a:ext cx="3111749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Một tế bào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39600" y="3543300"/>
            <a:ext cx="3658374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Nhiều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7450" y="5019937"/>
            <a:ext cx="2332690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Một loại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39600" y="4999318"/>
            <a:ext cx="2879314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Nhiều loại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7450" y="6343845"/>
            <a:ext cx="70921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Tế bào nhân sơ và tế bào nhân thực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39600" y="6667500"/>
            <a:ext cx="59436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Tế bào nhân thực</a:t>
            </a:r>
          </a:p>
        </p:txBody>
      </p:sp>
    </p:spTree>
    <p:extLst>
      <p:ext uri="{BB962C8B-B14F-4D97-AF65-F5344CB8AC3E}">
        <p14:creationId xmlns:p14="http://schemas.microsoft.com/office/powerpoint/2010/main" val="2259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- 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 vật đơn bào thực hiện các hoạt động sống trong khuôn khổ một tế bào như: lấy và tiêu hóa thức ăn, hô hấp, vận động, sinh trưởng, sinh sản…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2.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đa bào có nhiều loại tế bào với hình dạng, cấu tạo khác nhau với các chức năng khác nhau.</a:t>
            </a:r>
          </a:p>
          <a:p>
            <a:pPr algn="just">
              <a:spcAft>
                <a:spcPts val="600"/>
              </a:spcAft>
            </a:pP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vi-VN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*Phân biệt sinh vật đơn bào và sinh vật đa bào</a:t>
            </a:r>
            <a:endParaRPr lang="en-US" sz="400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45379"/>
              </p:ext>
            </p:extLst>
          </p:nvPr>
        </p:nvGraphicFramePr>
        <p:xfrm>
          <a:off x="142241" y="7422714"/>
          <a:ext cx="18059400" cy="2804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1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đơn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đa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lượng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Một tế bào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Nhiều tế bào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Một loại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Nhiều loại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Cấu tạo từ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Tế bào nhân sơ và tế bào nhân thực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Tế bào nhân thực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3" y="1448096"/>
            <a:ext cx="18317614" cy="883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40"/>
            <a:ext cx="4079240" cy="28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5445" y="144840"/>
            <a:ext cx="7247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>
                <a:solidFill>
                  <a:schemeClr val="accent4">
                    <a:lumMod val="75000"/>
                  </a:schemeClr>
                </a:solidFill>
              </a:rPr>
              <a:t>30 – 40 nghìn tỉ tế bào</a:t>
            </a:r>
          </a:p>
          <a:p>
            <a:pPr algn="ctr"/>
            <a:r>
              <a:rPr lang="vi-VN" sz="4800">
                <a:solidFill>
                  <a:schemeClr val="accent4">
                    <a:lumMod val="75000"/>
                  </a:schemeClr>
                </a:solidFill>
              </a:rPr>
              <a:t>200 loại tế bào khác nhau</a:t>
            </a:r>
          </a:p>
        </p:txBody>
      </p:sp>
    </p:spTree>
    <p:extLst>
      <p:ext uri="{BB962C8B-B14F-4D97-AF65-F5344CB8AC3E}">
        <p14:creationId xmlns:p14="http://schemas.microsoft.com/office/powerpoint/2010/main" val="340761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3000" y="4058920"/>
            <a:ext cx="11687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C00000"/>
                </a:solidFill>
                <a:latin typeface="iCielBC DDCHardwareRough Compre" pitchFamily="2" charset="-93"/>
              </a:rPr>
              <a:t>Bài 13: từ tế bào đến cơ thể </a:t>
            </a:r>
            <a:endParaRPr lang="vi-VN" sz="9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3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>
                <a:solidFill>
                  <a:srgbClr val="32768A"/>
                </a:solidFill>
                <a:latin typeface="iCielBC DDCHardwareRough Compre" pitchFamily="2" charset="-93"/>
              </a:rPr>
              <a:t>Tiết 21_Bài 13: từ tế bào đến cơ thể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  <a:endParaRPr lang="en-US" sz="400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3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8288000" cy="102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0"/>
            <a:ext cx="5105400" cy="407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2496800" y="5372100"/>
            <a:ext cx="5791200" cy="3802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04800" y="5372100"/>
            <a:ext cx="5638800" cy="3802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5240" y="0"/>
            <a:ext cx="5928360" cy="4076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2359640" y="2540"/>
            <a:ext cx="5928360" cy="4076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217920" y="5235102"/>
            <a:ext cx="5928360" cy="4076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39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  <a:endParaRPr lang="en-US" sz="400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5"/>
          <a:stretch/>
        </p:blipFill>
        <p:spPr bwMode="auto">
          <a:xfrm>
            <a:off x="1" y="3314700"/>
            <a:ext cx="392176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85042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867170" y="1257300"/>
            <a:ext cx="4776000" cy="2843165"/>
            <a:chOff x="10867170" y="1257300"/>
            <a:chExt cx="4776000" cy="2843165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170" y="1257300"/>
              <a:ext cx="477600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106400" y="3454134"/>
              <a:ext cx="192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Trùng roi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291257" y="5010833"/>
            <a:ext cx="3872543" cy="3166330"/>
            <a:chOff x="10867170" y="5334000"/>
            <a:chExt cx="3872543" cy="316633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170" y="5334000"/>
              <a:ext cx="3872543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231632" y="7853999"/>
              <a:ext cx="3143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Trùng biến hình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400891" y="776920"/>
            <a:ext cx="2866789" cy="3210416"/>
            <a:chOff x="15400891" y="776920"/>
            <a:chExt cx="2866789" cy="32104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46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0891" y="776920"/>
              <a:ext cx="286678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075040" y="3341005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Tảo lục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56152" y="5059729"/>
            <a:ext cx="2763112" cy="3166329"/>
            <a:chOff x="15656152" y="5334000"/>
            <a:chExt cx="2763112" cy="3166329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0" t="8258" b="12529"/>
            <a:stretch/>
          </p:blipFill>
          <p:spPr bwMode="auto">
            <a:xfrm>
              <a:off x="15656152" y="5334000"/>
              <a:ext cx="2763112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6342345" y="7853998"/>
              <a:ext cx="1862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Vi khuẩn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4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2373E-6 L -0.39827 -0.316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58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95476E-8 L -0.20391 0.3583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79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2223 L -0.00408 0.3872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299"/>
            <a:ext cx="18288000" cy="72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0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- 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 vật đơn bào thực hiện các hoạt động sống trong khuôn khổ một tế bào như: lấy và tiêu hóa thức ăn, hô hấp, vận động, sinh trưởng, sinh sản…</a:t>
            </a:r>
            <a:endParaRPr lang="en-US" sz="400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6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6039"/>
            <a:ext cx="10485754" cy="1025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C4E672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561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iCielBC DDCHardwareRough Compre</vt:lpstr>
      <vt:lpstr>Calibri</vt:lpstr>
      <vt:lpstr>Arial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Science Multiple Choices Quiz Presentation</dc:title>
  <dc:creator>OANH</dc:creator>
  <cp:lastModifiedBy>Vũ Hồng Hiệp</cp:lastModifiedBy>
  <cp:revision>545</cp:revision>
  <dcterms:created xsi:type="dcterms:W3CDTF">2006-08-16T00:00:00Z</dcterms:created>
  <dcterms:modified xsi:type="dcterms:W3CDTF">2025-04-08T01:09:52Z</dcterms:modified>
  <dc:identifier>DAEq4sPKEag</dc:identifier>
</cp:coreProperties>
</file>