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26"/>
  </p:notesMasterIdLst>
  <p:sldIdLst>
    <p:sldId id="403" r:id="rId2"/>
    <p:sldId id="259" r:id="rId3"/>
    <p:sldId id="257" r:id="rId4"/>
    <p:sldId id="314" r:id="rId5"/>
    <p:sldId id="263" r:id="rId6"/>
    <p:sldId id="272" r:id="rId7"/>
    <p:sldId id="315" r:id="rId8"/>
    <p:sldId id="264" r:id="rId9"/>
    <p:sldId id="316" r:id="rId10"/>
    <p:sldId id="317" r:id="rId11"/>
    <p:sldId id="319" r:id="rId12"/>
    <p:sldId id="320" r:id="rId13"/>
    <p:sldId id="318" r:id="rId14"/>
    <p:sldId id="321" r:id="rId15"/>
    <p:sldId id="323" r:id="rId16"/>
    <p:sldId id="326" r:id="rId17"/>
    <p:sldId id="325" r:id="rId18"/>
    <p:sldId id="328" r:id="rId19"/>
    <p:sldId id="330" r:id="rId20"/>
    <p:sldId id="331" r:id="rId21"/>
    <p:sldId id="332" r:id="rId22"/>
    <p:sldId id="266" r:id="rId23"/>
    <p:sldId id="267" r:id="rId24"/>
    <p:sldId id="333" r:id="rId25"/>
  </p:sldIdLst>
  <p:sldSz cx="9144000" cy="5143500" type="screen16x9"/>
  <p:notesSz cx="6858000" cy="9144000"/>
  <p:embeddedFontLst>
    <p:embeddedFont>
      <p:font typeface="Bad Script" panose="020B0604020202020204" charset="0"/>
      <p:regular r:id="rId27"/>
    </p:embeddedFont>
    <p:embeddedFont>
      <p:font typeface="Cambria Math" panose="02040503050406030204" pitchFamily="18" charset="0"/>
      <p:regular r:id="rId28"/>
    </p:embeddedFont>
    <p:embeddedFont>
      <p:font typeface="Raleway" pitchFamily="2" charset="0"/>
      <p:regular r:id="rId29"/>
      <p:bold r:id="rId30"/>
      <p:italic r:id="rId31"/>
      <p:boldItalic r:id="rId32"/>
    </p:embeddedFont>
    <p:embeddedFont>
      <p:font typeface="Raleway Black" pitchFamily="2" charset="0"/>
      <p:bold r:id="rId33"/>
      <p:boldItalic r:id="rId34"/>
    </p:embeddedFont>
    <p:embeddedFont>
      <p:font typeface="Raleway Medium" panose="020F0502020204030204" pitchFamily="2" charset="0"/>
      <p:regular r:id="rId35"/>
      <p:bold r:id="rId36"/>
      <p:italic r:id="rId37"/>
      <p:boldItalic r:id="rId38"/>
    </p:embeddedFont>
    <p:embeddedFont>
      <p:font typeface="Raleway SemiBold" pitchFamily="2"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CC99"/>
    <a:srgbClr val="BC6948"/>
    <a:srgbClr val="FFC305"/>
    <a:srgbClr val="DAA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4BB52D-F1A9-4378-B5A4-8C0A1FCCDE84}">
  <a:tblStyle styleId="{294BB52D-F1A9-4378-B5A4-8C0A1FCCDE8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94660"/>
  </p:normalViewPr>
  <p:slideViewPr>
    <p:cSldViewPr snapToGrid="0">
      <p:cViewPr varScale="1">
        <p:scale>
          <a:sx n="100" d="100"/>
          <a:sy n="100" d="100"/>
        </p:scale>
        <p:origin x="173" y="23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9417439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4"/>
        <p:cNvGrpSpPr/>
        <p:nvPr/>
      </p:nvGrpSpPr>
      <p:grpSpPr>
        <a:xfrm>
          <a:off x="0" y="0"/>
          <a:ext cx="0" cy="0"/>
          <a:chOff x="0" y="0"/>
          <a:chExt cx="0" cy="0"/>
        </a:xfrm>
      </p:grpSpPr>
      <p:sp>
        <p:nvSpPr>
          <p:cNvPr id="1265" name="Google Shape;1265;gaf5f55f87b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6" name="Google Shape;1266;gaf5f55f87b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5622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
        <p:cNvGrpSpPr/>
        <p:nvPr/>
      </p:nvGrpSpPr>
      <p:grpSpPr>
        <a:xfrm>
          <a:off x="0" y="0"/>
          <a:ext cx="0" cy="0"/>
          <a:chOff x="0" y="0"/>
          <a:chExt cx="0" cy="0"/>
        </a:xfrm>
      </p:grpSpPr>
      <p:sp>
        <p:nvSpPr>
          <p:cNvPr id="1081" name="Google Shape;1081;gaf5f55f87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2" name="Google Shape;1082;gaf5f55f87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8092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8"/>
        <p:cNvGrpSpPr/>
        <p:nvPr/>
      </p:nvGrpSpPr>
      <p:grpSpPr>
        <a:xfrm>
          <a:off x="0" y="0"/>
          <a:ext cx="0" cy="0"/>
          <a:chOff x="0" y="0"/>
          <a:chExt cx="0" cy="0"/>
        </a:xfrm>
      </p:grpSpPr>
      <p:sp>
        <p:nvSpPr>
          <p:cNvPr id="1429" name="Google Shape;1429;gaf5f55f87b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0" name="Google Shape;1430;gaf5f55f87b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1714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2"/>
        <p:cNvGrpSpPr/>
        <p:nvPr/>
      </p:nvGrpSpPr>
      <p:grpSpPr>
        <a:xfrm>
          <a:off x="0" y="0"/>
          <a:ext cx="0" cy="0"/>
          <a:chOff x="0" y="0"/>
          <a:chExt cx="0" cy="0"/>
        </a:xfrm>
      </p:grpSpPr>
      <p:sp>
        <p:nvSpPr>
          <p:cNvPr id="1723" name="Google Shape;1723;gd762304e39_1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4" name="Google Shape;1724;gd762304e39_1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1736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8"/>
        <p:cNvGrpSpPr/>
        <p:nvPr/>
      </p:nvGrpSpPr>
      <p:grpSpPr>
        <a:xfrm>
          <a:off x="0" y="0"/>
          <a:ext cx="0" cy="0"/>
          <a:chOff x="0" y="0"/>
          <a:chExt cx="0" cy="0"/>
        </a:xfrm>
      </p:grpSpPr>
      <p:sp>
        <p:nvSpPr>
          <p:cNvPr id="1449" name="Google Shape;1449;gaf5f55f87b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0" name="Google Shape;1450;gaf5f55f87b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8559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0"/>
        <p:cNvGrpSpPr/>
        <p:nvPr/>
      </p:nvGrpSpPr>
      <p:grpSpPr>
        <a:xfrm>
          <a:off x="0" y="0"/>
          <a:ext cx="0" cy="0"/>
          <a:chOff x="0" y="0"/>
          <a:chExt cx="0" cy="0"/>
        </a:xfrm>
      </p:grpSpPr>
      <p:sp>
        <p:nvSpPr>
          <p:cNvPr id="1631" name="Google Shape;1631;gd762304e39_1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2" name="Google Shape;1632;gd762304e39_1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8983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4"/>
        <p:cNvGrpSpPr/>
        <p:nvPr/>
      </p:nvGrpSpPr>
      <p:grpSpPr>
        <a:xfrm>
          <a:off x="0" y="0"/>
          <a:ext cx="0" cy="0"/>
          <a:chOff x="0" y="0"/>
          <a:chExt cx="0" cy="0"/>
        </a:xfrm>
      </p:grpSpPr>
      <p:sp>
        <p:nvSpPr>
          <p:cNvPr id="1655" name="Google Shape;1655;gafead7cb4c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6" name="Google Shape;1656;gafead7cb4c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90559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4"/>
        <p:cNvGrpSpPr/>
        <p:nvPr/>
      </p:nvGrpSpPr>
      <p:grpSpPr>
        <a:xfrm>
          <a:off x="0" y="0"/>
          <a:ext cx="0" cy="0"/>
          <a:chOff x="0" y="0"/>
          <a:chExt cx="0" cy="0"/>
        </a:xfrm>
      </p:grpSpPr>
      <p:sp>
        <p:nvSpPr>
          <p:cNvPr id="1655" name="Google Shape;1655;gafead7cb4c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6" name="Google Shape;1656;gafead7cb4c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27852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20000" y="768100"/>
            <a:ext cx="4752000" cy="2257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4600"/>
              <a:buFont typeface="Raleway Black"/>
              <a:buNone/>
              <a:defRPr sz="4600">
                <a:latin typeface="Arial" panose="020B0604020202020204" pitchFamily="34" charset="0"/>
                <a:ea typeface="Arial" panose="020B0604020202020204" pitchFamily="34" charset="0"/>
                <a:cs typeface="Arial" panose="020B0604020202020204" pitchFamily="34" charset="0"/>
                <a:sym typeface="Raleway Black"/>
              </a:defRPr>
            </a:lvl1pPr>
            <a:lvl2pPr lvl="1" rtl="0">
              <a:spcBef>
                <a:spcPts val="0"/>
              </a:spcBef>
              <a:spcAft>
                <a:spcPts val="0"/>
              </a:spcAft>
              <a:buSzPts val="4600"/>
              <a:buNone/>
              <a:defRPr sz="4600" b="1"/>
            </a:lvl2pPr>
            <a:lvl3pPr lvl="2" rtl="0">
              <a:spcBef>
                <a:spcPts val="0"/>
              </a:spcBef>
              <a:spcAft>
                <a:spcPts val="0"/>
              </a:spcAft>
              <a:buSzPts val="4600"/>
              <a:buNone/>
              <a:defRPr sz="4600" b="1"/>
            </a:lvl3pPr>
            <a:lvl4pPr lvl="3" rtl="0">
              <a:spcBef>
                <a:spcPts val="0"/>
              </a:spcBef>
              <a:spcAft>
                <a:spcPts val="0"/>
              </a:spcAft>
              <a:buSzPts val="4600"/>
              <a:buNone/>
              <a:defRPr sz="4600" b="1"/>
            </a:lvl4pPr>
            <a:lvl5pPr lvl="4" rtl="0">
              <a:spcBef>
                <a:spcPts val="0"/>
              </a:spcBef>
              <a:spcAft>
                <a:spcPts val="0"/>
              </a:spcAft>
              <a:buSzPts val="4600"/>
              <a:buNone/>
              <a:defRPr sz="4600" b="1"/>
            </a:lvl5pPr>
            <a:lvl6pPr lvl="5" rtl="0">
              <a:spcBef>
                <a:spcPts val="0"/>
              </a:spcBef>
              <a:spcAft>
                <a:spcPts val="0"/>
              </a:spcAft>
              <a:buSzPts val="4600"/>
              <a:buNone/>
              <a:defRPr sz="4600" b="1"/>
            </a:lvl6pPr>
            <a:lvl7pPr lvl="6" rtl="0">
              <a:spcBef>
                <a:spcPts val="0"/>
              </a:spcBef>
              <a:spcAft>
                <a:spcPts val="0"/>
              </a:spcAft>
              <a:buSzPts val="4600"/>
              <a:buNone/>
              <a:defRPr sz="4600" b="1"/>
            </a:lvl7pPr>
            <a:lvl8pPr lvl="7" rtl="0">
              <a:spcBef>
                <a:spcPts val="0"/>
              </a:spcBef>
              <a:spcAft>
                <a:spcPts val="0"/>
              </a:spcAft>
              <a:buSzPts val="4600"/>
              <a:buNone/>
              <a:defRPr sz="4600" b="1"/>
            </a:lvl8pPr>
            <a:lvl9pPr lvl="8" rtl="0">
              <a:spcBef>
                <a:spcPts val="0"/>
              </a:spcBef>
              <a:spcAft>
                <a:spcPts val="0"/>
              </a:spcAft>
              <a:buSzPts val="4600"/>
              <a:buNone/>
              <a:defRPr sz="4600" b="1"/>
            </a:lvl9pPr>
          </a:lstStyle>
          <a:p>
            <a:endParaRPr dirty="0"/>
          </a:p>
        </p:txBody>
      </p:sp>
      <p:sp>
        <p:nvSpPr>
          <p:cNvPr id="10" name="Google Shape;10;p2"/>
          <p:cNvSpPr txBox="1">
            <a:spLocks noGrp="1"/>
          </p:cNvSpPr>
          <p:nvPr>
            <p:ph type="subTitle" idx="1"/>
          </p:nvPr>
        </p:nvSpPr>
        <p:spPr>
          <a:xfrm>
            <a:off x="1024800" y="3519925"/>
            <a:ext cx="37800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800"/>
              <a:buFont typeface="Bad Script"/>
              <a:buNone/>
              <a:defRPr sz="2800" b="1">
                <a:solidFill>
                  <a:schemeClr val="dk1"/>
                </a:solidFill>
                <a:latin typeface="Arial" panose="020B0604020202020204" pitchFamily="34" charset="0"/>
                <a:ea typeface="Arial" panose="020B0604020202020204" pitchFamily="34" charset="0"/>
                <a:cs typeface="Arial" panose="020B0604020202020204" pitchFamily="34" charset="0"/>
                <a:sym typeface="Bad Script"/>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dirty="0"/>
          </a:p>
        </p:txBody>
      </p:sp>
      <p:grpSp>
        <p:nvGrpSpPr>
          <p:cNvPr id="11" name="Google Shape;11;p2"/>
          <p:cNvGrpSpPr/>
          <p:nvPr/>
        </p:nvGrpSpPr>
        <p:grpSpPr>
          <a:xfrm rot="2836504">
            <a:off x="8461173" y="4650540"/>
            <a:ext cx="838616" cy="763331"/>
            <a:chOff x="4779800" y="3121700"/>
            <a:chExt cx="150800" cy="137250"/>
          </a:xfrm>
        </p:grpSpPr>
        <p:sp>
          <p:nvSpPr>
            <p:cNvPr id="12" name="Google Shape;12;p2"/>
            <p:cNvSpPr/>
            <p:nvPr/>
          </p:nvSpPr>
          <p:spPr>
            <a:xfrm>
              <a:off x="4806475" y="3207375"/>
              <a:ext cx="51150" cy="51575"/>
            </a:xfrm>
            <a:custGeom>
              <a:avLst/>
              <a:gdLst/>
              <a:ahLst/>
              <a:cxnLst/>
              <a:rect l="l" t="t" r="r" b="b"/>
              <a:pathLst>
                <a:path w="2046" h="2063" extrusionOk="0">
                  <a:moveTo>
                    <a:pt x="1014" y="297"/>
                  </a:moveTo>
                  <a:cubicBezTo>
                    <a:pt x="1171" y="297"/>
                    <a:pt x="1329" y="350"/>
                    <a:pt x="1468" y="437"/>
                  </a:cubicBezTo>
                  <a:cubicBezTo>
                    <a:pt x="1661" y="594"/>
                    <a:pt x="1766" y="804"/>
                    <a:pt x="1766" y="1031"/>
                  </a:cubicBezTo>
                  <a:cubicBezTo>
                    <a:pt x="1766" y="1189"/>
                    <a:pt x="1713" y="1346"/>
                    <a:pt x="1608" y="1468"/>
                  </a:cubicBezTo>
                  <a:cubicBezTo>
                    <a:pt x="1468" y="1661"/>
                    <a:pt x="1241" y="1766"/>
                    <a:pt x="1014" y="1766"/>
                  </a:cubicBezTo>
                  <a:cubicBezTo>
                    <a:pt x="857" y="1766"/>
                    <a:pt x="717" y="1713"/>
                    <a:pt x="577" y="1608"/>
                  </a:cubicBezTo>
                  <a:cubicBezTo>
                    <a:pt x="385" y="1468"/>
                    <a:pt x="280" y="1259"/>
                    <a:pt x="280" y="1031"/>
                  </a:cubicBezTo>
                  <a:cubicBezTo>
                    <a:pt x="280" y="874"/>
                    <a:pt x="332" y="717"/>
                    <a:pt x="437" y="577"/>
                  </a:cubicBezTo>
                  <a:cubicBezTo>
                    <a:pt x="577" y="385"/>
                    <a:pt x="804" y="297"/>
                    <a:pt x="1014" y="297"/>
                  </a:cubicBezTo>
                  <a:close/>
                  <a:moveTo>
                    <a:pt x="1014" y="0"/>
                  </a:moveTo>
                  <a:cubicBezTo>
                    <a:pt x="717" y="0"/>
                    <a:pt x="402" y="140"/>
                    <a:pt x="210" y="402"/>
                  </a:cubicBezTo>
                  <a:cubicBezTo>
                    <a:pt x="70" y="594"/>
                    <a:pt x="0" y="804"/>
                    <a:pt x="0" y="1031"/>
                  </a:cubicBezTo>
                  <a:cubicBezTo>
                    <a:pt x="0" y="1346"/>
                    <a:pt x="140" y="1643"/>
                    <a:pt x="402" y="1853"/>
                  </a:cubicBezTo>
                  <a:cubicBezTo>
                    <a:pt x="577" y="1993"/>
                    <a:pt x="804" y="2063"/>
                    <a:pt x="1014" y="2063"/>
                  </a:cubicBezTo>
                  <a:cubicBezTo>
                    <a:pt x="1329" y="2063"/>
                    <a:pt x="1643" y="1923"/>
                    <a:pt x="1836" y="1661"/>
                  </a:cubicBezTo>
                  <a:cubicBezTo>
                    <a:pt x="1975" y="1468"/>
                    <a:pt x="2045" y="1241"/>
                    <a:pt x="2045" y="1031"/>
                  </a:cubicBezTo>
                  <a:cubicBezTo>
                    <a:pt x="2045" y="717"/>
                    <a:pt x="1905" y="420"/>
                    <a:pt x="1643" y="210"/>
                  </a:cubicBezTo>
                  <a:cubicBezTo>
                    <a:pt x="1451" y="70"/>
                    <a:pt x="1241" y="0"/>
                    <a:pt x="1014"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779800" y="3121700"/>
              <a:ext cx="54650" cy="54225"/>
            </a:xfrm>
            <a:custGeom>
              <a:avLst/>
              <a:gdLst/>
              <a:ahLst/>
              <a:cxnLst/>
              <a:rect l="l" t="t" r="r" b="b"/>
              <a:pathLst>
                <a:path w="2186" h="2169" extrusionOk="0">
                  <a:moveTo>
                    <a:pt x="1084" y="280"/>
                  </a:moveTo>
                  <a:cubicBezTo>
                    <a:pt x="1259" y="280"/>
                    <a:pt x="1434" y="333"/>
                    <a:pt x="1574" y="455"/>
                  </a:cubicBezTo>
                  <a:cubicBezTo>
                    <a:pt x="1784" y="613"/>
                    <a:pt x="1889" y="840"/>
                    <a:pt x="1889" y="1085"/>
                  </a:cubicBezTo>
                  <a:cubicBezTo>
                    <a:pt x="1889" y="1259"/>
                    <a:pt x="1836" y="1417"/>
                    <a:pt x="1731" y="1574"/>
                  </a:cubicBezTo>
                  <a:cubicBezTo>
                    <a:pt x="1574" y="1784"/>
                    <a:pt x="1329" y="1889"/>
                    <a:pt x="1084" y="1889"/>
                  </a:cubicBezTo>
                  <a:cubicBezTo>
                    <a:pt x="927" y="1889"/>
                    <a:pt x="752" y="1836"/>
                    <a:pt x="612" y="1714"/>
                  </a:cubicBezTo>
                  <a:cubicBezTo>
                    <a:pt x="403" y="1557"/>
                    <a:pt x="298" y="1329"/>
                    <a:pt x="298" y="1085"/>
                  </a:cubicBezTo>
                  <a:cubicBezTo>
                    <a:pt x="298" y="910"/>
                    <a:pt x="350" y="752"/>
                    <a:pt x="455" y="595"/>
                  </a:cubicBezTo>
                  <a:cubicBezTo>
                    <a:pt x="612" y="385"/>
                    <a:pt x="857" y="280"/>
                    <a:pt x="1084" y="280"/>
                  </a:cubicBezTo>
                  <a:close/>
                  <a:moveTo>
                    <a:pt x="1084" y="1"/>
                  </a:moveTo>
                  <a:cubicBezTo>
                    <a:pt x="770" y="1"/>
                    <a:pt x="438" y="141"/>
                    <a:pt x="228" y="420"/>
                  </a:cubicBezTo>
                  <a:cubicBezTo>
                    <a:pt x="71" y="613"/>
                    <a:pt x="1" y="857"/>
                    <a:pt x="1" y="1085"/>
                  </a:cubicBezTo>
                  <a:cubicBezTo>
                    <a:pt x="1" y="1417"/>
                    <a:pt x="140" y="1731"/>
                    <a:pt x="438" y="1959"/>
                  </a:cubicBezTo>
                  <a:cubicBezTo>
                    <a:pt x="630" y="2098"/>
                    <a:pt x="857" y="2168"/>
                    <a:pt x="1084" y="2168"/>
                  </a:cubicBezTo>
                  <a:cubicBezTo>
                    <a:pt x="1417" y="2168"/>
                    <a:pt x="1749" y="2029"/>
                    <a:pt x="1959" y="1749"/>
                  </a:cubicBezTo>
                  <a:cubicBezTo>
                    <a:pt x="2116" y="1557"/>
                    <a:pt x="2186" y="1312"/>
                    <a:pt x="2186" y="1085"/>
                  </a:cubicBezTo>
                  <a:cubicBezTo>
                    <a:pt x="2186" y="752"/>
                    <a:pt x="2028" y="438"/>
                    <a:pt x="1749" y="211"/>
                  </a:cubicBezTo>
                  <a:cubicBezTo>
                    <a:pt x="1556" y="71"/>
                    <a:pt x="1329" y="1"/>
                    <a:pt x="108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879000" y="3147925"/>
              <a:ext cx="51600" cy="51600"/>
            </a:xfrm>
            <a:custGeom>
              <a:avLst/>
              <a:gdLst/>
              <a:ahLst/>
              <a:cxnLst/>
              <a:rect l="l" t="t" r="r" b="b"/>
              <a:pathLst>
                <a:path w="2064" h="2064" extrusionOk="0">
                  <a:moveTo>
                    <a:pt x="1032" y="298"/>
                  </a:moveTo>
                  <a:cubicBezTo>
                    <a:pt x="1190" y="298"/>
                    <a:pt x="1347" y="350"/>
                    <a:pt x="1487" y="438"/>
                  </a:cubicBezTo>
                  <a:cubicBezTo>
                    <a:pt x="1679" y="595"/>
                    <a:pt x="1767" y="805"/>
                    <a:pt x="1767" y="1032"/>
                  </a:cubicBezTo>
                  <a:cubicBezTo>
                    <a:pt x="1767" y="1189"/>
                    <a:pt x="1732" y="1347"/>
                    <a:pt x="1627" y="1487"/>
                  </a:cubicBezTo>
                  <a:cubicBezTo>
                    <a:pt x="1469" y="1661"/>
                    <a:pt x="1260" y="1766"/>
                    <a:pt x="1032" y="1766"/>
                  </a:cubicBezTo>
                  <a:cubicBezTo>
                    <a:pt x="875" y="1766"/>
                    <a:pt x="718" y="1714"/>
                    <a:pt x="595" y="1626"/>
                  </a:cubicBezTo>
                  <a:cubicBezTo>
                    <a:pt x="403" y="1469"/>
                    <a:pt x="298" y="1259"/>
                    <a:pt x="298" y="1032"/>
                  </a:cubicBezTo>
                  <a:cubicBezTo>
                    <a:pt x="298" y="875"/>
                    <a:pt x="351" y="717"/>
                    <a:pt x="455" y="595"/>
                  </a:cubicBezTo>
                  <a:cubicBezTo>
                    <a:pt x="595" y="403"/>
                    <a:pt x="805" y="298"/>
                    <a:pt x="1032" y="298"/>
                  </a:cubicBezTo>
                  <a:close/>
                  <a:moveTo>
                    <a:pt x="1032" y="1"/>
                  </a:moveTo>
                  <a:cubicBezTo>
                    <a:pt x="735" y="1"/>
                    <a:pt x="420" y="140"/>
                    <a:pt x="211" y="403"/>
                  </a:cubicBezTo>
                  <a:cubicBezTo>
                    <a:pt x="71" y="595"/>
                    <a:pt x="1" y="822"/>
                    <a:pt x="1" y="1032"/>
                  </a:cubicBezTo>
                  <a:cubicBezTo>
                    <a:pt x="1" y="1347"/>
                    <a:pt x="141" y="1644"/>
                    <a:pt x="420" y="1854"/>
                  </a:cubicBezTo>
                  <a:cubicBezTo>
                    <a:pt x="595" y="1993"/>
                    <a:pt x="823" y="2063"/>
                    <a:pt x="1032" y="2063"/>
                  </a:cubicBezTo>
                  <a:cubicBezTo>
                    <a:pt x="1347" y="2063"/>
                    <a:pt x="1644" y="1924"/>
                    <a:pt x="1854" y="1661"/>
                  </a:cubicBezTo>
                  <a:cubicBezTo>
                    <a:pt x="1994" y="1469"/>
                    <a:pt x="2064" y="1242"/>
                    <a:pt x="2064" y="1032"/>
                  </a:cubicBezTo>
                  <a:cubicBezTo>
                    <a:pt x="2064" y="717"/>
                    <a:pt x="1924" y="420"/>
                    <a:pt x="1662" y="210"/>
                  </a:cubicBezTo>
                  <a:cubicBezTo>
                    <a:pt x="1469" y="71"/>
                    <a:pt x="1260" y="1"/>
                    <a:pt x="1032"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813900" y="3147850"/>
              <a:ext cx="73450" cy="24225"/>
            </a:xfrm>
            <a:custGeom>
              <a:avLst/>
              <a:gdLst/>
              <a:ahLst/>
              <a:cxnLst/>
              <a:rect l="l" t="t" r="r" b="b"/>
              <a:pathLst>
                <a:path w="2938" h="969" extrusionOk="0">
                  <a:moveTo>
                    <a:pt x="164" y="0"/>
                  </a:moveTo>
                  <a:cubicBezTo>
                    <a:pt x="101" y="0"/>
                    <a:pt x="33" y="48"/>
                    <a:pt x="18" y="109"/>
                  </a:cubicBezTo>
                  <a:cubicBezTo>
                    <a:pt x="0" y="196"/>
                    <a:pt x="53" y="266"/>
                    <a:pt x="123" y="283"/>
                  </a:cubicBezTo>
                  <a:lnTo>
                    <a:pt x="2745" y="965"/>
                  </a:lnTo>
                  <a:cubicBezTo>
                    <a:pt x="2756" y="967"/>
                    <a:pt x="2767" y="968"/>
                    <a:pt x="2778" y="968"/>
                  </a:cubicBezTo>
                  <a:cubicBezTo>
                    <a:pt x="2850" y="968"/>
                    <a:pt x="2904" y="921"/>
                    <a:pt x="2920" y="860"/>
                  </a:cubicBezTo>
                  <a:cubicBezTo>
                    <a:pt x="2937" y="773"/>
                    <a:pt x="2902" y="703"/>
                    <a:pt x="2815" y="668"/>
                  </a:cubicBezTo>
                  <a:lnTo>
                    <a:pt x="192" y="4"/>
                  </a:lnTo>
                  <a:cubicBezTo>
                    <a:pt x="183" y="1"/>
                    <a:pt x="174" y="0"/>
                    <a:pt x="164"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844925" y="3175575"/>
              <a:ext cx="57275" cy="47250"/>
            </a:xfrm>
            <a:custGeom>
              <a:avLst/>
              <a:gdLst/>
              <a:ahLst/>
              <a:cxnLst/>
              <a:rect l="l" t="t" r="r" b="b"/>
              <a:pathLst>
                <a:path w="2291" h="1890" extrusionOk="0">
                  <a:moveTo>
                    <a:pt x="2116" y="0"/>
                  </a:moveTo>
                  <a:cubicBezTo>
                    <a:pt x="2086" y="0"/>
                    <a:pt x="2056" y="10"/>
                    <a:pt x="2028" y="31"/>
                  </a:cubicBezTo>
                  <a:lnTo>
                    <a:pt x="70" y="1639"/>
                  </a:lnTo>
                  <a:cubicBezTo>
                    <a:pt x="18" y="1674"/>
                    <a:pt x="0" y="1779"/>
                    <a:pt x="53" y="1831"/>
                  </a:cubicBezTo>
                  <a:cubicBezTo>
                    <a:pt x="84" y="1872"/>
                    <a:pt x="126" y="1889"/>
                    <a:pt x="170" y="1889"/>
                  </a:cubicBezTo>
                  <a:cubicBezTo>
                    <a:pt x="202" y="1889"/>
                    <a:pt x="234" y="1881"/>
                    <a:pt x="263" y="1866"/>
                  </a:cubicBezTo>
                  <a:lnTo>
                    <a:pt x="2220" y="258"/>
                  </a:lnTo>
                  <a:cubicBezTo>
                    <a:pt x="2273" y="206"/>
                    <a:pt x="2290" y="118"/>
                    <a:pt x="2238" y="66"/>
                  </a:cubicBezTo>
                  <a:cubicBezTo>
                    <a:pt x="2206" y="24"/>
                    <a:pt x="2162" y="0"/>
                    <a:pt x="2116"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rot="-4794679">
            <a:off x="8160123" y="1627240"/>
            <a:ext cx="678761" cy="918614"/>
            <a:chOff x="5408700" y="2855000"/>
            <a:chExt cx="121525" cy="164475"/>
          </a:xfrm>
        </p:grpSpPr>
        <p:sp>
          <p:nvSpPr>
            <p:cNvPr id="18" name="Google Shape;18;p2"/>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rot="-2305022">
            <a:off x="3386827" y="3310278"/>
            <a:ext cx="1097696" cy="577952"/>
            <a:chOff x="5771177" y="4198236"/>
            <a:chExt cx="450550" cy="237228"/>
          </a:xfrm>
        </p:grpSpPr>
        <p:sp>
          <p:nvSpPr>
            <p:cNvPr id="21" name="Google Shape;21;p2"/>
            <p:cNvSpPr/>
            <p:nvPr/>
          </p:nvSpPr>
          <p:spPr>
            <a:xfrm>
              <a:off x="5771177" y="4198236"/>
              <a:ext cx="91541" cy="209240"/>
            </a:xfrm>
            <a:custGeom>
              <a:avLst/>
              <a:gdLst/>
              <a:ahLst/>
              <a:cxnLst/>
              <a:rect l="l" t="t" r="r" b="b"/>
              <a:pathLst>
                <a:path w="2021" h="4620" extrusionOk="0">
                  <a:moveTo>
                    <a:pt x="1814" y="0"/>
                  </a:moveTo>
                  <a:cubicBezTo>
                    <a:pt x="1779" y="0"/>
                    <a:pt x="1743" y="10"/>
                    <a:pt x="1711" y="28"/>
                  </a:cubicBezTo>
                  <a:cubicBezTo>
                    <a:pt x="951" y="479"/>
                    <a:pt x="404" y="1228"/>
                    <a:pt x="190" y="2096"/>
                  </a:cubicBezTo>
                  <a:cubicBezTo>
                    <a:pt x="0" y="2939"/>
                    <a:pt x="166" y="3830"/>
                    <a:pt x="666" y="4543"/>
                  </a:cubicBezTo>
                  <a:cubicBezTo>
                    <a:pt x="701" y="4579"/>
                    <a:pt x="725" y="4603"/>
                    <a:pt x="772" y="4615"/>
                  </a:cubicBezTo>
                  <a:cubicBezTo>
                    <a:pt x="785" y="4618"/>
                    <a:pt x="798" y="4619"/>
                    <a:pt x="811" y="4619"/>
                  </a:cubicBezTo>
                  <a:cubicBezTo>
                    <a:pt x="845" y="4619"/>
                    <a:pt x="880" y="4608"/>
                    <a:pt x="915" y="4591"/>
                  </a:cubicBezTo>
                  <a:cubicBezTo>
                    <a:pt x="998" y="4555"/>
                    <a:pt x="1034" y="4448"/>
                    <a:pt x="974" y="4365"/>
                  </a:cubicBezTo>
                  <a:cubicBezTo>
                    <a:pt x="523" y="3723"/>
                    <a:pt x="357" y="2927"/>
                    <a:pt x="535" y="2155"/>
                  </a:cubicBezTo>
                  <a:cubicBezTo>
                    <a:pt x="725" y="1383"/>
                    <a:pt x="1224" y="705"/>
                    <a:pt x="1913" y="301"/>
                  </a:cubicBezTo>
                  <a:cubicBezTo>
                    <a:pt x="1996" y="254"/>
                    <a:pt x="2020" y="147"/>
                    <a:pt x="1961" y="75"/>
                  </a:cubicBezTo>
                  <a:cubicBezTo>
                    <a:pt x="1924" y="24"/>
                    <a:pt x="1870" y="0"/>
                    <a:pt x="1814"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835768" y="4270653"/>
              <a:ext cx="91541" cy="90671"/>
            </a:xfrm>
            <a:custGeom>
              <a:avLst/>
              <a:gdLst/>
              <a:ahLst/>
              <a:cxnLst/>
              <a:rect l="l" t="t" r="r" b="b"/>
              <a:pathLst>
                <a:path w="2021" h="2002" extrusionOk="0">
                  <a:moveTo>
                    <a:pt x="1824" y="0"/>
                  </a:moveTo>
                  <a:cubicBezTo>
                    <a:pt x="1779" y="0"/>
                    <a:pt x="1735" y="15"/>
                    <a:pt x="1699" y="45"/>
                  </a:cubicBezTo>
                  <a:lnTo>
                    <a:pt x="1034" y="627"/>
                  </a:lnTo>
                  <a:lnTo>
                    <a:pt x="749" y="104"/>
                  </a:lnTo>
                  <a:cubicBezTo>
                    <a:pt x="714" y="43"/>
                    <a:pt x="652" y="7"/>
                    <a:pt x="585" y="7"/>
                  </a:cubicBezTo>
                  <a:cubicBezTo>
                    <a:pt x="561" y="7"/>
                    <a:pt x="536" y="12"/>
                    <a:pt x="511" y="21"/>
                  </a:cubicBezTo>
                  <a:cubicBezTo>
                    <a:pt x="428" y="57"/>
                    <a:pt x="392" y="164"/>
                    <a:pt x="440" y="247"/>
                  </a:cubicBezTo>
                  <a:lnTo>
                    <a:pt x="772" y="853"/>
                  </a:lnTo>
                  <a:lnTo>
                    <a:pt x="71" y="1471"/>
                  </a:lnTo>
                  <a:cubicBezTo>
                    <a:pt x="0" y="1530"/>
                    <a:pt x="0" y="1637"/>
                    <a:pt x="71" y="1697"/>
                  </a:cubicBezTo>
                  <a:cubicBezTo>
                    <a:pt x="95" y="1720"/>
                    <a:pt x="119" y="1732"/>
                    <a:pt x="143" y="1744"/>
                  </a:cubicBezTo>
                  <a:cubicBezTo>
                    <a:pt x="157" y="1747"/>
                    <a:pt x="171" y="1749"/>
                    <a:pt x="186" y="1749"/>
                  </a:cubicBezTo>
                  <a:cubicBezTo>
                    <a:pt x="234" y="1749"/>
                    <a:pt x="285" y="1733"/>
                    <a:pt x="321" y="1697"/>
                  </a:cubicBezTo>
                  <a:lnTo>
                    <a:pt x="939" y="1162"/>
                  </a:lnTo>
                  <a:lnTo>
                    <a:pt x="1343" y="1911"/>
                  </a:lnTo>
                  <a:cubicBezTo>
                    <a:pt x="1367" y="1958"/>
                    <a:pt x="1414" y="1982"/>
                    <a:pt x="1450" y="1994"/>
                  </a:cubicBezTo>
                  <a:cubicBezTo>
                    <a:pt x="1469" y="1999"/>
                    <a:pt x="1489" y="2002"/>
                    <a:pt x="1508" y="2002"/>
                  </a:cubicBezTo>
                  <a:cubicBezTo>
                    <a:pt x="1535" y="2002"/>
                    <a:pt x="1560" y="1996"/>
                    <a:pt x="1580" y="1982"/>
                  </a:cubicBezTo>
                  <a:cubicBezTo>
                    <a:pt x="1676" y="1958"/>
                    <a:pt x="1711" y="1851"/>
                    <a:pt x="1664" y="1768"/>
                  </a:cubicBezTo>
                  <a:lnTo>
                    <a:pt x="1200" y="924"/>
                  </a:lnTo>
                  <a:lnTo>
                    <a:pt x="1949" y="271"/>
                  </a:lnTo>
                  <a:cubicBezTo>
                    <a:pt x="2020" y="211"/>
                    <a:pt x="2020" y="104"/>
                    <a:pt x="1949" y="45"/>
                  </a:cubicBezTo>
                  <a:cubicBezTo>
                    <a:pt x="1913" y="15"/>
                    <a:pt x="1869" y="0"/>
                    <a:pt x="1824"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940717" y="4309738"/>
              <a:ext cx="68939" cy="21875"/>
            </a:xfrm>
            <a:custGeom>
              <a:avLst/>
              <a:gdLst/>
              <a:ahLst/>
              <a:cxnLst/>
              <a:rect l="l" t="t" r="r" b="b"/>
              <a:pathLst>
                <a:path w="1522" h="483" extrusionOk="0">
                  <a:moveTo>
                    <a:pt x="190" y="0"/>
                  </a:moveTo>
                  <a:cubicBezTo>
                    <a:pt x="103" y="0"/>
                    <a:pt x="23" y="58"/>
                    <a:pt x="12" y="145"/>
                  </a:cubicBezTo>
                  <a:cubicBezTo>
                    <a:pt x="0" y="228"/>
                    <a:pt x="48" y="299"/>
                    <a:pt x="131" y="323"/>
                  </a:cubicBezTo>
                  <a:lnTo>
                    <a:pt x="155" y="323"/>
                  </a:lnTo>
                  <a:lnTo>
                    <a:pt x="1307" y="477"/>
                  </a:lnTo>
                  <a:cubicBezTo>
                    <a:pt x="1322" y="481"/>
                    <a:pt x="1335" y="482"/>
                    <a:pt x="1349" y="482"/>
                  </a:cubicBezTo>
                  <a:cubicBezTo>
                    <a:pt x="1426" y="482"/>
                    <a:pt x="1489" y="427"/>
                    <a:pt x="1509" y="347"/>
                  </a:cubicBezTo>
                  <a:cubicBezTo>
                    <a:pt x="1521" y="251"/>
                    <a:pt x="1450" y="180"/>
                    <a:pt x="1367" y="168"/>
                  </a:cubicBezTo>
                  <a:lnTo>
                    <a:pt x="214" y="2"/>
                  </a:lnTo>
                  <a:cubicBezTo>
                    <a:pt x="206" y="1"/>
                    <a:pt x="198" y="0"/>
                    <a:pt x="190"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017130" y="4296604"/>
              <a:ext cx="77545" cy="101903"/>
            </a:xfrm>
            <a:custGeom>
              <a:avLst/>
              <a:gdLst/>
              <a:ahLst/>
              <a:cxnLst/>
              <a:rect l="l" t="t" r="r" b="b"/>
              <a:pathLst>
                <a:path w="1712" h="2250" extrusionOk="0">
                  <a:moveTo>
                    <a:pt x="684" y="1"/>
                  </a:moveTo>
                  <a:cubicBezTo>
                    <a:pt x="639" y="1"/>
                    <a:pt x="595" y="19"/>
                    <a:pt x="559" y="54"/>
                  </a:cubicBezTo>
                  <a:cubicBezTo>
                    <a:pt x="405" y="197"/>
                    <a:pt x="357" y="435"/>
                    <a:pt x="428" y="637"/>
                  </a:cubicBezTo>
                  <a:cubicBezTo>
                    <a:pt x="512" y="850"/>
                    <a:pt x="690" y="1005"/>
                    <a:pt x="916" y="1041"/>
                  </a:cubicBezTo>
                  <a:cubicBezTo>
                    <a:pt x="935" y="1042"/>
                    <a:pt x="954" y="1043"/>
                    <a:pt x="973" y="1043"/>
                  </a:cubicBezTo>
                  <a:cubicBezTo>
                    <a:pt x="1108" y="1043"/>
                    <a:pt x="1241" y="1006"/>
                    <a:pt x="1355" y="934"/>
                  </a:cubicBezTo>
                  <a:cubicBezTo>
                    <a:pt x="1355" y="1005"/>
                    <a:pt x="1355" y="1076"/>
                    <a:pt x="1355" y="1147"/>
                  </a:cubicBezTo>
                  <a:cubicBezTo>
                    <a:pt x="1331" y="1409"/>
                    <a:pt x="1213" y="1658"/>
                    <a:pt x="999" y="1813"/>
                  </a:cubicBezTo>
                  <a:cubicBezTo>
                    <a:pt x="898" y="1884"/>
                    <a:pt x="779" y="1920"/>
                    <a:pt x="660" y="1920"/>
                  </a:cubicBezTo>
                  <a:cubicBezTo>
                    <a:pt x="541" y="1920"/>
                    <a:pt x="422" y="1884"/>
                    <a:pt x="321" y="1813"/>
                  </a:cubicBezTo>
                  <a:cubicBezTo>
                    <a:pt x="286" y="1783"/>
                    <a:pt x="241" y="1768"/>
                    <a:pt x="197" y="1768"/>
                  </a:cubicBezTo>
                  <a:cubicBezTo>
                    <a:pt x="152" y="1768"/>
                    <a:pt x="108" y="1783"/>
                    <a:pt x="72" y="1813"/>
                  </a:cubicBezTo>
                  <a:cubicBezTo>
                    <a:pt x="1" y="1872"/>
                    <a:pt x="1" y="1979"/>
                    <a:pt x="72" y="2039"/>
                  </a:cubicBezTo>
                  <a:cubicBezTo>
                    <a:pt x="167" y="2122"/>
                    <a:pt x="274" y="2181"/>
                    <a:pt x="393" y="2217"/>
                  </a:cubicBezTo>
                  <a:cubicBezTo>
                    <a:pt x="475" y="2238"/>
                    <a:pt x="559" y="2249"/>
                    <a:pt x="643" y="2249"/>
                  </a:cubicBezTo>
                  <a:cubicBezTo>
                    <a:pt x="840" y="2249"/>
                    <a:pt x="1038" y="2191"/>
                    <a:pt x="1213" y="2074"/>
                  </a:cubicBezTo>
                  <a:cubicBezTo>
                    <a:pt x="1498" y="1872"/>
                    <a:pt x="1688" y="1540"/>
                    <a:pt x="1700" y="1171"/>
                  </a:cubicBezTo>
                  <a:cubicBezTo>
                    <a:pt x="1712" y="934"/>
                    <a:pt x="1688" y="684"/>
                    <a:pt x="1640" y="446"/>
                  </a:cubicBezTo>
                  <a:cubicBezTo>
                    <a:pt x="1640" y="351"/>
                    <a:pt x="1617" y="268"/>
                    <a:pt x="1569" y="185"/>
                  </a:cubicBezTo>
                  <a:cubicBezTo>
                    <a:pt x="1534" y="133"/>
                    <a:pt x="1480" y="100"/>
                    <a:pt x="1421" y="100"/>
                  </a:cubicBezTo>
                  <a:cubicBezTo>
                    <a:pt x="1400" y="100"/>
                    <a:pt x="1378" y="104"/>
                    <a:pt x="1355" y="114"/>
                  </a:cubicBezTo>
                  <a:cubicBezTo>
                    <a:pt x="1272" y="137"/>
                    <a:pt x="1225" y="209"/>
                    <a:pt x="1236" y="292"/>
                  </a:cubicBezTo>
                  <a:cubicBezTo>
                    <a:pt x="1248" y="351"/>
                    <a:pt x="1272" y="411"/>
                    <a:pt x="1284" y="470"/>
                  </a:cubicBezTo>
                  <a:cubicBezTo>
                    <a:pt x="1272" y="518"/>
                    <a:pt x="1248" y="553"/>
                    <a:pt x="1213" y="589"/>
                  </a:cubicBezTo>
                  <a:cubicBezTo>
                    <a:pt x="1165" y="672"/>
                    <a:pt x="1070" y="720"/>
                    <a:pt x="975" y="720"/>
                  </a:cubicBezTo>
                  <a:cubicBezTo>
                    <a:pt x="880" y="696"/>
                    <a:pt x="797" y="625"/>
                    <a:pt x="773" y="530"/>
                  </a:cubicBezTo>
                  <a:cubicBezTo>
                    <a:pt x="725" y="446"/>
                    <a:pt x="749" y="351"/>
                    <a:pt x="809" y="280"/>
                  </a:cubicBezTo>
                  <a:cubicBezTo>
                    <a:pt x="880" y="221"/>
                    <a:pt x="880" y="114"/>
                    <a:pt x="809" y="54"/>
                  </a:cubicBezTo>
                  <a:cubicBezTo>
                    <a:pt x="773" y="19"/>
                    <a:pt x="728" y="1"/>
                    <a:pt x="68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082264" y="4248280"/>
              <a:ext cx="82392" cy="187184"/>
            </a:xfrm>
            <a:custGeom>
              <a:avLst/>
              <a:gdLst/>
              <a:ahLst/>
              <a:cxnLst/>
              <a:rect l="l" t="t" r="r" b="b"/>
              <a:pathLst>
                <a:path w="1819" h="4133" extrusionOk="0">
                  <a:moveTo>
                    <a:pt x="1137" y="0"/>
                  </a:moveTo>
                  <a:cubicBezTo>
                    <a:pt x="1110" y="0"/>
                    <a:pt x="1083" y="5"/>
                    <a:pt x="1058" y="16"/>
                  </a:cubicBezTo>
                  <a:cubicBezTo>
                    <a:pt x="975" y="64"/>
                    <a:pt x="939" y="159"/>
                    <a:pt x="987" y="242"/>
                  </a:cubicBezTo>
                  <a:cubicBezTo>
                    <a:pt x="1343" y="824"/>
                    <a:pt x="1462" y="1525"/>
                    <a:pt x="1296" y="2203"/>
                  </a:cubicBezTo>
                  <a:cubicBezTo>
                    <a:pt x="1117" y="2880"/>
                    <a:pt x="690" y="3462"/>
                    <a:pt x="95" y="3842"/>
                  </a:cubicBezTo>
                  <a:cubicBezTo>
                    <a:pt x="12" y="3890"/>
                    <a:pt x="0" y="3997"/>
                    <a:pt x="60" y="4068"/>
                  </a:cubicBezTo>
                  <a:cubicBezTo>
                    <a:pt x="84" y="4092"/>
                    <a:pt x="107" y="4116"/>
                    <a:pt x="143" y="4128"/>
                  </a:cubicBezTo>
                  <a:cubicBezTo>
                    <a:pt x="159" y="4131"/>
                    <a:pt x="174" y="4132"/>
                    <a:pt x="188" y="4132"/>
                  </a:cubicBezTo>
                  <a:cubicBezTo>
                    <a:pt x="228" y="4132"/>
                    <a:pt x="263" y="4121"/>
                    <a:pt x="297" y="4104"/>
                  </a:cubicBezTo>
                  <a:cubicBezTo>
                    <a:pt x="951" y="3688"/>
                    <a:pt x="1438" y="3023"/>
                    <a:pt x="1628" y="2274"/>
                  </a:cubicBezTo>
                  <a:cubicBezTo>
                    <a:pt x="1819" y="1525"/>
                    <a:pt x="1700" y="741"/>
                    <a:pt x="1296" y="87"/>
                  </a:cubicBezTo>
                  <a:cubicBezTo>
                    <a:pt x="1262" y="29"/>
                    <a:pt x="1200" y="0"/>
                    <a:pt x="1137"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166241" y="4200409"/>
              <a:ext cx="55486" cy="69882"/>
            </a:xfrm>
            <a:custGeom>
              <a:avLst/>
              <a:gdLst/>
              <a:ahLst/>
              <a:cxnLst/>
              <a:rect l="l" t="t" r="r" b="b"/>
              <a:pathLst>
                <a:path w="1225" h="1543" extrusionOk="0">
                  <a:moveTo>
                    <a:pt x="355" y="1"/>
                  </a:moveTo>
                  <a:cubicBezTo>
                    <a:pt x="271" y="1"/>
                    <a:pt x="184" y="21"/>
                    <a:pt x="107" y="63"/>
                  </a:cubicBezTo>
                  <a:cubicBezTo>
                    <a:pt x="24" y="111"/>
                    <a:pt x="0" y="218"/>
                    <a:pt x="60" y="289"/>
                  </a:cubicBezTo>
                  <a:cubicBezTo>
                    <a:pt x="98" y="335"/>
                    <a:pt x="151" y="361"/>
                    <a:pt x="206" y="361"/>
                  </a:cubicBezTo>
                  <a:cubicBezTo>
                    <a:pt x="237" y="361"/>
                    <a:pt x="268" y="353"/>
                    <a:pt x="297" y="336"/>
                  </a:cubicBezTo>
                  <a:cubicBezTo>
                    <a:pt x="317" y="331"/>
                    <a:pt x="337" y="329"/>
                    <a:pt x="355" y="329"/>
                  </a:cubicBezTo>
                  <a:cubicBezTo>
                    <a:pt x="382" y="329"/>
                    <a:pt x="407" y="334"/>
                    <a:pt x="428" y="348"/>
                  </a:cubicBezTo>
                  <a:cubicBezTo>
                    <a:pt x="511" y="396"/>
                    <a:pt x="571" y="479"/>
                    <a:pt x="571" y="574"/>
                  </a:cubicBezTo>
                  <a:cubicBezTo>
                    <a:pt x="571" y="764"/>
                    <a:pt x="404" y="942"/>
                    <a:pt x="226" y="1121"/>
                  </a:cubicBezTo>
                  <a:cubicBezTo>
                    <a:pt x="178" y="1156"/>
                    <a:pt x="167" y="1228"/>
                    <a:pt x="178" y="1275"/>
                  </a:cubicBezTo>
                  <a:cubicBezTo>
                    <a:pt x="202" y="1335"/>
                    <a:pt x="238" y="1370"/>
                    <a:pt x="297" y="1382"/>
                  </a:cubicBezTo>
                  <a:lnTo>
                    <a:pt x="309" y="1382"/>
                  </a:lnTo>
                  <a:lnTo>
                    <a:pt x="998" y="1537"/>
                  </a:lnTo>
                  <a:cubicBezTo>
                    <a:pt x="1013" y="1541"/>
                    <a:pt x="1027" y="1543"/>
                    <a:pt x="1042" y="1543"/>
                  </a:cubicBezTo>
                  <a:cubicBezTo>
                    <a:pt x="1112" y="1543"/>
                    <a:pt x="1183" y="1496"/>
                    <a:pt x="1212" y="1418"/>
                  </a:cubicBezTo>
                  <a:cubicBezTo>
                    <a:pt x="1224" y="1323"/>
                    <a:pt x="1165" y="1239"/>
                    <a:pt x="1082" y="1228"/>
                  </a:cubicBezTo>
                  <a:lnTo>
                    <a:pt x="677" y="1133"/>
                  </a:lnTo>
                  <a:cubicBezTo>
                    <a:pt x="820" y="990"/>
                    <a:pt x="915" y="788"/>
                    <a:pt x="927" y="586"/>
                  </a:cubicBezTo>
                  <a:cubicBezTo>
                    <a:pt x="927" y="360"/>
                    <a:pt x="796" y="158"/>
                    <a:pt x="594" y="63"/>
                  </a:cubicBezTo>
                  <a:cubicBezTo>
                    <a:pt x="523" y="21"/>
                    <a:pt x="440" y="1"/>
                    <a:pt x="355"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p2"/>
          <p:cNvGrpSpPr/>
          <p:nvPr/>
        </p:nvGrpSpPr>
        <p:grpSpPr>
          <a:xfrm>
            <a:off x="6533301" y="121697"/>
            <a:ext cx="795235" cy="427209"/>
            <a:chOff x="6398747" y="583237"/>
            <a:chExt cx="483132" cy="259528"/>
          </a:xfrm>
        </p:grpSpPr>
        <p:sp>
          <p:nvSpPr>
            <p:cNvPr id="28" name="Google Shape;28;p2"/>
            <p:cNvSpPr/>
            <p:nvPr/>
          </p:nvSpPr>
          <p:spPr>
            <a:xfrm>
              <a:off x="6398747" y="583237"/>
              <a:ext cx="483132" cy="251361"/>
            </a:xfrm>
            <a:custGeom>
              <a:avLst/>
              <a:gdLst/>
              <a:ahLst/>
              <a:cxnLst/>
              <a:rect l="l" t="t" r="r" b="b"/>
              <a:pathLst>
                <a:path w="7867" h="4094" extrusionOk="0">
                  <a:moveTo>
                    <a:pt x="2121" y="0"/>
                  </a:moveTo>
                  <a:cubicBezTo>
                    <a:pt x="2095" y="0"/>
                    <a:pt x="2068" y="6"/>
                    <a:pt x="2044" y="18"/>
                  </a:cubicBezTo>
                  <a:cubicBezTo>
                    <a:pt x="1997" y="42"/>
                    <a:pt x="1961" y="77"/>
                    <a:pt x="1949" y="137"/>
                  </a:cubicBezTo>
                  <a:lnTo>
                    <a:pt x="1177" y="3321"/>
                  </a:lnTo>
                  <a:lnTo>
                    <a:pt x="369" y="1028"/>
                  </a:lnTo>
                  <a:cubicBezTo>
                    <a:pt x="340" y="952"/>
                    <a:pt x="273" y="914"/>
                    <a:pt x="199" y="914"/>
                  </a:cubicBezTo>
                  <a:cubicBezTo>
                    <a:pt x="181" y="914"/>
                    <a:pt x="162" y="916"/>
                    <a:pt x="143" y="921"/>
                  </a:cubicBezTo>
                  <a:cubicBezTo>
                    <a:pt x="60" y="945"/>
                    <a:pt x="0" y="1040"/>
                    <a:pt x="36" y="1123"/>
                  </a:cubicBezTo>
                  <a:lnTo>
                    <a:pt x="1034" y="3987"/>
                  </a:lnTo>
                  <a:cubicBezTo>
                    <a:pt x="1058" y="4034"/>
                    <a:pt x="1105" y="4082"/>
                    <a:pt x="1165" y="4094"/>
                  </a:cubicBezTo>
                  <a:lnTo>
                    <a:pt x="1212" y="4094"/>
                  </a:lnTo>
                  <a:cubicBezTo>
                    <a:pt x="1295" y="4094"/>
                    <a:pt x="1355" y="4034"/>
                    <a:pt x="1379" y="3963"/>
                  </a:cubicBezTo>
                  <a:lnTo>
                    <a:pt x="2246" y="398"/>
                  </a:lnTo>
                  <a:cubicBezTo>
                    <a:pt x="3463" y="960"/>
                    <a:pt x="4790" y="1247"/>
                    <a:pt x="6122" y="1247"/>
                  </a:cubicBezTo>
                  <a:cubicBezTo>
                    <a:pt x="6649" y="1247"/>
                    <a:pt x="7178" y="1202"/>
                    <a:pt x="7700" y="1111"/>
                  </a:cubicBezTo>
                  <a:cubicBezTo>
                    <a:pt x="7795" y="1099"/>
                    <a:pt x="7867" y="1004"/>
                    <a:pt x="7843" y="921"/>
                  </a:cubicBezTo>
                  <a:cubicBezTo>
                    <a:pt x="7823" y="840"/>
                    <a:pt x="7751" y="785"/>
                    <a:pt x="7679" y="785"/>
                  </a:cubicBezTo>
                  <a:cubicBezTo>
                    <a:pt x="7666" y="785"/>
                    <a:pt x="7653" y="787"/>
                    <a:pt x="7641" y="790"/>
                  </a:cubicBezTo>
                  <a:cubicBezTo>
                    <a:pt x="7135" y="878"/>
                    <a:pt x="6625" y="921"/>
                    <a:pt x="6118" y="921"/>
                  </a:cubicBezTo>
                  <a:cubicBezTo>
                    <a:pt x="4765" y="921"/>
                    <a:pt x="3425" y="614"/>
                    <a:pt x="2199" y="18"/>
                  </a:cubicBezTo>
                  <a:cubicBezTo>
                    <a:pt x="2175" y="6"/>
                    <a:pt x="2148" y="0"/>
                    <a:pt x="2121"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524948" y="695963"/>
              <a:ext cx="124176" cy="131882"/>
            </a:xfrm>
            <a:custGeom>
              <a:avLst/>
              <a:gdLst/>
              <a:ahLst/>
              <a:cxnLst/>
              <a:rect l="l" t="t" r="r" b="b"/>
              <a:pathLst>
                <a:path w="2022" h="2148" extrusionOk="0">
                  <a:moveTo>
                    <a:pt x="600" y="0"/>
                  </a:moveTo>
                  <a:cubicBezTo>
                    <a:pt x="579" y="0"/>
                    <a:pt x="557" y="4"/>
                    <a:pt x="536" y="12"/>
                  </a:cubicBezTo>
                  <a:cubicBezTo>
                    <a:pt x="452" y="36"/>
                    <a:pt x="405" y="131"/>
                    <a:pt x="429" y="214"/>
                  </a:cubicBezTo>
                  <a:lnTo>
                    <a:pt x="761" y="1070"/>
                  </a:lnTo>
                  <a:lnTo>
                    <a:pt x="84" y="1628"/>
                  </a:lnTo>
                  <a:cubicBezTo>
                    <a:pt x="1" y="1676"/>
                    <a:pt x="1" y="1794"/>
                    <a:pt x="72" y="1854"/>
                  </a:cubicBezTo>
                  <a:cubicBezTo>
                    <a:pt x="96" y="1878"/>
                    <a:pt x="120" y="1901"/>
                    <a:pt x="155" y="1901"/>
                  </a:cubicBezTo>
                  <a:cubicBezTo>
                    <a:pt x="170" y="1904"/>
                    <a:pt x="185" y="1906"/>
                    <a:pt x="200" y="1906"/>
                  </a:cubicBezTo>
                  <a:cubicBezTo>
                    <a:pt x="244" y="1906"/>
                    <a:pt x="286" y="1892"/>
                    <a:pt x="322" y="1866"/>
                  </a:cubicBezTo>
                  <a:lnTo>
                    <a:pt x="892" y="1402"/>
                  </a:lnTo>
                  <a:lnTo>
                    <a:pt x="1142" y="2044"/>
                  </a:lnTo>
                  <a:cubicBezTo>
                    <a:pt x="1165" y="2091"/>
                    <a:pt x="1201" y="2127"/>
                    <a:pt x="1261" y="2139"/>
                  </a:cubicBezTo>
                  <a:cubicBezTo>
                    <a:pt x="1278" y="2145"/>
                    <a:pt x="1296" y="2148"/>
                    <a:pt x="1314" y="2148"/>
                  </a:cubicBezTo>
                  <a:cubicBezTo>
                    <a:pt x="1332" y="2148"/>
                    <a:pt x="1350" y="2145"/>
                    <a:pt x="1367" y="2139"/>
                  </a:cubicBezTo>
                  <a:cubicBezTo>
                    <a:pt x="1451" y="2115"/>
                    <a:pt x="1498" y="2020"/>
                    <a:pt x="1474" y="1937"/>
                  </a:cubicBezTo>
                  <a:lnTo>
                    <a:pt x="1177" y="1177"/>
                  </a:lnTo>
                  <a:lnTo>
                    <a:pt x="1938" y="559"/>
                  </a:lnTo>
                  <a:cubicBezTo>
                    <a:pt x="2009" y="511"/>
                    <a:pt x="2021" y="392"/>
                    <a:pt x="1950" y="333"/>
                  </a:cubicBezTo>
                  <a:cubicBezTo>
                    <a:pt x="1912" y="296"/>
                    <a:pt x="1865" y="278"/>
                    <a:pt x="1819" y="278"/>
                  </a:cubicBezTo>
                  <a:cubicBezTo>
                    <a:pt x="1776" y="278"/>
                    <a:pt x="1734" y="293"/>
                    <a:pt x="1700" y="321"/>
                  </a:cubicBezTo>
                  <a:lnTo>
                    <a:pt x="1047" y="844"/>
                  </a:lnTo>
                  <a:lnTo>
                    <a:pt x="761" y="107"/>
                  </a:lnTo>
                  <a:cubicBezTo>
                    <a:pt x="734" y="43"/>
                    <a:pt x="671" y="0"/>
                    <a:pt x="600"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6652684" y="747599"/>
              <a:ext cx="77441" cy="27567"/>
            </a:xfrm>
            <a:custGeom>
              <a:avLst/>
              <a:gdLst/>
              <a:ahLst/>
              <a:cxnLst/>
              <a:rect l="l" t="t" r="r" b="b"/>
              <a:pathLst>
                <a:path w="1261" h="449" extrusionOk="0">
                  <a:moveTo>
                    <a:pt x="205" y="1"/>
                  </a:moveTo>
                  <a:cubicBezTo>
                    <a:pt x="139" y="1"/>
                    <a:pt x="71" y="36"/>
                    <a:pt x="36" y="98"/>
                  </a:cubicBezTo>
                  <a:cubicBezTo>
                    <a:pt x="0" y="181"/>
                    <a:pt x="36" y="276"/>
                    <a:pt x="119" y="312"/>
                  </a:cubicBezTo>
                  <a:cubicBezTo>
                    <a:pt x="348" y="400"/>
                    <a:pt x="591" y="449"/>
                    <a:pt x="836" y="449"/>
                  </a:cubicBezTo>
                  <a:cubicBezTo>
                    <a:pt x="922" y="449"/>
                    <a:pt x="1008" y="443"/>
                    <a:pt x="1094" y="431"/>
                  </a:cubicBezTo>
                  <a:cubicBezTo>
                    <a:pt x="1189" y="419"/>
                    <a:pt x="1260" y="336"/>
                    <a:pt x="1236" y="240"/>
                  </a:cubicBezTo>
                  <a:cubicBezTo>
                    <a:pt x="1226" y="168"/>
                    <a:pt x="1153" y="105"/>
                    <a:pt x="1072" y="105"/>
                  </a:cubicBezTo>
                  <a:cubicBezTo>
                    <a:pt x="1060" y="105"/>
                    <a:pt x="1047" y="107"/>
                    <a:pt x="1034" y="110"/>
                  </a:cubicBezTo>
                  <a:cubicBezTo>
                    <a:pt x="971" y="119"/>
                    <a:pt x="905" y="123"/>
                    <a:pt x="839" y="123"/>
                  </a:cubicBezTo>
                  <a:cubicBezTo>
                    <a:pt x="647" y="123"/>
                    <a:pt x="451" y="85"/>
                    <a:pt x="274" y="15"/>
                  </a:cubicBezTo>
                  <a:cubicBezTo>
                    <a:pt x="252" y="5"/>
                    <a:pt x="229" y="1"/>
                    <a:pt x="205"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6740994" y="703822"/>
              <a:ext cx="118280" cy="138943"/>
            </a:xfrm>
            <a:custGeom>
              <a:avLst/>
              <a:gdLst/>
              <a:ahLst/>
              <a:cxnLst/>
              <a:rect l="l" t="t" r="r" b="b"/>
              <a:pathLst>
                <a:path w="1926" h="2263" extrusionOk="0">
                  <a:moveTo>
                    <a:pt x="1733" y="1"/>
                  </a:moveTo>
                  <a:cubicBezTo>
                    <a:pt x="1665" y="1"/>
                    <a:pt x="1604" y="36"/>
                    <a:pt x="1569" y="98"/>
                  </a:cubicBezTo>
                  <a:lnTo>
                    <a:pt x="1094" y="989"/>
                  </a:lnTo>
                  <a:lnTo>
                    <a:pt x="333" y="134"/>
                  </a:lnTo>
                  <a:cubicBezTo>
                    <a:pt x="299" y="93"/>
                    <a:pt x="250" y="72"/>
                    <a:pt x="199" y="72"/>
                  </a:cubicBezTo>
                  <a:cubicBezTo>
                    <a:pt x="160" y="72"/>
                    <a:pt x="119" y="84"/>
                    <a:pt x="83" y="110"/>
                  </a:cubicBezTo>
                  <a:cubicBezTo>
                    <a:pt x="12" y="157"/>
                    <a:pt x="0" y="264"/>
                    <a:pt x="60" y="336"/>
                  </a:cubicBezTo>
                  <a:lnTo>
                    <a:pt x="915" y="1298"/>
                  </a:lnTo>
                  <a:lnTo>
                    <a:pt x="535" y="2023"/>
                  </a:lnTo>
                  <a:cubicBezTo>
                    <a:pt x="488" y="2106"/>
                    <a:pt x="523" y="2213"/>
                    <a:pt x="618" y="2249"/>
                  </a:cubicBezTo>
                  <a:lnTo>
                    <a:pt x="642" y="2261"/>
                  </a:lnTo>
                  <a:cubicBezTo>
                    <a:pt x="653" y="2262"/>
                    <a:pt x="663" y="2263"/>
                    <a:pt x="674" y="2263"/>
                  </a:cubicBezTo>
                  <a:cubicBezTo>
                    <a:pt x="746" y="2263"/>
                    <a:pt x="814" y="2228"/>
                    <a:pt x="856" y="2166"/>
                  </a:cubicBezTo>
                  <a:lnTo>
                    <a:pt x="1878" y="229"/>
                  </a:lnTo>
                  <a:cubicBezTo>
                    <a:pt x="1925" y="145"/>
                    <a:pt x="1890" y="50"/>
                    <a:pt x="1807" y="15"/>
                  </a:cubicBezTo>
                  <a:cubicBezTo>
                    <a:pt x="1782" y="5"/>
                    <a:pt x="1757" y="1"/>
                    <a:pt x="1733"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32;p2"/>
          <p:cNvGrpSpPr/>
          <p:nvPr/>
        </p:nvGrpSpPr>
        <p:grpSpPr>
          <a:xfrm rot="4176527">
            <a:off x="5376879" y="677719"/>
            <a:ext cx="832748" cy="895724"/>
            <a:chOff x="5629025" y="1269350"/>
            <a:chExt cx="206750" cy="222375"/>
          </a:xfrm>
        </p:grpSpPr>
        <p:sp>
          <p:nvSpPr>
            <p:cNvPr id="33" name="Google Shape;33;p2"/>
            <p:cNvSpPr/>
            <p:nvPr/>
          </p:nvSpPr>
          <p:spPr>
            <a:xfrm>
              <a:off x="5629025" y="1422650"/>
              <a:ext cx="206750" cy="50275"/>
            </a:xfrm>
            <a:custGeom>
              <a:avLst/>
              <a:gdLst/>
              <a:ahLst/>
              <a:cxnLst/>
              <a:rect l="l" t="t" r="r" b="b"/>
              <a:pathLst>
                <a:path w="8270" h="2011" extrusionOk="0">
                  <a:moveTo>
                    <a:pt x="3671" y="0"/>
                  </a:moveTo>
                  <a:cubicBezTo>
                    <a:pt x="3602" y="0"/>
                    <a:pt x="3532" y="70"/>
                    <a:pt x="3532" y="158"/>
                  </a:cubicBezTo>
                  <a:cubicBezTo>
                    <a:pt x="3532" y="228"/>
                    <a:pt x="3602" y="298"/>
                    <a:pt x="3671" y="298"/>
                  </a:cubicBezTo>
                  <a:lnTo>
                    <a:pt x="4213" y="298"/>
                  </a:lnTo>
                  <a:cubicBezTo>
                    <a:pt x="4283" y="298"/>
                    <a:pt x="4353" y="245"/>
                    <a:pt x="4353" y="158"/>
                  </a:cubicBezTo>
                  <a:cubicBezTo>
                    <a:pt x="4353" y="88"/>
                    <a:pt x="4283" y="18"/>
                    <a:pt x="4213" y="18"/>
                  </a:cubicBezTo>
                  <a:cubicBezTo>
                    <a:pt x="4039" y="18"/>
                    <a:pt x="3846" y="18"/>
                    <a:pt x="3671" y="0"/>
                  </a:cubicBezTo>
                  <a:close/>
                  <a:moveTo>
                    <a:pt x="5000" y="18"/>
                  </a:moveTo>
                  <a:cubicBezTo>
                    <a:pt x="4930" y="18"/>
                    <a:pt x="4860" y="88"/>
                    <a:pt x="4860" y="158"/>
                  </a:cubicBezTo>
                  <a:cubicBezTo>
                    <a:pt x="4860" y="245"/>
                    <a:pt x="4930" y="298"/>
                    <a:pt x="5000" y="298"/>
                  </a:cubicBezTo>
                  <a:lnTo>
                    <a:pt x="5542" y="298"/>
                  </a:lnTo>
                  <a:cubicBezTo>
                    <a:pt x="5612" y="298"/>
                    <a:pt x="5682" y="245"/>
                    <a:pt x="5682" y="158"/>
                  </a:cubicBezTo>
                  <a:cubicBezTo>
                    <a:pt x="5682" y="70"/>
                    <a:pt x="5612" y="18"/>
                    <a:pt x="5542" y="18"/>
                  </a:cubicBezTo>
                  <a:close/>
                  <a:moveTo>
                    <a:pt x="6329" y="18"/>
                  </a:moveTo>
                  <a:cubicBezTo>
                    <a:pt x="6259" y="18"/>
                    <a:pt x="6189" y="70"/>
                    <a:pt x="6189" y="158"/>
                  </a:cubicBezTo>
                  <a:cubicBezTo>
                    <a:pt x="6189" y="245"/>
                    <a:pt x="6259" y="298"/>
                    <a:pt x="6329" y="298"/>
                  </a:cubicBezTo>
                  <a:lnTo>
                    <a:pt x="6853" y="298"/>
                  </a:lnTo>
                  <a:cubicBezTo>
                    <a:pt x="6940" y="298"/>
                    <a:pt x="7010" y="245"/>
                    <a:pt x="7010" y="158"/>
                  </a:cubicBezTo>
                  <a:cubicBezTo>
                    <a:pt x="7010" y="70"/>
                    <a:pt x="6940" y="18"/>
                    <a:pt x="6871" y="18"/>
                  </a:cubicBezTo>
                  <a:close/>
                  <a:moveTo>
                    <a:pt x="7657" y="18"/>
                  </a:moveTo>
                  <a:cubicBezTo>
                    <a:pt x="7587" y="18"/>
                    <a:pt x="7517" y="88"/>
                    <a:pt x="7517" y="158"/>
                  </a:cubicBezTo>
                  <a:cubicBezTo>
                    <a:pt x="7517" y="245"/>
                    <a:pt x="7570" y="315"/>
                    <a:pt x="7657" y="315"/>
                  </a:cubicBezTo>
                  <a:lnTo>
                    <a:pt x="8112" y="315"/>
                  </a:lnTo>
                  <a:cubicBezTo>
                    <a:pt x="8199" y="315"/>
                    <a:pt x="8252" y="263"/>
                    <a:pt x="8269" y="175"/>
                  </a:cubicBezTo>
                  <a:cubicBezTo>
                    <a:pt x="8269" y="105"/>
                    <a:pt x="8199" y="35"/>
                    <a:pt x="8112" y="35"/>
                  </a:cubicBezTo>
                  <a:cubicBezTo>
                    <a:pt x="7972" y="18"/>
                    <a:pt x="7815" y="18"/>
                    <a:pt x="7657" y="18"/>
                  </a:cubicBezTo>
                  <a:close/>
                  <a:moveTo>
                    <a:pt x="2906" y="97"/>
                  </a:moveTo>
                  <a:cubicBezTo>
                    <a:pt x="2881" y="97"/>
                    <a:pt x="2856" y="105"/>
                    <a:pt x="2832" y="123"/>
                  </a:cubicBezTo>
                  <a:cubicBezTo>
                    <a:pt x="2675" y="210"/>
                    <a:pt x="2535" y="298"/>
                    <a:pt x="2378" y="385"/>
                  </a:cubicBezTo>
                  <a:cubicBezTo>
                    <a:pt x="2308" y="420"/>
                    <a:pt x="2273" y="507"/>
                    <a:pt x="2325" y="577"/>
                  </a:cubicBezTo>
                  <a:cubicBezTo>
                    <a:pt x="2349" y="624"/>
                    <a:pt x="2395" y="655"/>
                    <a:pt x="2445" y="655"/>
                  </a:cubicBezTo>
                  <a:cubicBezTo>
                    <a:pt x="2469" y="655"/>
                    <a:pt x="2494" y="647"/>
                    <a:pt x="2518" y="630"/>
                  </a:cubicBezTo>
                  <a:cubicBezTo>
                    <a:pt x="2675" y="542"/>
                    <a:pt x="2832" y="455"/>
                    <a:pt x="2972" y="367"/>
                  </a:cubicBezTo>
                  <a:cubicBezTo>
                    <a:pt x="3042" y="333"/>
                    <a:pt x="3077" y="245"/>
                    <a:pt x="3042" y="175"/>
                  </a:cubicBezTo>
                  <a:cubicBezTo>
                    <a:pt x="3007" y="129"/>
                    <a:pt x="2957" y="97"/>
                    <a:pt x="2906" y="97"/>
                  </a:cubicBezTo>
                  <a:close/>
                  <a:moveTo>
                    <a:pt x="1756" y="770"/>
                  </a:moveTo>
                  <a:cubicBezTo>
                    <a:pt x="1729" y="770"/>
                    <a:pt x="1702" y="775"/>
                    <a:pt x="1679" y="787"/>
                  </a:cubicBezTo>
                  <a:cubicBezTo>
                    <a:pt x="1539" y="874"/>
                    <a:pt x="1381" y="962"/>
                    <a:pt x="1224" y="1067"/>
                  </a:cubicBezTo>
                  <a:cubicBezTo>
                    <a:pt x="1154" y="1102"/>
                    <a:pt x="1137" y="1189"/>
                    <a:pt x="1172" y="1259"/>
                  </a:cubicBezTo>
                  <a:cubicBezTo>
                    <a:pt x="1207" y="1306"/>
                    <a:pt x="1257" y="1329"/>
                    <a:pt x="1308" y="1329"/>
                  </a:cubicBezTo>
                  <a:cubicBezTo>
                    <a:pt x="1333" y="1329"/>
                    <a:pt x="1358" y="1323"/>
                    <a:pt x="1381" y="1311"/>
                  </a:cubicBezTo>
                  <a:cubicBezTo>
                    <a:pt x="1539" y="1224"/>
                    <a:pt x="1679" y="1119"/>
                    <a:pt x="1836" y="1032"/>
                  </a:cubicBezTo>
                  <a:cubicBezTo>
                    <a:pt x="1906" y="997"/>
                    <a:pt x="1923" y="909"/>
                    <a:pt x="1888" y="839"/>
                  </a:cubicBezTo>
                  <a:cubicBezTo>
                    <a:pt x="1865" y="793"/>
                    <a:pt x="1811" y="770"/>
                    <a:pt x="1756" y="770"/>
                  </a:cubicBezTo>
                  <a:close/>
                  <a:moveTo>
                    <a:pt x="616" y="1451"/>
                  </a:moveTo>
                  <a:cubicBezTo>
                    <a:pt x="591" y="1451"/>
                    <a:pt x="566" y="1457"/>
                    <a:pt x="542" y="1469"/>
                  </a:cubicBezTo>
                  <a:cubicBezTo>
                    <a:pt x="402" y="1556"/>
                    <a:pt x="245" y="1644"/>
                    <a:pt x="88" y="1749"/>
                  </a:cubicBezTo>
                  <a:cubicBezTo>
                    <a:pt x="18" y="1783"/>
                    <a:pt x="0" y="1871"/>
                    <a:pt x="35" y="1941"/>
                  </a:cubicBezTo>
                  <a:cubicBezTo>
                    <a:pt x="70" y="1987"/>
                    <a:pt x="121" y="2011"/>
                    <a:pt x="171" y="2011"/>
                  </a:cubicBezTo>
                  <a:cubicBezTo>
                    <a:pt x="197" y="2011"/>
                    <a:pt x="222" y="2005"/>
                    <a:pt x="245" y="1993"/>
                  </a:cubicBezTo>
                  <a:cubicBezTo>
                    <a:pt x="402" y="1906"/>
                    <a:pt x="542" y="1801"/>
                    <a:pt x="700" y="1714"/>
                  </a:cubicBezTo>
                  <a:cubicBezTo>
                    <a:pt x="770" y="1679"/>
                    <a:pt x="787" y="1591"/>
                    <a:pt x="752" y="1521"/>
                  </a:cubicBezTo>
                  <a:cubicBezTo>
                    <a:pt x="717" y="1475"/>
                    <a:pt x="667" y="1451"/>
                    <a:pt x="616" y="145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702450" y="1277125"/>
              <a:ext cx="21000" cy="152600"/>
            </a:xfrm>
            <a:custGeom>
              <a:avLst/>
              <a:gdLst/>
              <a:ahLst/>
              <a:cxnLst/>
              <a:rect l="l" t="t" r="r" b="b"/>
              <a:pathLst>
                <a:path w="840" h="6104" extrusionOk="0">
                  <a:moveTo>
                    <a:pt x="700" y="0"/>
                  </a:moveTo>
                  <a:cubicBezTo>
                    <a:pt x="612" y="0"/>
                    <a:pt x="542" y="53"/>
                    <a:pt x="542" y="140"/>
                  </a:cubicBezTo>
                  <a:cubicBezTo>
                    <a:pt x="525" y="315"/>
                    <a:pt x="507" y="490"/>
                    <a:pt x="490" y="664"/>
                  </a:cubicBezTo>
                  <a:cubicBezTo>
                    <a:pt x="490" y="752"/>
                    <a:pt x="542" y="822"/>
                    <a:pt x="630" y="822"/>
                  </a:cubicBezTo>
                  <a:cubicBezTo>
                    <a:pt x="700" y="822"/>
                    <a:pt x="769" y="769"/>
                    <a:pt x="787" y="699"/>
                  </a:cubicBezTo>
                  <a:cubicBezTo>
                    <a:pt x="804" y="507"/>
                    <a:pt x="822" y="332"/>
                    <a:pt x="839" y="157"/>
                  </a:cubicBezTo>
                  <a:cubicBezTo>
                    <a:pt x="839" y="88"/>
                    <a:pt x="769" y="18"/>
                    <a:pt x="700" y="0"/>
                  </a:cubicBezTo>
                  <a:close/>
                  <a:moveTo>
                    <a:pt x="555" y="1326"/>
                  </a:moveTo>
                  <a:cubicBezTo>
                    <a:pt x="493" y="1326"/>
                    <a:pt x="435" y="1389"/>
                    <a:pt x="420" y="1451"/>
                  </a:cubicBezTo>
                  <a:cubicBezTo>
                    <a:pt x="402" y="1626"/>
                    <a:pt x="385" y="1818"/>
                    <a:pt x="367" y="1993"/>
                  </a:cubicBezTo>
                  <a:cubicBezTo>
                    <a:pt x="367" y="2063"/>
                    <a:pt x="420" y="2133"/>
                    <a:pt x="507" y="2150"/>
                  </a:cubicBezTo>
                  <a:cubicBezTo>
                    <a:pt x="577" y="2150"/>
                    <a:pt x="665" y="2098"/>
                    <a:pt x="665" y="2010"/>
                  </a:cubicBezTo>
                  <a:cubicBezTo>
                    <a:pt x="682" y="1836"/>
                    <a:pt x="700" y="1661"/>
                    <a:pt x="717" y="1486"/>
                  </a:cubicBezTo>
                  <a:cubicBezTo>
                    <a:pt x="717" y="1399"/>
                    <a:pt x="665" y="1329"/>
                    <a:pt x="577" y="1329"/>
                  </a:cubicBezTo>
                  <a:cubicBezTo>
                    <a:pt x="570" y="1327"/>
                    <a:pt x="562" y="1326"/>
                    <a:pt x="555" y="1326"/>
                  </a:cubicBezTo>
                  <a:close/>
                  <a:moveTo>
                    <a:pt x="455" y="2640"/>
                  </a:moveTo>
                  <a:cubicBezTo>
                    <a:pt x="385" y="2640"/>
                    <a:pt x="315" y="2692"/>
                    <a:pt x="297" y="2780"/>
                  </a:cubicBezTo>
                  <a:cubicBezTo>
                    <a:pt x="280" y="2954"/>
                    <a:pt x="262" y="3129"/>
                    <a:pt x="245" y="3304"/>
                  </a:cubicBezTo>
                  <a:cubicBezTo>
                    <a:pt x="245" y="3391"/>
                    <a:pt x="297" y="3461"/>
                    <a:pt x="385" y="3461"/>
                  </a:cubicBezTo>
                  <a:cubicBezTo>
                    <a:pt x="392" y="3463"/>
                    <a:pt x="400" y="3464"/>
                    <a:pt x="407" y="3464"/>
                  </a:cubicBezTo>
                  <a:cubicBezTo>
                    <a:pt x="469" y="3464"/>
                    <a:pt x="527" y="3402"/>
                    <a:pt x="542" y="3339"/>
                  </a:cubicBezTo>
                  <a:cubicBezTo>
                    <a:pt x="560" y="3164"/>
                    <a:pt x="577" y="2989"/>
                    <a:pt x="595" y="2797"/>
                  </a:cubicBezTo>
                  <a:cubicBezTo>
                    <a:pt x="595" y="2727"/>
                    <a:pt x="542" y="2657"/>
                    <a:pt x="455" y="2640"/>
                  </a:cubicBezTo>
                  <a:close/>
                  <a:moveTo>
                    <a:pt x="305" y="3966"/>
                  </a:moveTo>
                  <a:cubicBezTo>
                    <a:pt x="231" y="3966"/>
                    <a:pt x="175" y="4028"/>
                    <a:pt x="175" y="4091"/>
                  </a:cubicBezTo>
                  <a:cubicBezTo>
                    <a:pt x="158" y="4266"/>
                    <a:pt x="140" y="4458"/>
                    <a:pt x="123" y="4633"/>
                  </a:cubicBezTo>
                  <a:cubicBezTo>
                    <a:pt x="123" y="4703"/>
                    <a:pt x="175" y="4773"/>
                    <a:pt x="262" y="4790"/>
                  </a:cubicBezTo>
                  <a:cubicBezTo>
                    <a:pt x="332" y="4790"/>
                    <a:pt x="402" y="4738"/>
                    <a:pt x="420" y="4650"/>
                  </a:cubicBezTo>
                  <a:cubicBezTo>
                    <a:pt x="437" y="4475"/>
                    <a:pt x="455" y="4301"/>
                    <a:pt x="472" y="4126"/>
                  </a:cubicBezTo>
                  <a:cubicBezTo>
                    <a:pt x="472" y="4038"/>
                    <a:pt x="420" y="3968"/>
                    <a:pt x="332" y="3968"/>
                  </a:cubicBezTo>
                  <a:cubicBezTo>
                    <a:pt x="323" y="3967"/>
                    <a:pt x="314" y="3966"/>
                    <a:pt x="305" y="3966"/>
                  </a:cubicBezTo>
                  <a:close/>
                  <a:moveTo>
                    <a:pt x="183" y="5294"/>
                  </a:moveTo>
                  <a:cubicBezTo>
                    <a:pt x="123" y="5294"/>
                    <a:pt x="68" y="5343"/>
                    <a:pt x="53" y="5419"/>
                  </a:cubicBezTo>
                  <a:cubicBezTo>
                    <a:pt x="35" y="5594"/>
                    <a:pt x="18" y="5769"/>
                    <a:pt x="0" y="5944"/>
                  </a:cubicBezTo>
                  <a:cubicBezTo>
                    <a:pt x="0" y="6031"/>
                    <a:pt x="70" y="6101"/>
                    <a:pt x="140" y="6101"/>
                  </a:cubicBezTo>
                  <a:cubicBezTo>
                    <a:pt x="149" y="6103"/>
                    <a:pt x="158" y="6104"/>
                    <a:pt x="167" y="6104"/>
                  </a:cubicBezTo>
                  <a:cubicBezTo>
                    <a:pt x="242" y="6104"/>
                    <a:pt x="297" y="6041"/>
                    <a:pt x="297" y="5979"/>
                  </a:cubicBezTo>
                  <a:cubicBezTo>
                    <a:pt x="315" y="5804"/>
                    <a:pt x="332" y="5629"/>
                    <a:pt x="350" y="5454"/>
                  </a:cubicBezTo>
                  <a:cubicBezTo>
                    <a:pt x="350" y="5367"/>
                    <a:pt x="297" y="5297"/>
                    <a:pt x="210" y="5297"/>
                  </a:cubicBezTo>
                  <a:cubicBezTo>
                    <a:pt x="201" y="5295"/>
                    <a:pt x="192" y="5294"/>
                    <a:pt x="183" y="5294"/>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629450" y="1269575"/>
              <a:ext cx="169600" cy="222150"/>
            </a:xfrm>
            <a:custGeom>
              <a:avLst/>
              <a:gdLst/>
              <a:ahLst/>
              <a:cxnLst/>
              <a:rect l="l" t="t" r="r" b="b"/>
              <a:pathLst>
                <a:path w="6784" h="8886" extrusionOk="0">
                  <a:moveTo>
                    <a:pt x="3559" y="539"/>
                  </a:moveTo>
                  <a:lnTo>
                    <a:pt x="3559" y="539"/>
                  </a:lnTo>
                  <a:cubicBezTo>
                    <a:pt x="4427" y="3124"/>
                    <a:pt x="5318" y="5746"/>
                    <a:pt x="6418" y="8578"/>
                  </a:cubicBezTo>
                  <a:lnTo>
                    <a:pt x="6418" y="8578"/>
                  </a:lnTo>
                  <a:cubicBezTo>
                    <a:pt x="4400" y="8333"/>
                    <a:pt x="2368" y="8103"/>
                    <a:pt x="350" y="7858"/>
                  </a:cubicBezTo>
                  <a:lnTo>
                    <a:pt x="350" y="7858"/>
                  </a:lnTo>
                  <a:cubicBezTo>
                    <a:pt x="1333" y="5195"/>
                    <a:pt x="2394" y="2845"/>
                    <a:pt x="3559" y="539"/>
                  </a:cubicBezTo>
                  <a:close/>
                  <a:moveTo>
                    <a:pt x="3573" y="0"/>
                  </a:moveTo>
                  <a:cubicBezTo>
                    <a:pt x="3526" y="0"/>
                    <a:pt x="3477" y="32"/>
                    <a:pt x="3462" y="75"/>
                  </a:cubicBezTo>
                  <a:cubicBezTo>
                    <a:pt x="2204" y="2540"/>
                    <a:pt x="1067" y="5075"/>
                    <a:pt x="18" y="7941"/>
                  </a:cubicBezTo>
                  <a:cubicBezTo>
                    <a:pt x="1" y="7976"/>
                    <a:pt x="1" y="8029"/>
                    <a:pt x="18" y="8064"/>
                  </a:cubicBezTo>
                  <a:cubicBezTo>
                    <a:pt x="53" y="8099"/>
                    <a:pt x="88" y="8134"/>
                    <a:pt x="141" y="8134"/>
                  </a:cubicBezTo>
                  <a:cubicBezTo>
                    <a:pt x="2291" y="8378"/>
                    <a:pt x="4459" y="8641"/>
                    <a:pt x="6626" y="8885"/>
                  </a:cubicBezTo>
                  <a:cubicBezTo>
                    <a:pt x="6661" y="8885"/>
                    <a:pt x="6714" y="8868"/>
                    <a:pt x="6749" y="8833"/>
                  </a:cubicBezTo>
                  <a:cubicBezTo>
                    <a:pt x="6784" y="8798"/>
                    <a:pt x="6784" y="8728"/>
                    <a:pt x="6766" y="8693"/>
                  </a:cubicBezTo>
                  <a:cubicBezTo>
                    <a:pt x="5577" y="5651"/>
                    <a:pt x="4651" y="2872"/>
                    <a:pt x="3724" y="92"/>
                  </a:cubicBezTo>
                  <a:cubicBezTo>
                    <a:pt x="3707" y="40"/>
                    <a:pt x="3654" y="5"/>
                    <a:pt x="3602" y="5"/>
                  </a:cubicBezTo>
                  <a:cubicBezTo>
                    <a:pt x="3593" y="2"/>
                    <a:pt x="3583" y="0"/>
                    <a:pt x="3573"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715125" y="1269350"/>
              <a:ext cx="120650" cy="222375"/>
            </a:xfrm>
            <a:custGeom>
              <a:avLst/>
              <a:gdLst/>
              <a:ahLst/>
              <a:cxnLst/>
              <a:rect l="l" t="t" r="r" b="b"/>
              <a:pathLst>
                <a:path w="4826" h="8895" extrusionOk="0">
                  <a:moveTo>
                    <a:pt x="158" y="1"/>
                  </a:moveTo>
                  <a:cubicBezTo>
                    <a:pt x="128" y="1"/>
                    <a:pt x="98" y="11"/>
                    <a:pt x="70" y="31"/>
                  </a:cubicBezTo>
                  <a:cubicBezTo>
                    <a:pt x="18" y="84"/>
                    <a:pt x="0" y="171"/>
                    <a:pt x="53" y="241"/>
                  </a:cubicBezTo>
                  <a:lnTo>
                    <a:pt x="4503" y="6312"/>
                  </a:lnTo>
                  <a:lnTo>
                    <a:pt x="4503" y="6312"/>
                  </a:lnTo>
                  <a:cubicBezTo>
                    <a:pt x="4057" y="7093"/>
                    <a:pt x="3534" y="7889"/>
                    <a:pt x="3077" y="8685"/>
                  </a:cubicBezTo>
                  <a:cubicBezTo>
                    <a:pt x="3042" y="8755"/>
                    <a:pt x="3059" y="8842"/>
                    <a:pt x="3129" y="8877"/>
                  </a:cubicBezTo>
                  <a:cubicBezTo>
                    <a:pt x="3153" y="8889"/>
                    <a:pt x="3178" y="8894"/>
                    <a:pt x="3203" y="8894"/>
                  </a:cubicBezTo>
                  <a:cubicBezTo>
                    <a:pt x="3254" y="8894"/>
                    <a:pt x="3304" y="8871"/>
                    <a:pt x="3339" y="8824"/>
                  </a:cubicBezTo>
                  <a:cubicBezTo>
                    <a:pt x="3794" y="8020"/>
                    <a:pt x="4336" y="7199"/>
                    <a:pt x="4790" y="6377"/>
                  </a:cubicBezTo>
                  <a:cubicBezTo>
                    <a:pt x="4825" y="6325"/>
                    <a:pt x="4825" y="6272"/>
                    <a:pt x="4790" y="6220"/>
                  </a:cubicBezTo>
                  <a:lnTo>
                    <a:pt x="280" y="66"/>
                  </a:lnTo>
                  <a:cubicBezTo>
                    <a:pt x="248" y="24"/>
                    <a:pt x="204" y="1"/>
                    <a:pt x="15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37;p2"/>
          <p:cNvGrpSpPr/>
          <p:nvPr/>
        </p:nvGrpSpPr>
        <p:grpSpPr>
          <a:xfrm>
            <a:off x="42324" y="-280065"/>
            <a:ext cx="1023323" cy="1094037"/>
            <a:chOff x="319900" y="315700"/>
            <a:chExt cx="342123" cy="365691"/>
          </a:xfrm>
        </p:grpSpPr>
        <p:sp>
          <p:nvSpPr>
            <p:cNvPr id="38" name="Google Shape;38;p2"/>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2"/>
          <p:cNvGrpSpPr/>
          <p:nvPr/>
        </p:nvGrpSpPr>
        <p:grpSpPr>
          <a:xfrm>
            <a:off x="124287" y="4465215"/>
            <a:ext cx="963614" cy="507249"/>
            <a:chOff x="1449934" y="4565833"/>
            <a:chExt cx="320467" cy="168684"/>
          </a:xfrm>
        </p:grpSpPr>
        <p:sp>
          <p:nvSpPr>
            <p:cNvPr id="44" name="Google Shape;44;p2"/>
            <p:cNvSpPr/>
            <p:nvPr/>
          </p:nvSpPr>
          <p:spPr>
            <a:xfrm>
              <a:off x="1449934" y="4565833"/>
              <a:ext cx="65112" cy="148810"/>
            </a:xfrm>
            <a:custGeom>
              <a:avLst/>
              <a:gdLst/>
              <a:ahLst/>
              <a:cxnLst/>
              <a:rect l="l" t="t" r="r" b="b"/>
              <a:pathLst>
                <a:path w="2021" h="4620" extrusionOk="0">
                  <a:moveTo>
                    <a:pt x="1806" y="0"/>
                  </a:moveTo>
                  <a:cubicBezTo>
                    <a:pt x="1773" y="0"/>
                    <a:pt x="1741" y="8"/>
                    <a:pt x="1712" y="25"/>
                  </a:cubicBezTo>
                  <a:cubicBezTo>
                    <a:pt x="951" y="489"/>
                    <a:pt x="404" y="1225"/>
                    <a:pt x="191" y="2093"/>
                  </a:cubicBezTo>
                  <a:cubicBezTo>
                    <a:pt x="0" y="2936"/>
                    <a:pt x="179" y="3828"/>
                    <a:pt x="678" y="4541"/>
                  </a:cubicBezTo>
                  <a:cubicBezTo>
                    <a:pt x="702" y="4576"/>
                    <a:pt x="737" y="4600"/>
                    <a:pt x="773" y="4612"/>
                  </a:cubicBezTo>
                  <a:cubicBezTo>
                    <a:pt x="793" y="4617"/>
                    <a:pt x="814" y="4620"/>
                    <a:pt x="836" y="4620"/>
                  </a:cubicBezTo>
                  <a:cubicBezTo>
                    <a:pt x="868" y="4620"/>
                    <a:pt x="899" y="4614"/>
                    <a:pt x="927" y="4600"/>
                  </a:cubicBezTo>
                  <a:cubicBezTo>
                    <a:pt x="1010" y="4553"/>
                    <a:pt x="1034" y="4446"/>
                    <a:pt x="975" y="4374"/>
                  </a:cubicBezTo>
                  <a:cubicBezTo>
                    <a:pt x="523" y="3733"/>
                    <a:pt x="369" y="2925"/>
                    <a:pt x="535" y="2164"/>
                  </a:cubicBezTo>
                  <a:cubicBezTo>
                    <a:pt x="725" y="1380"/>
                    <a:pt x="1224" y="714"/>
                    <a:pt x="1914" y="298"/>
                  </a:cubicBezTo>
                  <a:cubicBezTo>
                    <a:pt x="1997" y="251"/>
                    <a:pt x="2021" y="144"/>
                    <a:pt x="1961" y="73"/>
                  </a:cubicBezTo>
                  <a:cubicBezTo>
                    <a:pt x="1923" y="27"/>
                    <a:pt x="1865" y="0"/>
                    <a:pt x="1806"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495876" y="4617241"/>
              <a:ext cx="65112" cy="64774"/>
            </a:xfrm>
            <a:custGeom>
              <a:avLst/>
              <a:gdLst/>
              <a:ahLst/>
              <a:cxnLst/>
              <a:rect l="l" t="t" r="r" b="b"/>
              <a:pathLst>
                <a:path w="2021" h="2011" extrusionOk="0">
                  <a:moveTo>
                    <a:pt x="1824" y="1"/>
                  </a:moveTo>
                  <a:cubicBezTo>
                    <a:pt x="1780" y="1"/>
                    <a:pt x="1735" y="15"/>
                    <a:pt x="1700" y="45"/>
                  </a:cubicBezTo>
                  <a:lnTo>
                    <a:pt x="1034" y="627"/>
                  </a:lnTo>
                  <a:lnTo>
                    <a:pt x="749" y="105"/>
                  </a:lnTo>
                  <a:cubicBezTo>
                    <a:pt x="716" y="47"/>
                    <a:pt x="660" y="12"/>
                    <a:pt x="601" y="12"/>
                  </a:cubicBezTo>
                  <a:cubicBezTo>
                    <a:pt x="575" y="12"/>
                    <a:pt x="549" y="19"/>
                    <a:pt x="523" y="33"/>
                  </a:cubicBezTo>
                  <a:cubicBezTo>
                    <a:pt x="428" y="57"/>
                    <a:pt x="393" y="164"/>
                    <a:pt x="440" y="247"/>
                  </a:cubicBezTo>
                  <a:lnTo>
                    <a:pt x="773" y="853"/>
                  </a:lnTo>
                  <a:lnTo>
                    <a:pt x="72" y="1471"/>
                  </a:lnTo>
                  <a:cubicBezTo>
                    <a:pt x="0" y="1531"/>
                    <a:pt x="0" y="1638"/>
                    <a:pt x="72" y="1697"/>
                  </a:cubicBezTo>
                  <a:cubicBezTo>
                    <a:pt x="95" y="1721"/>
                    <a:pt x="119" y="1733"/>
                    <a:pt x="143" y="1744"/>
                  </a:cubicBezTo>
                  <a:cubicBezTo>
                    <a:pt x="158" y="1747"/>
                    <a:pt x="173" y="1749"/>
                    <a:pt x="189" y="1749"/>
                  </a:cubicBezTo>
                  <a:cubicBezTo>
                    <a:pt x="237" y="1749"/>
                    <a:pt x="286" y="1736"/>
                    <a:pt x="321" y="1709"/>
                  </a:cubicBezTo>
                  <a:lnTo>
                    <a:pt x="939" y="1162"/>
                  </a:lnTo>
                  <a:lnTo>
                    <a:pt x="1355" y="1923"/>
                  </a:lnTo>
                  <a:cubicBezTo>
                    <a:pt x="1379" y="1958"/>
                    <a:pt x="1414" y="1994"/>
                    <a:pt x="1462" y="2006"/>
                  </a:cubicBezTo>
                  <a:cubicBezTo>
                    <a:pt x="1472" y="2009"/>
                    <a:pt x="1484" y="2011"/>
                    <a:pt x="1496" y="2011"/>
                  </a:cubicBezTo>
                  <a:cubicBezTo>
                    <a:pt x="1525" y="2011"/>
                    <a:pt x="1559" y="2002"/>
                    <a:pt x="1593" y="1994"/>
                  </a:cubicBezTo>
                  <a:cubicBezTo>
                    <a:pt x="1676" y="1958"/>
                    <a:pt x="1712" y="1851"/>
                    <a:pt x="1664" y="1768"/>
                  </a:cubicBezTo>
                  <a:lnTo>
                    <a:pt x="1201" y="925"/>
                  </a:lnTo>
                  <a:lnTo>
                    <a:pt x="1949" y="283"/>
                  </a:lnTo>
                  <a:cubicBezTo>
                    <a:pt x="2020" y="223"/>
                    <a:pt x="2020" y="105"/>
                    <a:pt x="1949" y="45"/>
                  </a:cubicBezTo>
                  <a:cubicBezTo>
                    <a:pt x="1914" y="15"/>
                    <a:pt x="1869" y="1"/>
                    <a:pt x="182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570524" y="4645295"/>
              <a:ext cx="49035" cy="15557"/>
            </a:xfrm>
            <a:custGeom>
              <a:avLst/>
              <a:gdLst/>
              <a:ahLst/>
              <a:cxnLst/>
              <a:rect l="l" t="t" r="r" b="b"/>
              <a:pathLst>
                <a:path w="1522" h="483" extrusionOk="0">
                  <a:moveTo>
                    <a:pt x="172" y="1"/>
                  </a:moveTo>
                  <a:cubicBezTo>
                    <a:pt x="93" y="1"/>
                    <a:pt x="23" y="56"/>
                    <a:pt x="12" y="137"/>
                  </a:cubicBezTo>
                  <a:cubicBezTo>
                    <a:pt x="1" y="220"/>
                    <a:pt x="48" y="303"/>
                    <a:pt x="131" y="315"/>
                  </a:cubicBezTo>
                  <a:lnTo>
                    <a:pt x="155" y="315"/>
                  </a:lnTo>
                  <a:lnTo>
                    <a:pt x="1308" y="481"/>
                  </a:lnTo>
                  <a:cubicBezTo>
                    <a:pt x="1316" y="482"/>
                    <a:pt x="1324" y="483"/>
                    <a:pt x="1332" y="483"/>
                  </a:cubicBezTo>
                  <a:cubicBezTo>
                    <a:pt x="1418" y="483"/>
                    <a:pt x="1499" y="426"/>
                    <a:pt x="1510" y="339"/>
                  </a:cubicBezTo>
                  <a:cubicBezTo>
                    <a:pt x="1522" y="256"/>
                    <a:pt x="1450" y="172"/>
                    <a:pt x="1367" y="160"/>
                  </a:cubicBezTo>
                  <a:lnTo>
                    <a:pt x="214" y="6"/>
                  </a:lnTo>
                  <a:cubicBezTo>
                    <a:pt x="200" y="2"/>
                    <a:pt x="186" y="1"/>
                    <a:pt x="172"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624875" y="4635987"/>
              <a:ext cx="55543" cy="72183"/>
            </a:xfrm>
            <a:custGeom>
              <a:avLst/>
              <a:gdLst/>
              <a:ahLst/>
              <a:cxnLst/>
              <a:rect l="l" t="t" r="r" b="b"/>
              <a:pathLst>
                <a:path w="1724" h="2241" extrusionOk="0">
                  <a:moveTo>
                    <a:pt x="686" y="1"/>
                  </a:moveTo>
                  <a:cubicBezTo>
                    <a:pt x="640" y="1"/>
                    <a:pt x="595" y="16"/>
                    <a:pt x="559" y="45"/>
                  </a:cubicBezTo>
                  <a:cubicBezTo>
                    <a:pt x="405" y="200"/>
                    <a:pt x="357" y="426"/>
                    <a:pt x="441" y="628"/>
                  </a:cubicBezTo>
                  <a:cubicBezTo>
                    <a:pt x="512" y="842"/>
                    <a:pt x="702" y="996"/>
                    <a:pt x="928" y="1032"/>
                  </a:cubicBezTo>
                  <a:cubicBezTo>
                    <a:pt x="953" y="1036"/>
                    <a:pt x="978" y="1038"/>
                    <a:pt x="1003" y="1038"/>
                  </a:cubicBezTo>
                  <a:cubicBezTo>
                    <a:pt x="1124" y="1038"/>
                    <a:pt x="1248" y="993"/>
                    <a:pt x="1356" y="925"/>
                  </a:cubicBezTo>
                  <a:cubicBezTo>
                    <a:pt x="1356" y="996"/>
                    <a:pt x="1356" y="1067"/>
                    <a:pt x="1356" y="1139"/>
                  </a:cubicBezTo>
                  <a:cubicBezTo>
                    <a:pt x="1344" y="1400"/>
                    <a:pt x="1213" y="1650"/>
                    <a:pt x="999" y="1804"/>
                  </a:cubicBezTo>
                  <a:cubicBezTo>
                    <a:pt x="898" y="1875"/>
                    <a:pt x="779" y="1911"/>
                    <a:pt x="662" y="1911"/>
                  </a:cubicBezTo>
                  <a:cubicBezTo>
                    <a:pt x="545" y="1911"/>
                    <a:pt x="429" y="1875"/>
                    <a:pt x="334" y="1804"/>
                  </a:cubicBezTo>
                  <a:cubicBezTo>
                    <a:pt x="292" y="1774"/>
                    <a:pt x="245" y="1760"/>
                    <a:pt x="198" y="1760"/>
                  </a:cubicBezTo>
                  <a:cubicBezTo>
                    <a:pt x="152" y="1760"/>
                    <a:pt x="108" y="1774"/>
                    <a:pt x="72" y="1804"/>
                  </a:cubicBezTo>
                  <a:cubicBezTo>
                    <a:pt x="1" y="1864"/>
                    <a:pt x="1" y="1982"/>
                    <a:pt x="72" y="2042"/>
                  </a:cubicBezTo>
                  <a:cubicBezTo>
                    <a:pt x="167" y="2113"/>
                    <a:pt x="274" y="2173"/>
                    <a:pt x="393" y="2208"/>
                  </a:cubicBezTo>
                  <a:cubicBezTo>
                    <a:pt x="476" y="2230"/>
                    <a:pt x="563" y="2241"/>
                    <a:pt x="650" y="2241"/>
                  </a:cubicBezTo>
                  <a:cubicBezTo>
                    <a:pt x="848" y="2241"/>
                    <a:pt x="1048" y="2185"/>
                    <a:pt x="1213" y="2077"/>
                  </a:cubicBezTo>
                  <a:cubicBezTo>
                    <a:pt x="1510" y="1864"/>
                    <a:pt x="1688" y="1531"/>
                    <a:pt x="1712" y="1174"/>
                  </a:cubicBezTo>
                  <a:cubicBezTo>
                    <a:pt x="1724" y="925"/>
                    <a:pt x="1700" y="675"/>
                    <a:pt x="1641" y="438"/>
                  </a:cubicBezTo>
                  <a:cubicBezTo>
                    <a:pt x="1641" y="354"/>
                    <a:pt x="1617" y="259"/>
                    <a:pt x="1569" y="188"/>
                  </a:cubicBezTo>
                  <a:cubicBezTo>
                    <a:pt x="1542" y="125"/>
                    <a:pt x="1481" y="96"/>
                    <a:pt x="1417" y="96"/>
                  </a:cubicBezTo>
                  <a:cubicBezTo>
                    <a:pt x="1397" y="96"/>
                    <a:pt x="1376" y="99"/>
                    <a:pt x="1356" y="105"/>
                  </a:cubicBezTo>
                  <a:cubicBezTo>
                    <a:pt x="1272" y="129"/>
                    <a:pt x="1225" y="212"/>
                    <a:pt x="1249" y="295"/>
                  </a:cubicBezTo>
                  <a:cubicBezTo>
                    <a:pt x="1261" y="343"/>
                    <a:pt x="1272" y="402"/>
                    <a:pt x="1284" y="461"/>
                  </a:cubicBezTo>
                  <a:cubicBezTo>
                    <a:pt x="1272" y="509"/>
                    <a:pt x="1249" y="556"/>
                    <a:pt x="1225" y="592"/>
                  </a:cubicBezTo>
                  <a:cubicBezTo>
                    <a:pt x="1165" y="675"/>
                    <a:pt x="1070" y="711"/>
                    <a:pt x="975" y="711"/>
                  </a:cubicBezTo>
                  <a:cubicBezTo>
                    <a:pt x="880" y="687"/>
                    <a:pt x="797" y="616"/>
                    <a:pt x="773" y="533"/>
                  </a:cubicBezTo>
                  <a:cubicBezTo>
                    <a:pt x="738" y="438"/>
                    <a:pt x="750" y="343"/>
                    <a:pt x="821" y="271"/>
                  </a:cubicBezTo>
                  <a:cubicBezTo>
                    <a:pt x="892" y="212"/>
                    <a:pt x="892" y="105"/>
                    <a:pt x="821" y="45"/>
                  </a:cubicBezTo>
                  <a:cubicBezTo>
                    <a:pt x="779" y="16"/>
                    <a:pt x="732" y="1"/>
                    <a:pt x="686"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671203" y="4601458"/>
              <a:ext cx="58604" cy="133060"/>
            </a:xfrm>
            <a:custGeom>
              <a:avLst/>
              <a:gdLst/>
              <a:ahLst/>
              <a:cxnLst/>
              <a:rect l="l" t="t" r="r" b="b"/>
              <a:pathLst>
                <a:path w="1819" h="4131" extrusionOk="0">
                  <a:moveTo>
                    <a:pt x="1150" y="0"/>
                  </a:moveTo>
                  <a:cubicBezTo>
                    <a:pt x="1118" y="0"/>
                    <a:pt x="1087" y="8"/>
                    <a:pt x="1058" y="24"/>
                  </a:cubicBezTo>
                  <a:cubicBezTo>
                    <a:pt x="975" y="60"/>
                    <a:pt x="940" y="167"/>
                    <a:pt x="999" y="238"/>
                  </a:cubicBezTo>
                  <a:cubicBezTo>
                    <a:pt x="1355" y="832"/>
                    <a:pt x="1462" y="1533"/>
                    <a:pt x="1296" y="2199"/>
                  </a:cubicBezTo>
                  <a:cubicBezTo>
                    <a:pt x="1118" y="2876"/>
                    <a:pt x="690" y="3458"/>
                    <a:pt x="96" y="3839"/>
                  </a:cubicBezTo>
                  <a:cubicBezTo>
                    <a:pt x="13" y="3886"/>
                    <a:pt x="1" y="3993"/>
                    <a:pt x="60" y="4064"/>
                  </a:cubicBezTo>
                  <a:cubicBezTo>
                    <a:pt x="84" y="4100"/>
                    <a:pt x="120" y="4124"/>
                    <a:pt x="155" y="4124"/>
                  </a:cubicBezTo>
                  <a:cubicBezTo>
                    <a:pt x="173" y="4128"/>
                    <a:pt x="190" y="4131"/>
                    <a:pt x="207" y="4131"/>
                  </a:cubicBezTo>
                  <a:cubicBezTo>
                    <a:pt x="238" y="4131"/>
                    <a:pt x="268" y="4123"/>
                    <a:pt x="298" y="4100"/>
                  </a:cubicBezTo>
                  <a:cubicBezTo>
                    <a:pt x="963" y="3684"/>
                    <a:pt x="1439" y="3031"/>
                    <a:pt x="1641" y="2282"/>
                  </a:cubicBezTo>
                  <a:cubicBezTo>
                    <a:pt x="1819" y="1533"/>
                    <a:pt x="1700" y="737"/>
                    <a:pt x="1308" y="84"/>
                  </a:cubicBezTo>
                  <a:cubicBezTo>
                    <a:pt x="1269" y="29"/>
                    <a:pt x="1209" y="0"/>
                    <a:pt x="1150"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731321" y="4567283"/>
              <a:ext cx="39080" cy="49700"/>
            </a:xfrm>
            <a:custGeom>
              <a:avLst/>
              <a:gdLst/>
              <a:ahLst/>
              <a:cxnLst/>
              <a:rect l="l" t="t" r="r" b="b"/>
              <a:pathLst>
                <a:path w="1213" h="1543" extrusionOk="0">
                  <a:moveTo>
                    <a:pt x="347" y="1"/>
                  </a:moveTo>
                  <a:cubicBezTo>
                    <a:pt x="262" y="1"/>
                    <a:pt x="179" y="22"/>
                    <a:pt x="107" y="63"/>
                  </a:cubicBezTo>
                  <a:cubicBezTo>
                    <a:pt x="24" y="111"/>
                    <a:pt x="0" y="218"/>
                    <a:pt x="48" y="289"/>
                  </a:cubicBezTo>
                  <a:cubicBezTo>
                    <a:pt x="84" y="340"/>
                    <a:pt x="139" y="364"/>
                    <a:pt x="195" y="364"/>
                  </a:cubicBezTo>
                  <a:cubicBezTo>
                    <a:pt x="230" y="364"/>
                    <a:pt x="265" y="355"/>
                    <a:pt x="297" y="337"/>
                  </a:cubicBezTo>
                  <a:cubicBezTo>
                    <a:pt x="312" y="332"/>
                    <a:pt x="329" y="329"/>
                    <a:pt x="346" y="329"/>
                  </a:cubicBezTo>
                  <a:cubicBezTo>
                    <a:pt x="370" y="329"/>
                    <a:pt x="395" y="335"/>
                    <a:pt x="416" y="348"/>
                  </a:cubicBezTo>
                  <a:cubicBezTo>
                    <a:pt x="499" y="396"/>
                    <a:pt x="559" y="479"/>
                    <a:pt x="559" y="574"/>
                  </a:cubicBezTo>
                  <a:cubicBezTo>
                    <a:pt x="559" y="764"/>
                    <a:pt x="393" y="943"/>
                    <a:pt x="214" y="1121"/>
                  </a:cubicBezTo>
                  <a:cubicBezTo>
                    <a:pt x="167" y="1168"/>
                    <a:pt x="155" y="1228"/>
                    <a:pt x="167" y="1275"/>
                  </a:cubicBezTo>
                  <a:cubicBezTo>
                    <a:pt x="191" y="1323"/>
                    <a:pt x="238" y="1370"/>
                    <a:pt x="286" y="1382"/>
                  </a:cubicBezTo>
                  <a:lnTo>
                    <a:pt x="297" y="1382"/>
                  </a:lnTo>
                  <a:lnTo>
                    <a:pt x="987" y="1537"/>
                  </a:lnTo>
                  <a:cubicBezTo>
                    <a:pt x="1001" y="1540"/>
                    <a:pt x="1015" y="1542"/>
                    <a:pt x="1029" y="1542"/>
                  </a:cubicBezTo>
                  <a:cubicBezTo>
                    <a:pt x="1106" y="1542"/>
                    <a:pt x="1170" y="1489"/>
                    <a:pt x="1201" y="1418"/>
                  </a:cubicBezTo>
                  <a:cubicBezTo>
                    <a:pt x="1212" y="1323"/>
                    <a:pt x="1153" y="1240"/>
                    <a:pt x="1070" y="1228"/>
                  </a:cubicBezTo>
                  <a:lnTo>
                    <a:pt x="666" y="1145"/>
                  </a:lnTo>
                  <a:cubicBezTo>
                    <a:pt x="808" y="990"/>
                    <a:pt x="904" y="788"/>
                    <a:pt x="915" y="586"/>
                  </a:cubicBezTo>
                  <a:cubicBezTo>
                    <a:pt x="915" y="360"/>
                    <a:pt x="785" y="170"/>
                    <a:pt x="595" y="63"/>
                  </a:cubicBezTo>
                  <a:cubicBezTo>
                    <a:pt x="517" y="22"/>
                    <a:pt x="431" y="1"/>
                    <a:pt x="347"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50;p2"/>
          <p:cNvGrpSpPr/>
          <p:nvPr/>
        </p:nvGrpSpPr>
        <p:grpSpPr>
          <a:xfrm>
            <a:off x="-181287" y="1127327"/>
            <a:ext cx="658687" cy="655425"/>
            <a:chOff x="4636900" y="2064950"/>
            <a:chExt cx="179650" cy="178775"/>
          </a:xfrm>
        </p:grpSpPr>
        <p:sp>
          <p:nvSpPr>
            <p:cNvPr id="51" name="Google Shape;51;p2"/>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2"/>
          <p:cNvGrpSpPr/>
          <p:nvPr/>
        </p:nvGrpSpPr>
        <p:grpSpPr>
          <a:xfrm rot="2351369">
            <a:off x="5871685" y="4237603"/>
            <a:ext cx="968199" cy="741927"/>
            <a:chOff x="6467995" y="4541033"/>
            <a:chExt cx="413793" cy="317088"/>
          </a:xfrm>
        </p:grpSpPr>
        <p:sp>
          <p:nvSpPr>
            <p:cNvPr id="55" name="Google Shape;55;p2"/>
            <p:cNvSpPr/>
            <p:nvPr/>
          </p:nvSpPr>
          <p:spPr>
            <a:xfrm rot="-1375784">
              <a:off x="6489980" y="4605651"/>
              <a:ext cx="369822" cy="187850"/>
            </a:xfrm>
            <a:custGeom>
              <a:avLst/>
              <a:gdLst/>
              <a:ahLst/>
              <a:cxnLst/>
              <a:rect l="l" t="t" r="r" b="b"/>
              <a:pathLst>
                <a:path w="7820" h="3973" extrusionOk="0">
                  <a:moveTo>
                    <a:pt x="2221" y="1"/>
                  </a:moveTo>
                  <a:cubicBezTo>
                    <a:pt x="2201" y="1"/>
                    <a:pt x="2181" y="4"/>
                    <a:pt x="2163" y="13"/>
                  </a:cubicBezTo>
                  <a:cubicBezTo>
                    <a:pt x="2116" y="25"/>
                    <a:pt x="2068" y="61"/>
                    <a:pt x="2044" y="109"/>
                  </a:cubicBezTo>
                  <a:lnTo>
                    <a:pt x="892" y="3198"/>
                  </a:lnTo>
                  <a:lnTo>
                    <a:pt x="369" y="833"/>
                  </a:lnTo>
                  <a:cubicBezTo>
                    <a:pt x="349" y="755"/>
                    <a:pt x="281" y="709"/>
                    <a:pt x="204" y="709"/>
                  </a:cubicBezTo>
                  <a:cubicBezTo>
                    <a:pt x="188" y="709"/>
                    <a:pt x="171" y="711"/>
                    <a:pt x="155" y="715"/>
                  </a:cubicBezTo>
                  <a:cubicBezTo>
                    <a:pt x="72" y="726"/>
                    <a:pt x="0" y="810"/>
                    <a:pt x="24" y="893"/>
                  </a:cubicBezTo>
                  <a:lnTo>
                    <a:pt x="666" y="3840"/>
                  </a:lnTo>
                  <a:cubicBezTo>
                    <a:pt x="678" y="3899"/>
                    <a:pt x="725" y="3947"/>
                    <a:pt x="773" y="3959"/>
                  </a:cubicBezTo>
                  <a:cubicBezTo>
                    <a:pt x="797" y="3970"/>
                    <a:pt x="809" y="3970"/>
                    <a:pt x="832" y="3970"/>
                  </a:cubicBezTo>
                  <a:cubicBezTo>
                    <a:pt x="840" y="3972"/>
                    <a:pt x="847" y="3972"/>
                    <a:pt x="854" y="3972"/>
                  </a:cubicBezTo>
                  <a:cubicBezTo>
                    <a:pt x="918" y="3972"/>
                    <a:pt x="979" y="3927"/>
                    <a:pt x="1011" y="3864"/>
                  </a:cubicBezTo>
                  <a:lnTo>
                    <a:pt x="2306" y="418"/>
                  </a:lnTo>
                  <a:cubicBezTo>
                    <a:pt x="3712" y="1251"/>
                    <a:pt x="5319" y="1692"/>
                    <a:pt x="6959" y="1692"/>
                  </a:cubicBezTo>
                  <a:cubicBezTo>
                    <a:pt x="7190" y="1692"/>
                    <a:pt x="7421" y="1683"/>
                    <a:pt x="7653" y="1665"/>
                  </a:cubicBezTo>
                  <a:cubicBezTo>
                    <a:pt x="7736" y="1665"/>
                    <a:pt x="7819" y="1582"/>
                    <a:pt x="7808" y="1487"/>
                  </a:cubicBezTo>
                  <a:cubicBezTo>
                    <a:pt x="7797" y="1410"/>
                    <a:pt x="7724" y="1343"/>
                    <a:pt x="7638" y="1343"/>
                  </a:cubicBezTo>
                  <a:cubicBezTo>
                    <a:pt x="7631" y="1343"/>
                    <a:pt x="7624" y="1344"/>
                    <a:pt x="7617" y="1344"/>
                  </a:cubicBezTo>
                  <a:cubicBezTo>
                    <a:pt x="7411" y="1359"/>
                    <a:pt x="7204" y="1366"/>
                    <a:pt x="6998" y="1366"/>
                  </a:cubicBezTo>
                  <a:cubicBezTo>
                    <a:pt x="5344" y="1366"/>
                    <a:pt x="3722" y="902"/>
                    <a:pt x="2306" y="25"/>
                  </a:cubicBezTo>
                  <a:cubicBezTo>
                    <a:pt x="2284" y="11"/>
                    <a:pt x="2253" y="1"/>
                    <a:pt x="2221"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rot="-1375784">
              <a:off x="6594395" y="4710536"/>
              <a:ext cx="102860" cy="104682"/>
            </a:xfrm>
            <a:custGeom>
              <a:avLst/>
              <a:gdLst/>
              <a:ahLst/>
              <a:cxnLst/>
              <a:rect l="l" t="t" r="r" b="b"/>
              <a:pathLst>
                <a:path w="2175" h="2214" extrusionOk="0">
                  <a:moveTo>
                    <a:pt x="791" y="1"/>
                  </a:moveTo>
                  <a:cubicBezTo>
                    <a:pt x="777" y="1"/>
                    <a:pt x="763" y="3"/>
                    <a:pt x="749" y="6"/>
                  </a:cubicBezTo>
                  <a:cubicBezTo>
                    <a:pt x="666" y="30"/>
                    <a:pt x="606" y="113"/>
                    <a:pt x="618" y="208"/>
                  </a:cubicBezTo>
                  <a:lnTo>
                    <a:pt x="844" y="1099"/>
                  </a:lnTo>
                  <a:lnTo>
                    <a:pt x="107" y="1575"/>
                  </a:lnTo>
                  <a:cubicBezTo>
                    <a:pt x="24" y="1622"/>
                    <a:pt x="0" y="1729"/>
                    <a:pt x="60" y="1800"/>
                  </a:cubicBezTo>
                  <a:cubicBezTo>
                    <a:pt x="96" y="1844"/>
                    <a:pt x="150" y="1870"/>
                    <a:pt x="205" y="1870"/>
                  </a:cubicBezTo>
                  <a:cubicBezTo>
                    <a:pt x="241" y="1870"/>
                    <a:pt x="277" y="1859"/>
                    <a:pt x="309" y="1836"/>
                  </a:cubicBezTo>
                  <a:lnTo>
                    <a:pt x="939" y="1432"/>
                  </a:lnTo>
                  <a:lnTo>
                    <a:pt x="1105" y="2097"/>
                  </a:lnTo>
                  <a:cubicBezTo>
                    <a:pt x="1117" y="2145"/>
                    <a:pt x="1153" y="2193"/>
                    <a:pt x="1212" y="2204"/>
                  </a:cubicBezTo>
                  <a:cubicBezTo>
                    <a:pt x="1230" y="2210"/>
                    <a:pt x="1248" y="2213"/>
                    <a:pt x="1266" y="2213"/>
                  </a:cubicBezTo>
                  <a:cubicBezTo>
                    <a:pt x="1284" y="2213"/>
                    <a:pt x="1302" y="2210"/>
                    <a:pt x="1319" y="2204"/>
                  </a:cubicBezTo>
                  <a:cubicBezTo>
                    <a:pt x="1403" y="2193"/>
                    <a:pt x="1462" y="2109"/>
                    <a:pt x="1450" y="2014"/>
                  </a:cubicBezTo>
                  <a:lnTo>
                    <a:pt x="1248" y="1230"/>
                  </a:lnTo>
                  <a:lnTo>
                    <a:pt x="2080" y="695"/>
                  </a:lnTo>
                  <a:cubicBezTo>
                    <a:pt x="2151" y="648"/>
                    <a:pt x="2175" y="541"/>
                    <a:pt x="2116" y="470"/>
                  </a:cubicBezTo>
                  <a:cubicBezTo>
                    <a:pt x="2081" y="421"/>
                    <a:pt x="2030" y="397"/>
                    <a:pt x="1977" y="397"/>
                  </a:cubicBezTo>
                  <a:cubicBezTo>
                    <a:pt x="1939" y="397"/>
                    <a:pt x="1901" y="409"/>
                    <a:pt x="1866" y="434"/>
                  </a:cubicBezTo>
                  <a:lnTo>
                    <a:pt x="1165" y="885"/>
                  </a:lnTo>
                  <a:lnTo>
                    <a:pt x="963" y="137"/>
                  </a:lnTo>
                  <a:cubicBezTo>
                    <a:pt x="943" y="56"/>
                    <a:pt x="871" y="1"/>
                    <a:pt x="791"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rot="-1375784">
              <a:off x="6692752" y="4726376"/>
              <a:ext cx="58500" cy="24823"/>
            </a:xfrm>
            <a:custGeom>
              <a:avLst/>
              <a:gdLst/>
              <a:ahLst/>
              <a:cxnLst/>
              <a:rect l="l" t="t" r="r" b="b"/>
              <a:pathLst>
                <a:path w="1237" h="525" extrusionOk="0">
                  <a:moveTo>
                    <a:pt x="207" y="1"/>
                  </a:moveTo>
                  <a:cubicBezTo>
                    <a:pt x="148" y="1"/>
                    <a:pt x="91" y="30"/>
                    <a:pt x="60" y="84"/>
                  </a:cubicBezTo>
                  <a:cubicBezTo>
                    <a:pt x="0" y="156"/>
                    <a:pt x="36" y="263"/>
                    <a:pt x="119" y="298"/>
                  </a:cubicBezTo>
                  <a:cubicBezTo>
                    <a:pt x="202" y="346"/>
                    <a:pt x="285" y="382"/>
                    <a:pt x="380" y="417"/>
                  </a:cubicBezTo>
                  <a:cubicBezTo>
                    <a:pt x="594" y="488"/>
                    <a:pt x="832" y="524"/>
                    <a:pt x="1070" y="524"/>
                  </a:cubicBezTo>
                  <a:cubicBezTo>
                    <a:pt x="1165" y="524"/>
                    <a:pt x="1236" y="441"/>
                    <a:pt x="1236" y="346"/>
                  </a:cubicBezTo>
                  <a:cubicBezTo>
                    <a:pt x="1225" y="258"/>
                    <a:pt x="1153" y="190"/>
                    <a:pt x="1067" y="190"/>
                  </a:cubicBezTo>
                  <a:cubicBezTo>
                    <a:pt x="1060" y="190"/>
                    <a:pt x="1053" y="191"/>
                    <a:pt x="1046" y="191"/>
                  </a:cubicBezTo>
                  <a:cubicBezTo>
                    <a:pt x="1024" y="192"/>
                    <a:pt x="1002" y="193"/>
                    <a:pt x="980" y="193"/>
                  </a:cubicBezTo>
                  <a:cubicBezTo>
                    <a:pt x="741" y="193"/>
                    <a:pt x="504" y="134"/>
                    <a:pt x="297" y="25"/>
                  </a:cubicBezTo>
                  <a:cubicBezTo>
                    <a:pt x="269" y="9"/>
                    <a:pt x="237" y="1"/>
                    <a:pt x="207"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rot="-1375784">
              <a:off x="6763407" y="4667937"/>
              <a:ext cx="91652" cy="105580"/>
            </a:xfrm>
            <a:custGeom>
              <a:avLst/>
              <a:gdLst/>
              <a:ahLst/>
              <a:cxnLst/>
              <a:rect l="l" t="t" r="r" b="b"/>
              <a:pathLst>
                <a:path w="1938" h="2233" extrusionOk="0">
                  <a:moveTo>
                    <a:pt x="210" y="0"/>
                  </a:moveTo>
                  <a:cubicBezTo>
                    <a:pt x="180" y="0"/>
                    <a:pt x="149" y="8"/>
                    <a:pt x="119" y="25"/>
                  </a:cubicBezTo>
                  <a:cubicBezTo>
                    <a:pt x="36" y="60"/>
                    <a:pt x="0" y="167"/>
                    <a:pt x="60" y="251"/>
                  </a:cubicBezTo>
                  <a:lnTo>
                    <a:pt x="797" y="1296"/>
                  </a:lnTo>
                  <a:lnTo>
                    <a:pt x="333" y="1986"/>
                  </a:lnTo>
                  <a:cubicBezTo>
                    <a:pt x="274" y="2057"/>
                    <a:pt x="298" y="2164"/>
                    <a:pt x="393" y="2211"/>
                  </a:cubicBezTo>
                  <a:cubicBezTo>
                    <a:pt x="393" y="2211"/>
                    <a:pt x="404" y="2223"/>
                    <a:pt x="416" y="2223"/>
                  </a:cubicBezTo>
                  <a:cubicBezTo>
                    <a:pt x="437" y="2229"/>
                    <a:pt x="458" y="2232"/>
                    <a:pt x="478" y="2232"/>
                  </a:cubicBezTo>
                  <a:cubicBezTo>
                    <a:pt x="539" y="2232"/>
                    <a:pt x="595" y="2205"/>
                    <a:pt x="630" y="2152"/>
                  </a:cubicBezTo>
                  <a:lnTo>
                    <a:pt x="1890" y="334"/>
                  </a:lnTo>
                  <a:cubicBezTo>
                    <a:pt x="1937" y="262"/>
                    <a:pt x="1914" y="156"/>
                    <a:pt x="1830" y="108"/>
                  </a:cubicBezTo>
                  <a:cubicBezTo>
                    <a:pt x="1802" y="92"/>
                    <a:pt x="1771" y="84"/>
                    <a:pt x="1739" y="84"/>
                  </a:cubicBezTo>
                  <a:cubicBezTo>
                    <a:pt x="1679" y="84"/>
                    <a:pt x="1620" y="113"/>
                    <a:pt x="1581" y="167"/>
                  </a:cubicBezTo>
                  <a:lnTo>
                    <a:pt x="1011" y="999"/>
                  </a:lnTo>
                  <a:lnTo>
                    <a:pt x="357" y="72"/>
                  </a:lnTo>
                  <a:cubicBezTo>
                    <a:pt x="319" y="26"/>
                    <a:pt x="265" y="0"/>
                    <a:pt x="210"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2"/>
          <p:cNvGrpSpPr/>
          <p:nvPr/>
        </p:nvGrpSpPr>
        <p:grpSpPr>
          <a:xfrm rot="1867210">
            <a:off x="1322325" y="-125742"/>
            <a:ext cx="502362" cy="679910"/>
            <a:chOff x="5408700" y="2855000"/>
            <a:chExt cx="121525" cy="164475"/>
          </a:xfrm>
        </p:grpSpPr>
        <p:sp>
          <p:nvSpPr>
            <p:cNvPr id="60" name="Google Shape;60;p2"/>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2;p2"/>
          <p:cNvGrpSpPr/>
          <p:nvPr/>
        </p:nvGrpSpPr>
        <p:grpSpPr>
          <a:xfrm rot="3241079">
            <a:off x="2909233" y="4352331"/>
            <a:ext cx="1015608" cy="1092375"/>
            <a:chOff x="5629025" y="1269350"/>
            <a:chExt cx="206750" cy="222375"/>
          </a:xfrm>
        </p:grpSpPr>
        <p:sp>
          <p:nvSpPr>
            <p:cNvPr id="63" name="Google Shape;63;p2"/>
            <p:cNvSpPr/>
            <p:nvPr/>
          </p:nvSpPr>
          <p:spPr>
            <a:xfrm>
              <a:off x="5629025" y="1422650"/>
              <a:ext cx="206750" cy="50275"/>
            </a:xfrm>
            <a:custGeom>
              <a:avLst/>
              <a:gdLst/>
              <a:ahLst/>
              <a:cxnLst/>
              <a:rect l="l" t="t" r="r" b="b"/>
              <a:pathLst>
                <a:path w="8270" h="2011" extrusionOk="0">
                  <a:moveTo>
                    <a:pt x="3671" y="0"/>
                  </a:moveTo>
                  <a:cubicBezTo>
                    <a:pt x="3602" y="0"/>
                    <a:pt x="3532" y="70"/>
                    <a:pt x="3532" y="158"/>
                  </a:cubicBezTo>
                  <a:cubicBezTo>
                    <a:pt x="3532" y="228"/>
                    <a:pt x="3602" y="298"/>
                    <a:pt x="3671" y="298"/>
                  </a:cubicBezTo>
                  <a:lnTo>
                    <a:pt x="4213" y="298"/>
                  </a:lnTo>
                  <a:cubicBezTo>
                    <a:pt x="4283" y="298"/>
                    <a:pt x="4353" y="245"/>
                    <a:pt x="4353" y="158"/>
                  </a:cubicBezTo>
                  <a:cubicBezTo>
                    <a:pt x="4353" y="88"/>
                    <a:pt x="4283" y="18"/>
                    <a:pt x="4213" y="18"/>
                  </a:cubicBezTo>
                  <a:cubicBezTo>
                    <a:pt x="4039" y="18"/>
                    <a:pt x="3846" y="18"/>
                    <a:pt x="3671" y="0"/>
                  </a:cubicBezTo>
                  <a:close/>
                  <a:moveTo>
                    <a:pt x="5000" y="18"/>
                  </a:moveTo>
                  <a:cubicBezTo>
                    <a:pt x="4930" y="18"/>
                    <a:pt x="4860" y="88"/>
                    <a:pt x="4860" y="158"/>
                  </a:cubicBezTo>
                  <a:cubicBezTo>
                    <a:pt x="4860" y="245"/>
                    <a:pt x="4930" y="298"/>
                    <a:pt x="5000" y="298"/>
                  </a:cubicBezTo>
                  <a:lnTo>
                    <a:pt x="5542" y="298"/>
                  </a:lnTo>
                  <a:cubicBezTo>
                    <a:pt x="5612" y="298"/>
                    <a:pt x="5682" y="245"/>
                    <a:pt x="5682" y="158"/>
                  </a:cubicBezTo>
                  <a:cubicBezTo>
                    <a:pt x="5682" y="70"/>
                    <a:pt x="5612" y="18"/>
                    <a:pt x="5542" y="18"/>
                  </a:cubicBezTo>
                  <a:close/>
                  <a:moveTo>
                    <a:pt x="6329" y="18"/>
                  </a:moveTo>
                  <a:cubicBezTo>
                    <a:pt x="6259" y="18"/>
                    <a:pt x="6189" y="70"/>
                    <a:pt x="6189" y="158"/>
                  </a:cubicBezTo>
                  <a:cubicBezTo>
                    <a:pt x="6189" y="245"/>
                    <a:pt x="6259" y="298"/>
                    <a:pt x="6329" y="298"/>
                  </a:cubicBezTo>
                  <a:lnTo>
                    <a:pt x="6853" y="298"/>
                  </a:lnTo>
                  <a:cubicBezTo>
                    <a:pt x="6940" y="298"/>
                    <a:pt x="7010" y="245"/>
                    <a:pt x="7010" y="158"/>
                  </a:cubicBezTo>
                  <a:cubicBezTo>
                    <a:pt x="7010" y="70"/>
                    <a:pt x="6940" y="18"/>
                    <a:pt x="6871" y="18"/>
                  </a:cubicBezTo>
                  <a:close/>
                  <a:moveTo>
                    <a:pt x="7657" y="18"/>
                  </a:moveTo>
                  <a:cubicBezTo>
                    <a:pt x="7587" y="18"/>
                    <a:pt x="7517" y="88"/>
                    <a:pt x="7517" y="158"/>
                  </a:cubicBezTo>
                  <a:cubicBezTo>
                    <a:pt x="7517" y="245"/>
                    <a:pt x="7570" y="315"/>
                    <a:pt x="7657" y="315"/>
                  </a:cubicBezTo>
                  <a:lnTo>
                    <a:pt x="8112" y="315"/>
                  </a:lnTo>
                  <a:cubicBezTo>
                    <a:pt x="8199" y="315"/>
                    <a:pt x="8252" y="263"/>
                    <a:pt x="8269" y="175"/>
                  </a:cubicBezTo>
                  <a:cubicBezTo>
                    <a:pt x="8269" y="105"/>
                    <a:pt x="8199" y="35"/>
                    <a:pt x="8112" y="35"/>
                  </a:cubicBezTo>
                  <a:cubicBezTo>
                    <a:pt x="7972" y="18"/>
                    <a:pt x="7815" y="18"/>
                    <a:pt x="7657" y="18"/>
                  </a:cubicBezTo>
                  <a:close/>
                  <a:moveTo>
                    <a:pt x="2906" y="97"/>
                  </a:moveTo>
                  <a:cubicBezTo>
                    <a:pt x="2881" y="97"/>
                    <a:pt x="2856" y="105"/>
                    <a:pt x="2832" y="123"/>
                  </a:cubicBezTo>
                  <a:cubicBezTo>
                    <a:pt x="2675" y="210"/>
                    <a:pt x="2535" y="298"/>
                    <a:pt x="2378" y="385"/>
                  </a:cubicBezTo>
                  <a:cubicBezTo>
                    <a:pt x="2308" y="420"/>
                    <a:pt x="2273" y="507"/>
                    <a:pt x="2325" y="577"/>
                  </a:cubicBezTo>
                  <a:cubicBezTo>
                    <a:pt x="2349" y="624"/>
                    <a:pt x="2395" y="655"/>
                    <a:pt x="2445" y="655"/>
                  </a:cubicBezTo>
                  <a:cubicBezTo>
                    <a:pt x="2469" y="655"/>
                    <a:pt x="2494" y="647"/>
                    <a:pt x="2518" y="630"/>
                  </a:cubicBezTo>
                  <a:cubicBezTo>
                    <a:pt x="2675" y="542"/>
                    <a:pt x="2832" y="455"/>
                    <a:pt x="2972" y="367"/>
                  </a:cubicBezTo>
                  <a:cubicBezTo>
                    <a:pt x="3042" y="333"/>
                    <a:pt x="3077" y="245"/>
                    <a:pt x="3042" y="175"/>
                  </a:cubicBezTo>
                  <a:cubicBezTo>
                    <a:pt x="3007" y="129"/>
                    <a:pt x="2957" y="97"/>
                    <a:pt x="2906" y="97"/>
                  </a:cubicBezTo>
                  <a:close/>
                  <a:moveTo>
                    <a:pt x="1756" y="770"/>
                  </a:moveTo>
                  <a:cubicBezTo>
                    <a:pt x="1729" y="770"/>
                    <a:pt x="1702" y="775"/>
                    <a:pt x="1679" y="787"/>
                  </a:cubicBezTo>
                  <a:cubicBezTo>
                    <a:pt x="1539" y="874"/>
                    <a:pt x="1381" y="962"/>
                    <a:pt x="1224" y="1067"/>
                  </a:cubicBezTo>
                  <a:cubicBezTo>
                    <a:pt x="1154" y="1102"/>
                    <a:pt x="1137" y="1189"/>
                    <a:pt x="1172" y="1259"/>
                  </a:cubicBezTo>
                  <a:cubicBezTo>
                    <a:pt x="1207" y="1306"/>
                    <a:pt x="1257" y="1329"/>
                    <a:pt x="1308" y="1329"/>
                  </a:cubicBezTo>
                  <a:cubicBezTo>
                    <a:pt x="1333" y="1329"/>
                    <a:pt x="1358" y="1323"/>
                    <a:pt x="1381" y="1311"/>
                  </a:cubicBezTo>
                  <a:cubicBezTo>
                    <a:pt x="1539" y="1224"/>
                    <a:pt x="1679" y="1119"/>
                    <a:pt x="1836" y="1032"/>
                  </a:cubicBezTo>
                  <a:cubicBezTo>
                    <a:pt x="1906" y="997"/>
                    <a:pt x="1923" y="909"/>
                    <a:pt x="1888" y="839"/>
                  </a:cubicBezTo>
                  <a:cubicBezTo>
                    <a:pt x="1865" y="793"/>
                    <a:pt x="1811" y="770"/>
                    <a:pt x="1756" y="770"/>
                  </a:cubicBezTo>
                  <a:close/>
                  <a:moveTo>
                    <a:pt x="616" y="1451"/>
                  </a:moveTo>
                  <a:cubicBezTo>
                    <a:pt x="591" y="1451"/>
                    <a:pt x="566" y="1457"/>
                    <a:pt x="542" y="1469"/>
                  </a:cubicBezTo>
                  <a:cubicBezTo>
                    <a:pt x="402" y="1556"/>
                    <a:pt x="245" y="1644"/>
                    <a:pt x="88" y="1749"/>
                  </a:cubicBezTo>
                  <a:cubicBezTo>
                    <a:pt x="18" y="1783"/>
                    <a:pt x="0" y="1871"/>
                    <a:pt x="35" y="1941"/>
                  </a:cubicBezTo>
                  <a:cubicBezTo>
                    <a:pt x="70" y="1987"/>
                    <a:pt x="121" y="2011"/>
                    <a:pt x="171" y="2011"/>
                  </a:cubicBezTo>
                  <a:cubicBezTo>
                    <a:pt x="197" y="2011"/>
                    <a:pt x="222" y="2005"/>
                    <a:pt x="245" y="1993"/>
                  </a:cubicBezTo>
                  <a:cubicBezTo>
                    <a:pt x="402" y="1906"/>
                    <a:pt x="542" y="1801"/>
                    <a:pt x="700" y="1714"/>
                  </a:cubicBezTo>
                  <a:cubicBezTo>
                    <a:pt x="770" y="1679"/>
                    <a:pt x="787" y="1591"/>
                    <a:pt x="752" y="1521"/>
                  </a:cubicBezTo>
                  <a:cubicBezTo>
                    <a:pt x="717" y="1475"/>
                    <a:pt x="667" y="1451"/>
                    <a:pt x="616" y="145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5702450" y="1277125"/>
              <a:ext cx="21000" cy="152600"/>
            </a:xfrm>
            <a:custGeom>
              <a:avLst/>
              <a:gdLst/>
              <a:ahLst/>
              <a:cxnLst/>
              <a:rect l="l" t="t" r="r" b="b"/>
              <a:pathLst>
                <a:path w="840" h="6104" extrusionOk="0">
                  <a:moveTo>
                    <a:pt x="700" y="0"/>
                  </a:moveTo>
                  <a:cubicBezTo>
                    <a:pt x="612" y="0"/>
                    <a:pt x="542" y="53"/>
                    <a:pt x="542" y="140"/>
                  </a:cubicBezTo>
                  <a:cubicBezTo>
                    <a:pt x="525" y="315"/>
                    <a:pt x="507" y="490"/>
                    <a:pt x="490" y="664"/>
                  </a:cubicBezTo>
                  <a:cubicBezTo>
                    <a:pt x="490" y="752"/>
                    <a:pt x="542" y="822"/>
                    <a:pt x="630" y="822"/>
                  </a:cubicBezTo>
                  <a:cubicBezTo>
                    <a:pt x="700" y="822"/>
                    <a:pt x="769" y="769"/>
                    <a:pt x="787" y="699"/>
                  </a:cubicBezTo>
                  <a:cubicBezTo>
                    <a:pt x="804" y="507"/>
                    <a:pt x="822" y="332"/>
                    <a:pt x="839" y="157"/>
                  </a:cubicBezTo>
                  <a:cubicBezTo>
                    <a:pt x="839" y="88"/>
                    <a:pt x="769" y="18"/>
                    <a:pt x="700" y="0"/>
                  </a:cubicBezTo>
                  <a:close/>
                  <a:moveTo>
                    <a:pt x="555" y="1326"/>
                  </a:moveTo>
                  <a:cubicBezTo>
                    <a:pt x="493" y="1326"/>
                    <a:pt x="435" y="1389"/>
                    <a:pt x="420" y="1451"/>
                  </a:cubicBezTo>
                  <a:cubicBezTo>
                    <a:pt x="402" y="1626"/>
                    <a:pt x="385" y="1818"/>
                    <a:pt x="367" y="1993"/>
                  </a:cubicBezTo>
                  <a:cubicBezTo>
                    <a:pt x="367" y="2063"/>
                    <a:pt x="420" y="2133"/>
                    <a:pt x="507" y="2150"/>
                  </a:cubicBezTo>
                  <a:cubicBezTo>
                    <a:pt x="577" y="2150"/>
                    <a:pt x="665" y="2098"/>
                    <a:pt x="665" y="2010"/>
                  </a:cubicBezTo>
                  <a:cubicBezTo>
                    <a:pt x="682" y="1836"/>
                    <a:pt x="700" y="1661"/>
                    <a:pt x="717" y="1486"/>
                  </a:cubicBezTo>
                  <a:cubicBezTo>
                    <a:pt x="717" y="1399"/>
                    <a:pt x="665" y="1329"/>
                    <a:pt x="577" y="1329"/>
                  </a:cubicBezTo>
                  <a:cubicBezTo>
                    <a:pt x="570" y="1327"/>
                    <a:pt x="562" y="1326"/>
                    <a:pt x="555" y="1326"/>
                  </a:cubicBezTo>
                  <a:close/>
                  <a:moveTo>
                    <a:pt x="455" y="2640"/>
                  </a:moveTo>
                  <a:cubicBezTo>
                    <a:pt x="385" y="2640"/>
                    <a:pt x="315" y="2692"/>
                    <a:pt x="297" y="2780"/>
                  </a:cubicBezTo>
                  <a:cubicBezTo>
                    <a:pt x="280" y="2954"/>
                    <a:pt x="262" y="3129"/>
                    <a:pt x="245" y="3304"/>
                  </a:cubicBezTo>
                  <a:cubicBezTo>
                    <a:pt x="245" y="3391"/>
                    <a:pt x="297" y="3461"/>
                    <a:pt x="385" y="3461"/>
                  </a:cubicBezTo>
                  <a:cubicBezTo>
                    <a:pt x="392" y="3463"/>
                    <a:pt x="400" y="3464"/>
                    <a:pt x="407" y="3464"/>
                  </a:cubicBezTo>
                  <a:cubicBezTo>
                    <a:pt x="469" y="3464"/>
                    <a:pt x="527" y="3402"/>
                    <a:pt x="542" y="3339"/>
                  </a:cubicBezTo>
                  <a:cubicBezTo>
                    <a:pt x="560" y="3164"/>
                    <a:pt x="577" y="2989"/>
                    <a:pt x="595" y="2797"/>
                  </a:cubicBezTo>
                  <a:cubicBezTo>
                    <a:pt x="595" y="2727"/>
                    <a:pt x="542" y="2657"/>
                    <a:pt x="455" y="2640"/>
                  </a:cubicBezTo>
                  <a:close/>
                  <a:moveTo>
                    <a:pt x="305" y="3966"/>
                  </a:moveTo>
                  <a:cubicBezTo>
                    <a:pt x="231" y="3966"/>
                    <a:pt x="175" y="4028"/>
                    <a:pt x="175" y="4091"/>
                  </a:cubicBezTo>
                  <a:cubicBezTo>
                    <a:pt x="158" y="4266"/>
                    <a:pt x="140" y="4458"/>
                    <a:pt x="123" y="4633"/>
                  </a:cubicBezTo>
                  <a:cubicBezTo>
                    <a:pt x="123" y="4703"/>
                    <a:pt x="175" y="4773"/>
                    <a:pt x="262" y="4790"/>
                  </a:cubicBezTo>
                  <a:cubicBezTo>
                    <a:pt x="332" y="4790"/>
                    <a:pt x="402" y="4738"/>
                    <a:pt x="420" y="4650"/>
                  </a:cubicBezTo>
                  <a:cubicBezTo>
                    <a:pt x="437" y="4475"/>
                    <a:pt x="455" y="4301"/>
                    <a:pt x="472" y="4126"/>
                  </a:cubicBezTo>
                  <a:cubicBezTo>
                    <a:pt x="472" y="4038"/>
                    <a:pt x="420" y="3968"/>
                    <a:pt x="332" y="3968"/>
                  </a:cubicBezTo>
                  <a:cubicBezTo>
                    <a:pt x="323" y="3967"/>
                    <a:pt x="314" y="3966"/>
                    <a:pt x="305" y="3966"/>
                  </a:cubicBezTo>
                  <a:close/>
                  <a:moveTo>
                    <a:pt x="183" y="5294"/>
                  </a:moveTo>
                  <a:cubicBezTo>
                    <a:pt x="123" y="5294"/>
                    <a:pt x="68" y="5343"/>
                    <a:pt x="53" y="5419"/>
                  </a:cubicBezTo>
                  <a:cubicBezTo>
                    <a:pt x="35" y="5594"/>
                    <a:pt x="18" y="5769"/>
                    <a:pt x="0" y="5944"/>
                  </a:cubicBezTo>
                  <a:cubicBezTo>
                    <a:pt x="0" y="6031"/>
                    <a:pt x="70" y="6101"/>
                    <a:pt x="140" y="6101"/>
                  </a:cubicBezTo>
                  <a:cubicBezTo>
                    <a:pt x="149" y="6103"/>
                    <a:pt x="158" y="6104"/>
                    <a:pt x="167" y="6104"/>
                  </a:cubicBezTo>
                  <a:cubicBezTo>
                    <a:pt x="242" y="6104"/>
                    <a:pt x="297" y="6041"/>
                    <a:pt x="297" y="5979"/>
                  </a:cubicBezTo>
                  <a:cubicBezTo>
                    <a:pt x="315" y="5804"/>
                    <a:pt x="332" y="5629"/>
                    <a:pt x="350" y="5454"/>
                  </a:cubicBezTo>
                  <a:cubicBezTo>
                    <a:pt x="350" y="5367"/>
                    <a:pt x="297" y="5297"/>
                    <a:pt x="210" y="5297"/>
                  </a:cubicBezTo>
                  <a:cubicBezTo>
                    <a:pt x="201" y="5295"/>
                    <a:pt x="192" y="5294"/>
                    <a:pt x="183" y="5294"/>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5629450" y="1269575"/>
              <a:ext cx="169600" cy="222150"/>
            </a:xfrm>
            <a:custGeom>
              <a:avLst/>
              <a:gdLst/>
              <a:ahLst/>
              <a:cxnLst/>
              <a:rect l="l" t="t" r="r" b="b"/>
              <a:pathLst>
                <a:path w="6784" h="8886" extrusionOk="0">
                  <a:moveTo>
                    <a:pt x="3559" y="539"/>
                  </a:moveTo>
                  <a:lnTo>
                    <a:pt x="3559" y="539"/>
                  </a:lnTo>
                  <a:cubicBezTo>
                    <a:pt x="4427" y="3124"/>
                    <a:pt x="5318" y="5746"/>
                    <a:pt x="6418" y="8578"/>
                  </a:cubicBezTo>
                  <a:lnTo>
                    <a:pt x="6418" y="8578"/>
                  </a:lnTo>
                  <a:cubicBezTo>
                    <a:pt x="4400" y="8333"/>
                    <a:pt x="2368" y="8103"/>
                    <a:pt x="350" y="7858"/>
                  </a:cubicBezTo>
                  <a:lnTo>
                    <a:pt x="350" y="7858"/>
                  </a:lnTo>
                  <a:cubicBezTo>
                    <a:pt x="1333" y="5195"/>
                    <a:pt x="2394" y="2845"/>
                    <a:pt x="3559" y="539"/>
                  </a:cubicBezTo>
                  <a:close/>
                  <a:moveTo>
                    <a:pt x="3573" y="0"/>
                  </a:moveTo>
                  <a:cubicBezTo>
                    <a:pt x="3526" y="0"/>
                    <a:pt x="3477" y="32"/>
                    <a:pt x="3462" y="75"/>
                  </a:cubicBezTo>
                  <a:cubicBezTo>
                    <a:pt x="2204" y="2540"/>
                    <a:pt x="1067" y="5075"/>
                    <a:pt x="18" y="7941"/>
                  </a:cubicBezTo>
                  <a:cubicBezTo>
                    <a:pt x="1" y="7976"/>
                    <a:pt x="1" y="8029"/>
                    <a:pt x="18" y="8064"/>
                  </a:cubicBezTo>
                  <a:cubicBezTo>
                    <a:pt x="53" y="8099"/>
                    <a:pt x="88" y="8134"/>
                    <a:pt x="141" y="8134"/>
                  </a:cubicBezTo>
                  <a:cubicBezTo>
                    <a:pt x="2291" y="8378"/>
                    <a:pt x="4459" y="8641"/>
                    <a:pt x="6626" y="8885"/>
                  </a:cubicBezTo>
                  <a:cubicBezTo>
                    <a:pt x="6661" y="8885"/>
                    <a:pt x="6714" y="8868"/>
                    <a:pt x="6749" y="8833"/>
                  </a:cubicBezTo>
                  <a:cubicBezTo>
                    <a:pt x="6784" y="8798"/>
                    <a:pt x="6784" y="8728"/>
                    <a:pt x="6766" y="8693"/>
                  </a:cubicBezTo>
                  <a:cubicBezTo>
                    <a:pt x="5577" y="5651"/>
                    <a:pt x="4651" y="2872"/>
                    <a:pt x="3724" y="92"/>
                  </a:cubicBezTo>
                  <a:cubicBezTo>
                    <a:pt x="3707" y="40"/>
                    <a:pt x="3654" y="5"/>
                    <a:pt x="3602" y="5"/>
                  </a:cubicBezTo>
                  <a:cubicBezTo>
                    <a:pt x="3593" y="2"/>
                    <a:pt x="3583" y="0"/>
                    <a:pt x="3573"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715125" y="1269350"/>
              <a:ext cx="120650" cy="222375"/>
            </a:xfrm>
            <a:custGeom>
              <a:avLst/>
              <a:gdLst/>
              <a:ahLst/>
              <a:cxnLst/>
              <a:rect l="l" t="t" r="r" b="b"/>
              <a:pathLst>
                <a:path w="4826" h="8895" extrusionOk="0">
                  <a:moveTo>
                    <a:pt x="158" y="1"/>
                  </a:moveTo>
                  <a:cubicBezTo>
                    <a:pt x="128" y="1"/>
                    <a:pt x="98" y="11"/>
                    <a:pt x="70" y="31"/>
                  </a:cubicBezTo>
                  <a:cubicBezTo>
                    <a:pt x="18" y="84"/>
                    <a:pt x="0" y="171"/>
                    <a:pt x="53" y="241"/>
                  </a:cubicBezTo>
                  <a:lnTo>
                    <a:pt x="4503" y="6312"/>
                  </a:lnTo>
                  <a:lnTo>
                    <a:pt x="4503" y="6312"/>
                  </a:lnTo>
                  <a:cubicBezTo>
                    <a:pt x="4057" y="7093"/>
                    <a:pt x="3534" y="7889"/>
                    <a:pt x="3077" y="8685"/>
                  </a:cubicBezTo>
                  <a:cubicBezTo>
                    <a:pt x="3042" y="8755"/>
                    <a:pt x="3059" y="8842"/>
                    <a:pt x="3129" y="8877"/>
                  </a:cubicBezTo>
                  <a:cubicBezTo>
                    <a:pt x="3153" y="8889"/>
                    <a:pt x="3178" y="8894"/>
                    <a:pt x="3203" y="8894"/>
                  </a:cubicBezTo>
                  <a:cubicBezTo>
                    <a:pt x="3254" y="8894"/>
                    <a:pt x="3304" y="8871"/>
                    <a:pt x="3339" y="8824"/>
                  </a:cubicBezTo>
                  <a:cubicBezTo>
                    <a:pt x="3794" y="8020"/>
                    <a:pt x="4336" y="7199"/>
                    <a:pt x="4790" y="6377"/>
                  </a:cubicBezTo>
                  <a:cubicBezTo>
                    <a:pt x="4825" y="6325"/>
                    <a:pt x="4825" y="6272"/>
                    <a:pt x="4790" y="6220"/>
                  </a:cubicBezTo>
                  <a:lnTo>
                    <a:pt x="280" y="66"/>
                  </a:lnTo>
                  <a:cubicBezTo>
                    <a:pt x="248" y="24"/>
                    <a:pt x="204" y="1"/>
                    <a:pt x="15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2"/>
          <p:cNvGrpSpPr/>
          <p:nvPr/>
        </p:nvGrpSpPr>
        <p:grpSpPr>
          <a:xfrm>
            <a:off x="4461654" y="160592"/>
            <a:ext cx="781477" cy="601610"/>
            <a:chOff x="4461654" y="-21858"/>
            <a:chExt cx="781477" cy="601610"/>
          </a:xfrm>
        </p:grpSpPr>
        <p:sp>
          <p:nvSpPr>
            <p:cNvPr id="68" name="Google Shape;68;p2"/>
            <p:cNvSpPr/>
            <p:nvPr/>
          </p:nvSpPr>
          <p:spPr>
            <a:xfrm>
              <a:off x="4472300" y="30304"/>
              <a:ext cx="214805" cy="214466"/>
            </a:xfrm>
            <a:custGeom>
              <a:avLst/>
              <a:gdLst/>
              <a:ahLst/>
              <a:cxnLst/>
              <a:rect l="l" t="t" r="r" b="b"/>
              <a:pathLst>
                <a:path w="2401" h="2397" extrusionOk="0">
                  <a:moveTo>
                    <a:pt x="1470" y="328"/>
                  </a:moveTo>
                  <a:cubicBezTo>
                    <a:pt x="1648" y="328"/>
                    <a:pt x="1811" y="422"/>
                    <a:pt x="1890" y="591"/>
                  </a:cubicBezTo>
                  <a:cubicBezTo>
                    <a:pt x="1902" y="638"/>
                    <a:pt x="1937" y="686"/>
                    <a:pt x="1985" y="698"/>
                  </a:cubicBezTo>
                  <a:cubicBezTo>
                    <a:pt x="1961" y="840"/>
                    <a:pt x="1926" y="971"/>
                    <a:pt x="1878" y="1102"/>
                  </a:cubicBezTo>
                  <a:cubicBezTo>
                    <a:pt x="1783" y="1375"/>
                    <a:pt x="1569" y="1589"/>
                    <a:pt x="1296" y="1696"/>
                  </a:cubicBezTo>
                  <a:cubicBezTo>
                    <a:pt x="1218" y="1729"/>
                    <a:pt x="1136" y="1745"/>
                    <a:pt x="1055" y="1745"/>
                  </a:cubicBezTo>
                  <a:cubicBezTo>
                    <a:pt x="878" y="1745"/>
                    <a:pt x="705" y="1668"/>
                    <a:pt x="583" y="1529"/>
                  </a:cubicBezTo>
                  <a:cubicBezTo>
                    <a:pt x="416" y="1280"/>
                    <a:pt x="559" y="923"/>
                    <a:pt x="773" y="686"/>
                  </a:cubicBezTo>
                  <a:cubicBezTo>
                    <a:pt x="927" y="496"/>
                    <a:pt x="1141" y="377"/>
                    <a:pt x="1391" y="329"/>
                  </a:cubicBezTo>
                  <a:lnTo>
                    <a:pt x="1438" y="329"/>
                  </a:lnTo>
                  <a:cubicBezTo>
                    <a:pt x="1449" y="329"/>
                    <a:pt x="1460" y="328"/>
                    <a:pt x="1470" y="328"/>
                  </a:cubicBezTo>
                  <a:close/>
                  <a:moveTo>
                    <a:pt x="1471" y="0"/>
                  </a:moveTo>
                  <a:cubicBezTo>
                    <a:pt x="1432" y="0"/>
                    <a:pt x="1394" y="3"/>
                    <a:pt x="1355" y="8"/>
                  </a:cubicBezTo>
                  <a:cubicBezTo>
                    <a:pt x="1022" y="56"/>
                    <a:pt x="725" y="222"/>
                    <a:pt x="512" y="484"/>
                  </a:cubicBezTo>
                  <a:cubicBezTo>
                    <a:pt x="226" y="781"/>
                    <a:pt x="1" y="1280"/>
                    <a:pt x="286" y="1696"/>
                  </a:cubicBezTo>
                  <a:cubicBezTo>
                    <a:pt x="439" y="1925"/>
                    <a:pt x="744" y="2058"/>
                    <a:pt x="1058" y="2058"/>
                  </a:cubicBezTo>
                  <a:cubicBezTo>
                    <a:pt x="1182" y="2058"/>
                    <a:pt x="1308" y="2037"/>
                    <a:pt x="1427" y="1993"/>
                  </a:cubicBezTo>
                  <a:cubicBezTo>
                    <a:pt x="1664" y="1910"/>
                    <a:pt x="1866" y="1743"/>
                    <a:pt x="2021" y="1541"/>
                  </a:cubicBezTo>
                  <a:cubicBezTo>
                    <a:pt x="2021" y="1779"/>
                    <a:pt x="2033" y="2005"/>
                    <a:pt x="2044" y="2242"/>
                  </a:cubicBezTo>
                  <a:cubicBezTo>
                    <a:pt x="2056" y="2326"/>
                    <a:pt x="2139" y="2397"/>
                    <a:pt x="2223" y="2397"/>
                  </a:cubicBezTo>
                  <a:lnTo>
                    <a:pt x="2235" y="2397"/>
                  </a:lnTo>
                  <a:cubicBezTo>
                    <a:pt x="2330" y="2385"/>
                    <a:pt x="2401" y="2314"/>
                    <a:pt x="2401" y="2219"/>
                  </a:cubicBezTo>
                  <a:cubicBezTo>
                    <a:pt x="2365" y="1553"/>
                    <a:pt x="2365" y="876"/>
                    <a:pt x="2401" y="199"/>
                  </a:cubicBezTo>
                  <a:cubicBezTo>
                    <a:pt x="2401" y="115"/>
                    <a:pt x="2330" y="32"/>
                    <a:pt x="2235" y="32"/>
                  </a:cubicBezTo>
                  <a:cubicBezTo>
                    <a:pt x="2228" y="31"/>
                    <a:pt x="2221" y="31"/>
                    <a:pt x="2214" y="31"/>
                  </a:cubicBezTo>
                  <a:cubicBezTo>
                    <a:pt x="2128" y="31"/>
                    <a:pt x="2055" y="99"/>
                    <a:pt x="2044" y="187"/>
                  </a:cubicBezTo>
                  <a:lnTo>
                    <a:pt x="2044" y="210"/>
                  </a:lnTo>
                  <a:cubicBezTo>
                    <a:pt x="1884" y="80"/>
                    <a:pt x="1681" y="0"/>
                    <a:pt x="1471"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4771021" y="74235"/>
              <a:ext cx="118094" cy="137609"/>
            </a:xfrm>
            <a:custGeom>
              <a:avLst/>
              <a:gdLst/>
              <a:ahLst/>
              <a:cxnLst/>
              <a:rect l="l" t="t" r="r" b="b"/>
              <a:pathLst>
                <a:path w="1320" h="1538" extrusionOk="0">
                  <a:moveTo>
                    <a:pt x="199" y="0"/>
                  </a:moveTo>
                  <a:cubicBezTo>
                    <a:pt x="172" y="0"/>
                    <a:pt x="144" y="6"/>
                    <a:pt x="119" y="17"/>
                  </a:cubicBezTo>
                  <a:cubicBezTo>
                    <a:pt x="36" y="52"/>
                    <a:pt x="1" y="159"/>
                    <a:pt x="36" y="242"/>
                  </a:cubicBezTo>
                  <a:cubicBezTo>
                    <a:pt x="155" y="444"/>
                    <a:pt x="298" y="646"/>
                    <a:pt x="452" y="836"/>
                  </a:cubicBezTo>
                  <a:lnTo>
                    <a:pt x="96" y="1276"/>
                  </a:lnTo>
                  <a:cubicBezTo>
                    <a:pt x="36" y="1347"/>
                    <a:pt x="60" y="1454"/>
                    <a:pt x="131" y="1502"/>
                  </a:cubicBezTo>
                  <a:cubicBezTo>
                    <a:pt x="167" y="1526"/>
                    <a:pt x="203" y="1538"/>
                    <a:pt x="238" y="1538"/>
                  </a:cubicBezTo>
                  <a:cubicBezTo>
                    <a:pt x="298" y="1538"/>
                    <a:pt x="357" y="1514"/>
                    <a:pt x="393" y="1466"/>
                  </a:cubicBezTo>
                  <a:lnTo>
                    <a:pt x="702" y="1086"/>
                  </a:lnTo>
                  <a:cubicBezTo>
                    <a:pt x="797" y="1181"/>
                    <a:pt x="904" y="1264"/>
                    <a:pt x="1011" y="1347"/>
                  </a:cubicBezTo>
                  <a:cubicBezTo>
                    <a:pt x="1046" y="1371"/>
                    <a:pt x="1082" y="1383"/>
                    <a:pt x="1118" y="1383"/>
                  </a:cubicBezTo>
                  <a:cubicBezTo>
                    <a:pt x="1177" y="1383"/>
                    <a:pt x="1225" y="1359"/>
                    <a:pt x="1260" y="1324"/>
                  </a:cubicBezTo>
                  <a:cubicBezTo>
                    <a:pt x="1320" y="1252"/>
                    <a:pt x="1308" y="1145"/>
                    <a:pt x="1236" y="1098"/>
                  </a:cubicBezTo>
                  <a:cubicBezTo>
                    <a:pt x="1118" y="1015"/>
                    <a:pt x="1023" y="920"/>
                    <a:pt x="916" y="825"/>
                  </a:cubicBezTo>
                  <a:lnTo>
                    <a:pt x="1248" y="409"/>
                  </a:lnTo>
                  <a:cubicBezTo>
                    <a:pt x="1320" y="337"/>
                    <a:pt x="1296" y="230"/>
                    <a:pt x="1213" y="183"/>
                  </a:cubicBezTo>
                  <a:cubicBezTo>
                    <a:pt x="1184" y="164"/>
                    <a:pt x="1150" y="154"/>
                    <a:pt x="1115" y="154"/>
                  </a:cubicBezTo>
                  <a:cubicBezTo>
                    <a:pt x="1062" y="154"/>
                    <a:pt x="1006" y="176"/>
                    <a:pt x="963" y="219"/>
                  </a:cubicBezTo>
                  <a:lnTo>
                    <a:pt x="678" y="563"/>
                  </a:lnTo>
                  <a:cubicBezTo>
                    <a:pt x="559" y="421"/>
                    <a:pt x="452" y="254"/>
                    <a:pt x="357" y="88"/>
                  </a:cubicBezTo>
                  <a:cubicBezTo>
                    <a:pt x="324" y="30"/>
                    <a:pt x="261" y="0"/>
                    <a:pt x="199"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4997455" y="-21858"/>
              <a:ext cx="175530" cy="246497"/>
            </a:xfrm>
            <a:custGeom>
              <a:avLst/>
              <a:gdLst/>
              <a:ahLst/>
              <a:cxnLst/>
              <a:rect l="l" t="t" r="r" b="b"/>
              <a:pathLst>
                <a:path w="1962" h="2755" extrusionOk="0">
                  <a:moveTo>
                    <a:pt x="1160" y="1388"/>
                  </a:moveTo>
                  <a:cubicBezTo>
                    <a:pt x="1194" y="1388"/>
                    <a:pt x="1227" y="1392"/>
                    <a:pt x="1260" y="1399"/>
                  </a:cubicBezTo>
                  <a:cubicBezTo>
                    <a:pt x="1379" y="1435"/>
                    <a:pt x="1474" y="1518"/>
                    <a:pt x="1522" y="1637"/>
                  </a:cubicBezTo>
                  <a:cubicBezTo>
                    <a:pt x="1593" y="1792"/>
                    <a:pt x="1569" y="1982"/>
                    <a:pt x="1474" y="2112"/>
                  </a:cubicBezTo>
                  <a:cubicBezTo>
                    <a:pt x="1315" y="2337"/>
                    <a:pt x="1009" y="2429"/>
                    <a:pt x="729" y="2429"/>
                  </a:cubicBezTo>
                  <a:cubicBezTo>
                    <a:pt x="654" y="2429"/>
                    <a:pt x="580" y="2422"/>
                    <a:pt x="512" y="2410"/>
                  </a:cubicBezTo>
                  <a:lnTo>
                    <a:pt x="476" y="2410"/>
                  </a:lnTo>
                  <a:cubicBezTo>
                    <a:pt x="476" y="2184"/>
                    <a:pt x="524" y="1946"/>
                    <a:pt x="619" y="1732"/>
                  </a:cubicBezTo>
                  <a:cubicBezTo>
                    <a:pt x="722" y="1547"/>
                    <a:pt x="941" y="1388"/>
                    <a:pt x="1160" y="1388"/>
                  </a:cubicBezTo>
                  <a:close/>
                  <a:moveTo>
                    <a:pt x="177" y="0"/>
                  </a:moveTo>
                  <a:cubicBezTo>
                    <a:pt x="91" y="0"/>
                    <a:pt x="7" y="60"/>
                    <a:pt x="1" y="176"/>
                  </a:cubicBezTo>
                  <a:lnTo>
                    <a:pt x="120" y="2588"/>
                  </a:lnTo>
                  <a:cubicBezTo>
                    <a:pt x="120" y="2683"/>
                    <a:pt x="203" y="2754"/>
                    <a:pt x="298" y="2754"/>
                  </a:cubicBezTo>
                  <a:cubicBezTo>
                    <a:pt x="333" y="2754"/>
                    <a:pt x="369" y="2742"/>
                    <a:pt x="405" y="2718"/>
                  </a:cubicBezTo>
                  <a:lnTo>
                    <a:pt x="429" y="2718"/>
                  </a:lnTo>
                  <a:cubicBezTo>
                    <a:pt x="526" y="2736"/>
                    <a:pt x="629" y="2746"/>
                    <a:pt x="735" y="2746"/>
                  </a:cubicBezTo>
                  <a:cubicBezTo>
                    <a:pt x="1122" y="2746"/>
                    <a:pt x="1538" y="2617"/>
                    <a:pt x="1771" y="2291"/>
                  </a:cubicBezTo>
                  <a:cubicBezTo>
                    <a:pt x="1926" y="2065"/>
                    <a:pt x="1961" y="1768"/>
                    <a:pt x="1854" y="1518"/>
                  </a:cubicBezTo>
                  <a:cubicBezTo>
                    <a:pt x="1759" y="1293"/>
                    <a:pt x="1569" y="1126"/>
                    <a:pt x="1344" y="1079"/>
                  </a:cubicBezTo>
                  <a:cubicBezTo>
                    <a:pt x="1279" y="1066"/>
                    <a:pt x="1214" y="1059"/>
                    <a:pt x="1150" y="1059"/>
                  </a:cubicBezTo>
                  <a:cubicBezTo>
                    <a:pt x="862" y="1059"/>
                    <a:pt x="592" y="1188"/>
                    <a:pt x="417" y="1411"/>
                  </a:cubicBezTo>
                  <a:lnTo>
                    <a:pt x="357" y="164"/>
                  </a:lnTo>
                  <a:cubicBezTo>
                    <a:pt x="340" y="54"/>
                    <a:pt x="258" y="0"/>
                    <a:pt x="177"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461654" y="299525"/>
              <a:ext cx="781477" cy="43215"/>
            </a:xfrm>
            <a:custGeom>
              <a:avLst/>
              <a:gdLst/>
              <a:ahLst/>
              <a:cxnLst/>
              <a:rect l="l" t="t" r="r" b="b"/>
              <a:pathLst>
                <a:path w="8735" h="483" extrusionOk="0">
                  <a:moveTo>
                    <a:pt x="5809" y="1"/>
                  </a:moveTo>
                  <a:cubicBezTo>
                    <a:pt x="3926" y="1"/>
                    <a:pt x="2036" y="56"/>
                    <a:pt x="167" y="160"/>
                  </a:cubicBezTo>
                  <a:cubicBezTo>
                    <a:pt x="72" y="160"/>
                    <a:pt x="1" y="243"/>
                    <a:pt x="1" y="339"/>
                  </a:cubicBezTo>
                  <a:cubicBezTo>
                    <a:pt x="12" y="416"/>
                    <a:pt x="84" y="482"/>
                    <a:pt x="161" y="482"/>
                  </a:cubicBezTo>
                  <a:cubicBezTo>
                    <a:pt x="167" y="482"/>
                    <a:pt x="173" y="482"/>
                    <a:pt x="179" y="481"/>
                  </a:cubicBezTo>
                  <a:lnTo>
                    <a:pt x="191" y="481"/>
                  </a:lnTo>
                  <a:cubicBezTo>
                    <a:pt x="2052" y="377"/>
                    <a:pt x="3934" y="322"/>
                    <a:pt x="5808" y="322"/>
                  </a:cubicBezTo>
                  <a:cubicBezTo>
                    <a:pt x="6723" y="322"/>
                    <a:pt x="7637" y="335"/>
                    <a:pt x="8545" y="362"/>
                  </a:cubicBezTo>
                  <a:cubicBezTo>
                    <a:pt x="8640" y="362"/>
                    <a:pt x="8723" y="291"/>
                    <a:pt x="8735" y="208"/>
                  </a:cubicBezTo>
                  <a:cubicBezTo>
                    <a:pt x="8723" y="113"/>
                    <a:pt x="8652" y="41"/>
                    <a:pt x="8556" y="41"/>
                  </a:cubicBezTo>
                  <a:cubicBezTo>
                    <a:pt x="7645" y="14"/>
                    <a:pt x="6727" y="1"/>
                    <a:pt x="5809"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725305" y="381212"/>
              <a:ext cx="184030" cy="198539"/>
            </a:xfrm>
            <a:custGeom>
              <a:avLst/>
              <a:gdLst/>
              <a:ahLst/>
              <a:cxnLst/>
              <a:rect l="l" t="t" r="r" b="b"/>
              <a:pathLst>
                <a:path w="2057" h="2219" extrusionOk="0">
                  <a:moveTo>
                    <a:pt x="1735" y="0"/>
                  </a:moveTo>
                  <a:cubicBezTo>
                    <a:pt x="1693" y="0"/>
                    <a:pt x="1651" y="15"/>
                    <a:pt x="1617" y="43"/>
                  </a:cubicBezTo>
                  <a:cubicBezTo>
                    <a:pt x="1391" y="234"/>
                    <a:pt x="1177" y="447"/>
                    <a:pt x="975" y="661"/>
                  </a:cubicBezTo>
                  <a:lnTo>
                    <a:pt x="310" y="162"/>
                  </a:lnTo>
                  <a:cubicBezTo>
                    <a:pt x="279" y="137"/>
                    <a:pt x="241" y="124"/>
                    <a:pt x="203" y="124"/>
                  </a:cubicBezTo>
                  <a:cubicBezTo>
                    <a:pt x="153" y="124"/>
                    <a:pt x="101" y="146"/>
                    <a:pt x="60" y="186"/>
                  </a:cubicBezTo>
                  <a:cubicBezTo>
                    <a:pt x="1" y="257"/>
                    <a:pt x="13" y="364"/>
                    <a:pt x="84" y="412"/>
                  </a:cubicBezTo>
                  <a:lnTo>
                    <a:pt x="761" y="923"/>
                  </a:lnTo>
                  <a:cubicBezTo>
                    <a:pt x="488" y="1256"/>
                    <a:pt x="262" y="1612"/>
                    <a:pt x="60" y="1992"/>
                  </a:cubicBezTo>
                  <a:cubicBezTo>
                    <a:pt x="13" y="2064"/>
                    <a:pt x="48" y="2171"/>
                    <a:pt x="143" y="2206"/>
                  </a:cubicBezTo>
                  <a:cubicBezTo>
                    <a:pt x="167" y="2218"/>
                    <a:pt x="191" y="2218"/>
                    <a:pt x="215" y="2218"/>
                  </a:cubicBezTo>
                  <a:cubicBezTo>
                    <a:pt x="286" y="2218"/>
                    <a:pt x="345" y="2182"/>
                    <a:pt x="381" y="2123"/>
                  </a:cubicBezTo>
                  <a:cubicBezTo>
                    <a:pt x="571" y="1778"/>
                    <a:pt x="785" y="1434"/>
                    <a:pt x="1035" y="1125"/>
                  </a:cubicBezTo>
                  <a:lnTo>
                    <a:pt x="1736" y="1660"/>
                  </a:lnTo>
                  <a:cubicBezTo>
                    <a:pt x="1766" y="1685"/>
                    <a:pt x="1804" y="1698"/>
                    <a:pt x="1842" y="1698"/>
                  </a:cubicBezTo>
                  <a:cubicBezTo>
                    <a:pt x="1893" y="1698"/>
                    <a:pt x="1945" y="1676"/>
                    <a:pt x="1985" y="1636"/>
                  </a:cubicBezTo>
                  <a:cubicBezTo>
                    <a:pt x="2056" y="1576"/>
                    <a:pt x="2045" y="1458"/>
                    <a:pt x="1961" y="1410"/>
                  </a:cubicBezTo>
                  <a:lnTo>
                    <a:pt x="1260" y="875"/>
                  </a:lnTo>
                  <a:cubicBezTo>
                    <a:pt x="1450" y="661"/>
                    <a:pt x="1652" y="459"/>
                    <a:pt x="1866" y="281"/>
                  </a:cubicBezTo>
                  <a:cubicBezTo>
                    <a:pt x="1938" y="222"/>
                    <a:pt x="1938" y="103"/>
                    <a:pt x="1866" y="55"/>
                  </a:cubicBezTo>
                  <a:cubicBezTo>
                    <a:pt x="1829" y="18"/>
                    <a:pt x="1782" y="0"/>
                    <a:pt x="1735"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73;p2"/>
          <p:cNvGrpSpPr/>
          <p:nvPr/>
        </p:nvGrpSpPr>
        <p:grpSpPr>
          <a:xfrm rot="7183577">
            <a:off x="2656878" y="-216737"/>
            <a:ext cx="830722" cy="826612"/>
            <a:chOff x="4636900" y="2064950"/>
            <a:chExt cx="179650" cy="178775"/>
          </a:xfrm>
        </p:grpSpPr>
        <p:sp>
          <p:nvSpPr>
            <p:cNvPr id="74" name="Google Shape;74;p2"/>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umbers and texts">
  <p:cSld name="CUSTOM_3_3">
    <p:bg>
      <p:bgPr>
        <a:solidFill>
          <a:schemeClr val="lt2"/>
        </a:solidFill>
        <a:effectLst/>
      </p:bgPr>
    </p:bg>
    <p:spTree>
      <p:nvGrpSpPr>
        <p:cNvPr id="1" name="Shape 460"/>
        <p:cNvGrpSpPr/>
        <p:nvPr/>
      </p:nvGrpSpPr>
      <p:grpSpPr>
        <a:xfrm>
          <a:off x="0" y="0"/>
          <a:ext cx="0" cy="0"/>
          <a:chOff x="0" y="0"/>
          <a:chExt cx="0" cy="0"/>
        </a:xfrm>
      </p:grpSpPr>
      <p:sp>
        <p:nvSpPr>
          <p:cNvPr id="461" name="Google Shape;461;p19"/>
          <p:cNvSpPr txBox="1">
            <a:spLocks noGrp="1"/>
          </p:cNvSpPr>
          <p:nvPr>
            <p:ph type="title"/>
          </p:nvPr>
        </p:nvSpPr>
        <p:spPr>
          <a:xfrm>
            <a:off x="710950" y="3544806"/>
            <a:ext cx="23208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Arial" panose="020B0604020202020204" pitchFamily="34" charset="0"/>
                <a:ea typeface="Arial" panose="020B0604020202020204" pitchFamily="34" charset="0"/>
                <a:cs typeface="Arial" panose="020B0604020202020204" pitchFamily="34" charset="0"/>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dirty="0"/>
          </a:p>
        </p:txBody>
      </p:sp>
      <p:sp>
        <p:nvSpPr>
          <p:cNvPr id="462" name="Google Shape;462;p19"/>
          <p:cNvSpPr txBox="1">
            <a:spLocks noGrp="1"/>
          </p:cNvSpPr>
          <p:nvPr>
            <p:ph type="subTitle" idx="1"/>
          </p:nvPr>
        </p:nvSpPr>
        <p:spPr>
          <a:xfrm>
            <a:off x="776200" y="3904800"/>
            <a:ext cx="21903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3" name="Google Shape;463;p19"/>
          <p:cNvSpPr txBox="1">
            <a:spLocks noGrp="1"/>
          </p:cNvSpPr>
          <p:nvPr>
            <p:ph type="title" idx="2"/>
          </p:nvPr>
        </p:nvSpPr>
        <p:spPr>
          <a:xfrm>
            <a:off x="6114989" y="3544800"/>
            <a:ext cx="23208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Arial" panose="020B0604020202020204" pitchFamily="34" charset="0"/>
                <a:ea typeface="Arial" panose="020B0604020202020204" pitchFamily="34" charset="0"/>
                <a:cs typeface="Arial" panose="020B0604020202020204" pitchFamily="34" charset="0"/>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dirty="0"/>
          </a:p>
        </p:txBody>
      </p:sp>
      <p:sp>
        <p:nvSpPr>
          <p:cNvPr id="464" name="Google Shape;464;p19"/>
          <p:cNvSpPr txBox="1">
            <a:spLocks noGrp="1"/>
          </p:cNvSpPr>
          <p:nvPr>
            <p:ph type="subTitle" idx="3"/>
          </p:nvPr>
        </p:nvSpPr>
        <p:spPr>
          <a:xfrm>
            <a:off x="6180239" y="3904800"/>
            <a:ext cx="21903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5" name="Google Shape;465;p19"/>
          <p:cNvSpPr txBox="1">
            <a:spLocks noGrp="1"/>
          </p:cNvSpPr>
          <p:nvPr>
            <p:ph type="title" idx="4"/>
          </p:nvPr>
        </p:nvSpPr>
        <p:spPr>
          <a:xfrm>
            <a:off x="3412658" y="3544817"/>
            <a:ext cx="23208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Arial" panose="020B0604020202020204" pitchFamily="34" charset="0"/>
                <a:ea typeface="Arial" panose="020B0604020202020204" pitchFamily="34" charset="0"/>
                <a:cs typeface="Arial" panose="020B0604020202020204" pitchFamily="34" charset="0"/>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dirty="0"/>
          </a:p>
        </p:txBody>
      </p:sp>
      <p:sp>
        <p:nvSpPr>
          <p:cNvPr id="466" name="Google Shape;466;p19"/>
          <p:cNvSpPr txBox="1">
            <a:spLocks noGrp="1"/>
          </p:cNvSpPr>
          <p:nvPr>
            <p:ph type="subTitle" idx="5"/>
          </p:nvPr>
        </p:nvSpPr>
        <p:spPr>
          <a:xfrm>
            <a:off x="3477908" y="3904800"/>
            <a:ext cx="21903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7" name="Google Shape;467;p19"/>
          <p:cNvSpPr txBox="1">
            <a:spLocks noGrp="1"/>
          </p:cNvSpPr>
          <p:nvPr>
            <p:ph type="title" idx="6"/>
          </p:nvPr>
        </p:nvSpPr>
        <p:spPr>
          <a:xfrm>
            <a:off x="720000" y="539500"/>
            <a:ext cx="77040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highlight>
                  <a:schemeClr val="accent1"/>
                </a:highlight>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468" name="Google Shape;468;p19"/>
          <p:cNvSpPr txBox="1">
            <a:spLocks noGrp="1"/>
          </p:cNvSpPr>
          <p:nvPr>
            <p:ph type="title" idx="7" hasCustomPrompt="1"/>
          </p:nvPr>
        </p:nvSpPr>
        <p:spPr>
          <a:xfrm>
            <a:off x="843100" y="2577850"/>
            <a:ext cx="2056500" cy="864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4000"/>
              <a:buFont typeface="Bad Script"/>
              <a:buNone/>
              <a:defRPr sz="4000" b="1">
                <a:solidFill>
                  <a:schemeClr val="accent3"/>
                </a:solidFill>
                <a:latin typeface="Arial" panose="020B0604020202020204" pitchFamily="34" charset="0"/>
                <a:ea typeface="Arial" panose="020B0604020202020204" pitchFamily="34" charset="0"/>
                <a:cs typeface="Arial" panose="020B0604020202020204" pitchFamily="34" charset="0"/>
                <a:sym typeface="Bad Script"/>
              </a:defRPr>
            </a:lvl1pPr>
            <a:lvl2pPr lvl="1"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9pPr>
          </a:lstStyle>
          <a:p>
            <a:r>
              <a:rPr dirty="0"/>
              <a:t>xx%</a:t>
            </a:r>
          </a:p>
        </p:txBody>
      </p:sp>
      <p:sp>
        <p:nvSpPr>
          <p:cNvPr id="469" name="Google Shape;469;p19"/>
          <p:cNvSpPr txBox="1">
            <a:spLocks noGrp="1"/>
          </p:cNvSpPr>
          <p:nvPr>
            <p:ph type="title" idx="8" hasCustomPrompt="1"/>
          </p:nvPr>
        </p:nvSpPr>
        <p:spPr>
          <a:xfrm>
            <a:off x="3544808" y="2577850"/>
            <a:ext cx="2056500" cy="864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4000"/>
              <a:buFont typeface="Bad Script"/>
              <a:buNone/>
              <a:defRPr sz="4000" b="1">
                <a:solidFill>
                  <a:schemeClr val="accent3"/>
                </a:solidFill>
                <a:latin typeface="Arial" panose="020B0604020202020204" pitchFamily="34" charset="0"/>
                <a:ea typeface="Arial" panose="020B0604020202020204" pitchFamily="34" charset="0"/>
                <a:cs typeface="Arial" panose="020B0604020202020204" pitchFamily="34" charset="0"/>
                <a:sym typeface="Bad Script"/>
              </a:defRPr>
            </a:lvl1pPr>
            <a:lvl2pPr lvl="1"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9pPr>
          </a:lstStyle>
          <a:p>
            <a:r>
              <a:rPr dirty="0"/>
              <a:t>xx%</a:t>
            </a:r>
          </a:p>
        </p:txBody>
      </p:sp>
      <p:sp>
        <p:nvSpPr>
          <p:cNvPr id="470" name="Google Shape;470;p19"/>
          <p:cNvSpPr txBox="1">
            <a:spLocks noGrp="1"/>
          </p:cNvSpPr>
          <p:nvPr>
            <p:ph type="title" idx="9" hasCustomPrompt="1"/>
          </p:nvPr>
        </p:nvSpPr>
        <p:spPr>
          <a:xfrm>
            <a:off x="6246839" y="2577850"/>
            <a:ext cx="2057100" cy="864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4000"/>
              <a:buFont typeface="Bad Script"/>
              <a:buNone/>
              <a:defRPr sz="4000" b="1">
                <a:solidFill>
                  <a:schemeClr val="accent3"/>
                </a:solidFill>
                <a:latin typeface="Arial" panose="020B0604020202020204" pitchFamily="34" charset="0"/>
                <a:ea typeface="Arial" panose="020B0604020202020204" pitchFamily="34" charset="0"/>
                <a:cs typeface="Arial" panose="020B0604020202020204" pitchFamily="34" charset="0"/>
                <a:sym typeface="Bad Script"/>
              </a:defRPr>
            </a:lvl1pPr>
            <a:lvl2pPr lvl="1"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4000"/>
              <a:buFont typeface="Bad Script"/>
              <a:buNone/>
              <a:defRPr sz="4000" b="1">
                <a:solidFill>
                  <a:schemeClr val="accent3"/>
                </a:solidFill>
                <a:latin typeface="Bad Script"/>
                <a:ea typeface="Bad Script"/>
                <a:cs typeface="Bad Script"/>
                <a:sym typeface="Bad Script"/>
              </a:defRPr>
            </a:lvl9pPr>
          </a:lstStyle>
          <a:p>
            <a:r>
              <a:rPr dirty="0"/>
              <a:t>xx%</a:t>
            </a:r>
          </a:p>
        </p:txBody>
      </p:sp>
      <p:grpSp>
        <p:nvGrpSpPr>
          <p:cNvPr id="471" name="Google Shape;471;p19"/>
          <p:cNvGrpSpPr/>
          <p:nvPr/>
        </p:nvGrpSpPr>
        <p:grpSpPr>
          <a:xfrm flipH="1">
            <a:off x="8101427" y="1079702"/>
            <a:ext cx="658687" cy="655425"/>
            <a:chOff x="4636900" y="2064950"/>
            <a:chExt cx="179650" cy="178775"/>
          </a:xfrm>
        </p:grpSpPr>
        <p:sp>
          <p:nvSpPr>
            <p:cNvPr id="472" name="Google Shape;472;p19"/>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9"/>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9"/>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 name="Google Shape;475;p19"/>
          <p:cNvGrpSpPr/>
          <p:nvPr/>
        </p:nvGrpSpPr>
        <p:grpSpPr>
          <a:xfrm rot="-1867210" flipH="1">
            <a:off x="7289615" y="467808"/>
            <a:ext cx="502362" cy="679910"/>
            <a:chOff x="5408700" y="2855000"/>
            <a:chExt cx="121525" cy="164475"/>
          </a:xfrm>
        </p:grpSpPr>
        <p:sp>
          <p:nvSpPr>
            <p:cNvPr id="476" name="Google Shape;476;p19"/>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9"/>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8" name="Google Shape;478;p19"/>
          <p:cNvSpPr/>
          <p:nvPr/>
        </p:nvSpPr>
        <p:spPr>
          <a:xfrm>
            <a:off x="-68150" y="1690643"/>
            <a:ext cx="9280300" cy="425150"/>
          </a:xfrm>
          <a:custGeom>
            <a:avLst/>
            <a:gdLst/>
            <a:ahLst/>
            <a:cxnLst/>
            <a:rect l="l" t="t" r="r" b="b"/>
            <a:pathLst>
              <a:path w="371212" h="17006" extrusionOk="0">
                <a:moveTo>
                  <a:pt x="0" y="12088"/>
                </a:moveTo>
                <a:cubicBezTo>
                  <a:pt x="5033" y="11080"/>
                  <a:pt x="8388" y="5544"/>
                  <a:pt x="13422" y="4538"/>
                </a:cubicBezTo>
                <a:cubicBezTo>
                  <a:pt x="27378" y="1749"/>
                  <a:pt x="41514" y="9247"/>
                  <a:pt x="55367" y="12507"/>
                </a:cubicBezTo>
                <a:cubicBezTo>
                  <a:pt x="76070" y="17379"/>
                  <a:pt x="97902" y="16440"/>
                  <a:pt x="119123" y="15024"/>
                </a:cubicBezTo>
                <a:cubicBezTo>
                  <a:pt x="147837" y="13109"/>
                  <a:pt x="175827" y="-3608"/>
                  <a:pt x="204271" y="763"/>
                </a:cubicBezTo>
                <a:cubicBezTo>
                  <a:pt x="243594" y="6806"/>
                  <a:pt x="282826" y="18796"/>
                  <a:pt x="322556" y="16702"/>
                </a:cubicBezTo>
                <a:cubicBezTo>
                  <a:pt x="335782" y="16005"/>
                  <a:pt x="348454" y="11028"/>
                  <a:pt x="361565" y="9152"/>
                </a:cubicBezTo>
                <a:cubicBezTo>
                  <a:pt x="364935" y="8670"/>
                  <a:pt x="367807" y="5796"/>
                  <a:pt x="371212" y="5796"/>
                </a:cubicBezTo>
              </a:path>
            </a:pathLst>
          </a:custGeom>
          <a:noFill/>
          <a:ln w="28575" cap="flat" cmpd="sng">
            <a:solidFill>
              <a:schemeClr val="accent4"/>
            </a:solidFill>
            <a:prstDash val="lgDash"/>
            <a:round/>
            <a:headEnd type="none" w="med" len="med"/>
            <a:tailEnd type="none" w="med" len="med"/>
          </a:ln>
        </p:spPr>
      </p:sp>
      <p:grpSp>
        <p:nvGrpSpPr>
          <p:cNvPr id="479" name="Google Shape;479;p19"/>
          <p:cNvGrpSpPr/>
          <p:nvPr/>
        </p:nvGrpSpPr>
        <p:grpSpPr>
          <a:xfrm>
            <a:off x="166570" y="173567"/>
            <a:ext cx="1250766" cy="1268375"/>
            <a:chOff x="6866604" y="3415321"/>
            <a:chExt cx="485470" cy="492267"/>
          </a:xfrm>
        </p:grpSpPr>
        <p:sp>
          <p:nvSpPr>
            <p:cNvPr id="480" name="Google Shape;480;p19"/>
            <p:cNvSpPr/>
            <p:nvPr/>
          </p:nvSpPr>
          <p:spPr>
            <a:xfrm rot="-2088369">
              <a:off x="7002438" y="3710949"/>
              <a:ext cx="338847" cy="82397"/>
            </a:xfrm>
            <a:custGeom>
              <a:avLst/>
              <a:gdLst/>
              <a:ahLst/>
              <a:cxnLst/>
              <a:rect l="l" t="t" r="r" b="b"/>
              <a:pathLst>
                <a:path w="8270" h="2011" extrusionOk="0">
                  <a:moveTo>
                    <a:pt x="3671" y="0"/>
                  </a:moveTo>
                  <a:cubicBezTo>
                    <a:pt x="3602" y="0"/>
                    <a:pt x="3532" y="70"/>
                    <a:pt x="3532" y="158"/>
                  </a:cubicBezTo>
                  <a:cubicBezTo>
                    <a:pt x="3532" y="228"/>
                    <a:pt x="3602" y="298"/>
                    <a:pt x="3671" y="298"/>
                  </a:cubicBezTo>
                  <a:lnTo>
                    <a:pt x="4213" y="298"/>
                  </a:lnTo>
                  <a:cubicBezTo>
                    <a:pt x="4283" y="298"/>
                    <a:pt x="4353" y="245"/>
                    <a:pt x="4353" y="158"/>
                  </a:cubicBezTo>
                  <a:cubicBezTo>
                    <a:pt x="4353" y="88"/>
                    <a:pt x="4283" y="18"/>
                    <a:pt x="4213" y="18"/>
                  </a:cubicBezTo>
                  <a:cubicBezTo>
                    <a:pt x="4039" y="18"/>
                    <a:pt x="3846" y="18"/>
                    <a:pt x="3671" y="0"/>
                  </a:cubicBezTo>
                  <a:close/>
                  <a:moveTo>
                    <a:pt x="5000" y="18"/>
                  </a:moveTo>
                  <a:cubicBezTo>
                    <a:pt x="4930" y="18"/>
                    <a:pt x="4860" y="88"/>
                    <a:pt x="4860" y="158"/>
                  </a:cubicBezTo>
                  <a:cubicBezTo>
                    <a:pt x="4860" y="245"/>
                    <a:pt x="4930" y="298"/>
                    <a:pt x="5000" y="298"/>
                  </a:cubicBezTo>
                  <a:lnTo>
                    <a:pt x="5542" y="298"/>
                  </a:lnTo>
                  <a:cubicBezTo>
                    <a:pt x="5612" y="298"/>
                    <a:pt x="5682" y="245"/>
                    <a:pt x="5682" y="158"/>
                  </a:cubicBezTo>
                  <a:cubicBezTo>
                    <a:pt x="5682" y="70"/>
                    <a:pt x="5612" y="18"/>
                    <a:pt x="5542" y="18"/>
                  </a:cubicBezTo>
                  <a:close/>
                  <a:moveTo>
                    <a:pt x="6329" y="18"/>
                  </a:moveTo>
                  <a:cubicBezTo>
                    <a:pt x="6259" y="18"/>
                    <a:pt x="6189" y="70"/>
                    <a:pt x="6189" y="158"/>
                  </a:cubicBezTo>
                  <a:cubicBezTo>
                    <a:pt x="6189" y="245"/>
                    <a:pt x="6259" y="298"/>
                    <a:pt x="6329" y="298"/>
                  </a:cubicBezTo>
                  <a:lnTo>
                    <a:pt x="6853" y="298"/>
                  </a:lnTo>
                  <a:cubicBezTo>
                    <a:pt x="6940" y="298"/>
                    <a:pt x="7010" y="245"/>
                    <a:pt x="7010" y="158"/>
                  </a:cubicBezTo>
                  <a:cubicBezTo>
                    <a:pt x="7010" y="70"/>
                    <a:pt x="6940" y="18"/>
                    <a:pt x="6871" y="18"/>
                  </a:cubicBezTo>
                  <a:close/>
                  <a:moveTo>
                    <a:pt x="7657" y="18"/>
                  </a:moveTo>
                  <a:cubicBezTo>
                    <a:pt x="7587" y="18"/>
                    <a:pt x="7517" y="88"/>
                    <a:pt x="7517" y="158"/>
                  </a:cubicBezTo>
                  <a:cubicBezTo>
                    <a:pt x="7517" y="245"/>
                    <a:pt x="7570" y="315"/>
                    <a:pt x="7657" y="315"/>
                  </a:cubicBezTo>
                  <a:lnTo>
                    <a:pt x="8112" y="315"/>
                  </a:lnTo>
                  <a:cubicBezTo>
                    <a:pt x="8199" y="315"/>
                    <a:pt x="8252" y="263"/>
                    <a:pt x="8269" y="175"/>
                  </a:cubicBezTo>
                  <a:cubicBezTo>
                    <a:pt x="8269" y="105"/>
                    <a:pt x="8199" y="35"/>
                    <a:pt x="8112" y="35"/>
                  </a:cubicBezTo>
                  <a:cubicBezTo>
                    <a:pt x="7972" y="18"/>
                    <a:pt x="7815" y="18"/>
                    <a:pt x="7657" y="18"/>
                  </a:cubicBezTo>
                  <a:close/>
                  <a:moveTo>
                    <a:pt x="2906" y="97"/>
                  </a:moveTo>
                  <a:cubicBezTo>
                    <a:pt x="2881" y="97"/>
                    <a:pt x="2856" y="105"/>
                    <a:pt x="2832" y="123"/>
                  </a:cubicBezTo>
                  <a:cubicBezTo>
                    <a:pt x="2675" y="210"/>
                    <a:pt x="2535" y="298"/>
                    <a:pt x="2378" y="385"/>
                  </a:cubicBezTo>
                  <a:cubicBezTo>
                    <a:pt x="2308" y="420"/>
                    <a:pt x="2273" y="507"/>
                    <a:pt x="2325" y="577"/>
                  </a:cubicBezTo>
                  <a:cubicBezTo>
                    <a:pt x="2349" y="624"/>
                    <a:pt x="2395" y="655"/>
                    <a:pt x="2445" y="655"/>
                  </a:cubicBezTo>
                  <a:cubicBezTo>
                    <a:pt x="2469" y="655"/>
                    <a:pt x="2494" y="647"/>
                    <a:pt x="2518" y="630"/>
                  </a:cubicBezTo>
                  <a:cubicBezTo>
                    <a:pt x="2675" y="542"/>
                    <a:pt x="2832" y="455"/>
                    <a:pt x="2972" y="367"/>
                  </a:cubicBezTo>
                  <a:cubicBezTo>
                    <a:pt x="3042" y="333"/>
                    <a:pt x="3077" y="245"/>
                    <a:pt x="3042" y="175"/>
                  </a:cubicBezTo>
                  <a:cubicBezTo>
                    <a:pt x="3007" y="129"/>
                    <a:pt x="2957" y="97"/>
                    <a:pt x="2906" y="97"/>
                  </a:cubicBezTo>
                  <a:close/>
                  <a:moveTo>
                    <a:pt x="1756" y="770"/>
                  </a:moveTo>
                  <a:cubicBezTo>
                    <a:pt x="1729" y="770"/>
                    <a:pt x="1702" y="775"/>
                    <a:pt x="1679" y="787"/>
                  </a:cubicBezTo>
                  <a:cubicBezTo>
                    <a:pt x="1539" y="874"/>
                    <a:pt x="1381" y="962"/>
                    <a:pt x="1224" y="1067"/>
                  </a:cubicBezTo>
                  <a:cubicBezTo>
                    <a:pt x="1154" y="1102"/>
                    <a:pt x="1137" y="1189"/>
                    <a:pt x="1172" y="1259"/>
                  </a:cubicBezTo>
                  <a:cubicBezTo>
                    <a:pt x="1207" y="1306"/>
                    <a:pt x="1257" y="1329"/>
                    <a:pt x="1308" y="1329"/>
                  </a:cubicBezTo>
                  <a:cubicBezTo>
                    <a:pt x="1333" y="1329"/>
                    <a:pt x="1358" y="1323"/>
                    <a:pt x="1381" y="1311"/>
                  </a:cubicBezTo>
                  <a:cubicBezTo>
                    <a:pt x="1539" y="1224"/>
                    <a:pt x="1679" y="1119"/>
                    <a:pt x="1836" y="1032"/>
                  </a:cubicBezTo>
                  <a:cubicBezTo>
                    <a:pt x="1906" y="997"/>
                    <a:pt x="1923" y="909"/>
                    <a:pt x="1888" y="839"/>
                  </a:cubicBezTo>
                  <a:cubicBezTo>
                    <a:pt x="1865" y="793"/>
                    <a:pt x="1811" y="770"/>
                    <a:pt x="1756" y="770"/>
                  </a:cubicBezTo>
                  <a:close/>
                  <a:moveTo>
                    <a:pt x="616" y="1451"/>
                  </a:moveTo>
                  <a:cubicBezTo>
                    <a:pt x="591" y="1451"/>
                    <a:pt x="566" y="1457"/>
                    <a:pt x="542" y="1469"/>
                  </a:cubicBezTo>
                  <a:cubicBezTo>
                    <a:pt x="402" y="1556"/>
                    <a:pt x="245" y="1644"/>
                    <a:pt x="88" y="1749"/>
                  </a:cubicBezTo>
                  <a:cubicBezTo>
                    <a:pt x="18" y="1783"/>
                    <a:pt x="0" y="1871"/>
                    <a:pt x="35" y="1941"/>
                  </a:cubicBezTo>
                  <a:cubicBezTo>
                    <a:pt x="70" y="1987"/>
                    <a:pt x="121" y="2011"/>
                    <a:pt x="171" y="2011"/>
                  </a:cubicBezTo>
                  <a:cubicBezTo>
                    <a:pt x="197" y="2011"/>
                    <a:pt x="222" y="2005"/>
                    <a:pt x="245" y="1993"/>
                  </a:cubicBezTo>
                  <a:cubicBezTo>
                    <a:pt x="402" y="1906"/>
                    <a:pt x="542" y="1801"/>
                    <a:pt x="700" y="1714"/>
                  </a:cubicBezTo>
                  <a:cubicBezTo>
                    <a:pt x="770" y="1679"/>
                    <a:pt x="787" y="1591"/>
                    <a:pt x="752" y="1521"/>
                  </a:cubicBezTo>
                  <a:cubicBezTo>
                    <a:pt x="717" y="1475"/>
                    <a:pt x="667" y="1451"/>
                    <a:pt x="616" y="145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9"/>
            <p:cNvSpPr/>
            <p:nvPr/>
          </p:nvSpPr>
          <p:spPr>
            <a:xfrm rot="-2088369">
              <a:off x="7040201" y="3518314"/>
              <a:ext cx="34417" cy="250100"/>
            </a:xfrm>
            <a:custGeom>
              <a:avLst/>
              <a:gdLst/>
              <a:ahLst/>
              <a:cxnLst/>
              <a:rect l="l" t="t" r="r" b="b"/>
              <a:pathLst>
                <a:path w="840" h="6104" extrusionOk="0">
                  <a:moveTo>
                    <a:pt x="700" y="0"/>
                  </a:moveTo>
                  <a:cubicBezTo>
                    <a:pt x="612" y="0"/>
                    <a:pt x="542" y="53"/>
                    <a:pt x="542" y="140"/>
                  </a:cubicBezTo>
                  <a:cubicBezTo>
                    <a:pt x="525" y="315"/>
                    <a:pt x="507" y="490"/>
                    <a:pt x="490" y="664"/>
                  </a:cubicBezTo>
                  <a:cubicBezTo>
                    <a:pt x="490" y="752"/>
                    <a:pt x="542" y="822"/>
                    <a:pt x="630" y="822"/>
                  </a:cubicBezTo>
                  <a:cubicBezTo>
                    <a:pt x="700" y="822"/>
                    <a:pt x="769" y="769"/>
                    <a:pt x="787" y="699"/>
                  </a:cubicBezTo>
                  <a:cubicBezTo>
                    <a:pt x="804" y="507"/>
                    <a:pt x="822" y="332"/>
                    <a:pt x="839" y="157"/>
                  </a:cubicBezTo>
                  <a:cubicBezTo>
                    <a:pt x="839" y="88"/>
                    <a:pt x="769" y="18"/>
                    <a:pt x="700" y="0"/>
                  </a:cubicBezTo>
                  <a:close/>
                  <a:moveTo>
                    <a:pt x="555" y="1326"/>
                  </a:moveTo>
                  <a:cubicBezTo>
                    <a:pt x="493" y="1326"/>
                    <a:pt x="435" y="1389"/>
                    <a:pt x="420" y="1451"/>
                  </a:cubicBezTo>
                  <a:cubicBezTo>
                    <a:pt x="402" y="1626"/>
                    <a:pt x="385" y="1818"/>
                    <a:pt x="367" y="1993"/>
                  </a:cubicBezTo>
                  <a:cubicBezTo>
                    <a:pt x="367" y="2063"/>
                    <a:pt x="420" y="2133"/>
                    <a:pt x="507" y="2150"/>
                  </a:cubicBezTo>
                  <a:cubicBezTo>
                    <a:pt x="577" y="2150"/>
                    <a:pt x="665" y="2098"/>
                    <a:pt x="665" y="2010"/>
                  </a:cubicBezTo>
                  <a:cubicBezTo>
                    <a:pt x="682" y="1836"/>
                    <a:pt x="700" y="1661"/>
                    <a:pt x="717" y="1486"/>
                  </a:cubicBezTo>
                  <a:cubicBezTo>
                    <a:pt x="717" y="1399"/>
                    <a:pt x="665" y="1329"/>
                    <a:pt x="577" y="1329"/>
                  </a:cubicBezTo>
                  <a:cubicBezTo>
                    <a:pt x="570" y="1327"/>
                    <a:pt x="562" y="1326"/>
                    <a:pt x="555" y="1326"/>
                  </a:cubicBezTo>
                  <a:close/>
                  <a:moveTo>
                    <a:pt x="455" y="2640"/>
                  </a:moveTo>
                  <a:cubicBezTo>
                    <a:pt x="385" y="2640"/>
                    <a:pt x="315" y="2692"/>
                    <a:pt x="297" y="2780"/>
                  </a:cubicBezTo>
                  <a:cubicBezTo>
                    <a:pt x="280" y="2954"/>
                    <a:pt x="262" y="3129"/>
                    <a:pt x="245" y="3304"/>
                  </a:cubicBezTo>
                  <a:cubicBezTo>
                    <a:pt x="245" y="3391"/>
                    <a:pt x="297" y="3461"/>
                    <a:pt x="385" y="3461"/>
                  </a:cubicBezTo>
                  <a:cubicBezTo>
                    <a:pt x="392" y="3463"/>
                    <a:pt x="400" y="3464"/>
                    <a:pt x="407" y="3464"/>
                  </a:cubicBezTo>
                  <a:cubicBezTo>
                    <a:pt x="469" y="3464"/>
                    <a:pt x="527" y="3402"/>
                    <a:pt x="542" y="3339"/>
                  </a:cubicBezTo>
                  <a:cubicBezTo>
                    <a:pt x="560" y="3164"/>
                    <a:pt x="577" y="2989"/>
                    <a:pt x="595" y="2797"/>
                  </a:cubicBezTo>
                  <a:cubicBezTo>
                    <a:pt x="595" y="2727"/>
                    <a:pt x="542" y="2657"/>
                    <a:pt x="455" y="2640"/>
                  </a:cubicBezTo>
                  <a:close/>
                  <a:moveTo>
                    <a:pt x="305" y="3966"/>
                  </a:moveTo>
                  <a:cubicBezTo>
                    <a:pt x="231" y="3966"/>
                    <a:pt x="175" y="4028"/>
                    <a:pt x="175" y="4091"/>
                  </a:cubicBezTo>
                  <a:cubicBezTo>
                    <a:pt x="158" y="4266"/>
                    <a:pt x="140" y="4458"/>
                    <a:pt x="123" y="4633"/>
                  </a:cubicBezTo>
                  <a:cubicBezTo>
                    <a:pt x="123" y="4703"/>
                    <a:pt x="175" y="4773"/>
                    <a:pt x="262" y="4790"/>
                  </a:cubicBezTo>
                  <a:cubicBezTo>
                    <a:pt x="332" y="4790"/>
                    <a:pt x="402" y="4738"/>
                    <a:pt x="420" y="4650"/>
                  </a:cubicBezTo>
                  <a:cubicBezTo>
                    <a:pt x="437" y="4475"/>
                    <a:pt x="455" y="4301"/>
                    <a:pt x="472" y="4126"/>
                  </a:cubicBezTo>
                  <a:cubicBezTo>
                    <a:pt x="472" y="4038"/>
                    <a:pt x="420" y="3968"/>
                    <a:pt x="332" y="3968"/>
                  </a:cubicBezTo>
                  <a:cubicBezTo>
                    <a:pt x="323" y="3967"/>
                    <a:pt x="314" y="3966"/>
                    <a:pt x="305" y="3966"/>
                  </a:cubicBezTo>
                  <a:close/>
                  <a:moveTo>
                    <a:pt x="183" y="5294"/>
                  </a:moveTo>
                  <a:cubicBezTo>
                    <a:pt x="123" y="5294"/>
                    <a:pt x="68" y="5343"/>
                    <a:pt x="53" y="5419"/>
                  </a:cubicBezTo>
                  <a:cubicBezTo>
                    <a:pt x="35" y="5594"/>
                    <a:pt x="18" y="5769"/>
                    <a:pt x="0" y="5944"/>
                  </a:cubicBezTo>
                  <a:cubicBezTo>
                    <a:pt x="0" y="6031"/>
                    <a:pt x="70" y="6101"/>
                    <a:pt x="140" y="6101"/>
                  </a:cubicBezTo>
                  <a:cubicBezTo>
                    <a:pt x="149" y="6103"/>
                    <a:pt x="158" y="6104"/>
                    <a:pt x="167" y="6104"/>
                  </a:cubicBezTo>
                  <a:cubicBezTo>
                    <a:pt x="242" y="6104"/>
                    <a:pt x="297" y="6041"/>
                    <a:pt x="297" y="5979"/>
                  </a:cubicBezTo>
                  <a:cubicBezTo>
                    <a:pt x="315" y="5804"/>
                    <a:pt x="332" y="5629"/>
                    <a:pt x="350" y="5454"/>
                  </a:cubicBezTo>
                  <a:cubicBezTo>
                    <a:pt x="350" y="5367"/>
                    <a:pt x="297" y="5297"/>
                    <a:pt x="210" y="5297"/>
                  </a:cubicBezTo>
                  <a:cubicBezTo>
                    <a:pt x="201" y="5295"/>
                    <a:pt x="192" y="5294"/>
                    <a:pt x="183" y="529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9"/>
            <p:cNvSpPr/>
            <p:nvPr/>
          </p:nvSpPr>
          <p:spPr>
            <a:xfrm rot="-2088369">
              <a:off x="6945649" y="3496741"/>
              <a:ext cx="277961" cy="364087"/>
            </a:xfrm>
            <a:custGeom>
              <a:avLst/>
              <a:gdLst/>
              <a:ahLst/>
              <a:cxnLst/>
              <a:rect l="l" t="t" r="r" b="b"/>
              <a:pathLst>
                <a:path w="6784" h="8886" extrusionOk="0">
                  <a:moveTo>
                    <a:pt x="3559" y="539"/>
                  </a:moveTo>
                  <a:lnTo>
                    <a:pt x="3559" y="539"/>
                  </a:lnTo>
                  <a:cubicBezTo>
                    <a:pt x="4427" y="3124"/>
                    <a:pt x="5318" y="5746"/>
                    <a:pt x="6418" y="8578"/>
                  </a:cubicBezTo>
                  <a:lnTo>
                    <a:pt x="6418" y="8578"/>
                  </a:lnTo>
                  <a:cubicBezTo>
                    <a:pt x="4400" y="8333"/>
                    <a:pt x="2368" y="8103"/>
                    <a:pt x="350" y="7858"/>
                  </a:cubicBezTo>
                  <a:lnTo>
                    <a:pt x="350" y="7858"/>
                  </a:lnTo>
                  <a:cubicBezTo>
                    <a:pt x="1333" y="5195"/>
                    <a:pt x="2394" y="2845"/>
                    <a:pt x="3559" y="539"/>
                  </a:cubicBezTo>
                  <a:close/>
                  <a:moveTo>
                    <a:pt x="3573" y="0"/>
                  </a:moveTo>
                  <a:cubicBezTo>
                    <a:pt x="3526" y="0"/>
                    <a:pt x="3477" y="32"/>
                    <a:pt x="3462" y="75"/>
                  </a:cubicBezTo>
                  <a:cubicBezTo>
                    <a:pt x="2204" y="2540"/>
                    <a:pt x="1067" y="5075"/>
                    <a:pt x="18" y="7941"/>
                  </a:cubicBezTo>
                  <a:cubicBezTo>
                    <a:pt x="1" y="7976"/>
                    <a:pt x="1" y="8029"/>
                    <a:pt x="18" y="8064"/>
                  </a:cubicBezTo>
                  <a:cubicBezTo>
                    <a:pt x="53" y="8099"/>
                    <a:pt x="88" y="8134"/>
                    <a:pt x="141" y="8134"/>
                  </a:cubicBezTo>
                  <a:cubicBezTo>
                    <a:pt x="2291" y="8378"/>
                    <a:pt x="4459" y="8641"/>
                    <a:pt x="6626" y="8885"/>
                  </a:cubicBezTo>
                  <a:cubicBezTo>
                    <a:pt x="6661" y="8885"/>
                    <a:pt x="6714" y="8868"/>
                    <a:pt x="6749" y="8833"/>
                  </a:cubicBezTo>
                  <a:cubicBezTo>
                    <a:pt x="6784" y="8798"/>
                    <a:pt x="6784" y="8728"/>
                    <a:pt x="6766" y="8693"/>
                  </a:cubicBezTo>
                  <a:cubicBezTo>
                    <a:pt x="5577" y="5651"/>
                    <a:pt x="4651" y="2872"/>
                    <a:pt x="3724" y="92"/>
                  </a:cubicBezTo>
                  <a:cubicBezTo>
                    <a:pt x="3707" y="40"/>
                    <a:pt x="3654" y="5"/>
                    <a:pt x="3602" y="5"/>
                  </a:cubicBezTo>
                  <a:cubicBezTo>
                    <a:pt x="3593" y="2"/>
                    <a:pt x="3583" y="0"/>
                    <a:pt x="35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9"/>
            <p:cNvSpPr/>
            <p:nvPr/>
          </p:nvSpPr>
          <p:spPr>
            <a:xfrm rot="-2088369">
              <a:off x="7068011" y="3439152"/>
              <a:ext cx="197736" cy="364456"/>
            </a:xfrm>
            <a:custGeom>
              <a:avLst/>
              <a:gdLst/>
              <a:ahLst/>
              <a:cxnLst/>
              <a:rect l="l" t="t" r="r" b="b"/>
              <a:pathLst>
                <a:path w="4826" h="8895" extrusionOk="0">
                  <a:moveTo>
                    <a:pt x="158" y="1"/>
                  </a:moveTo>
                  <a:cubicBezTo>
                    <a:pt x="128" y="1"/>
                    <a:pt x="98" y="11"/>
                    <a:pt x="70" y="31"/>
                  </a:cubicBezTo>
                  <a:cubicBezTo>
                    <a:pt x="18" y="84"/>
                    <a:pt x="0" y="171"/>
                    <a:pt x="53" y="241"/>
                  </a:cubicBezTo>
                  <a:lnTo>
                    <a:pt x="4503" y="6312"/>
                  </a:lnTo>
                  <a:lnTo>
                    <a:pt x="4503" y="6312"/>
                  </a:lnTo>
                  <a:cubicBezTo>
                    <a:pt x="4057" y="7093"/>
                    <a:pt x="3534" y="7889"/>
                    <a:pt x="3077" y="8685"/>
                  </a:cubicBezTo>
                  <a:cubicBezTo>
                    <a:pt x="3042" y="8755"/>
                    <a:pt x="3059" y="8842"/>
                    <a:pt x="3129" y="8877"/>
                  </a:cubicBezTo>
                  <a:cubicBezTo>
                    <a:pt x="3153" y="8889"/>
                    <a:pt x="3178" y="8894"/>
                    <a:pt x="3203" y="8894"/>
                  </a:cubicBezTo>
                  <a:cubicBezTo>
                    <a:pt x="3254" y="8894"/>
                    <a:pt x="3304" y="8871"/>
                    <a:pt x="3339" y="8824"/>
                  </a:cubicBezTo>
                  <a:cubicBezTo>
                    <a:pt x="3794" y="8020"/>
                    <a:pt x="4336" y="7199"/>
                    <a:pt x="4790" y="6377"/>
                  </a:cubicBezTo>
                  <a:cubicBezTo>
                    <a:pt x="4825" y="6325"/>
                    <a:pt x="4825" y="6272"/>
                    <a:pt x="4790" y="6220"/>
                  </a:cubicBezTo>
                  <a:lnTo>
                    <a:pt x="280" y="66"/>
                  </a:lnTo>
                  <a:cubicBezTo>
                    <a:pt x="248" y="24"/>
                    <a:pt x="204" y="1"/>
                    <a:pt x="1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CUSTOM_4">
    <p:bg>
      <p:bgPr>
        <a:solidFill>
          <a:schemeClr val="dk2"/>
        </a:solidFill>
        <a:effectLst/>
      </p:bgPr>
    </p:bg>
    <p:spTree>
      <p:nvGrpSpPr>
        <p:cNvPr id="1" name="Shape 655"/>
        <p:cNvGrpSpPr/>
        <p:nvPr/>
      </p:nvGrpSpPr>
      <p:grpSpPr>
        <a:xfrm>
          <a:off x="0" y="0"/>
          <a:ext cx="0" cy="0"/>
          <a:chOff x="0" y="0"/>
          <a:chExt cx="0" cy="0"/>
        </a:xfrm>
      </p:grpSpPr>
      <p:sp>
        <p:nvSpPr>
          <p:cNvPr id="656" name="Google Shape;656;p25"/>
          <p:cNvSpPr txBox="1">
            <a:spLocks noGrp="1"/>
          </p:cNvSpPr>
          <p:nvPr>
            <p:ph type="title"/>
          </p:nvPr>
        </p:nvSpPr>
        <p:spPr>
          <a:xfrm>
            <a:off x="720000" y="1398725"/>
            <a:ext cx="7620000" cy="156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3100"/>
              <a:buFont typeface="Raleway"/>
              <a:buNone/>
              <a:defRPr sz="3100" b="1">
                <a:latin typeface="Raleway"/>
                <a:ea typeface="Raleway"/>
                <a:cs typeface="Raleway"/>
                <a:sym typeface="Raleway"/>
              </a:defRPr>
            </a:lvl1pPr>
            <a:lvl2pPr lvl="1" algn="r" rtl="0">
              <a:lnSpc>
                <a:spcPct val="115000"/>
              </a:lnSpc>
              <a:spcBef>
                <a:spcPts val="0"/>
              </a:spcBef>
              <a:spcAft>
                <a:spcPts val="0"/>
              </a:spcAft>
              <a:buSzPts val="5300"/>
              <a:buNone/>
              <a:defRPr sz="5300">
                <a:highlight>
                  <a:schemeClr val="accent1"/>
                </a:highlight>
              </a:defRPr>
            </a:lvl2pPr>
            <a:lvl3pPr lvl="2" algn="r" rtl="0">
              <a:lnSpc>
                <a:spcPct val="115000"/>
              </a:lnSpc>
              <a:spcBef>
                <a:spcPts val="0"/>
              </a:spcBef>
              <a:spcAft>
                <a:spcPts val="0"/>
              </a:spcAft>
              <a:buSzPts val="5300"/>
              <a:buNone/>
              <a:defRPr sz="5300">
                <a:highlight>
                  <a:schemeClr val="accent1"/>
                </a:highlight>
              </a:defRPr>
            </a:lvl3pPr>
            <a:lvl4pPr lvl="3" algn="r" rtl="0">
              <a:lnSpc>
                <a:spcPct val="115000"/>
              </a:lnSpc>
              <a:spcBef>
                <a:spcPts val="0"/>
              </a:spcBef>
              <a:spcAft>
                <a:spcPts val="0"/>
              </a:spcAft>
              <a:buSzPts val="5300"/>
              <a:buNone/>
              <a:defRPr sz="5300">
                <a:highlight>
                  <a:schemeClr val="accent1"/>
                </a:highlight>
              </a:defRPr>
            </a:lvl4pPr>
            <a:lvl5pPr lvl="4" algn="r" rtl="0">
              <a:lnSpc>
                <a:spcPct val="115000"/>
              </a:lnSpc>
              <a:spcBef>
                <a:spcPts val="0"/>
              </a:spcBef>
              <a:spcAft>
                <a:spcPts val="0"/>
              </a:spcAft>
              <a:buSzPts val="5300"/>
              <a:buNone/>
              <a:defRPr sz="5300">
                <a:highlight>
                  <a:schemeClr val="accent1"/>
                </a:highlight>
              </a:defRPr>
            </a:lvl5pPr>
            <a:lvl6pPr lvl="5" algn="r" rtl="0">
              <a:lnSpc>
                <a:spcPct val="115000"/>
              </a:lnSpc>
              <a:spcBef>
                <a:spcPts val="0"/>
              </a:spcBef>
              <a:spcAft>
                <a:spcPts val="0"/>
              </a:spcAft>
              <a:buSzPts val="5300"/>
              <a:buNone/>
              <a:defRPr sz="5300">
                <a:highlight>
                  <a:schemeClr val="accent1"/>
                </a:highlight>
              </a:defRPr>
            </a:lvl6pPr>
            <a:lvl7pPr lvl="6" algn="r" rtl="0">
              <a:lnSpc>
                <a:spcPct val="115000"/>
              </a:lnSpc>
              <a:spcBef>
                <a:spcPts val="0"/>
              </a:spcBef>
              <a:spcAft>
                <a:spcPts val="0"/>
              </a:spcAft>
              <a:buSzPts val="5300"/>
              <a:buNone/>
              <a:defRPr sz="5300">
                <a:highlight>
                  <a:schemeClr val="accent1"/>
                </a:highlight>
              </a:defRPr>
            </a:lvl7pPr>
            <a:lvl8pPr lvl="7" algn="r" rtl="0">
              <a:lnSpc>
                <a:spcPct val="115000"/>
              </a:lnSpc>
              <a:spcBef>
                <a:spcPts val="0"/>
              </a:spcBef>
              <a:spcAft>
                <a:spcPts val="0"/>
              </a:spcAft>
              <a:buSzPts val="5300"/>
              <a:buNone/>
              <a:defRPr sz="5300">
                <a:highlight>
                  <a:schemeClr val="accent1"/>
                </a:highlight>
              </a:defRPr>
            </a:lvl8pPr>
            <a:lvl9pPr lvl="8" algn="r" rtl="0">
              <a:lnSpc>
                <a:spcPct val="115000"/>
              </a:lnSpc>
              <a:spcBef>
                <a:spcPts val="0"/>
              </a:spcBef>
              <a:spcAft>
                <a:spcPts val="0"/>
              </a:spcAft>
              <a:buSzPts val="5300"/>
              <a:buNone/>
              <a:defRPr sz="5300">
                <a:highlight>
                  <a:schemeClr val="accent1"/>
                </a:highlight>
              </a:defRPr>
            </a:lvl9pPr>
          </a:lstStyle>
          <a:p>
            <a:endParaRPr/>
          </a:p>
        </p:txBody>
      </p:sp>
      <p:sp>
        <p:nvSpPr>
          <p:cNvPr id="657" name="Google Shape;657;p25"/>
          <p:cNvSpPr txBox="1">
            <a:spLocks noGrp="1"/>
          </p:cNvSpPr>
          <p:nvPr>
            <p:ph type="title" idx="2"/>
          </p:nvPr>
        </p:nvSpPr>
        <p:spPr>
          <a:xfrm>
            <a:off x="720000" y="2714625"/>
            <a:ext cx="3984000" cy="1028700"/>
          </a:xfrm>
          <a:prstGeom prst="rect">
            <a:avLst/>
          </a:prstGeom>
        </p:spPr>
        <p:txBody>
          <a:bodyPr spcFirstLastPara="1" wrap="square" lIns="91425" tIns="91425" rIns="91425" bIns="91425" anchor="ctr" anchorCtr="0">
            <a:noAutofit/>
          </a:bodyPr>
          <a:lstStyle>
            <a:lvl1pPr lvl="0" rtl="0">
              <a:spcBef>
                <a:spcPts val="0"/>
              </a:spcBef>
              <a:spcAft>
                <a:spcPts val="0"/>
              </a:spcAft>
              <a:buSzPts val="2100"/>
              <a:buNone/>
              <a:defRPr sz="2100">
                <a:highlight>
                  <a:schemeClr val="accent1"/>
                </a:highlight>
                <a:latin typeface="Arial" panose="020B0604020202020204" pitchFamily="34" charset="0"/>
                <a:cs typeface="Arial" panose="020B0604020202020204" pitchFamily="34" charset="0"/>
              </a:defRPr>
            </a:lvl1pPr>
            <a:lvl2pPr lvl="1" algn="r" rtl="0">
              <a:spcBef>
                <a:spcPts val="0"/>
              </a:spcBef>
              <a:spcAft>
                <a:spcPts val="0"/>
              </a:spcAft>
              <a:buSzPts val="4800"/>
              <a:buNone/>
              <a:defRPr sz="4800">
                <a:highlight>
                  <a:schemeClr val="accent1"/>
                </a:highlight>
              </a:defRPr>
            </a:lvl2pPr>
            <a:lvl3pPr lvl="2" algn="r" rtl="0">
              <a:spcBef>
                <a:spcPts val="0"/>
              </a:spcBef>
              <a:spcAft>
                <a:spcPts val="0"/>
              </a:spcAft>
              <a:buSzPts val="4800"/>
              <a:buNone/>
              <a:defRPr sz="4800">
                <a:highlight>
                  <a:schemeClr val="accent1"/>
                </a:highlight>
              </a:defRPr>
            </a:lvl3pPr>
            <a:lvl4pPr lvl="3" algn="r" rtl="0">
              <a:spcBef>
                <a:spcPts val="0"/>
              </a:spcBef>
              <a:spcAft>
                <a:spcPts val="0"/>
              </a:spcAft>
              <a:buSzPts val="4800"/>
              <a:buNone/>
              <a:defRPr sz="4800">
                <a:highlight>
                  <a:schemeClr val="accent1"/>
                </a:highlight>
              </a:defRPr>
            </a:lvl4pPr>
            <a:lvl5pPr lvl="4" algn="r" rtl="0">
              <a:spcBef>
                <a:spcPts val="0"/>
              </a:spcBef>
              <a:spcAft>
                <a:spcPts val="0"/>
              </a:spcAft>
              <a:buSzPts val="4800"/>
              <a:buNone/>
              <a:defRPr sz="4800">
                <a:highlight>
                  <a:schemeClr val="accent1"/>
                </a:highlight>
              </a:defRPr>
            </a:lvl5pPr>
            <a:lvl6pPr lvl="5" algn="r" rtl="0">
              <a:spcBef>
                <a:spcPts val="0"/>
              </a:spcBef>
              <a:spcAft>
                <a:spcPts val="0"/>
              </a:spcAft>
              <a:buSzPts val="4800"/>
              <a:buNone/>
              <a:defRPr sz="4800">
                <a:highlight>
                  <a:schemeClr val="accent1"/>
                </a:highlight>
              </a:defRPr>
            </a:lvl6pPr>
            <a:lvl7pPr lvl="6" algn="r" rtl="0">
              <a:spcBef>
                <a:spcPts val="0"/>
              </a:spcBef>
              <a:spcAft>
                <a:spcPts val="0"/>
              </a:spcAft>
              <a:buSzPts val="4800"/>
              <a:buNone/>
              <a:defRPr sz="4800">
                <a:highlight>
                  <a:schemeClr val="accent1"/>
                </a:highlight>
              </a:defRPr>
            </a:lvl7pPr>
            <a:lvl8pPr lvl="7" algn="r" rtl="0">
              <a:spcBef>
                <a:spcPts val="0"/>
              </a:spcBef>
              <a:spcAft>
                <a:spcPts val="0"/>
              </a:spcAft>
              <a:buSzPts val="4800"/>
              <a:buNone/>
              <a:defRPr sz="4800">
                <a:highlight>
                  <a:schemeClr val="accent1"/>
                </a:highlight>
              </a:defRPr>
            </a:lvl8pPr>
            <a:lvl9pPr lvl="8" algn="r" rtl="0">
              <a:spcBef>
                <a:spcPts val="0"/>
              </a:spcBef>
              <a:spcAft>
                <a:spcPts val="0"/>
              </a:spcAft>
              <a:buSzPts val="4800"/>
              <a:buNone/>
              <a:defRPr sz="4800">
                <a:highlight>
                  <a:schemeClr val="accent1"/>
                </a:highlight>
              </a:defRPr>
            </a:lvl9pPr>
          </a:lstStyle>
          <a:p>
            <a:endParaRPr dirty="0"/>
          </a:p>
        </p:txBody>
      </p:sp>
      <p:grpSp>
        <p:nvGrpSpPr>
          <p:cNvPr id="658" name="Google Shape;658;p25"/>
          <p:cNvGrpSpPr/>
          <p:nvPr/>
        </p:nvGrpSpPr>
        <p:grpSpPr>
          <a:xfrm rot="10800000">
            <a:off x="6706501" y="3144303"/>
            <a:ext cx="1032560" cy="1103691"/>
            <a:chOff x="319900" y="315700"/>
            <a:chExt cx="342123" cy="365691"/>
          </a:xfrm>
        </p:grpSpPr>
        <p:sp>
          <p:nvSpPr>
            <p:cNvPr id="659" name="Google Shape;659;p25"/>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5"/>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5"/>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5"/>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5"/>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 name="Google Shape;664;p25"/>
          <p:cNvGrpSpPr/>
          <p:nvPr/>
        </p:nvGrpSpPr>
        <p:grpSpPr>
          <a:xfrm rot="10800000">
            <a:off x="245401" y="257476"/>
            <a:ext cx="983296" cy="978525"/>
            <a:chOff x="4636900" y="2064950"/>
            <a:chExt cx="179650" cy="178775"/>
          </a:xfrm>
        </p:grpSpPr>
        <p:sp>
          <p:nvSpPr>
            <p:cNvPr id="665" name="Google Shape;665;p25"/>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5"/>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5"/>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8" name="Google Shape;668;p25"/>
          <p:cNvGrpSpPr/>
          <p:nvPr/>
        </p:nvGrpSpPr>
        <p:grpSpPr>
          <a:xfrm rot="-815775">
            <a:off x="7894318" y="3649179"/>
            <a:ext cx="723116" cy="978684"/>
            <a:chOff x="5408700" y="2855000"/>
            <a:chExt cx="121525" cy="164475"/>
          </a:xfrm>
        </p:grpSpPr>
        <p:sp>
          <p:nvSpPr>
            <p:cNvPr id="669" name="Google Shape;669;p25"/>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5"/>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3">
  <p:cSld name="CUSTOM_7_1">
    <p:bg>
      <p:bgPr>
        <a:solidFill>
          <a:schemeClr val="lt2"/>
        </a:solidFill>
        <a:effectLst/>
      </p:bgPr>
    </p:bg>
    <p:spTree>
      <p:nvGrpSpPr>
        <p:cNvPr id="1" name="Shape 673"/>
        <p:cNvGrpSpPr/>
        <p:nvPr/>
      </p:nvGrpSpPr>
      <p:grpSpPr>
        <a:xfrm>
          <a:off x="0" y="0"/>
          <a:ext cx="0" cy="0"/>
          <a:chOff x="0" y="0"/>
          <a:chExt cx="0" cy="0"/>
        </a:xfrm>
      </p:grpSpPr>
      <p:sp>
        <p:nvSpPr>
          <p:cNvPr id="674" name="Google Shape;674;p27"/>
          <p:cNvSpPr txBox="1">
            <a:spLocks noGrp="1"/>
          </p:cNvSpPr>
          <p:nvPr>
            <p:ph type="title"/>
          </p:nvPr>
        </p:nvSpPr>
        <p:spPr>
          <a:xfrm>
            <a:off x="720000" y="539500"/>
            <a:ext cx="77040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highlight>
                  <a:schemeClr val="accent1"/>
                </a:highlight>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5">
  <p:cSld name="CUSTOM_7_1_1_1">
    <p:bg>
      <p:bgPr>
        <a:solidFill>
          <a:schemeClr val="dk2"/>
        </a:solidFill>
        <a:effectLst/>
      </p:bgPr>
    </p:bg>
    <p:spTree>
      <p:nvGrpSpPr>
        <p:cNvPr id="1" name="Shape 707"/>
        <p:cNvGrpSpPr/>
        <p:nvPr/>
      </p:nvGrpSpPr>
      <p:grpSpPr>
        <a:xfrm>
          <a:off x="0" y="0"/>
          <a:ext cx="0" cy="0"/>
          <a:chOff x="0" y="0"/>
          <a:chExt cx="0" cy="0"/>
        </a:xfrm>
      </p:grpSpPr>
      <p:sp>
        <p:nvSpPr>
          <p:cNvPr id="708" name="Google Shape;708;p29"/>
          <p:cNvSpPr txBox="1">
            <a:spLocks noGrp="1"/>
          </p:cNvSpPr>
          <p:nvPr>
            <p:ph type="title"/>
          </p:nvPr>
        </p:nvSpPr>
        <p:spPr>
          <a:xfrm>
            <a:off x="720000" y="539500"/>
            <a:ext cx="77040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highlight>
                  <a:schemeClr val="accent1"/>
                </a:highlight>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grpSp>
        <p:nvGrpSpPr>
          <p:cNvPr id="709" name="Google Shape;709;p29"/>
          <p:cNvGrpSpPr/>
          <p:nvPr/>
        </p:nvGrpSpPr>
        <p:grpSpPr>
          <a:xfrm rot="10800000">
            <a:off x="7914501" y="4239815"/>
            <a:ext cx="1032560" cy="1103691"/>
            <a:chOff x="319900" y="315700"/>
            <a:chExt cx="342123" cy="365691"/>
          </a:xfrm>
        </p:grpSpPr>
        <p:sp>
          <p:nvSpPr>
            <p:cNvPr id="710" name="Google Shape;710;p29"/>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9"/>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9"/>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9"/>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9"/>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 name="Google Shape;715;p29"/>
          <p:cNvGrpSpPr/>
          <p:nvPr/>
        </p:nvGrpSpPr>
        <p:grpSpPr>
          <a:xfrm rot="3809764">
            <a:off x="528137" y="3554800"/>
            <a:ext cx="687878" cy="930992"/>
            <a:chOff x="5408700" y="2855000"/>
            <a:chExt cx="121525" cy="164475"/>
          </a:xfrm>
        </p:grpSpPr>
        <p:sp>
          <p:nvSpPr>
            <p:cNvPr id="716" name="Google Shape;716;p29"/>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9"/>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8" name="Google Shape;718;p29"/>
          <p:cNvGrpSpPr/>
          <p:nvPr/>
        </p:nvGrpSpPr>
        <p:grpSpPr>
          <a:xfrm rot="538127">
            <a:off x="36955" y="4513302"/>
            <a:ext cx="1018983" cy="554153"/>
            <a:chOff x="1449934" y="4565833"/>
            <a:chExt cx="320467" cy="168684"/>
          </a:xfrm>
        </p:grpSpPr>
        <p:sp>
          <p:nvSpPr>
            <p:cNvPr id="719" name="Google Shape;719;p29"/>
            <p:cNvSpPr/>
            <p:nvPr/>
          </p:nvSpPr>
          <p:spPr>
            <a:xfrm>
              <a:off x="1449934" y="4565833"/>
              <a:ext cx="65112" cy="148810"/>
            </a:xfrm>
            <a:custGeom>
              <a:avLst/>
              <a:gdLst/>
              <a:ahLst/>
              <a:cxnLst/>
              <a:rect l="l" t="t" r="r" b="b"/>
              <a:pathLst>
                <a:path w="2021" h="4620" extrusionOk="0">
                  <a:moveTo>
                    <a:pt x="1806" y="0"/>
                  </a:moveTo>
                  <a:cubicBezTo>
                    <a:pt x="1773" y="0"/>
                    <a:pt x="1741" y="8"/>
                    <a:pt x="1712" y="25"/>
                  </a:cubicBezTo>
                  <a:cubicBezTo>
                    <a:pt x="951" y="489"/>
                    <a:pt x="404" y="1225"/>
                    <a:pt x="191" y="2093"/>
                  </a:cubicBezTo>
                  <a:cubicBezTo>
                    <a:pt x="0" y="2936"/>
                    <a:pt x="179" y="3828"/>
                    <a:pt x="678" y="4541"/>
                  </a:cubicBezTo>
                  <a:cubicBezTo>
                    <a:pt x="702" y="4576"/>
                    <a:pt x="737" y="4600"/>
                    <a:pt x="773" y="4612"/>
                  </a:cubicBezTo>
                  <a:cubicBezTo>
                    <a:pt x="793" y="4617"/>
                    <a:pt x="814" y="4620"/>
                    <a:pt x="836" y="4620"/>
                  </a:cubicBezTo>
                  <a:cubicBezTo>
                    <a:pt x="868" y="4620"/>
                    <a:pt x="899" y="4614"/>
                    <a:pt x="927" y="4600"/>
                  </a:cubicBezTo>
                  <a:cubicBezTo>
                    <a:pt x="1010" y="4553"/>
                    <a:pt x="1034" y="4446"/>
                    <a:pt x="975" y="4374"/>
                  </a:cubicBezTo>
                  <a:cubicBezTo>
                    <a:pt x="523" y="3733"/>
                    <a:pt x="369" y="2925"/>
                    <a:pt x="535" y="2164"/>
                  </a:cubicBezTo>
                  <a:cubicBezTo>
                    <a:pt x="725" y="1380"/>
                    <a:pt x="1224" y="714"/>
                    <a:pt x="1914" y="298"/>
                  </a:cubicBezTo>
                  <a:cubicBezTo>
                    <a:pt x="1997" y="251"/>
                    <a:pt x="2021" y="144"/>
                    <a:pt x="1961" y="73"/>
                  </a:cubicBezTo>
                  <a:cubicBezTo>
                    <a:pt x="1923" y="27"/>
                    <a:pt x="1865" y="0"/>
                    <a:pt x="18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9"/>
            <p:cNvSpPr/>
            <p:nvPr/>
          </p:nvSpPr>
          <p:spPr>
            <a:xfrm>
              <a:off x="1495876" y="4617241"/>
              <a:ext cx="65112" cy="64774"/>
            </a:xfrm>
            <a:custGeom>
              <a:avLst/>
              <a:gdLst/>
              <a:ahLst/>
              <a:cxnLst/>
              <a:rect l="l" t="t" r="r" b="b"/>
              <a:pathLst>
                <a:path w="2021" h="2011" extrusionOk="0">
                  <a:moveTo>
                    <a:pt x="1824" y="1"/>
                  </a:moveTo>
                  <a:cubicBezTo>
                    <a:pt x="1780" y="1"/>
                    <a:pt x="1735" y="15"/>
                    <a:pt x="1700" y="45"/>
                  </a:cubicBezTo>
                  <a:lnTo>
                    <a:pt x="1034" y="627"/>
                  </a:lnTo>
                  <a:lnTo>
                    <a:pt x="749" y="105"/>
                  </a:lnTo>
                  <a:cubicBezTo>
                    <a:pt x="716" y="47"/>
                    <a:pt x="660" y="12"/>
                    <a:pt x="601" y="12"/>
                  </a:cubicBezTo>
                  <a:cubicBezTo>
                    <a:pt x="575" y="12"/>
                    <a:pt x="549" y="19"/>
                    <a:pt x="523" y="33"/>
                  </a:cubicBezTo>
                  <a:cubicBezTo>
                    <a:pt x="428" y="57"/>
                    <a:pt x="393" y="164"/>
                    <a:pt x="440" y="247"/>
                  </a:cubicBezTo>
                  <a:lnTo>
                    <a:pt x="773" y="853"/>
                  </a:lnTo>
                  <a:lnTo>
                    <a:pt x="72" y="1471"/>
                  </a:lnTo>
                  <a:cubicBezTo>
                    <a:pt x="0" y="1531"/>
                    <a:pt x="0" y="1638"/>
                    <a:pt x="72" y="1697"/>
                  </a:cubicBezTo>
                  <a:cubicBezTo>
                    <a:pt x="95" y="1721"/>
                    <a:pt x="119" y="1733"/>
                    <a:pt x="143" y="1744"/>
                  </a:cubicBezTo>
                  <a:cubicBezTo>
                    <a:pt x="158" y="1747"/>
                    <a:pt x="173" y="1749"/>
                    <a:pt x="189" y="1749"/>
                  </a:cubicBezTo>
                  <a:cubicBezTo>
                    <a:pt x="237" y="1749"/>
                    <a:pt x="286" y="1736"/>
                    <a:pt x="321" y="1709"/>
                  </a:cubicBezTo>
                  <a:lnTo>
                    <a:pt x="939" y="1162"/>
                  </a:lnTo>
                  <a:lnTo>
                    <a:pt x="1355" y="1923"/>
                  </a:lnTo>
                  <a:cubicBezTo>
                    <a:pt x="1379" y="1958"/>
                    <a:pt x="1414" y="1994"/>
                    <a:pt x="1462" y="2006"/>
                  </a:cubicBezTo>
                  <a:cubicBezTo>
                    <a:pt x="1472" y="2009"/>
                    <a:pt x="1484" y="2011"/>
                    <a:pt x="1496" y="2011"/>
                  </a:cubicBezTo>
                  <a:cubicBezTo>
                    <a:pt x="1525" y="2011"/>
                    <a:pt x="1559" y="2002"/>
                    <a:pt x="1593" y="1994"/>
                  </a:cubicBezTo>
                  <a:cubicBezTo>
                    <a:pt x="1676" y="1958"/>
                    <a:pt x="1712" y="1851"/>
                    <a:pt x="1664" y="1768"/>
                  </a:cubicBezTo>
                  <a:lnTo>
                    <a:pt x="1201" y="925"/>
                  </a:lnTo>
                  <a:lnTo>
                    <a:pt x="1949" y="283"/>
                  </a:lnTo>
                  <a:cubicBezTo>
                    <a:pt x="2020" y="223"/>
                    <a:pt x="2020" y="105"/>
                    <a:pt x="1949" y="45"/>
                  </a:cubicBezTo>
                  <a:cubicBezTo>
                    <a:pt x="1914" y="15"/>
                    <a:pt x="1869" y="1"/>
                    <a:pt x="18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9"/>
            <p:cNvSpPr/>
            <p:nvPr/>
          </p:nvSpPr>
          <p:spPr>
            <a:xfrm>
              <a:off x="1570524" y="4645295"/>
              <a:ext cx="49035" cy="15557"/>
            </a:xfrm>
            <a:custGeom>
              <a:avLst/>
              <a:gdLst/>
              <a:ahLst/>
              <a:cxnLst/>
              <a:rect l="l" t="t" r="r" b="b"/>
              <a:pathLst>
                <a:path w="1522" h="483" extrusionOk="0">
                  <a:moveTo>
                    <a:pt x="172" y="1"/>
                  </a:moveTo>
                  <a:cubicBezTo>
                    <a:pt x="93" y="1"/>
                    <a:pt x="23" y="56"/>
                    <a:pt x="12" y="137"/>
                  </a:cubicBezTo>
                  <a:cubicBezTo>
                    <a:pt x="1" y="220"/>
                    <a:pt x="48" y="303"/>
                    <a:pt x="131" y="315"/>
                  </a:cubicBezTo>
                  <a:lnTo>
                    <a:pt x="155" y="315"/>
                  </a:lnTo>
                  <a:lnTo>
                    <a:pt x="1308" y="481"/>
                  </a:lnTo>
                  <a:cubicBezTo>
                    <a:pt x="1316" y="482"/>
                    <a:pt x="1324" y="483"/>
                    <a:pt x="1332" y="483"/>
                  </a:cubicBezTo>
                  <a:cubicBezTo>
                    <a:pt x="1418" y="483"/>
                    <a:pt x="1499" y="426"/>
                    <a:pt x="1510" y="339"/>
                  </a:cubicBezTo>
                  <a:cubicBezTo>
                    <a:pt x="1522" y="256"/>
                    <a:pt x="1450" y="172"/>
                    <a:pt x="1367" y="160"/>
                  </a:cubicBezTo>
                  <a:lnTo>
                    <a:pt x="214" y="6"/>
                  </a:lnTo>
                  <a:cubicBezTo>
                    <a:pt x="200" y="2"/>
                    <a:pt x="186"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9"/>
            <p:cNvSpPr/>
            <p:nvPr/>
          </p:nvSpPr>
          <p:spPr>
            <a:xfrm>
              <a:off x="1624875" y="4635987"/>
              <a:ext cx="55543" cy="72183"/>
            </a:xfrm>
            <a:custGeom>
              <a:avLst/>
              <a:gdLst/>
              <a:ahLst/>
              <a:cxnLst/>
              <a:rect l="l" t="t" r="r" b="b"/>
              <a:pathLst>
                <a:path w="1724" h="2241" extrusionOk="0">
                  <a:moveTo>
                    <a:pt x="686" y="1"/>
                  </a:moveTo>
                  <a:cubicBezTo>
                    <a:pt x="640" y="1"/>
                    <a:pt x="595" y="16"/>
                    <a:pt x="559" y="45"/>
                  </a:cubicBezTo>
                  <a:cubicBezTo>
                    <a:pt x="405" y="200"/>
                    <a:pt x="357" y="426"/>
                    <a:pt x="441" y="628"/>
                  </a:cubicBezTo>
                  <a:cubicBezTo>
                    <a:pt x="512" y="842"/>
                    <a:pt x="702" y="996"/>
                    <a:pt x="928" y="1032"/>
                  </a:cubicBezTo>
                  <a:cubicBezTo>
                    <a:pt x="953" y="1036"/>
                    <a:pt x="978" y="1038"/>
                    <a:pt x="1003" y="1038"/>
                  </a:cubicBezTo>
                  <a:cubicBezTo>
                    <a:pt x="1124" y="1038"/>
                    <a:pt x="1248" y="993"/>
                    <a:pt x="1356" y="925"/>
                  </a:cubicBezTo>
                  <a:cubicBezTo>
                    <a:pt x="1356" y="996"/>
                    <a:pt x="1356" y="1067"/>
                    <a:pt x="1356" y="1139"/>
                  </a:cubicBezTo>
                  <a:cubicBezTo>
                    <a:pt x="1344" y="1400"/>
                    <a:pt x="1213" y="1650"/>
                    <a:pt x="999" y="1804"/>
                  </a:cubicBezTo>
                  <a:cubicBezTo>
                    <a:pt x="898" y="1875"/>
                    <a:pt x="779" y="1911"/>
                    <a:pt x="662" y="1911"/>
                  </a:cubicBezTo>
                  <a:cubicBezTo>
                    <a:pt x="545" y="1911"/>
                    <a:pt x="429" y="1875"/>
                    <a:pt x="334" y="1804"/>
                  </a:cubicBezTo>
                  <a:cubicBezTo>
                    <a:pt x="292" y="1774"/>
                    <a:pt x="245" y="1760"/>
                    <a:pt x="198" y="1760"/>
                  </a:cubicBezTo>
                  <a:cubicBezTo>
                    <a:pt x="152" y="1760"/>
                    <a:pt x="108" y="1774"/>
                    <a:pt x="72" y="1804"/>
                  </a:cubicBezTo>
                  <a:cubicBezTo>
                    <a:pt x="1" y="1864"/>
                    <a:pt x="1" y="1982"/>
                    <a:pt x="72" y="2042"/>
                  </a:cubicBezTo>
                  <a:cubicBezTo>
                    <a:pt x="167" y="2113"/>
                    <a:pt x="274" y="2173"/>
                    <a:pt x="393" y="2208"/>
                  </a:cubicBezTo>
                  <a:cubicBezTo>
                    <a:pt x="476" y="2230"/>
                    <a:pt x="563" y="2241"/>
                    <a:pt x="650" y="2241"/>
                  </a:cubicBezTo>
                  <a:cubicBezTo>
                    <a:pt x="848" y="2241"/>
                    <a:pt x="1048" y="2185"/>
                    <a:pt x="1213" y="2077"/>
                  </a:cubicBezTo>
                  <a:cubicBezTo>
                    <a:pt x="1510" y="1864"/>
                    <a:pt x="1688" y="1531"/>
                    <a:pt x="1712" y="1174"/>
                  </a:cubicBezTo>
                  <a:cubicBezTo>
                    <a:pt x="1724" y="925"/>
                    <a:pt x="1700" y="675"/>
                    <a:pt x="1641" y="438"/>
                  </a:cubicBezTo>
                  <a:cubicBezTo>
                    <a:pt x="1641" y="354"/>
                    <a:pt x="1617" y="259"/>
                    <a:pt x="1569" y="188"/>
                  </a:cubicBezTo>
                  <a:cubicBezTo>
                    <a:pt x="1542" y="125"/>
                    <a:pt x="1481" y="96"/>
                    <a:pt x="1417" y="96"/>
                  </a:cubicBezTo>
                  <a:cubicBezTo>
                    <a:pt x="1397" y="96"/>
                    <a:pt x="1376" y="99"/>
                    <a:pt x="1356" y="105"/>
                  </a:cubicBezTo>
                  <a:cubicBezTo>
                    <a:pt x="1272" y="129"/>
                    <a:pt x="1225" y="212"/>
                    <a:pt x="1249" y="295"/>
                  </a:cubicBezTo>
                  <a:cubicBezTo>
                    <a:pt x="1261" y="343"/>
                    <a:pt x="1272" y="402"/>
                    <a:pt x="1284" y="461"/>
                  </a:cubicBezTo>
                  <a:cubicBezTo>
                    <a:pt x="1272" y="509"/>
                    <a:pt x="1249" y="556"/>
                    <a:pt x="1225" y="592"/>
                  </a:cubicBezTo>
                  <a:cubicBezTo>
                    <a:pt x="1165" y="675"/>
                    <a:pt x="1070" y="711"/>
                    <a:pt x="975" y="711"/>
                  </a:cubicBezTo>
                  <a:cubicBezTo>
                    <a:pt x="880" y="687"/>
                    <a:pt x="797" y="616"/>
                    <a:pt x="773" y="533"/>
                  </a:cubicBezTo>
                  <a:cubicBezTo>
                    <a:pt x="738" y="438"/>
                    <a:pt x="750" y="343"/>
                    <a:pt x="821" y="271"/>
                  </a:cubicBezTo>
                  <a:cubicBezTo>
                    <a:pt x="892" y="212"/>
                    <a:pt x="892" y="105"/>
                    <a:pt x="821" y="45"/>
                  </a:cubicBezTo>
                  <a:cubicBezTo>
                    <a:pt x="779" y="16"/>
                    <a:pt x="732" y="1"/>
                    <a:pt x="6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9"/>
            <p:cNvSpPr/>
            <p:nvPr/>
          </p:nvSpPr>
          <p:spPr>
            <a:xfrm>
              <a:off x="1671203" y="4601458"/>
              <a:ext cx="58604" cy="133060"/>
            </a:xfrm>
            <a:custGeom>
              <a:avLst/>
              <a:gdLst/>
              <a:ahLst/>
              <a:cxnLst/>
              <a:rect l="l" t="t" r="r" b="b"/>
              <a:pathLst>
                <a:path w="1819" h="4131" extrusionOk="0">
                  <a:moveTo>
                    <a:pt x="1150" y="0"/>
                  </a:moveTo>
                  <a:cubicBezTo>
                    <a:pt x="1118" y="0"/>
                    <a:pt x="1087" y="8"/>
                    <a:pt x="1058" y="24"/>
                  </a:cubicBezTo>
                  <a:cubicBezTo>
                    <a:pt x="975" y="60"/>
                    <a:pt x="940" y="167"/>
                    <a:pt x="999" y="238"/>
                  </a:cubicBezTo>
                  <a:cubicBezTo>
                    <a:pt x="1355" y="832"/>
                    <a:pt x="1462" y="1533"/>
                    <a:pt x="1296" y="2199"/>
                  </a:cubicBezTo>
                  <a:cubicBezTo>
                    <a:pt x="1118" y="2876"/>
                    <a:pt x="690" y="3458"/>
                    <a:pt x="96" y="3839"/>
                  </a:cubicBezTo>
                  <a:cubicBezTo>
                    <a:pt x="13" y="3886"/>
                    <a:pt x="1" y="3993"/>
                    <a:pt x="60" y="4064"/>
                  </a:cubicBezTo>
                  <a:cubicBezTo>
                    <a:pt x="84" y="4100"/>
                    <a:pt x="120" y="4124"/>
                    <a:pt x="155" y="4124"/>
                  </a:cubicBezTo>
                  <a:cubicBezTo>
                    <a:pt x="173" y="4128"/>
                    <a:pt x="190" y="4131"/>
                    <a:pt x="207" y="4131"/>
                  </a:cubicBezTo>
                  <a:cubicBezTo>
                    <a:pt x="238" y="4131"/>
                    <a:pt x="268" y="4123"/>
                    <a:pt x="298" y="4100"/>
                  </a:cubicBezTo>
                  <a:cubicBezTo>
                    <a:pt x="963" y="3684"/>
                    <a:pt x="1439" y="3031"/>
                    <a:pt x="1641" y="2282"/>
                  </a:cubicBezTo>
                  <a:cubicBezTo>
                    <a:pt x="1819" y="1533"/>
                    <a:pt x="1700" y="737"/>
                    <a:pt x="1308" y="84"/>
                  </a:cubicBezTo>
                  <a:cubicBezTo>
                    <a:pt x="1269" y="29"/>
                    <a:pt x="1209" y="0"/>
                    <a:pt x="11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9"/>
            <p:cNvSpPr/>
            <p:nvPr/>
          </p:nvSpPr>
          <p:spPr>
            <a:xfrm>
              <a:off x="1731321" y="4567283"/>
              <a:ext cx="39080" cy="49700"/>
            </a:xfrm>
            <a:custGeom>
              <a:avLst/>
              <a:gdLst/>
              <a:ahLst/>
              <a:cxnLst/>
              <a:rect l="l" t="t" r="r" b="b"/>
              <a:pathLst>
                <a:path w="1213" h="1543" extrusionOk="0">
                  <a:moveTo>
                    <a:pt x="347" y="1"/>
                  </a:moveTo>
                  <a:cubicBezTo>
                    <a:pt x="262" y="1"/>
                    <a:pt x="179" y="22"/>
                    <a:pt x="107" y="63"/>
                  </a:cubicBezTo>
                  <a:cubicBezTo>
                    <a:pt x="24" y="111"/>
                    <a:pt x="0" y="218"/>
                    <a:pt x="48" y="289"/>
                  </a:cubicBezTo>
                  <a:cubicBezTo>
                    <a:pt x="84" y="340"/>
                    <a:pt x="139" y="364"/>
                    <a:pt x="195" y="364"/>
                  </a:cubicBezTo>
                  <a:cubicBezTo>
                    <a:pt x="230" y="364"/>
                    <a:pt x="265" y="355"/>
                    <a:pt x="297" y="337"/>
                  </a:cubicBezTo>
                  <a:cubicBezTo>
                    <a:pt x="312" y="332"/>
                    <a:pt x="329" y="329"/>
                    <a:pt x="346" y="329"/>
                  </a:cubicBezTo>
                  <a:cubicBezTo>
                    <a:pt x="370" y="329"/>
                    <a:pt x="395" y="335"/>
                    <a:pt x="416" y="348"/>
                  </a:cubicBezTo>
                  <a:cubicBezTo>
                    <a:pt x="499" y="396"/>
                    <a:pt x="559" y="479"/>
                    <a:pt x="559" y="574"/>
                  </a:cubicBezTo>
                  <a:cubicBezTo>
                    <a:pt x="559" y="764"/>
                    <a:pt x="393" y="943"/>
                    <a:pt x="214" y="1121"/>
                  </a:cubicBezTo>
                  <a:cubicBezTo>
                    <a:pt x="167" y="1168"/>
                    <a:pt x="155" y="1228"/>
                    <a:pt x="167" y="1275"/>
                  </a:cubicBezTo>
                  <a:cubicBezTo>
                    <a:pt x="191" y="1323"/>
                    <a:pt x="238" y="1370"/>
                    <a:pt x="286" y="1382"/>
                  </a:cubicBezTo>
                  <a:lnTo>
                    <a:pt x="297" y="1382"/>
                  </a:lnTo>
                  <a:lnTo>
                    <a:pt x="987" y="1537"/>
                  </a:lnTo>
                  <a:cubicBezTo>
                    <a:pt x="1001" y="1540"/>
                    <a:pt x="1015" y="1542"/>
                    <a:pt x="1029" y="1542"/>
                  </a:cubicBezTo>
                  <a:cubicBezTo>
                    <a:pt x="1106" y="1542"/>
                    <a:pt x="1170" y="1489"/>
                    <a:pt x="1201" y="1418"/>
                  </a:cubicBezTo>
                  <a:cubicBezTo>
                    <a:pt x="1212" y="1323"/>
                    <a:pt x="1153" y="1240"/>
                    <a:pt x="1070" y="1228"/>
                  </a:cubicBezTo>
                  <a:lnTo>
                    <a:pt x="666" y="1145"/>
                  </a:lnTo>
                  <a:cubicBezTo>
                    <a:pt x="808" y="990"/>
                    <a:pt x="904" y="788"/>
                    <a:pt x="915" y="586"/>
                  </a:cubicBezTo>
                  <a:cubicBezTo>
                    <a:pt x="915" y="360"/>
                    <a:pt x="785" y="170"/>
                    <a:pt x="595" y="63"/>
                  </a:cubicBezTo>
                  <a:cubicBezTo>
                    <a:pt x="517" y="22"/>
                    <a:pt x="431" y="1"/>
                    <a:pt x="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5" name="Google Shape;725;p29"/>
          <p:cNvGrpSpPr/>
          <p:nvPr/>
        </p:nvGrpSpPr>
        <p:grpSpPr>
          <a:xfrm>
            <a:off x="8537904" y="3371501"/>
            <a:ext cx="387047" cy="655424"/>
            <a:chOff x="8373629" y="3752501"/>
            <a:chExt cx="387047" cy="655424"/>
          </a:xfrm>
        </p:grpSpPr>
        <p:sp>
          <p:nvSpPr>
            <p:cNvPr id="726" name="Google Shape;726;p29"/>
            <p:cNvSpPr/>
            <p:nvPr/>
          </p:nvSpPr>
          <p:spPr>
            <a:xfrm rot="1069648">
              <a:off x="8484481" y="3780411"/>
              <a:ext cx="222278" cy="254676"/>
            </a:xfrm>
            <a:custGeom>
              <a:avLst/>
              <a:gdLst/>
              <a:ahLst/>
              <a:cxnLst/>
              <a:rect l="l" t="t" r="r" b="b"/>
              <a:pathLst>
                <a:path w="2318" h="2656" extrusionOk="0">
                  <a:moveTo>
                    <a:pt x="1968" y="1"/>
                  </a:moveTo>
                  <a:cubicBezTo>
                    <a:pt x="1912" y="1"/>
                    <a:pt x="1859" y="27"/>
                    <a:pt x="1818" y="77"/>
                  </a:cubicBezTo>
                  <a:lnTo>
                    <a:pt x="1105" y="1075"/>
                  </a:lnTo>
                  <a:lnTo>
                    <a:pt x="321" y="469"/>
                  </a:lnTo>
                  <a:cubicBezTo>
                    <a:pt x="281" y="440"/>
                    <a:pt x="236" y="426"/>
                    <a:pt x="194" y="426"/>
                  </a:cubicBezTo>
                  <a:cubicBezTo>
                    <a:pt x="147" y="426"/>
                    <a:pt x="103" y="443"/>
                    <a:pt x="72" y="481"/>
                  </a:cubicBezTo>
                  <a:cubicBezTo>
                    <a:pt x="0" y="552"/>
                    <a:pt x="12" y="659"/>
                    <a:pt x="84" y="706"/>
                  </a:cubicBezTo>
                  <a:lnTo>
                    <a:pt x="915" y="1360"/>
                  </a:lnTo>
                  <a:lnTo>
                    <a:pt x="179" y="2394"/>
                  </a:lnTo>
                  <a:cubicBezTo>
                    <a:pt x="119" y="2477"/>
                    <a:pt x="143" y="2584"/>
                    <a:pt x="226" y="2620"/>
                  </a:cubicBezTo>
                  <a:cubicBezTo>
                    <a:pt x="250" y="2643"/>
                    <a:pt x="286" y="2655"/>
                    <a:pt x="321" y="2655"/>
                  </a:cubicBezTo>
                  <a:cubicBezTo>
                    <a:pt x="381" y="2655"/>
                    <a:pt x="440" y="2620"/>
                    <a:pt x="476" y="2572"/>
                  </a:cubicBezTo>
                  <a:lnTo>
                    <a:pt x="1189" y="1562"/>
                  </a:lnTo>
                  <a:lnTo>
                    <a:pt x="1997" y="2192"/>
                  </a:lnTo>
                  <a:cubicBezTo>
                    <a:pt x="2032" y="2216"/>
                    <a:pt x="2068" y="2239"/>
                    <a:pt x="2116" y="2239"/>
                  </a:cubicBezTo>
                  <a:cubicBezTo>
                    <a:pt x="2163" y="2239"/>
                    <a:pt x="2211" y="2216"/>
                    <a:pt x="2246" y="2180"/>
                  </a:cubicBezTo>
                  <a:cubicBezTo>
                    <a:pt x="2318" y="2109"/>
                    <a:pt x="2306" y="2002"/>
                    <a:pt x="2234" y="1954"/>
                  </a:cubicBezTo>
                  <a:lnTo>
                    <a:pt x="1391" y="1289"/>
                  </a:lnTo>
                  <a:lnTo>
                    <a:pt x="1985" y="445"/>
                  </a:lnTo>
                  <a:cubicBezTo>
                    <a:pt x="2032" y="433"/>
                    <a:pt x="2080" y="398"/>
                    <a:pt x="2092" y="338"/>
                  </a:cubicBezTo>
                  <a:lnTo>
                    <a:pt x="2139" y="207"/>
                  </a:lnTo>
                  <a:cubicBezTo>
                    <a:pt x="2163" y="136"/>
                    <a:pt x="2127" y="53"/>
                    <a:pt x="2044" y="17"/>
                  </a:cubicBezTo>
                  <a:cubicBezTo>
                    <a:pt x="2018" y="6"/>
                    <a:pt x="1993" y="1"/>
                    <a:pt x="1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9"/>
            <p:cNvSpPr/>
            <p:nvPr/>
          </p:nvSpPr>
          <p:spPr>
            <a:xfrm rot="1069648">
              <a:off x="8374553" y="4046834"/>
              <a:ext cx="385198" cy="66450"/>
            </a:xfrm>
            <a:custGeom>
              <a:avLst/>
              <a:gdLst/>
              <a:ahLst/>
              <a:cxnLst/>
              <a:rect l="l" t="t" r="r" b="b"/>
              <a:pathLst>
                <a:path w="4017" h="693" extrusionOk="0">
                  <a:moveTo>
                    <a:pt x="3215" y="0"/>
                  </a:moveTo>
                  <a:cubicBezTo>
                    <a:pt x="2179" y="0"/>
                    <a:pt x="1153" y="124"/>
                    <a:pt x="143" y="371"/>
                  </a:cubicBezTo>
                  <a:cubicBezTo>
                    <a:pt x="59" y="395"/>
                    <a:pt x="0" y="478"/>
                    <a:pt x="24" y="573"/>
                  </a:cubicBezTo>
                  <a:cubicBezTo>
                    <a:pt x="48" y="645"/>
                    <a:pt x="119" y="692"/>
                    <a:pt x="190" y="692"/>
                  </a:cubicBezTo>
                  <a:lnTo>
                    <a:pt x="238" y="692"/>
                  </a:lnTo>
                  <a:cubicBezTo>
                    <a:pt x="1217" y="455"/>
                    <a:pt x="2213" y="333"/>
                    <a:pt x="3211" y="333"/>
                  </a:cubicBezTo>
                  <a:cubicBezTo>
                    <a:pt x="3412" y="333"/>
                    <a:pt x="3613" y="338"/>
                    <a:pt x="3815" y="348"/>
                  </a:cubicBezTo>
                  <a:cubicBezTo>
                    <a:pt x="3910" y="348"/>
                    <a:pt x="3993" y="288"/>
                    <a:pt x="4005" y="193"/>
                  </a:cubicBezTo>
                  <a:cubicBezTo>
                    <a:pt x="4017" y="98"/>
                    <a:pt x="3933" y="15"/>
                    <a:pt x="3838" y="15"/>
                  </a:cubicBezTo>
                  <a:cubicBezTo>
                    <a:pt x="3630" y="5"/>
                    <a:pt x="3423" y="0"/>
                    <a:pt x="32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9"/>
            <p:cNvSpPr/>
            <p:nvPr/>
          </p:nvSpPr>
          <p:spPr>
            <a:xfrm rot="1069648">
              <a:off x="8451913" y="4128908"/>
              <a:ext cx="173277" cy="258704"/>
            </a:xfrm>
            <a:custGeom>
              <a:avLst/>
              <a:gdLst/>
              <a:ahLst/>
              <a:cxnLst/>
              <a:rect l="l" t="t" r="r" b="b"/>
              <a:pathLst>
                <a:path w="1807" h="2698" extrusionOk="0">
                  <a:moveTo>
                    <a:pt x="301" y="0"/>
                  </a:moveTo>
                  <a:cubicBezTo>
                    <a:pt x="242" y="0"/>
                    <a:pt x="182" y="29"/>
                    <a:pt x="143" y="84"/>
                  </a:cubicBezTo>
                  <a:cubicBezTo>
                    <a:pt x="24" y="298"/>
                    <a:pt x="24" y="559"/>
                    <a:pt x="167" y="761"/>
                  </a:cubicBezTo>
                  <a:cubicBezTo>
                    <a:pt x="297" y="987"/>
                    <a:pt x="547" y="1118"/>
                    <a:pt x="797" y="1129"/>
                  </a:cubicBezTo>
                  <a:cubicBezTo>
                    <a:pt x="1022" y="1129"/>
                    <a:pt x="1224" y="1034"/>
                    <a:pt x="1367" y="868"/>
                  </a:cubicBezTo>
                  <a:cubicBezTo>
                    <a:pt x="1391" y="1011"/>
                    <a:pt x="1414" y="1165"/>
                    <a:pt x="1426" y="1308"/>
                  </a:cubicBezTo>
                  <a:cubicBezTo>
                    <a:pt x="1450" y="1545"/>
                    <a:pt x="1414" y="1795"/>
                    <a:pt x="1308" y="2009"/>
                  </a:cubicBezTo>
                  <a:cubicBezTo>
                    <a:pt x="1212" y="2211"/>
                    <a:pt x="1022" y="2353"/>
                    <a:pt x="797" y="2377"/>
                  </a:cubicBezTo>
                  <a:cubicBezTo>
                    <a:pt x="774" y="2381"/>
                    <a:pt x="751" y="2383"/>
                    <a:pt x="729" y="2383"/>
                  </a:cubicBezTo>
                  <a:cubicBezTo>
                    <a:pt x="563" y="2383"/>
                    <a:pt x="409" y="2271"/>
                    <a:pt x="357" y="2104"/>
                  </a:cubicBezTo>
                  <a:cubicBezTo>
                    <a:pt x="346" y="2016"/>
                    <a:pt x="263" y="1948"/>
                    <a:pt x="176" y="1948"/>
                  </a:cubicBezTo>
                  <a:cubicBezTo>
                    <a:pt x="169" y="1948"/>
                    <a:pt x="162" y="1948"/>
                    <a:pt x="155" y="1949"/>
                  </a:cubicBezTo>
                  <a:cubicBezTo>
                    <a:pt x="60" y="1961"/>
                    <a:pt x="0" y="2044"/>
                    <a:pt x="12" y="2139"/>
                  </a:cubicBezTo>
                  <a:cubicBezTo>
                    <a:pt x="48" y="2448"/>
                    <a:pt x="393" y="2698"/>
                    <a:pt x="761" y="2698"/>
                  </a:cubicBezTo>
                  <a:lnTo>
                    <a:pt x="832" y="2698"/>
                  </a:lnTo>
                  <a:cubicBezTo>
                    <a:pt x="1177" y="2662"/>
                    <a:pt x="1474" y="2448"/>
                    <a:pt x="1628" y="2139"/>
                  </a:cubicBezTo>
                  <a:cubicBezTo>
                    <a:pt x="1759" y="1878"/>
                    <a:pt x="1807" y="1581"/>
                    <a:pt x="1783" y="1296"/>
                  </a:cubicBezTo>
                  <a:cubicBezTo>
                    <a:pt x="1759" y="916"/>
                    <a:pt x="1676" y="559"/>
                    <a:pt x="1521" y="214"/>
                  </a:cubicBezTo>
                  <a:cubicBezTo>
                    <a:pt x="1510" y="167"/>
                    <a:pt x="1486" y="131"/>
                    <a:pt x="1462" y="84"/>
                  </a:cubicBezTo>
                  <a:cubicBezTo>
                    <a:pt x="1429" y="35"/>
                    <a:pt x="1368" y="8"/>
                    <a:pt x="1306" y="8"/>
                  </a:cubicBezTo>
                  <a:cubicBezTo>
                    <a:pt x="1278" y="8"/>
                    <a:pt x="1250" y="13"/>
                    <a:pt x="1224" y="24"/>
                  </a:cubicBezTo>
                  <a:cubicBezTo>
                    <a:pt x="1153" y="60"/>
                    <a:pt x="1105" y="155"/>
                    <a:pt x="1141" y="226"/>
                  </a:cubicBezTo>
                  <a:cubicBezTo>
                    <a:pt x="1165" y="262"/>
                    <a:pt x="1177" y="286"/>
                    <a:pt x="1189" y="321"/>
                  </a:cubicBezTo>
                  <a:cubicBezTo>
                    <a:pt x="1212" y="416"/>
                    <a:pt x="1189" y="523"/>
                    <a:pt x="1129" y="607"/>
                  </a:cubicBezTo>
                  <a:cubicBezTo>
                    <a:pt x="1058" y="725"/>
                    <a:pt x="939" y="797"/>
                    <a:pt x="797" y="809"/>
                  </a:cubicBezTo>
                  <a:cubicBezTo>
                    <a:pt x="666" y="797"/>
                    <a:pt x="547" y="725"/>
                    <a:pt x="476" y="607"/>
                  </a:cubicBezTo>
                  <a:cubicBezTo>
                    <a:pt x="404" y="500"/>
                    <a:pt x="393" y="357"/>
                    <a:pt x="452" y="250"/>
                  </a:cubicBezTo>
                  <a:cubicBezTo>
                    <a:pt x="511" y="167"/>
                    <a:pt x="476" y="60"/>
                    <a:pt x="393" y="24"/>
                  </a:cubicBezTo>
                  <a:cubicBezTo>
                    <a:pt x="364" y="8"/>
                    <a:pt x="333" y="0"/>
                    <a:pt x="3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9" name="Google Shape;729;p29"/>
          <p:cNvGrpSpPr/>
          <p:nvPr/>
        </p:nvGrpSpPr>
        <p:grpSpPr>
          <a:xfrm flipH="1">
            <a:off x="8101427" y="723589"/>
            <a:ext cx="658687" cy="655425"/>
            <a:chOff x="4636900" y="2064950"/>
            <a:chExt cx="179650" cy="178775"/>
          </a:xfrm>
        </p:grpSpPr>
        <p:sp>
          <p:nvSpPr>
            <p:cNvPr id="730" name="Google Shape;730;p29"/>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9"/>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9"/>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3" name="Google Shape;733;p29"/>
          <p:cNvGrpSpPr/>
          <p:nvPr/>
        </p:nvGrpSpPr>
        <p:grpSpPr>
          <a:xfrm flipH="1">
            <a:off x="-164170" y="-178640"/>
            <a:ext cx="1023323" cy="1094037"/>
            <a:chOff x="319900" y="315700"/>
            <a:chExt cx="342123" cy="365691"/>
          </a:xfrm>
        </p:grpSpPr>
        <p:sp>
          <p:nvSpPr>
            <p:cNvPr id="734" name="Google Shape;734;p29"/>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9"/>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9"/>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9"/>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9"/>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5">
    <p:bg>
      <p:bgPr>
        <a:solidFill>
          <a:schemeClr val="dk2"/>
        </a:solidFill>
        <a:effectLst/>
      </p:bgPr>
    </p:bg>
    <p:spTree>
      <p:nvGrpSpPr>
        <p:cNvPr id="1" name="Shape 759"/>
        <p:cNvGrpSpPr/>
        <p:nvPr/>
      </p:nvGrpSpPr>
      <p:grpSpPr>
        <a:xfrm>
          <a:off x="0" y="0"/>
          <a:ext cx="0" cy="0"/>
          <a:chOff x="0" y="0"/>
          <a:chExt cx="0" cy="0"/>
        </a:xfrm>
      </p:grpSpPr>
      <p:sp>
        <p:nvSpPr>
          <p:cNvPr id="760" name="Google Shape;760;p31"/>
          <p:cNvSpPr/>
          <p:nvPr/>
        </p:nvSpPr>
        <p:spPr>
          <a:xfrm>
            <a:off x="980875" y="-276224"/>
            <a:ext cx="32" cy="569408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1"/>
          <p:cNvSpPr/>
          <p:nvPr/>
        </p:nvSpPr>
        <p:spPr>
          <a:xfrm>
            <a:off x="2152904" y="-276224"/>
            <a:ext cx="32" cy="5694083"/>
          </a:xfrm>
          <a:custGeom>
            <a:avLst/>
            <a:gdLst/>
            <a:ahLst/>
            <a:cxnLst/>
            <a:rect l="l" t="t" r="r" b="b"/>
            <a:pathLst>
              <a:path w="1" h="283464" fill="none" extrusionOk="0">
                <a:moveTo>
                  <a:pt x="1" y="283463"/>
                </a:moveTo>
                <a:lnTo>
                  <a:pt x="1"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1"/>
          <p:cNvSpPr/>
          <p:nvPr/>
        </p:nvSpPr>
        <p:spPr>
          <a:xfrm>
            <a:off x="3324966" y="-276224"/>
            <a:ext cx="32" cy="569408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1"/>
          <p:cNvSpPr/>
          <p:nvPr/>
        </p:nvSpPr>
        <p:spPr>
          <a:xfrm>
            <a:off x="4498025" y="-276224"/>
            <a:ext cx="32" cy="569408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1"/>
          <p:cNvSpPr/>
          <p:nvPr/>
        </p:nvSpPr>
        <p:spPr>
          <a:xfrm>
            <a:off x="5670054" y="-276224"/>
            <a:ext cx="32" cy="569408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1"/>
          <p:cNvSpPr/>
          <p:nvPr/>
        </p:nvSpPr>
        <p:spPr>
          <a:xfrm>
            <a:off x="6843113" y="-276224"/>
            <a:ext cx="32" cy="569408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1"/>
          <p:cNvSpPr/>
          <p:nvPr/>
        </p:nvSpPr>
        <p:spPr>
          <a:xfrm>
            <a:off x="8015143" y="-276224"/>
            <a:ext cx="32" cy="5694083"/>
          </a:xfrm>
          <a:custGeom>
            <a:avLst/>
            <a:gdLst/>
            <a:ahLst/>
            <a:cxnLst/>
            <a:rect l="l" t="t" r="r" b="b"/>
            <a:pathLst>
              <a:path w="1" h="283464" fill="none" extrusionOk="0">
                <a:moveTo>
                  <a:pt x="1" y="283463"/>
                </a:moveTo>
                <a:lnTo>
                  <a:pt x="1"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1"/>
          <p:cNvSpPr/>
          <p:nvPr/>
        </p:nvSpPr>
        <p:spPr>
          <a:xfrm>
            <a:off x="-209552" y="4429164"/>
            <a:ext cx="9396785" cy="32"/>
          </a:xfrm>
          <a:custGeom>
            <a:avLst/>
            <a:gdLst/>
            <a:ahLst/>
            <a:cxnLst/>
            <a:rect l="l" t="t" r="r" b="b"/>
            <a:pathLst>
              <a:path w="292007" h="1" fill="none" extrusionOk="0">
                <a:moveTo>
                  <a:pt x="292006" y="1"/>
                </a:moveTo>
                <a:lnTo>
                  <a:pt x="1" y="1"/>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1"/>
          <p:cNvSpPr/>
          <p:nvPr/>
        </p:nvSpPr>
        <p:spPr>
          <a:xfrm>
            <a:off x="-209552" y="3366031"/>
            <a:ext cx="9396785" cy="32"/>
          </a:xfrm>
          <a:custGeom>
            <a:avLst/>
            <a:gdLst/>
            <a:ahLst/>
            <a:cxnLst/>
            <a:rect l="l" t="t" r="r" b="b"/>
            <a:pathLst>
              <a:path w="292007" h="1" fill="none" extrusionOk="0">
                <a:moveTo>
                  <a:pt x="292006" y="1"/>
                </a:moveTo>
                <a:lnTo>
                  <a:pt x="1" y="1"/>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1"/>
          <p:cNvSpPr/>
          <p:nvPr/>
        </p:nvSpPr>
        <p:spPr>
          <a:xfrm>
            <a:off x="-209552" y="1769498"/>
            <a:ext cx="9396785" cy="32"/>
          </a:xfrm>
          <a:custGeom>
            <a:avLst/>
            <a:gdLst/>
            <a:ahLst/>
            <a:cxnLst/>
            <a:rect l="l" t="t" r="r" b="b"/>
            <a:pathLst>
              <a:path w="292007" h="1" fill="none" extrusionOk="0">
                <a:moveTo>
                  <a:pt x="292006" y="1"/>
                </a:moveTo>
                <a:lnTo>
                  <a:pt x="1" y="1"/>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1"/>
          <p:cNvSpPr/>
          <p:nvPr/>
        </p:nvSpPr>
        <p:spPr>
          <a:xfrm>
            <a:off x="-209552" y="631195"/>
            <a:ext cx="9396785" cy="32"/>
          </a:xfrm>
          <a:custGeom>
            <a:avLst/>
            <a:gdLst/>
            <a:ahLst/>
            <a:cxnLst/>
            <a:rect l="l" t="t" r="r" b="b"/>
            <a:pathLst>
              <a:path w="292007" h="1" fill="none" extrusionOk="0">
                <a:moveTo>
                  <a:pt x="292006" y="0"/>
                </a:moveTo>
                <a:lnTo>
                  <a:pt x="1"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CUSTOM_6">
    <p:bg>
      <p:bgPr>
        <a:solidFill>
          <a:schemeClr val="lt2"/>
        </a:solidFill>
        <a:effectLst/>
      </p:bgPr>
    </p:bg>
    <p:spTree>
      <p:nvGrpSpPr>
        <p:cNvPr id="1" name="Shape 771"/>
        <p:cNvGrpSpPr/>
        <p:nvPr/>
      </p:nvGrpSpPr>
      <p:grpSpPr>
        <a:xfrm>
          <a:off x="0" y="0"/>
          <a:ext cx="0" cy="0"/>
          <a:chOff x="0" y="0"/>
          <a:chExt cx="0" cy="0"/>
        </a:xfrm>
      </p:grpSpPr>
      <p:grpSp>
        <p:nvGrpSpPr>
          <p:cNvPr id="772" name="Google Shape;772;p32"/>
          <p:cNvGrpSpPr/>
          <p:nvPr/>
        </p:nvGrpSpPr>
        <p:grpSpPr>
          <a:xfrm>
            <a:off x="96888" y="-280069"/>
            <a:ext cx="1272970" cy="1360954"/>
            <a:chOff x="319900" y="315700"/>
            <a:chExt cx="342123" cy="365691"/>
          </a:xfrm>
        </p:grpSpPr>
        <p:sp>
          <p:nvSpPr>
            <p:cNvPr id="773" name="Google Shape;773;p32"/>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2"/>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2"/>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2"/>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2"/>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8" name="Google Shape;778;p32"/>
          <p:cNvGrpSpPr/>
          <p:nvPr/>
        </p:nvGrpSpPr>
        <p:grpSpPr>
          <a:xfrm>
            <a:off x="-181188" y="1470610"/>
            <a:ext cx="819384" cy="815321"/>
            <a:chOff x="4636900" y="2064950"/>
            <a:chExt cx="179650" cy="178775"/>
          </a:xfrm>
        </p:grpSpPr>
        <p:sp>
          <p:nvSpPr>
            <p:cNvPr id="779" name="Google Shape;779;p32"/>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2"/>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2"/>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2" name="Google Shape;782;p32"/>
          <p:cNvGrpSpPr/>
          <p:nvPr/>
        </p:nvGrpSpPr>
        <p:grpSpPr>
          <a:xfrm rot="1867181">
            <a:off x="1689485" y="-88212"/>
            <a:ext cx="624922" cy="845786"/>
            <a:chOff x="5408700" y="2855000"/>
            <a:chExt cx="121525" cy="164475"/>
          </a:xfrm>
        </p:grpSpPr>
        <p:sp>
          <p:nvSpPr>
            <p:cNvPr id="783" name="Google Shape;783;p32"/>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2"/>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5" name="Google Shape;785;p32"/>
          <p:cNvGrpSpPr/>
          <p:nvPr/>
        </p:nvGrpSpPr>
        <p:grpSpPr>
          <a:xfrm rot="10800000">
            <a:off x="7491926" y="3873153"/>
            <a:ext cx="1032560" cy="1103691"/>
            <a:chOff x="319900" y="315700"/>
            <a:chExt cx="342123" cy="365691"/>
          </a:xfrm>
        </p:grpSpPr>
        <p:sp>
          <p:nvSpPr>
            <p:cNvPr id="786" name="Google Shape;786;p32"/>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2"/>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2"/>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2"/>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2"/>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1" name="Google Shape;791;p32"/>
          <p:cNvGrpSpPr/>
          <p:nvPr/>
        </p:nvGrpSpPr>
        <p:grpSpPr>
          <a:xfrm rot="-815775">
            <a:off x="8142493" y="2704704"/>
            <a:ext cx="723116" cy="978684"/>
            <a:chOff x="5408700" y="2855000"/>
            <a:chExt cx="121525" cy="164475"/>
          </a:xfrm>
        </p:grpSpPr>
        <p:sp>
          <p:nvSpPr>
            <p:cNvPr id="792" name="Google Shape;792;p32"/>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2"/>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3">
  <p:cSld name="CUSTOM_6_1">
    <p:bg>
      <p:bgPr>
        <a:solidFill>
          <a:schemeClr val="dk2"/>
        </a:solidFill>
        <a:effectLst/>
      </p:bgPr>
    </p:bg>
    <p:spTree>
      <p:nvGrpSpPr>
        <p:cNvPr id="1" name="Shape 794"/>
        <p:cNvGrpSpPr/>
        <p:nvPr/>
      </p:nvGrpSpPr>
      <p:grpSpPr>
        <a:xfrm>
          <a:off x="0" y="0"/>
          <a:ext cx="0" cy="0"/>
          <a:chOff x="0" y="0"/>
          <a:chExt cx="0" cy="0"/>
        </a:xfrm>
      </p:grpSpPr>
      <p:grpSp>
        <p:nvGrpSpPr>
          <p:cNvPr id="795" name="Google Shape;795;p33"/>
          <p:cNvGrpSpPr/>
          <p:nvPr/>
        </p:nvGrpSpPr>
        <p:grpSpPr>
          <a:xfrm>
            <a:off x="42324" y="-280065"/>
            <a:ext cx="1023323" cy="1094037"/>
            <a:chOff x="319900" y="315700"/>
            <a:chExt cx="342123" cy="365691"/>
          </a:xfrm>
        </p:grpSpPr>
        <p:sp>
          <p:nvSpPr>
            <p:cNvPr id="796" name="Google Shape;796;p33"/>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3"/>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3"/>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3"/>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3"/>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1" name="Google Shape;801;p33"/>
          <p:cNvGrpSpPr/>
          <p:nvPr/>
        </p:nvGrpSpPr>
        <p:grpSpPr>
          <a:xfrm>
            <a:off x="-181287" y="1127327"/>
            <a:ext cx="658687" cy="655425"/>
            <a:chOff x="4636900" y="2064950"/>
            <a:chExt cx="179650" cy="178775"/>
          </a:xfrm>
        </p:grpSpPr>
        <p:sp>
          <p:nvSpPr>
            <p:cNvPr id="802" name="Google Shape;802;p33"/>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3"/>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3"/>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5" name="Google Shape;805;p33"/>
          <p:cNvGrpSpPr/>
          <p:nvPr/>
        </p:nvGrpSpPr>
        <p:grpSpPr>
          <a:xfrm rot="1867210">
            <a:off x="1322325" y="-125742"/>
            <a:ext cx="502362" cy="679910"/>
            <a:chOff x="5408700" y="2855000"/>
            <a:chExt cx="121525" cy="164475"/>
          </a:xfrm>
        </p:grpSpPr>
        <p:sp>
          <p:nvSpPr>
            <p:cNvPr id="806" name="Google Shape;806;p33"/>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3"/>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8" name="Google Shape;808;p33"/>
          <p:cNvGrpSpPr/>
          <p:nvPr/>
        </p:nvGrpSpPr>
        <p:grpSpPr>
          <a:xfrm rot="-6974189">
            <a:off x="8183672" y="3131513"/>
            <a:ext cx="723113" cy="978679"/>
            <a:chOff x="5408700" y="2855000"/>
            <a:chExt cx="121525" cy="164475"/>
          </a:xfrm>
        </p:grpSpPr>
        <p:sp>
          <p:nvSpPr>
            <p:cNvPr id="809" name="Google Shape;809;p33"/>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3"/>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1" name="Google Shape;811;p33"/>
          <p:cNvGrpSpPr/>
          <p:nvPr/>
        </p:nvGrpSpPr>
        <p:grpSpPr>
          <a:xfrm rot="-1313786">
            <a:off x="7806397" y="4331489"/>
            <a:ext cx="1018985" cy="554162"/>
            <a:chOff x="1449934" y="4565833"/>
            <a:chExt cx="320467" cy="168684"/>
          </a:xfrm>
        </p:grpSpPr>
        <p:sp>
          <p:nvSpPr>
            <p:cNvPr id="812" name="Google Shape;812;p33"/>
            <p:cNvSpPr/>
            <p:nvPr/>
          </p:nvSpPr>
          <p:spPr>
            <a:xfrm>
              <a:off x="1449934" y="4565833"/>
              <a:ext cx="65112" cy="148810"/>
            </a:xfrm>
            <a:custGeom>
              <a:avLst/>
              <a:gdLst/>
              <a:ahLst/>
              <a:cxnLst/>
              <a:rect l="l" t="t" r="r" b="b"/>
              <a:pathLst>
                <a:path w="2021" h="4620" extrusionOk="0">
                  <a:moveTo>
                    <a:pt x="1806" y="0"/>
                  </a:moveTo>
                  <a:cubicBezTo>
                    <a:pt x="1773" y="0"/>
                    <a:pt x="1741" y="8"/>
                    <a:pt x="1712" y="25"/>
                  </a:cubicBezTo>
                  <a:cubicBezTo>
                    <a:pt x="951" y="489"/>
                    <a:pt x="404" y="1225"/>
                    <a:pt x="191" y="2093"/>
                  </a:cubicBezTo>
                  <a:cubicBezTo>
                    <a:pt x="0" y="2936"/>
                    <a:pt x="179" y="3828"/>
                    <a:pt x="678" y="4541"/>
                  </a:cubicBezTo>
                  <a:cubicBezTo>
                    <a:pt x="702" y="4576"/>
                    <a:pt x="737" y="4600"/>
                    <a:pt x="773" y="4612"/>
                  </a:cubicBezTo>
                  <a:cubicBezTo>
                    <a:pt x="793" y="4617"/>
                    <a:pt x="814" y="4620"/>
                    <a:pt x="836" y="4620"/>
                  </a:cubicBezTo>
                  <a:cubicBezTo>
                    <a:pt x="868" y="4620"/>
                    <a:pt x="899" y="4614"/>
                    <a:pt x="927" y="4600"/>
                  </a:cubicBezTo>
                  <a:cubicBezTo>
                    <a:pt x="1010" y="4553"/>
                    <a:pt x="1034" y="4446"/>
                    <a:pt x="975" y="4374"/>
                  </a:cubicBezTo>
                  <a:cubicBezTo>
                    <a:pt x="523" y="3733"/>
                    <a:pt x="369" y="2925"/>
                    <a:pt x="535" y="2164"/>
                  </a:cubicBezTo>
                  <a:cubicBezTo>
                    <a:pt x="725" y="1380"/>
                    <a:pt x="1224" y="714"/>
                    <a:pt x="1914" y="298"/>
                  </a:cubicBezTo>
                  <a:cubicBezTo>
                    <a:pt x="1997" y="251"/>
                    <a:pt x="2021" y="144"/>
                    <a:pt x="1961" y="73"/>
                  </a:cubicBezTo>
                  <a:cubicBezTo>
                    <a:pt x="1923" y="27"/>
                    <a:pt x="1865" y="0"/>
                    <a:pt x="1806"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3"/>
            <p:cNvSpPr/>
            <p:nvPr/>
          </p:nvSpPr>
          <p:spPr>
            <a:xfrm>
              <a:off x="1495876" y="4617241"/>
              <a:ext cx="65112" cy="64774"/>
            </a:xfrm>
            <a:custGeom>
              <a:avLst/>
              <a:gdLst/>
              <a:ahLst/>
              <a:cxnLst/>
              <a:rect l="l" t="t" r="r" b="b"/>
              <a:pathLst>
                <a:path w="2021" h="2011" extrusionOk="0">
                  <a:moveTo>
                    <a:pt x="1824" y="1"/>
                  </a:moveTo>
                  <a:cubicBezTo>
                    <a:pt x="1780" y="1"/>
                    <a:pt x="1735" y="15"/>
                    <a:pt x="1700" y="45"/>
                  </a:cubicBezTo>
                  <a:lnTo>
                    <a:pt x="1034" y="627"/>
                  </a:lnTo>
                  <a:lnTo>
                    <a:pt x="749" y="105"/>
                  </a:lnTo>
                  <a:cubicBezTo>
                    <a:pt x="716" y="47"/>
                    <a:pt x="660" y="12"/>
                    <a:pt x="601" y="12"/>
                  </a:cubicBezTo>
                  <a:cubicBezTo>
                    <a:pt x="575" y="12"/>
                    <a:pt x="549" y="19"/>
                    <a:pt x="523" y="33"/>
                  </a:cubicBezTo>
                  <a:cubicBezTo>
                    <a:pt x="428" y="57"/>
                    <a:pt x="393" y="164"/>
                    <a:pt x="440" y="247"/>
                  </a:cubicBezTo>
                  <a:lnTo>
                    <a:pt x="773" y="853"/>
                  </a:lnTo>
                  <a:lnTo>
                    <a:pt x="72" y="1471"/>
                  </a:lnTo>
                  <a:cubicBezTo>
                    <a:pt x="0" y="1531"/>
                    <a:pt x="0" y="1638"/>
                    <a:pt x="72" y="1697"/>
                  </a:cubicBezTo>
                  <a:cubicBezTo>
                    <a:pt x="95" y="1721"/>
                    <a:pt x="119" y="1733"/>
                    <a:pt x="143" y="1744"/>
                  </a:cubicBezTo>
                  <a:cubicBezTo>
                    <a:pt x="158" y="1747"/>
                    <a:pt x="173" y="1749"/>
                    <a:pt x="189" y="1749"/>
                  </a:cubicBezTo>
                  <a:cubicBezTo>
                    <a:pt x="237" y="1749"/>
                    <a:pt x="286" y="1736"/>
                    <a:pt x="321" y="1709"/>
                  </a:cubicBezTo>
                  <a:lnTo>
                    <a:pt x="939" y="1162"/>
                  </a:lnTo>
                  <a:lnTo>
                    <a:pt x="1355" y="1923"/>
                  </a:lnTo>
                  <a:cubicBezTo>
                    <a:pt x="1379" y="1958"/>
                    <a:pt x="1414" y="1994"/>
                    <a:pt x="1462" y="2006"/>
                  </a:cubicBezTo>
                  <a:cubicBezTo>
                    <a:pt x="1472" y="2009"/>
                    <a:pt x="1484" y="2011"/>
                    <a:pt x="1496" y="2011"/>
                  </a:cubicBezTo>
                  <a:cubicBezTo>
                    <a:pt x="1525" y="2011"/>
                    <a:pt x="1559" y="2002"/>
                    <a:pt x="1593" y="1994"/>
                  </a:cubicBezTo>
                  <a:cubicBezTo>
                    <a:pt x="1676" y="1958"/>
                    <a:pt x="1712" y="1851"/>
                    <a:pt x="1664" y="1768"/>
                  </a:cubicBezTo>
                  <a:lnTo>
                    <a:pt x="1201" y="925"/>
                  </a:lnTo>
                  <a:lnTo>
                    <a:pt x="1949" y="283"/>
                  </a:lnTo>
                  <a:cubicBezTo>
                    <a:pt x="2020" y="223"/>
                    <a:pt x="2020" y="105"/>
                    <a:pt x="1949" y="45"/>
                  </a:cubicBezTo>
                  <a:cubicBezTo>
                    <a:pt x="1914" y="15"/>
                    <a:pt x="1869" y="1"/>
                    <a:pt x="182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3"/>
            <p:cNvSpPr/>
            <p:nvPr/>
          </p:nvSpPr>
          <p:spPr>
            <a:xfrm>
              <a:off x="1570524" y="4645295"/>
              <a:ext cx="49035" cy="15557"/>
            </a:xfrm>
            <a:custGeom>
              <a:avLst/>
              <a:gdLst/>
              <a:ahLst/>
              <a:cxnLst/>
              <a:rect l="l" t="t" r="r" b="b"/>
              <a:pathLst>
                <a:path w="1522" h="483" extrusionOk="0">
                  <a:moveTo>
                    <a:pt x="172" y="1"/>
                  </a:moveTo>
                  <a:cubicBezTo>
                    <a:pt x="93" y="1"/>
                    <a:pt x="23" y="56"/>
                    <a:pt x="12" y="137"/>
                  </a:cubicBezTo>
                  <a:cubicBezTo>
                    <a:pt x="1" y="220"/>
                    <a:pt x="48" y="303"/>
                    <a:pt x="131" y="315"/>
                  </a:cubicBezTo>
                  <a:lnTo>
                    <a:pt x="155" y="315"/>
                  </a:lnTo>
                  <a:lnTo>
                    <a:pt x="1308" y="481"/>
                  </a:lnTo>
                  <a:cubicBezTo>
                    <a:pt x="1316" y="482"/>
                    <a:pt x="1324" y="483"/>
                    <a:pt x="1332" y="483"/>
                  </a:cubicBezTo>
                  <a:cubicBezTo>
                    <a:pt x="1418" y="483"/>
                    <a:pt x="1499" y="426"/>
                    <a:pt x="1510" y="339"/>
                  </a:cubicBezTo>
                  <a:cubicBezTo>
                    <a:pt x="1522" y="256"/>
                    <a:pt x="1450" y="172"/>
                    <a:pt x="1367" y="160"/>
                  </a:cubicBezTo>
                  <a:lnTo>
                    <a:pt x="214" y="6"/>
                  </a:lnTo>
                  <a:cubicBezTo>
                    <a:pt x="200" y="2"/>
                    <a:pt x="186" y="1"/>
                    <a:pt x="172"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3"/>
            <p:cNvSpPr/>
            <p:nvPr/>
          </p:nvSpPr>
          <p:spPr>
            <a:xfrm>
              <a:off x="1624875" y="4635987"/>
              <a:ext cx="55543" cy="72183"/>
            </a:xfrm>
            <a:custGeom>
              <a:avLst/>
              <a:gdLst/>
              <a:ahLst/>
              <a:cxnLst/>
              <a:rect l="l" t="t" r="r" b="b"/>
              <a:pathLst>
                <a:path w="1724" h="2241" extrusionOk="0">
                  <a:moveTo>
                    <a:pt x="686" y="1"/>
                  </a:moveTo>
                  <a:cubicBezTo>
                    <a:pt x="640" y="1"/>
                    <a:pt x="595" y="16"/>
                    <a:pt x="559" y="45"/>
                  </a:cubicBezTo>
                  <a:cubicBezTo>
                    <a:pt x="405" y="200"/>
                    <a:pt x="357" y="426"/>
                    <a:pt x="441" y="628"/>
                  </a:cubicBezTo>
                  <a:cubicBezTo>
                    <a:pt x="512" y="842"/>
                    <a:pt x="702" y="996"/>
                    <a:pt x="928" y="1032"/>
                  </a:cubicBezTo>
                  <a:cubicBezTo>
                    <a:pt x="953" y="1036"/>
                    <a:pt x="978" y="1038"/>
                    <a:pt x="1003" y="1038"/>
                  </a:cubicBezTo>
                  <a:cubicBezTo>
                    <a:pt x="1124" y="1038"/>
                    <a:pt x="1248" y="993"/>
                    <a:pt x="1356" y="925"/>
                  </a:cubicBezTo>
                  <a:cubicBezTo>
                    <a:pt x="1356" y="996"/>
                    <a:pt x="1356" y="1067"/>
                    <a:pt x="1356" y="1139"/>
                  </a:cubicBezTo>
                  <a:cubicBezTo>
                    <a:pt x="1344" y="1400"/>
                    <a:pt x="1213" y="1650"/>
                    <a:pt x="999" y="1804"/>
                  </a:cubicBezTo>
                  <a:cubicBezTo>
                    <a:pt x="898" y="1875"/>
                    <a:pt x="779" y="1911"/>
                    <a:pt x="662" y="1911"/>
                  </a:cubicBezTo>
                  <a:cubicBezTo>
                    <a:pt x="545" y="1911"/>
                    <a:pt x="429" y="1875"/>
                    <a:pt x="334" y="1804"/>
                  </a:cubicBezTo>
                  <a:cubicBezTo>
                    <a:pt x="292" y="1774"/>
                    <a:pt x="245" y="1760"/>
                    <a:pt x="198" y="1760"/>
                  </a:cubicBezTo>
                  <a:cubicBezTo>
                    <a:pt x="152" y="1760"/>
                    <a:pt x="108" y="1774"/>
                    <a:pt x="72" y="1804"/>
                  </a:cubicBezTo>
                  <a:cubicBezTo>
                    <a:pt x="1" y="1864"/>
                    <a:pt x="1" y="1982"/>
                    <a:pt x="72" y="2042"/>
                  </a:cubicBezTo>
                  <a:cubicBezTo>
                    <a:pt x="167" y="2113"/>
                    <a:pt x="274" y="2173"/>
                    <a:pt x="393" y="2208"/>
                  </a:cubicBezTo>
                  <a:cubicBezTo>
                    <a:pt x="476" y="2230"/>
                    <a:pt x="563" y="2241"/>
                    <a:pt x="650" y="2241"/>
                  </a:cubicBezTo>
                  <a:cubicBezTo>
                    <a:pt x="848" y="2241"/>
                    <a:pt x="1048" y="2185"/>
                    <a:pt x="1213" y="2077"/>
                  </a:cubicBezTo>
                  <a:cubicBezTo>
                    <a:pt x="1510" y="1864"/>
                    <a:pt x="1688" y="1531"/>
                    <a:pt x="1712" y="1174"/>
                  </a:cubicBezTo>
                  <a:cubicBezTo>
                    <a:pt x="1724" y="925"/>
                    <a:pt x="1700" y="675"/>
                    <a:pt x="1641" y="438"/>
                  </a:cubicBezTo>
                  <a:cubicBezTo>
                    <a:pt x="1641" y="354"/>
                    <a:pt x="1617" y="259"/>
                    <a:pt x="1569" y="188"/>
                  </a:cubicBezTo>
                  <a:cubicBezTo>
                    <a:pt x="1542" y="125"/>
                    <a:pt x="1481" y="96"/>
                    <a:pt x="1417" y="96"/>
                  </a:cubicBezTo>
                  <a:cubicBezTo>
                    <a:pt x="1397" y="96"/>
                    <a:pt x="1376" y="99"/>
                    <a:pt x="1356" y="105"/>
                  </a:cubicBezTo>
                  <a:cubicBezTo>
                    <a:pt x="1272" y="129"/>
                    <a:pt x="1225" y="212"/>
                    <a:pt x="1249" y="295"/>
                  </a:cubicBezTo>
                  <a:cubicBezTo>
                    <a:pt x="1261" y="343"/>
                    <a:pt x="1272" y="402"/>
                    <a:pt x="1284" y="461"/>
                  </a:cubicBezTo>
                  <a:cubicBezTo>
                    <a:pt x="1272" y="509"/>
                    <a:pt x="1249" y="556"/>
                    <a:pt x="1225" y="592"/>
                  </a:cubicBezTo>
                  <a:cubicBezTo>
                    <a:pt x="1165" y="675"/>
                    <a:pt x="1070" y="711"/>
                    <a:pt x="975" y="711"/>
                  </a:cubicBezTo>
                  <a:cubicBezTo>
                    <a:pt x="880" y="687"/>
                    <a:pt x="797" y="616"/>
                    <a:pt x="773" y="533"/>
                  </a:cubicBezTo>
                  <a:cubicBezTo>
                    <a:pt x="738" y="438"/>
                    <a:pt x="750" y="343"/>
                    <a:pt x="821" y="271"/>
                  </a:cubicBezTo>
                  <a:cubicBezTo>
                    <a:pt x="892" y="212"/>
                    <a:pt x="892" y="105"/>
                    <a:pt x="821" y="45"/>
                  </a:cubicBezTo>
                  <a:cubicBezTo>
                    <a:pt x="779" y="16"/>
                    <a:pt x="732" y="1"/>
                    <a:pt x="686"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3"/>
            <p:cNvSpPr/>
            <p:nvPr/>
          </p:nvSpPr>
          <p:spPr>
            <a:xfrm>
              <a:off x="1671203" y="4601458"/>
              <a:ext cx="58604" cy="133060"/>
            </a:xfrm>
            <a:custGeom>
              <a:avLst/>
              <a:gdLst/>
              <a:ahLst/>
              <a:cxnLst/>
              <a:rect l="l" t="t" r="r" b="b"/>
              <a:pathLst>
                <a:path w="1819" h="4131" extrusionOk="0">
                  <a:moveTo>
                    <a:pt x="1150" y="0"/>
                  </a:moveTo>
                  <a:cubicBezTo>
                    <a:pt x="1118" y="0"/>
                    <a:pt x="1087" y="8"/>
                    <a:pt x="1058" y="24"/>
                  </a:cubicBezTo>
                  <a:cubicBezTo>
                    <a:pt x="975" y="60"/>
                    <a:pt x="940" y="167"/>
                    <a:pt x="999" y="238"/>
                  </a:cubicBezTo>
                  <a:cubicBezTo>
                    <a:pt x="1355" y="832"/>
                    <a:pt x="1462" y="1533"/>
                    <a:pt x="1296" y="2199"/>
                  </a:cubicBezTo>
                  <a:cubicBezTo>
                    <a:pt x="1118" y="2876"/>
                    <a:pt x="690" y="3458"/>
                    <a:pt x="96" y="3839"/>
                  </a:cubicBezTo>
                  <a:cubicBezTo>
                    <a:pt x="13" y="3886"/>
                    <a:pt x="1" y="3993"/>
                    <a:pt x="60" y="4064"/>
                  </a:cubicBezTo>
                  <a:cubicBezTo>
                    <a:pt x="84" y="4100"/>
                    <a:pt x="120" y="4124"/>
                    <a:pt x="155" y="4124"/>
                  </a:cubicBezTo>
                  <a:cubicBezTo>
                    <a:pt x="173" y="4128"/>
                    <a:pt x="190" y="4131"/>
                    <a:pt x="207" y="4131"/>
                  </a:cubicBezTo>
                  <a:cubicBezTo>
                    <a:pt x="238" y="4131"/>
                    <a:pt x="268" y="4123"/>
                    <a:pt x="298" y="4100"/>
                  </a:cubicBezTo>
                  <a:cubicBezTo>
                    <a:pt x="963" y="3684"/>
                    <a:pt x="1439" y="3031"/>
                    <a:pt x="1641" y="2282"/>
                  </a:cubicBezTo>
                  <a:cubicBezTo>
                    <a:pt x="1819" y="1533"/>
                    <a:pt x="1700" y="737"/>
                    <a:pt x="1308" y="84"/>
                  </a:cubicBezTo>
                  <a:cubicBezTo>
                    <a:pt x="1269" y="29"/>
                    <a:pt x="1209" y="0"/>
                    <a:pt x="1150"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3"/>
            <p:cNvSpPr/>
            <p:nvPr/>
          </p:nvSpPr>
          <p:spPr>
            <a:xfrm>
              <a:off x="1731321" y="4567283"/>
              <a:ext cx="39080" cy="49700"/>
            </a:xfrm>
            <a:custGeom>
              <a:avLst/>
              <a:gdLst/>
              <a:ahLst/>
              <a:cxnLst/>
              <a:rect l="l" t="t" r="r" b="b"/>
              <a:pathLst>
                <a:path w="1213" h="1543" extrusionOk="0">
                  <a:moveTo>
                    <a:pt x="347" y="1"/>
                  </a:moveTo>
                  <a:cubicBezTo>
                    <a:pt x="262" y="1"/>
                    <a:pt x="179" y="22"/>
                    <a:pt x="107" y="63"/>
                  </a:cubicBezTo>
                  <a:cubicBezTo>
                    <a:pt x="24" y="111"/>
                    <a:pt x="0" y="218"/>
                    <a:pt x="48" y="289"/>
                  </a:cubicBezTo>
                  <a:cubicBezTo>
                    <a:pt x="84" y="340"/>
                    <a:pt x="139" y="364"/>
                    <a:pt x="195" y="364"/>
                  </a:cubicBezTo>
                  <a:cubicBezTo>
                    <a:pt x="230" y="364"/>
                    <a:pt x="265" y="355"/>
                    <a:pt x="297" y="337"/>
                  </a:cubicBezTo>
                  <a:cubicBezTo>
                    <a:pt x="312" y="332"/>
                    <a:pt x="329" y="329"/>
                    <a:pt x="346" y="329"/>
                  </a:cubicBezTo>
                  <a:cubicBezTo>
                    <a:pt x="370" y="329"/>
                    <a:pt x="395" y="335"/>
                    <a:pt x="416" y="348"/>
                  </a:cubicBezTo>
                  <a:cubicBezTo>
                    <a:pt x="499" y="396"/>
                    <a:pt x="559" y="479"/>
                    <a:pt x="559" y="574"/>
                  </a:cubicBezTo>
                  <a:cubicBezTo>
                    <a:pt x="559" y="764"/>
                    <a:pt x="393" y="943"/>
                    <a:pt x="214" y="1121"/>
                  </a:cubicBezTo>
                  <a:cubicBezTo>
                    <a:pt x="167" y="1168"/>
                    <a:pt x="155" y="1228"/>
                    <a:pt x="167" y="1275"/>
                  </a:cubicBezTo>
                  <a:cubicBezTo>
                    <a:pt x="191" y="1323"/>
                    <a:pt x="238" y="1370"/>
                    <a:pt x="286" y="1382"/>
                  </a:cubicBezTo>
                  <a:lnTo>
                    <a:pt x="297" y="1382"/>
                  </a:lnTo>
                  <a:lnTo>
                    <a:pt x="987" y="1537"/>
                  </a:lnTo>
                  <a:cubicBezTo>
                    <a:pt x="1001" y="1540"/>
                    <a:pt x="1015" y="1542"/>
                    <a:pt x="1029" y="1542"/>
                  </a:cubicBezTo>
                  <a:cubicBezTo>
                    <a:pt x="1106" y="1542"/>
                    <a:pt x="1170" y="1489"/>
                    <a:pt x="1201" y="1418"/>
                  </a:cubicBezTo>
                  <a:cubicBezTo>
                    <a:pt x="1212" y="1323"/>
                    <a:pt x="1153" y="1240"/>
                    <a:pt x="1070" y="1228"/>
                  </a:cubicBezTo>
                  <a:lnTo>
                    <a:pt x="666" y="1145"/>
                  </a:lnTo>
                  <a:cubicBezTo>
                    <a:pt x="808" y="990"/>
                    <a:pt x="904" y="788"/>
                    <a:pt x="915" y="586"/>
                  </a:cubicBezTo>
                  <a:cubicBezTo>
                    <a:pt x="915" y="360"/>
                    <a:pt x="785" y="170"/>
                    <a:pt x="595" y="63"/>
                  </a:cubicBezTo>
                  <a:cubicBezTo>
                    <a:pt x="517" y="22"/>
                    <a:pt x="431" y="1"/>
                    <a:pt x="347"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2"/>
        </a:solidFill>
        <a:effectLst/>
      </p:bgPr>
    </p:bg>
    <p:spTree>
      <p:nvGrpSpPr>
        <p:cNvPr id="1" name="Shape 81"/>
        <p:cNvGrpSpPr/>
        <p:nvPr/>
      </p:nvGrpSpPr>
      <p:grpSpPr>
        <a:xfrm>
          <a:off x="0" y="0"/>
          <a:ext cx="0" cy="0"/>
          <a:chOff x="0" y="0"/>
          <a:chExt cx="0" cy="0"/>
        </a:xfrm>
      </p:grpSpPr>
      <p:sp>
        <p:nvSpPr>
          <p:cNvPr id="82" name="Google Shape;82;p4"/>
          <p:cNvSpPr txBox="1">
            <a:spLocks noGrp="1"/>
          </p:cNvSpPr>
          <p:nvPr>
            <p:ph type="title"/>
          </p:nvPr>
        </p:nvSpPr>
        <p:spPr>
          <a:xfrm>
            <a:off x="720000" y="539500"/>
            <a:ext cx="77040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83" name="Google Shape;83;p4"/>
          <p:cNvSpPr txBox="1">
            <a:spLocks noGrp="1"/>
          </p:cNvSpPr>
          <p:nvPr>
            <p:ph type="body" idx="1"/>
          </p:nvPr>
        </p:nvSpPr>
        <p:spPr>
          <a:xfrm>
            <a:off x="720000" y="1256300"/>
            <a:ext cx="7704000" cy="33525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cxnSp>
        <p:nvCxnSpPr>
          <p:cNvPr id="84" name="Google Shape;84;p4"/>
          <p:cNvCxnSpPr/>
          <p:nvPr/>
        </p:nvCxnSpPr>
        <p:spPr>
          <a:xfrm>
            <a:off x="865625" y="1085850"/>
            <a:ext cx="1591800" cy="0"/>
          </a:xfrm>
          <a:prstGeom prst="straightConnector1">
            <a:avLst/>
          </a:prstGeom>
          <a:noFill/>
          <a:ln w="28575" cap="flat" cmpd="sng">
            <a:solidFill>
              <a:schemeClr val="accent4"/>
            </a:solidFill>
            <a:prstDash val="lgDash"/>
            <a:round/>
            <a:headEnd type="none" w="med" len="med"/>
            <a:tailEnd type="none" w="med" len="med"/>
          </a:ln>
        </p:spPr>
      </p:cxnSp>
      <p:grpSp>
        <p:nvGrpSpPr>
          <p:cNvPr id="85" name="Google Shape;85;p4"/>
          <p:cNvGrpSpPr/>
          <p:nvPr/>
        </p:nvGrpSpPr>
        <p:grpSpPr>
          <a:xfrm rot="9512761">
            <a:off x="335111" y="27269"/>
            <a:ext cx="574923" cy="572123"/>
            <a:chOff x="4636900" y="2064950"/>
            <a:chExt cx="179650" cy="178775"/>
          </a:xfrm>
        </p:grpSpPr>
        <p:sp>
          <p:nvSpPr>
            <p:cNvPr id="86" name="Google Shape;86;p4"/>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4"/>
          <p:cNvGrpSpPr/>
          <p:nvPr/>
        </p:nvGrpSpPr>
        <p:grpSpPr>
          <a:xfrm rot="3848853">
            <a:off x="144603" y="660719"/>
            <a:ext cx="442228" cy="598523"/>
            <a:chOff x="5408700" y="2855000"/>
            <a:chExt cx="121525" cy="164475"/>
          </a:xfrm>
        </p:grpSpPr>
        <p:sp>
          <p:nvSpPr>
            <p:cNvPr id="90" name="Google Shape;90;p4"/>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92;p4"/>
          <p:cNvGrpSpPr/>
          <p:nvPr/>
        </p:nvGrpSpPr>
        <p:grpSpPr>
          <a:xfrm rot="10800000">
            <a:off x="8454050" y="4572370"/>
            <a:ext cx="486498" cy="520012"/>
            <a:chOff x="319900" y="315700"/>
            <a:chExt cx="342123" cy="365691"/>
          </a:xfrm>
        </p:grpSpPr>
        <p:sp>
          <p:nvSpPr>
            <p:cNvPr id="93" name="Google Shape;93;p4"/>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98;p4"/>
          <p:cNvGrpSpPr/>
          <p:nvPr/>
        </p:nvGrpSpPr>
        <p:grpSpPr>
          <a:xfrm rot="10800000">
            <a:off x="8729451" y="3757495"/>
            <a:ext cx="486492" cy="484123"/>
            <a:chOff x="4636900" y="2064950"/>
            <a:chExt cx="179650" cy="178775"/>
          </a:xfrm>
        </p:grpSpPr>
        <p:sp>
          <p:nvSpPr>
            <p:cNvPr id="99" name="Google Shape;99;p4"/>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4"/>
          <p:cNvGrpSpPr/>
          <p:nvPr/>
        </p:nvGrpSpPr>
        <p:grpSpPr>
          <a:xfrm rot="-8932735">
            <a:off x="7544083" y="4723493"/>
            <a:ext cx="374181" cy="506426"/>
            <a:chOff x="5408700" y="2855000"/>
            <a:chExt cx="121525" cy="164475"/>
          </a:xfrm>
        </p:grpSpPr>
        <p:sp>
          <p:nvSpPr>
            <p:cNvPr id="103" name="Google Shape;103;p4"/>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2"/>
        </a:solidFill>
        <a:effectLst/>
      </p:bgPr>
    </p:bg>
    <p:spTree>
      <p:nvGrpSpPr>
        <p:cNvPr id="1" name="Shape 142"/>
        <p:cNvGrpSpPr/>
        <p:nvPr/>
      </p:nvGrpSpPr>
      <p:grpSpPr>
        <a:xfrm>
          <a:off x="0" y="0"/>
          <a:ext cx="0" cy="0"/>
          <a:chOff x="0" y="0"/>
          <a:chExt cx="0" cy="0"/>
        </a:xfrm>
      </p:grpSpPr>
      <p:sp>
        <p:nvSpPr>
          <p:cNvPr id="143" name="Google Shape;143;p6"/>
          <p:cNvSpPr txBox="1">
            <a:spLocks noGrp="1"/>
          </p:cNvSpPr>
          <p:nvPr>
            <p:ph type="title"/>
          </p:nvPr>
        </p:nvSpPr>
        <p:spPr>
          <a:xfrm>
            <a:off x="720000" y="539500"/>
            <a:ext cx="77040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highlight>
                  <a:schemeClr val="accent1"/>
                </a:highlight>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grpSp>
        <p:nvGrpSpPr>
          <p:cNvPr id="144" name="Google Shape;144;p6"/>
          <p:cNvGrpSpPr/>
          <p:nvPr/>
        </p:nvGrpSpPr>
        <p:grpSpPr>
          <a:xfrm rot="2836504">
            <a:off x="8300348" y="4374840"/>
            <a:ext cx="838616" cy="763331"/>
            <a:chOff x="4779800" y="3121700"/>
            <a:chExt cx="150800" cy="137250"/>
          </a:xfrm>
        </p:grpSpPr>
        <p:sp>
          <p:nvSpPr>
            <p:cNvPr id="145" name="Google Shape;145;p6"/>
            <p:cNvSpPr/>
            <p:nvPr/>
          </p:nvSpPr>
          <p:spPr>
            <a:xfrm>
              <a:off x="4806475" y="3207375"/>
              <a:ext cx="51150" cy="51575"/>
            </a:xfrm>
            <a:custGeom>
              <a:avLst/>
              <a:gdLst/>
              <a:ahLst/>
              <a:cxnLst/>
              <a:rect l="l" t="t" r="r" b="b"/>
              <a:pathLst>
                <a:path w="2046" h="2063" extrusionOk="0">
                  <a:moveTo>
                    <a:pt x="1014" y="297"/>
                  </a:moveTo>
                  <a:cubicBezTo>
                    <a:pt x="1171" y="297"/>
                    <a:pt x="1329" y="350"/>
                    <a:pt x="1468" y="437"/>
                  </a:cubicBezTo>
                  <a:cubicBezTo>
                    <a:pt x="1661" y="594"/>
                    <a:pt x="1766" y="804"/>
                    <a:pt x="1766" y="1031"/>
                  </a:cubicBezTo>
                  <a:cubicBezTo>
                    <a:pt x="1766" y="1189"/>
                    <a:pt x="1713" y="1346"/>
                    <a:pt x="1608" y="1468"/>
                  </a:cubicBezTo>
                  <a:cubicBezTo>
                    <a:pt x="1468" y="1661"/>
                    <a:pt x="1241" y="1766"/>
                    <a:pt x="1014" y="1766"/>
                  </a:cubicBezTo>
                  <a:cubicBezTo>
                    <a:pt x="857" y="1766"/>
                    <a:pt x="717" y="1713"/>
                    <a:pt x="577" y="1608"/>
                  </a:cubicBezTo>
                  <a:cubicBezTo>
                    <a:pt x="385" y="1468"/>
                    <a:pt x="280" y="1259"/>
                    <a:pt x="280" y="1031"/>
                  </a:cubicBezTo>
                  <a:cubicBezTo>
                    <a:pt x="280" y="874"/>
                    <a:pt x="332" y="717"/>
                    <a:pt x="437" y="577"/>
                  </a:cubicBezTo>
                  <a:cubicBezTo>
                    <a:pt x="577" y="385"/>
                    <a:pt x="804" y="297"/>
                    <a:pt x="1014" y="297"/>
                  </a:cubicBezTo>
                  <a:close/>
                  <a:moveTo>
                    <a:pt x="1014" y="0"/>
                  </a:moveTo>
                  <a:cubicBezTo>
                    <a:pt x="717" y="0"/>
                    <a:pt x="402" y="140"/>
                    <a:pt x="210" y="402"/>
                  </a:cubicBezTo>
                  <a:cubicBezTo>
                    <a:pt x="70" y="594"/>
                    <a:pt x="0" y="804"/>
                    <a:pt x="0" y="1031"/>
                  </a:cubicBezTo>
                  <a:cubicBezTo>
                    <a:pt x="0" y="1346"/>
                    <a:pt x="140" y="1643"/>
                    <a:pt x="402" y="1853"/>
                  </a:cubicBezTo>
                  <a:cubicBezTo>
                    <a:pt x="577" y="1993"/>
                    <a:pt x="804" y="2063"/>
                    <a:pt x="1014" y="2063"/>
                  </a:cubicBezTo>
                  <a:cubicBezTo>
                    <a:pt x="1329" y="2063"/>
                    <a:pt x="1643" y="1923"/>
                    <a:pt x="1836" y="1661"/>
                  </a:cubicBezTo>
                  <a:cubicBezTo>
                    <a:pt x="1975" y="1468"/>
                    <a:pt x="2045" y="1241"/>
                    <a:pt x="2045" y="1031"/>
                  </a:cubicBezTo>
                  <a:cubicBezTo>
                    <a:pt x="2045" y="717"/>
                    <a:pt x="1905" y="420"/>
                    <a:pt x="1643" y="210"/>
                  </a:cubicBezTo>
                  <a:cubicBezTo>
                    <a:pt x="1451" y="70"/>
                    <a:pt x="1241" y="0"/>
                    <a:pt x="1014"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6"/>
            <p:cNvSpPr/>
            <p:nvPr/>
          </p:nvSpPr>
          <p:spPr>
            <a:xfrm>
              <a:off x="4779800" y="3121700"/>
              <a:ext cx="54650" cy="54225"/>
            </a:xfrm>
            <a:custGeom>
              <a:avLst/>
              <a:gdLst/>
              <a:ahLst/>
              <a:cxnLst/>
              <a:rect l="l" t="t" r="r" b="b"/>
              <a:pathLst>
                <a:path w="2186" h="2169" extrusionOk="0">
                  <a:moveTo>
                    <a:pt x="1084" y="280"/>
                  </a:moveTo>
                  <a:cubicBezTo>
                    <a:pt x="1259" y="280"/>
                    <a:pt x="1434" y="333"/>
                    <a:pt x="1574" y="455"/>
                  </a:cubicBezTo>
                  <a:cubicBezTo>
                    <a:pt x="1784" y="613"/>
                    <a:pt x="1889" y="840"/>
                    <a:pt x="1889" y="1085"/>
                  </a:cubicBezTo>
                  <a:cubicBezTo>
                    <a:pt x="1889" y="1259"/>
                    <a:pt x="1836" y="1417"/>
                    <a:pt x="1731" y="1574"/>
                  </a:cubicBezTo>
                  <a:cubicBezTo>
                    <a:pt x="1574" y="1784"/>
                    <a:pt x="1329" y="1889"/>
                    <a:pt x="1084" y="1889"/>
                  </a:cubicBezTo>
                  <a:cubicBezTo>
                    <a:pt x="927" y="1889"/>
                    <a:pt x="752" y="1836"/>
                    <a:pt x="612" y="1714"/>
                  </a:cubicBezTo>
                  <a:cubicBezTo>
                    <a:pt x="403" y="1557"/>
                    <a:pt x="298" y="1329"/>
                    <a:pt x="298" y="1085"/>
                  </a:cubicBezTo>
                  <a:cubicBezTo>
                    <a:pt x="298" y="910"/>
                    <a:pt x="350" y="752"/>
                    <a:pt x="455" y="595"/>
                  </a:cubicBezTo>
                  <a:cubicBezTo>
                    <a:pt x="612" y="385"/>
                    <a:pt x="857" y="280"/>
                    <a:pt x="1084" y="280"/>
                  </a:cubicBezTo>
                  <a:close/>
                  <a:moveTo>
                    <a:pt x="1084" y="1"/>
                  </a:moveTo>
                  <a:cubicBezTo>
                    <a:pt x="770" y="1"/>
                    <a:pt x="438" y="141"/>
                    <a:pt x="228" y="420"/>
                  </a:cubicBezTo>
                  <a:cubicBezTo>
                    <a:pt x="71" y="613"/>
                    <a:pt x="1" y="857"/>
                    <a:pt x="1" y="1085"/>
                  </a:cubicBezTo>
                  <a:cubicBezTo>
                    <a:pt x="1" y="1417"/>
                    <a:pt x="140" y="1731"/>
                    <a:pt x="438" y="1959"/>
                  </a:cubicBezTo>
                  <a:cubicBezTo>
                    <a:pt x="630" y="2098"/>
                    <a:pt x="857" y="2168"/>
                    <a:pt x="1084" y="2168"/>
                  </a:cubicBezTo>
                  <a:cubicBezTo>
                    <a:pt x="1417" y="2168"/>
                    <a:pt x="1749" y="2029"/>
                    <a:pt x="1959" y="1749"/>
                  </a:cubicBezTo>
                  <a:cubicBezTo>
                    <a:pt x="2116" y="1557"/>
                    <a:pt x="2186" y="1312"/>
                    <a:pt x="2186" y="1085"/>
                  </a:cubicBezTo>
                  <a:cubicBezTo>
                    <a:pt x="2186" y="752"/>
                    <a:pt x="2028" y="438"/>
                    <a:pt x="1749" y="211"/>
                  </a:cubicBezTo>
                  <a:cubicBezTo>
                    <a:pt x="1556" y="71"/>
                    <a:pt x="1329" y="1"/>
                    <a:pt x="108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4879000" y="3147925"/>
              <a:ext cx="51600" cy="51600"/>
            </a:xfrm>
            <a:custGeom>
              <a:avLst/>
              <a:gdLst/>
              <a:ahLst/>
              <a:cxnLst/>
              <a:rect l="l" t="t" r="r" b="b"/>
              <a:pathLst>
                <a:path w="2064" h="2064" extrusionOk="0">
                  <a:moveTo>
                    <a:pt x="1032" y="298"/>
                  </a:moveTo>
                  <a:cubicBezTo>
                    <a:pt x="1190" y="298"/>
                    <a:pt x="1347" y="350"/>
                    <a:pt x="1487" y="438"/>
                  </a:cubicBezTo>
                  <a:cubicBezTo>
                    <a:pt x="1679" y="595"/>
                    <a:pt x="1767" y="805"/>
                    <a:pt x="1767" y="1032"/>
                  </a:cubicBezTo>
                  <a:cubicBezTo>
                    <a:pt x="1767" y="1189"/>
                    <a:pt x="1732" y="1347"/>
                    <a:pt x="1627" y="1487"/>
                  </a:cubicBezTo>
                  <a:cubicBezTo>
                    <a:pt x="1469" y="1661"/>
                    <a:pt x="1260" y="1766"/>
                    <a:pt x="1032" y="1766"/>
                  </a:cubicBezTo>
                  <a:cubicBezTo>
                    <a:pt x="875" y="1766"/>
                    <a:pt x="718" y="1714"/>
                    <a:pt x="595" y="1626"/>
                  </a:cubicBezTo>
                  <a:cubicBezTo>
                    <a:pt x="403" y="1469"/>
                    <a:pt x="298" y="1259"/>
                    <a:pt x="298" y="1032"/>
                  </a:cubicBezTo>
                  <a:cubicBezTo>
                    <a:pt x="298" y="875"/>
                    <a:pt x="351" y="717"/>
                    <a:pt x="455" y="595"/>
                  </a:cubicBezTo>
                  <a:cubicBezTo>
                    <a:pt x="595" y="403"/>
                    <a:pt x="805" y="298"/>
                    <a:pt x="1032" y="298"/>
                  </a:cubicBezTo>
                  <a:close/>
                  <a:moveTo>
                    <a:pt x="1032" y="1"/>
                  </a:moveTo>
                  <a:cubicBezTo>
                    <a:pt x="735" y="1"/>
                    <a:pt x="420" y="140"/>
                    <a:pt x="211" y="403"/>
                  </a:cubicBezTo>
                  <a:cubicBezTo>
                    <a:pt x="71" y="595"/>
                    <a:pt x="1" y="822"/>
                    <a:pt x="1" y="1032"/>
                  </a:cubicBezTo>
                  <a:cubicBezTo>
                    <a:pt x="1" y="1347"/>
                    <a:pt x="141" y="1644"/>
                    <a:pt x="420" y="1854"/>
                  </a:cubicBezTo>
                  <a:cubicBezTo>
                    <a:pt x="595" y="1993"/>
                    <a:pt x="823" y="2063"/>
                    <a:pt x="1032" y="2063"/>
                  </a:cubicBezTo>
                  <a:cubicBezTo>
                    <a:pt x="1347" y="2063"/>
                    <a:pt x="1644" y="1924"/>
                    <a:pt x="1854" y="1661"/>
                  </a:cubicBezTo>
                  <a:cubicBezTo>
                    <a:pt x="1994" y="1469"/>
                    <a:pt x="2064" y="1242"/>
                    <a:pt x="2064" y="1032"/>
                  </a:cubicBezTo>
                  <a:cubicBezTo>
                    <a:pt x="2064" y="717"/>
                    <a:pt x="1924" y="420"/>
                    <a:pt x="1662" y="210"/>
                  </a:cubicBezTo>
                  <a:cubicBezTo>
                    <a:pt x="1469" y="71"/>
                    <a:pt x="1260" y="1"/>
                    <a:pt x="1032"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4813900" y="3147850"/>
              <a:ext cx="73450" cy="24225"/>
            </a:xfrm>
            <a:custGeom>
              <a:avLst/>
              <a:gdLst/>
              <a:ahLst/>
              <a:cxnLst/>
              <a:rect l="l" t="t" r="r" b="b"/>
              <a:pathLst>
                <a:path w="2938" h="969" extrusionOk="0">
                  <a:moveTo>
                    <a:pt x="164" y="0"/>
                  </a:moveTo>
                  <a:cubicBezTo>
                    <a:pt x="101" y="0"/>
                    <a:pt x="33" y="48"/>
                    <a:pt x="18" y="109"/>
                  </a:cubicBezTo>
                  <a:cubicBezTo>
                    <a:pt x="0" y="196"/>
                    <a:pt x="53" y="266"/>
                    <a:pt x="123" y="283"/>
                  </a:cubicBezTo>
                  <a:lnTo>
                    <a:pt x="2745" y="965"/>
                  </a:lnTo>
                  <a:cubicBezTo>
                    <a:pt x="2756" y="967"/>
                    <a:pt x="2767" y="968"/>
                    <a:pt x="2778" y="968"/>
                  </a:cubicBezTo>
                  <a:cubicBezTo>
                    <a:pt x="2850" y="968"/>
                    <a:pt x="2904" y="921"/>
                    <a:pt x="2920" y="860"/>
                  </a:cubicBezTo>
                  <a:cubicBezTo>
                    <a:pt x="2937" y="773"/>
                    <a:pt x="2902" y="703"/>
                    <a:pt x="2815" y="668"/>
                  </a:cubicBezTo>
                  <a:lnTo>
                    <a:pt x="192" y="4"/>
                  </a:lnTo>
                  <a:cubicBezTo>
                    <a:pt x="183" y="1"/>
                    <a:pt x="174" y="0"/>
                    <a:pt x="164"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4844925" y="3175575"/>
              <a:ext cx="57275" cy="47250"/>
            </a:xfrm>
            <a:custGeom>
              <a:avLst/>
              <a:gdLst/>
              <a:ahLst/>
              <a:cxnLst/>
              <a:rect l="l" t="t" r="r" b="b"/>
              <a:pathLst>
                <a:path w="2291" h="1890" extrusionOk="0">
                  <a:moveTo>
                    <a:pt x="2116" y="0"/>
                  </a:moveTo>
                  <a:cubicBezTo>
                    <a:pt x="2086" y="0"/>
                    <a:pt x="2056" y="10"/>
                    <a:pt x="2028" y="31"/>
                  </a:cubicBezTo>
                  <a:lnTo>
                    <a:pt x="70" y="1639"/>
                  </a:lnTo>
                  <a:cubicBezTo>
                    <a:pt x="18" y="1674"/>
                    <a:pt x="0" y="1779"/>
                    <a:pt x="53" y="1831"/>
                  </a:cubicBezTo>
                  <a:cubicBezTo>
                    <a:pt x="84" y="1872"/>
                    <a:pt x="126" y="1889"/>
                    <a:pt x="170" y="1889"/>
                  </a:cubicBezTo>
                  <a:cubicBezTo>
                    <a:pt x="202" y="1889"/>
                    <a:pt x="234" y="1881"/>
                    <a:pt x="263" y="1866"/>
                  </a:cubicBezTo>
                  <a:lnTo>
                    <a:pt x="2220" y="258"/>
                  </a:lnTo>
                  <a:cubicBezTo>
                    <a:pt x="2273" y="206"/>
                    <a:pt x="2290" y="118"/>
                    <a:pt x="2238" y="66"/>
                  </a:cubicBezTo>
                  <a:cubicBezTo>
                    <a:pt x="2206" y="24"/>
                    <a:pt x="2162" y="0"/>
                    <a:pt x="2116"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150;p6"/>
          <p:cNvGrpSpPr/>
          <p:nvPr/>
        </p:nvGrpSpPr>
        <p:grpSpPr>
          <a:xfrm>
            <a:off x="42324" y="-280065"/>
            <a:ext cx="1023323" cy="1094037"/>
            <a:chOff x="319900" y="315700"/>
            <a:chExt cx="342123" cy="365691"/>
          </a:xfrm>
        </p:grpSpPr>
        <p:sp>
          <p:nvSpPr>
            <p:cNvPr id="151" name="Google Shape;151;p6"/>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156;p6"/>
          <p:cNvGrpSpPr/>
          <p:nvPr/>
        </p:nvGrpSpPr>
        <p:grpSpPr>
          <a:xfrm>
            <a:off x="42313" y="1058402"/>
            <a:ext cx="658687" cy="655425"/>
            <a:chOff x="4636900" y="2064950"/>
            <a:chExt cx="179650" cy="178775"/>
          </a:xfrm>
        </p:grpSpPr>
        <p:sp>
          <p:nvSpPr>
            <p:cNvPr id="157" name="Google Shape;157;p6"/>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 name="Google Shape;160;p6"/>
          <p:cNvGrpSpPr/>
          <p:nvPr/>
        </p:nvGrpSpPr>
        <p:grpSpPr>
          <a:xfrm rot="1867210">
            <a:off x="1322325" y="-125742"/>
            <a:ext cx="502362" cy="679910"/>
            <a:chOff x="5408700" y="2855000"/>
            <a:chExt cx="121525" cy="164475"/>
          </a:xfrm>
        </p:grpSpPr>
        <p:sp>
          <p:nvSpPr>
            <p:cNvPr id="161" name="Google Shape;161;p6"/>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2"/>
        </a:solidFill>
        <a:effectLst/>
      </p:bgPr>
    </p:bg>
    <p:spTree>
      <p:nvGrpSpPr>
        <p:cNvPr id="1" name="Shape 163"/>
        <p:cNvGrpSpPr/>
        <p:nvPr/>
      </p:nvGrpSpPr>
      <p:grpSpPr>
        <a:xfrm>
          <a:off x="0" y="0"/>
          <a:ext cx="0" cy="0"/>
          <a:chOff x="0" y="0"/>
          <a:chExt cx="0" cy="0"/>
        </a:xfrm>
      </p:grpSpPr>
      <p:sp>
        <p:nvSpPr>
          <p:cNvPr id="164" name="Google Shape;164;p7"/>
          <p:cNvSpPr txBox="1">
            <a:spLocks noGrp="1"/>
          </p:cNvSpPr>
          <p:nvPr>
            <p:ph type="title"/>
          </p:nvPr>
        </p:nvSpPr>
        <p:spPr>
          <a:xfrm>
            <a:off x="721200" y="435550"/>
            <a:ext cx="3252000" cy="37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000"/>
              <a:buNone/>
              <a:defRPr sz="3000">
                <a:highlight>
                  <a:schemeClr val="accent1"/>
                </a:highlight>
                <a:latin typeface="Arial" panose="020B0604020202020204" pitchFamily="34" charset="0"/>
                <a:cs typeface="Arial" panose="020B0604020202020204" pitchFamily="34" charset="0"/>
              </a:defRPr>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endParaRPr dirty="0"/>
          </a:p>
        </p:txBody>
      </p:sp>
      <p:sp>
        <p:nvSpPr>
          <p:cNvPr id="165" name="Google Shape;165;p7"/>
          <p:cNvSpPr txBox="1">
            <a:spLocks noGrp="1"/>
          </p:cNvSpPr>
          <p:nvPr>
            <p:ph type="subTitle" idx="1"/>
          </p:nvPr>
        </p:nvSpPr>
        <p:spPr>
          <a:xfrm>
            <a:off x="721200" y="1668000"/>
            <a:ext cx="3946800" cy="2940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166" name="Google Shape;166;p7"/>
          <p:cNvGrpSpPr/>
          <p:nvPr/>
        </p:nvGrpSpPr>
        <p:grpSpPr>
          <a:xfrm flipH="1">
            <a:off x="8365627" y="944052"/>
            <a:ext cx="658687" cy="655425"/>
            <a:chOff x="4636900" y="2064950"/>
            <a:chExt cx="179650" cy="178775"/>
          </a:xfrm>
        </p:grpSpPr>
        <p:sp>
          <p:nvSpPr>
            <p:cNvPr id="167" name="Google Shape;167;p7"/>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7"/>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7"/>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170;p7"/>
          <p:cNvGrpSpPr/>
          <p:nvPr/>
        </p:nvGrpSpPr>
        <p:grpSpPr>
          <a:xfrm rot="-1867223" flipH="1">
            <a:off x="6782847" y="-203325"/>
            <a:ext cx="730343" cy="988464"/>
            <a:chOff x="5408700" y="2855000"/>
            <a:chExt cx="121525" cy="164475"/>
          </a:xfrm>
        </p:grpSpPr>
        <p:sp>
          <p:nvSpPr>
            <p:cNvPr id="171" name="Google Shape;171;p7"/>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7"/>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173"/>
        <p:cNvGrpSpPr/>
        <p:nvPr/>
      </p:nvGrpSpPr>
      <p:grpSpPr>
        <a:xfrm>
          <a:off x="0" y="0"/>
          <a:ext cx="0" cy="0"/>
          <a:chOff x="0" y="0"/>
          <a:chExt cx="0" cy="0"/>
        </a:xfrm>
      </p:grpSpPr>
      <p:sp>
        <p:nvSpPr>
          <p:cNvPr id="174" name="Google Shape;174;p8"/>
          <p:cNvSpPr txBox="1">
            <a:spLocks noGrp="1"/>
          </p:cNvSpPr>
          <p:nvPr>
            <p:ph type="title"/>
          </p:nvPr>
        </p:nvSpPr>
        <p:spPr>
          <a:xfrm>
            <a:off x="720000" y="720000"/>
            <a:ext cx="4908000" cy="3704400"/>
          </a:xfrm>
          <a:prstGeom prst="rect">
            <a:avLst/>
          </a:prstGeom>
        </p:spPr>
        <p:txBody>
          <a:bodyPr spcFirstLastPara="1" wrap="square" lIns="91425" tIns="91425" rIns="91425" bIns="91425" anchor="ctr" anchorCtr="0">
            <a:noAutofit/>
          </a:bodyPr>
          <a:lstStyle>
            <a:lvl1pPr lvl="0" rtl="0">
              <a:spcBef>
                <a:spcPts val="0"/>
              </a:spcBef>
              <a:spcAft>
                <a:spcPts val="0"/>
              </a:spcAft>
              <a:buSzPts val="6200"/>
              <a:buNone/>
              <a:defRPr sz="6200">
                <a:highlight>
                  <a:schemeClr val="accent1"/>
                </a:highlight>
                <a:latin typeface="Arial" panose="020B0604020202020204" pitchFamily="34" charset="0"/>
                <a:cs typeface="Arial" panose="020B0604020202020204" pitchFamily="34" charset="0"/>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dirty="0"/>
          </a:p>
        </p:txBody>
      </p:sp>
      <p:grpSp>
        <p:nvGrpSpPr>
          <p:cNvPr id="175" name="Google Shape;175;p8"/>
          <p:cNvGrpSpPr/>
          <p:nvPr/>
        </p:nvGrpSpPr>
        <p:grpSpPr>
          <a:xfrm flipH="1">
            <a:off x="7130380" y="953885"/>
            <a:ext cx="1023323" cy="1094037"/>
            <a:chOff x="319900" y="315700"/>
            <a:chExt cx="342123" cy="365691"/>
          </a:xfrm>
        </p:grpSpPr>
        <p:sp>
          <p:nvSpPr>
            <p:cNvPr id="176" name="Google Shape;176;p8"/>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8"/>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8"/>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8"/>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8"/>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 name="Google Shape;181;p8"/>
          <p:cNvGrpSpPr/>
          <p:nvPr/>
        </p:nvGrpSpPr>
        <p:grpSpPr>
          <a:xfrm rot="-1867210" flipH="1">
            <a:off x="6882690" y="-5817"/>
            <a:ext cx="502362" cy="679910"/>
            <a:chOff x="5408700" y="2855000"/>
            <a:chExt cx="121525" cy="164475"/>
          </a:xfrm>
        </p:grpSpPr>
        <p:sp>
          <p:nvSpPr>
            <p:cNvPr id="182" name="Google Shape;182;p8"/>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8"/>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 name="Google Shape;184;p8"/>
          <p:cNvSpPr txBox="1">
            <a:spLocks noGrp="1"/>
          </p:cNvSpPr>
          <p:nvPr>
            <p:ph type="title" idx="2"/>
          </p:nvPr>
        </p:nvSpPr>
        <p:spPr>
          <a:xfrm>
            <a:off x="6072485" y="3739200"/>
            <a:ext cx="23514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2000"/>
              <a:buFont typeface="Bad Script"/>
              <a:buNone/>
              <a:defRPr sz="2000" b="1">
                <a:solidFill>
                  <a:schemeClr val="accent4"/>
                </a:solidFill>
                <a:latin typeface="Arial" panose="020B0604020202020204" pitchFamily="34" charset="0"/>
                <a:ea typeface="Arial" panose="020B0604020202020204" pitchFamily="34" charset="0"/>
                <a:cs typeface="Arial" panose="020B0604020202020204" pitchFamily="34" charset="0"/>
                <a:sym typeface="Bad Script"/>
              </a:defRPr>
            </a:lvl1pPr>
            <a:lvl2pPr lvl="1" algn="ctr" rtl="0">
              <a:spcBef>
                <a:spcPts val="0"/>
              </a:spcBef>
              <a:spcAft>
                <a:spcPts val="0"/>
              </a:spcAft>
              <a:buClr>
                <a:schemeClr val="accent4"/>
              </a:buClr>
              <a:buSzPts val="2000"/>
              <a:buFont typeface="Bad Script"/>
              <a:buNone/>
              <a:defRPr sz="2000" b="1">
                <a:solidFill>
                  <a:schemeClr val="accent4"/>
                </a:solidFill>
                <a:latin typeface="Bad Script"/>
                <a:ea typeface="Bad Script"/>
                <a:cs typeface="Bad Script"/>
                <a:sym typeface="Bad Script"/>
              </a:defRPr>
            </a:lvl2pPr>
            <a:lvl3pPr lvl="2" algn="ctr" rtl="0">
              <a:spcBef>
                <a:spcPts val="0"/>
              </a:spcBef>
              <a:spcAft>
                <a:spcPts val="0"/>
              </a:spcAft>
              <a:buClr>
                <a:schemeClr val="accent4"/>
              </a:buClr>
              <a:buSzPts val="2000"/>
              <a:buFont typeface="Bad Script"/>
              <a:buNone/>
              <a:defRPr sz="2000" b="1">
                <a:solidFill>
                  <a:schemeClr val="accent4"/>
                </a:solidFill>
                <a:latin typeface="Bad Script"/>
                <a:ea typeface="Bad Script"/>
                <a:cs typeface="Bad Script"/>
                <a:sym typeface="Bad Script"/>
              </a:defRPr>
            </a:lvl3pPr>
            <a:lvl4pPr lvl="3" algn="ctr" rtl="0">
              <a:spcBef>
                <a:spcPts val="0"/>
              </a:spcBef>
              <a:spcAft>
                <a:spcPts val="0"/>
              </a:spcAft>
              <a:buClr>
                <a:schemeClr val="accent4"/>
              </a:buClr>
              <a:buSzPts val="2000"/>
              <a:buFont typeface="Bad Script"/>
              <a:buNone/>
              <a:defRPr sz="2000" b="1">
                <a:solidFill>
                  <a:schemeClr val="accent4"/>
                </a:solidFill>
                <a:latin typeface="Bad Script"/>
                <a:ea typeface="Bad Script"/>
                <a:cs typeface="Bad Script"/>
                <a:sym typeface="Bad Script"/>
              </a:defRPr>
            </a:lvl4pPr>
            <a:lvl5pPr lvl="4" algn="ctr" rtl="0">
              <a:spcBef>
                <a:spcPts val="0"/>
              </a:spcBef>
              <a:spcAft>
                <a:spcPts val="0"/>
              </a:spcAft>
              <a:buClr>
                <a:schemeClr val="accent4"/>
              </a:buClr>
              <a:buSzPts val="2000"/>
              <a:buFont typeface="Bad Script"/>
              <a:buNone/>
              <a:defRPr sz="2000" b="1">
                <a:solidFill>
                  <a:schemeClr val="accent4"/>
                </a:solidFill>
                <a:latin typeface="Bad Script"/>
                <a:ea typeface="Bad Script"/>
                <a:cs typeface="Bad Script"/>
                <a:sym typeface="Bad Script"/>
              </a:defRPr>
            </a:lvl5pPr>
            <a:lvl6pPr lvl="5" algn="ctr" rtl="0">
              <a:spcBef>
                <a:spcPts val="0"/>
              </a:spcBef>
              <a:spcAft>
                <a:spcPts val="0"/>
              </a:spcAft>
              <a:buClr>
                <a:schemeClr val="accent4"/>
              </a:buClr>
              <a:buSzPts val="2000"/>
              <a:buFont typeface="Bad Script"/>
              <a:buNone/>
              <a:defRPr sz="2000" b="1">
                <a:solidFill>
                  <a:schemeClr val="accent4"/>
                </a:solidFill>
                <a:latin typeface="Bad Script"/>
                <a:ea typeface="Bad Script"/>
                <a:cs typeface="Bad Script"/>
                <a:sym typeface="Bad Script"/>
              </a:defRPr>
            </a:lvl6pPr>
            <a:lvl7pPr lvl="6" algn="ctr" rtl="0">
              <a:spcBef>
                <a:spcPts val="0"/>
              </a:spcBef>
              <a:spcAft>
                <a:spcPts val="0"/>
              </a:spcAft>
              <a:buClr>
                <a:schemeClr val="accent4"/>
              </a:buClr>
              <a:buSzPts val="2000"/>
              <a:buFont typeface="Bad Script"/>
              <a:buNone/>
              <a:defRPr sz="2000" b="1">
                <a:solidFill>
                  <a:schemeClr val="accent4"/>
                </a:solidFill>
                <a:latin typeface="Bad Script"/>
                <a:ea typeface="Bad Script"/>
                <a:cs typeface="Bad Script"/>
                <a:sym typeface="Bad Script"/>
              </a:defRPr>
            </a:lvl7pPr>
            <a:lvl8pPr lvl="7" algn="ctr" rtl="0">
              <a:spcBef>
                <a:spcPts val="0"/>
              </a:spcBef>
              <a:spcAft>
                <a:spcPts val="0"/>
              </a:spcAft>
              <a:buClr>
                <a:schemeClr val="accent4"/>
              </a:buClr>
              <a:buSzPts val="2000"/>
              <a:buFont typeface="Bad Script"/>
              <a:buNone/>
              <a:defRPr sz="2000" b="1">
                <a:solidFill>
                  <a:schemeClr val="accent4"/>
                </a:solidFill>
                <a:latin typeface="Bad Script"/>
                <a:ea typeface="Bad Script"/>
                <a:cs typeface="Bad Script"/>
                <a:sym typeface="Bad Script"/>
              </a:defRPr>
            </a:lvl8pPr>
            <a:lvl9pPr lvl="8" algn="ctr" rtl="0">
              <a:spcBef>
                <a:spcPts val="0"/>
              </a:spcBef>
              <a:spcAft>
                <a:spcPts val="0"/>
              </a:spcAft>
              <a:buClr>
                <a:schemeClr val="accent4"/>
              </a:buClr>
              <a:buSzPts val="2000"/>
              <a:buFont typeface="Bad Script"/>
              <a:buNone/>
              <a:defRPr sz="2000" b="1">
                <a:solidFill>
                  <a:schemeClr val="accent4"/>
                </a:solidFill>
                <a:latin typeface="Bad Script"/>
                <a:ea typeface="Bad Script"/>
                <a:cs typeface="Bad Script"/>
                <a:sym typeface="Bad Script"/>
              </a:defRPr>
            </a:lvl9pPr>
          </a:lstStyle>
          <a:p>
            <a:endParaRPr dirty="0"/>
          </a:p>
        </p:txBody>
      </p:sp>
      <p:grpSp>
        <p:nvGrpSpPr>
          <p:cNvPr id="185" name="Google Shape;185;p8"/>
          <p:cNvGrpSpPr/>
          <p:nvPr/>
        </p:nvGrpSpPr>
        <p:grpSpPr>
          <a:xfrm>
            <a:off x="-371465" y="-266627"/>
            <a:ext cx="1781246" cy="1745553"/>
            <a:chOff x="894775" y="1489932"/>
            <a:chExt cx="1107120" cy="1084936"/>
          </a:xfrm>
        </p:grpSpPr>
        <p:sp>
          <p:nvSpPr>
            <p:cNvPr id="186" name="Google Shape;186;p8"/>
            <p:cNvSpPr/>
            <p:nvPr/>
          </p:nvSpPr>
          <p:spPr>
            <a:xfrm>
              <a:off x="964844" y="1976193"/>
              <a:ext cx="81071" cy="104754"/>
            </a:xfrm>
            <a:custGeom>
              <a:avLst/>
              <a:gdLst/>
              <a:ahLst/>
              <a:cxnLst/>
              <a:rect l="l" t="t" r="r" b="b"/>
              <a:pathLst>
                <a:path w="3358" h="4339" extrusionOk="0">
                  <a:moveTo>
                    <a:pt x="1838" y="918"/>
                  </a:moveTo>
                  <a:cubicBezTo>
                    <a:pt x="1901" y="1172"/>
                    <a:pt x="1933" y="1362"/>
                    <a:pt x="1964" y="1552"/>
                  </a:cubicBezTo>
                  <a:cubicBezTo>
                    <a:pt x="1993" y="1696"/>
                    <a:pt x="2022" y="1788"/>
                    <a:pt x="2027" y="1875"/>
                  </a:cubicBezTo>
                  <a:lnTo>
                    <a:pt x="2027" y="1875"/>
                  </a:lnTo>
                  <a:cubicBezTo>
                    <a:pt x="1995" y="2190"/>
                    <a:pt x="1932" y="2504"/>
                    <a:pt x="1806" y="2787"/>
                  </a:cubicBezTo>
                  <a:cubicBezTo>
                    <a:pt x="1743" y="2945"/>
                    <a:pt x="1711" y="3104"/>
                    <a:pt x="1648" y="3199"/>
                  </a:cubicBezTo>
                  <a:cubicBezTo>
                    <a:pt x="1616" y="3262"/>
                    <a:pt x="1584" y="3357"/>
                    <a:pt x="1521" y="3420"/>
                  </a:cubicBezTo>
                  <a:cubicBezTo>
                    <a:pt x="1489" y="3484"/>
                    <a:pt x="1426" y="3547"/>
                    <a:pt x="1363" y="3579"/>
                  </a:cubicBezTo>
                  <a:cubicBezTo>
                    <a:pt x="1299" y="3610"/>
                    <a:pt x="1236" y="3642"/>
                    <a:pt x="1141" y="3642"/>
                  </a:cubicBezTo>
                  <a:cubicBezTo>
                    <a:pt x="1046" y="3610"/>
                    <a:pt x="982" y="3547"/>
                    <a:pt x="887" y="3484"/>
                  </a:cubicBezTo>
                  <a:cubicBezTo>
                    <a:pt x="856" y="3420"/>
                    <a:pt x="792" y="3389"/>
                    <a:pt x="729" y="3325"/>
                  </a:cubicBezTo>
                  <a:cubicBezTo>
                    <a:pt x="697" y="3262"/>
                    <a:pt x="666" y="3199"/>
                    <a:pt x="634" y="3135"/>
                  </a:cubicBezTo>
                  <a:lnTo>
                    <a:pt x="539" y="2882"/>
                  </a:lnTo>
                  <a:cubicBezTo>
                    <a:pt x="539" y="2502"/>
                    <a:pt x="602" y="2153"/>
                    <a:pt x="761" y="1805"/>
                  </a:cubicBezTo>
                  <a:cubicBezTo>
                    <a:pt x="824" y="1615"/>
                    <a:pt x="951" y="1425"/>
                    <a:pt x="1077" y="1267"/>
                  </a:cubicBezTo>
                  <a:cubicBezTo>
                    <a:pt x="1141" y="1172"/>
                    <a:pt x="1267" y="1077"/>
                    <a:pt x="1363" y="1013"/>
                  </a:cubicBezTo>
                  <a:cubicBezTo>
                    <a:pt x="1458" y="982"/>
                    <a:pt x="1553" y="950"/>
                    <a:pt x="1616" y="950"/>
                  </a:cubicBezTo>
                  <a:cubicBezTo>
                    <a:pt x="1711" y="950"/>
                    <a:pt x="1774" y="950"/>
                    <a:pt x="1838" y="918"/>
                  </a:cubicBezTo>
                  <a:close/>
                  <a:moveTo>
                    <a:pt x="2091" y="0"/>
                  </a:moveTo>
                  <a:cubicBezTo>
                    <a:pt x="1933" y="32"/>
                    <a:pt x="1806" y="127"/>
                    <a:pt x="1743" y="285"/>
                  </a:cubicBezTo>
                  <a:cubicBezTo>
                    <a:pt x="1616" y="285"/>
                    <a:pt x="1521" y="317"/>
                    <a:pt x="1426" y="348"/>
                  </a:cubicBezTo>
                  <a:cubicBezTo>
                    <a:pt x="1299" y="412"/>
                    <a:pt x="1109" y="475"/>
                    <a:pt x="856" y="602"/>
                  </a:cubicBezTo>
                  <a:cubicBezTo>
                    <a:pt x="697" y="760"/>
                    <a:pt x="571" y="950"/>
                    <a:pt x="476" y="1140"/>
                  </a:cubicBezTo>
                  <a:cubicBezTo>
                    <a:pt x="381" y="1330"/>
                    <a:pt x="286" y="1520"/>
                    <a:pt x="222" y="1710"/>
                  </a:cubicBezTo>
                  <a:cubicBezTo>
                    <a:pt x="159" y="1900"/>
                    <a:pt x="96" y="2090"/>
                    <a:pt x="64" y="2280"/>
                  </a:cubicBezTo>
                  <a:cubicBezTo>
                    <a:pt x="32" y="2470"/>
                    <a:pt x="1" y="2660"/>
                    <a:pt x="1" y="2819"/>
                  </a:cubicBezTo>
                  <a:cubicBezTo>
                    <a:pt x="1" y="2977"/>
                    <a:pt x="1" y="3135"/>
                    <a:pt x="1" y="3294"/>
                  </a:cubicBezTo>
                  <a:cubicBezTo>
                    <a:pt x="1" y="3389"/>
                    <a:pt x="32" y="3484"/>
                    <a:pt x="96" y="3579"/>
                  </a:cubicBezTo>
                  <a:cubicBezTo>
                    <a:pt x="159" y="3705"/>
                    <a:pt x="222" y="3800"/>
                    <a:pt x="317" y="3864"/>
                  </a:cubicBezTo>
                  <a:cubicBezTo>
                    <a:pt x="412" y="3959"/>
                    <a:pt x="571" y="4117"/>
                    <a:pt x="729" y="4275"/>
                  </a:cubicBezTo>
                  <a:cubicBezTo>
                    <a:pt x="856" y="4307"/>
                    <a:pt x="1014" y="4339"/>
                    <a:pt x="1141" y="4339"/>
                  </a:cubicBezTo>
                  <a:cubicBezTo>
                    <a:pt x="1299" y="4339"/>
                    <a:pt x="1489" y="4275"/>
                    <a:pt x="1616" y="4180"/>
                  </a:cubicBezTo>
                  <a:cubicBezTo>
                    <a:pt x="1743" y="4054"/>
                    <a:pt x="1838" y="3927"/>
                    <a:pt x="1933" y="3800"/>
                  </a:cubicBezTo>
                  <a:cubicBezTo>
                    <a:pt x="2028" y="3642"/>
                    <a:pt x="2091" y="3452"/>
                    <a:pt x="2154" y="3294"/>
                  </a:cubicBezTo>
                  <a:cubicBezTo>
                    <a:pt x="2186" y="3135"/>
                    <a:pt x="2249" y="2977"/>
                    <a:pt x="2281" y="2882"/>
                  </a:cubicBezTo>
                  <a:cubicBezTo>
                    <a:pt x="2313" y="3135"/>
                    <a:pt x="2408" y="3389"/>
                    <a:pt x="2566" y="3610"/>
                  </a:cubicBezTo>
                  <a:cubicBezTo>
                    <a:pt x="2661" y="3832"/>
                    <a:pt x="2819" y="3990"/>
                    <a:pt x="3009" y="4085"/>
                  </a:cubicBezTo>
                  <a:cubicBezTo>
                    <a:pt x="3104" y="4085"/>
                    <a:pt x="3199" y="4022"/>
                    <a:pt x="3263" y="3959"/>
                  </a:cubicBezTo>
                  <a:cubicBezTo>
                    <a:pt x="3326" y="3864"/>
                    <a:pt x="3358" y="3737"/>
                    <a:pt x="3358" y="3642"/>
                  </a:cubicBezTo>
                  <a:cubicBezTo>
                    <a:pt x="3358" y="3547"/>
                    <a:pt x="3326" y="3452"/>
                    <a:pt x="3263" y="3389"/>
                  </a:cubicBezTo>
                  <a:cubicBezTo>
                    <a:pt x="3104" y="3262"/>
                    <a:pt x="3009" y="3104"/>
                    <a:pt x="2914" y="2945"/>
                  </a:cubicBezTo>
                  <a:cubicBezTo>
                    <a:pt x="2819" y="2755"/>
                    <a:pt x="2756" y="2565"/>
                    <a:pt x="2724" y="2375"/>
                  </a:cubicBezTo>
                  <a:lnTo>
                    <a:pt x="2661" y="2058"/>
                  </a:lnTo>
                  <a:cubicBezTo>
                    <a:pt x="2629" y="1963"/>
                    <a:pt x="2629" y="1900"/>
                    <a:pt x="2629" y="1868"/>
                  </a:cubicBezTo>
                  <a:cubicBezTo>
                    <a:pt x="2629" y="1805"/>
                    <a:pt x="2598" y="1773"/>
                    <a:pt x="2598" y="1710"/>
                  </a:cubicBezTo>
                  <a:cubicBezTo>
                    <a:pt x="2566" y="1520"/>
                    <a:pt x="2534" y="1330"/>
                    <a:pt x="2534" y="1140"/>
                  </a:cubicBezTo>
                  <a:cubicBezTo>
                    <a:pt x="2503" y="950"/>
                    <a:pt x="2471" y="760"/>
                    <a:pt x="2408" y="570"/>
                  </a:cubicBezTo>
                  <a:cubicBezTo>
                    <a:pt x="2376" y="443"/>
                    <a:pt x="2344" y="285"/>
                    <a:pt x="2281" y="158"/>
                  </a:cubicBezTo>
                  <a:cubicBezTo>
                    <a:pt x="2218" y="63"/>
                    <a:pt x="2154" y="0"/>
                    <a:pt x="209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p:cNvSpPr/>
            <p:nvPr/>
          </p:nvSpPr>
          <p:spPr>
            <a:xfrm>
              <a:off x="894775" y="1668850"/>
              <a:ext cx="825770" cy="795930"/>
            </a:xfrm>
            <a:custGeom>
              <a:avLst/>
              <a:gdLst/>
              <a:ahLst/>
              <a:cxnLst/>
              <a:rect l="l" t="t" r="r" b="b"/>
              <a:pathLst>
                <a:path w="34204" h="32968" fill="none" extrusionOk="0">
                  <a:moveTo>
                    <a:pt x="7158" y="29389"/>
                  </a:moveTo>
                  <a:cubicBezTo>
                    <a:pt x="1331" y="23974"/>
                    <a:pt x="1" y="15170"/>
                    <a:pt x="4118" y="8392"/>
                  </a:cubicBezTo>
                  <a:cubicBezTo>
                    <a:pt x="5733" y="5637"/>
                    <a:pt x="8140" y="3452"/>
                    <a:pt x="11053" y="2090"/>
                  </a:cubicBezTo>
                  <a:cubicBezTo>
                    <a:pt x="15835" y="0"/>
                    <a:pt x="21314" y="380"/>
                    <a:pt x="25780" y="3104"/>
                  </a:cubicBezTo>
                  <a:cubicBezTo>
                    <a:pt x="30403" y="5890"/>
                    <a:pt x="33792" y="11274"/>
                    <a:pt x="34045" y="16721"/>
                  </a:cubicBezTo>
                  <a:cubicBezTo>
                    <a:pt x="34203" y="21345"/>
                    <a:pt x="32240" y="25779"/>
                    <a:pt x="28693" y="28756"/>
                  </a:cubicBezTo>
                  <a:cubicBezTo>
                    <a:pt x="25336" y="31574"/>
                    <a:pt x="20934" y="32841"/>
                    <a:pt x="16500" y="32936"/>
                  </a:cubicBezTo>
                  <a:cubicBezTo>
                    <a:pt x="14917" y="32968"/>
                    <a:pt x="10072" y="32049"/>
                    <a:pt x="7285" y="29516"/>
                  </a:cubicBezTo>
                  <a:close/>
                </a:path>
              </a:pathLst>
            </a:custGeom>
            <a:noFill/>
            <a:ln w="1980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8"/>
            <p:cNvSpPr/>
            <p:nvPr/>
          </p:nvSpPr>
          <p:spPr>
            <a:xfrm>
              <a:off x="1340513" y="1939485"/>
              <a:ext cx="659863" cy="635382"/>
            </a:xfrm>
            <a:custGeom>
              <a:avLst/>
              <a:gdLst/>
              <a:ahLst/>
              <a:cxnLst/>
              <a:rect l="l" t="t" r="r" b="b"/>
              <a:pathLst>
                <a:path w="27332" h="26318" fill="none" extrusionOk="0">
                  <a:moveTo>
                    <a:pt x="5701" y="23468"/>
                  </a:moveTo>
                  <a:cubicBezTo>
                    <a:pt x="983" y="19129"/>
                    <a:pt x="1" y="12067"/>
                    <a:pt x="3326" y="6588"/>
                  </a:cubicBezTo>
                  <a:cubicBezTo>
                    <a:pt x="4625" y="4435"/>
                    <a:pt x="6525" y="2724"/>
                    <a:pt x="8805" y="1679"/>
                  </a:cubicBezTo>
                  <a:cubicBezTo>
                    <a:pt x="12637" y="1"/>
                    <a:pt x="17007" y="286"/>
                    <a:pt x="20586" y="2471"/>
                  </a:cubicBezTo>
                  <a:cubicBezTo>
                    <a:pt x="24259" y="4688"/>
                    <a:pt x="26983" y="8995"/>
                    <a:pt x="27205" y="13334"/>
                  </a:cubicBezTo>
                  <a:cubicBezTo>
                    <a:pt x="27331" y="17039"/>
                    <a:pt x="25748" y="20586"/>
                    <a:pt x="22929" y="22961"/>
                  </a:cubicBezTo>
                  <a:cubicBezTo>
                    <a:pt x="20238" y="25209"/>
                    <a:pt x="16722" y="26223"/>
                    <a:pt x="13175" y="26318"/>
                  </a:cubicBezTo>
                  <a:cubicBezTo>
                    <a:pt x="11909" y="26318"/>
                    <a:pt x="8045" y="25621"/>
                    <a:pt x="5796" y="23563"/>
                  </a:cubicBezTo>
                  <a:close/>
                </a:path>
              </a:pathLst>
            </a:custGeom>
            <a:noFill/>
            <a:ln w="1980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8"/>
            <p:cNvSpPr/>
            <p:nvPr/>
          </p:nvSpPr>
          <p:spPr>
            <a:xfrm>
              <a:off x="1442972" y="1489932"/>
              <a:ext cx="558923" cy="561217"/>
            </a:xfrm>
            <a:custGeom>
              <a:avLst/>
              <a:gdLst/>
              <a:ahLst/>
              <a:cxnLst/>
              <a:rect l="l" t="t" r="r" b="b"/>
              <a:pathLst>
                <a:path w="23151" h="23246" fill="none" extrusionOk="0">
                  <a:moveTo>
                    <a:pt x="15423" y="1109"/>
                  </a:moveTo>
                  <a:cubicBezTo>
                    <a:pt x="20300" y="3642"/>
                    <a:pt x="23151" y="8963"/>
                    <a:pt x="22232" y="13840"/>
                  </a:cubicBezTo>
                  <a:cubicBezTo>
                    <a:pt x="21536" y="17323"/>
                    <a:pt x="19192" y="20300"/>
                    <a:pt x="15898" y="21757"/>
                  </a:cubicBezTo>
                  <a:cubicBezTo>
                    <a:pt x="12542" y="23246"/>
                    <a:pt x="8140" y="23056"/>
                    <a:pt x="4973" y="21060"/>
                  </a:cubicBezTo>
                  <a:cubicBezTo>
                    <a:pt x="2312" y="19350"/>
                    <a:pt x="571" y="16500"/>
                    <a:pt x="286" y="13333"/>
                  </a:cubicBezTo>
                  <a:cubicBezTo>
                    <a:pt x="1" y="10325"/>
                    <a:pt x="1014" y="7348"/>
                    <a:pt x="2724" y="4783"/>
                  </a:cubicBezTo>
                  <a:cubicBezTo>
                    <a:pt x="3294" y="3896"/>
                    <a:pt x="5733" y="1521"/>
                    <a:pt x="8266" y="951"/>
                  </a:cubicBezTo>
                  <a:cubicBezTo>
                    <a:pt x="12478" y="0"/>
                    <a:pt x="15423" y="1109"/>
                    <a:pt x="15423" y="1109"/>
                  </a:cubicBezTo>
                  <a:close/>
                </a:path>
              </a:pathLst>
            </a:custGeom>
            <a:noFill/>
            <a:ln w="1980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8"/>
            <p:cNvSpPr/>
            <p:nvPr/>
          </p:nvSpPr>
          <p:spPr>
            <a:xfrm>
              <a:off x="1765352" y="2225438"/>
              <a:ext cx="72645" cy="146811"/>
            </a:xfrm>
            <a:custGeom>
              <a:avLst/>
              <a:gdLst/>
              <a:ahLst/>
              <a:cxnLst/>
              <a:rect l="l" t="t" r="r" b="b"/>
              <a:pathLst>
                <a:path w="3009" h="6081" extrusionOk="0">
                  <a:moveTo>
                    <a:pt x="1900" y="3009"/>
                  </a:moveTo>
                  <a:cubicBezTo>
                    <a:pt x="1995" y="3009"/>
                    <a:pt x="2090" y="3040"/>
                    <a:pt x="2154" y="3104"/>
                  </a:cubicBezTo>
                  <a:cubicBezTo>
                    <a:pt x="2217" y="3167"/>
                    <a:pt x="2280" y="3262"/>
                    <a:pt x="2312" y="3325"/>
                  </a:cubicBezTo>
                  <a:cubicBezTo>
                    <a:pt x="2375" y="3420"/>
                    <a:pt x="2407" y="3515"/>
                    <a:pt x="2439" y="3610"/>
                  </a:cubicBezTo>
                  <a:cubicBezTo>
                    <a:pt x="2439" y="3674"/>
                    <a:pt x="2470" y="3769"/>
                    <a:pt x="2470" y="3832"/>
                  </a:cubicBezTo>
                  <a:cubicBezTo>
                    <a:pt x="2470" y="3990"/>
                    <a:pt x="2439" y="4180"/>
                    <a:pt x="2407" y="4339"/>
                  </a:cubicBezTo>
                  <a:lnTo>
                    <a:pt x="2407" y="4307"/>
                  </a:lnTo>
                  <a:cubicBezTo>
                    <a:pt x="2375" y="4497"/>
                    <a:pt x="2312" y="4687"/>
                    <a:pt x="2217" y="4845"/>
                  </a:cubicBezTo>
                  <a:lnTo>
                    <a:pt x="1869" y="5257"/>
                  </a:lnTo>
                  <a:cubicBezTo>
                    <a:pt x="1742" y="5321"/>
                    <a:pt x="1584" y="5384"/>
                    <a:pt x="1425" y="5416"/>
                  </a:cubicBezTo>
                  <a:cubicBezTo>
                    <a:pt x="1267" y="5416"/>
                    <a:pt x="1172" y="5257"/>
                    <a:pt x="1077" y="4972"/>
                  </a:cubicBezTo>
                  <a:cubicBezTo>
                    <a:pt x="1077" y="4339"/>
                    <a:pt x="1045" y="3895"/>
                    <a:pt x="1014" y="3547"/>
                  </a:cubicBezTo>
                  <a:cubicBezTo>
                    <a:pt x="1172" y="3420"/>
                    <a:pt x="1330" y="3294"/>
                    <a:pt x="1520" y="3199"/>
                  </a:cubicBezTo>
                  <a:cubicBezTo>
                    <a:pt x="1615" y="3104"/>
                    <a:pt x="1774" y="3040"/>
                    <a:pt x="1900" y="3009"/>
                  </a:cubicBezTo>
                  <a:close/>
                  <a:moveTo>
                    <a:pt x="285" y="0"/>
                  </a:moveTo>
                  <a:cubicBezTo>
                    <a:pt x="95" y="0"/>
                    <a:pt x="0" y="158"/>
                    <a:pt x="0" y="443"/>
                  </a:cubicBezTo>
                  <a:cubicBezTo>
                    <a:pt x="0" y="602"/>
                    <a:pt x="32" y="760"/>
                    <a:pt x="64" y="919"/>
                  </a:cubicBezTo>
                  <a:cubicBezTo>
                    <a:pt x="127" y="1204"/>
                    <a:pt x="159" y="1489"/>
                    <a:pt x="190" y="1774"/>
                  </a:cubicBezTo>
                  <a:lnTo>
                    <a:pt x="317" y="3167"/>
                  </a:lnTo>
                  <a:cubicBezTo>
                    <a:pt x="317" y="3199"/>
                    <a:pt x="349" y="3262"/>
                    <a:pt x="349" y="3325"/>
                  </a:cubicBezTo>
                  <a:cubicBezTo>
                    <a:pt x="349" y="3420"/>
                    <a:pt x="349" y="3547"/>
                    <a:pt x="380" y="3705"/>
                  </a:cubicBezTo>
                  <a:cubicBezTo>
                    <a:pt x="412" y="3832"/>
                    <a:pt x="380" y="3990"/>
                    <a:pt x="412" y="4149"/>
                  </a:cubicBezTo>
                  <a:cubicBezTo>
                    <a:pt x="444" y="4307"/>
                    <a:pt x="444" y="4465"/>
                    <a:pt x="444" y="4624"/>
                  </a:cubicBezTo>
                  <a:cubicBezTo>
                    <a:pt x="444" y="4750"/>
                    <a:pt x="444" y="4877"/>
                    <a:pt x="444" y="4972"/>
                  </a:cubicBezTo>
                  <a:cubicBezTo>
                    <a:pt x="444" y="5035"/>
                    <a:pt x="444" y="5099"/>
                    <a:pt x="444" y="5162"/>
                  </a:cubicBezTo>
                  <a:lnTo>
                    <a:pt x="444" y="5606"/>
                  </a:lnTo>
                  <a:lnTo>
                    <a:pt x="444" y="5954"/>
                  </a:lnTo>
                  <a:cubicBezTo>
                    <a:pt x="539" y="6017"/>
                    <a:pt x="634" y="6049"/>
                    <a:pt x="729" y="6049"/>
                  </a:cubicBezTo>
                  <a:cubicBezTo>
                    <a:pt x="855" y="6049"/>
                    <a:pt x="950" y="5986"/>
                    <a:pt x="982" y="5891"/>
                  </a:cubicBezTo>
                  <a:cubicBezTo>
                    <a:pt x="1109" y="6017"/>
                    <a:pt x="1299" y="6081"/>
                    <a:pt x="1457" y="6081"/>
                  </a:cubicBezTo>
                  <a:cubicBezTo>
                    <a:pt x="1615" y="6081"/>
                    <a:pt x="1774" y="6049"/>
                    <a:pt x="1900" y="5986"/>
                  </a:cubicBezTo>
                  <a:cubicBezTo>
                    <a:pt x="2122" y="5859"/>
                    <a:pt x="2312" y="5701"/>
                    <a:pt x="2439" y="5479"/>
                  </a:cubicBezTo>
                  <a:lnTo>
                    <a:pt x="2724" y="5099"/>
                  </a:lnTo>
                  <a:lnTo>
                    <a:pt x="2914" y="4592"/>
                  </a:lnTo>
                  <a:cubicBezTo>
                    <a:pt x="2945" y="4465"/>
                    <a:pt x="2977" y="4370"/>
                    <a:pt x="2977" y="4244"/>
                  </a:cubicBezTo>
                  <a:cubicBezTo>
                    <a:pt x="3009" y="4149"/>
                    <a:pt x="3009" y="4054"/>
                    <a:pt x="3009" y="3927"/>
                  </a:cubicBezTo>
                  <a:cubicBezTo>
                    <a:pt x="3009" y="3610"/>
                    <a:pt x="2945" y="3262"/>
                    <a:pt x="2819" y="2977"/>
                  </a:cubicBezTo>
                  <a:cubicBezTo>
                    <a:pt x="2724" y="2755"/>
                    <a:pt x="2597" y="2565"/>
                    <a:pt x="2375" y="2439"/>
                  </a:cubicBezTo>
                  <a:lnTo>
                    <a:pt x="2059" y="2280"/>
                  </a:lnTo>
                  <a:cubicBezTo>
                    <a:pt x="1932" y="2280"/>
                    <a:pt x="1837" y="2312"/>
                    <a:pt x="1710" y="2312"/>
                  </a:cubicBezTo>
                  <a:cubicBezTo>
                    <a:pt x="1615" y="2312"/>
                    <a:pt x="1520" y="2344"/>
                    <a:pt x="1457" y="2375"/>
                  </a:cubicBezTo>
                  <a:cubicBezTo>
                    <a:pt x="1330" y="2407"/>
                    <a:pt x="1235" y="2470"/>
                    <a:pt x="1172" y="2534"/>
                  </a:cubicBezTo>
                  <a:cubicBezTo>
                    <a:pt x="1049" y="2626"/>
                    <a:pt x="955" y="2718"/>
                    <a:pt x="834" y="2811"/>
                  </a:cubicBezTo>
                  <a:lnTo>
                    <a:pt x="834" y="2811"/>
                  </a:lnTo>
                  <a:cubicBezTo>
                    <a:pt x="839" y="2789"/>
                    <a:pt x="841" y="2745"/>
                    <a:pt x="824" y="2692"/>
                  </a:cubicBezTo>
                  <a:cubicBezTo>
                    <a:pt x="792" y="2565"/>
                    <a:pt x="792" y="2439"/>
                    <a:pt x="792" y="2280"/>
                  </a:cubicBezTo>
                  <a:cubicBezTo>
                    <a:pt x="792" y="2122"/>
                    <a:pt x="792" y="1995"/>
                    <a:pt x="792" y="1869"/>
                  </a:cubicBezTo>
                  <a:lnTo>
                    <a:pt x="792" y="1615"/>
                  </a:lnTo>
                  <a:lnTo>
                    <a:pt x="792" y="1584"/>
                  </a:lnTo>
                  <a:cubicBezTo>
                    <a:pt x="760" y="1520"/>
                    <a:pt x="760" y="1425"/>
                    <a:pt x="729" y="1299"/>
                  </a:cubicBezTo>
                  <a:cubicBezTo>
                    <a:pt x="729" y="1172"/>
                    <a:pt x="697" y="1045"/>
                    <a:pt x="697" y="855"/>
                  </a:cubicBezTo>
                  <a:cubicBezTo>
                    <a:pt x="697" y="633"/>
                    <a:pt x="634" y="412"/>
                    <a:pt x="539" y="190"/>
                  </a:cubicBezTo>
                  <a:cubicBezTo>
                    <a:pt x="507" y="63"/>
                    <a:pt x="380" y="0"/>
                    <a:pt x="28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8"/>
            <p:cNvSpPr/>
            <p:nvPr/>
          </p:nvSpPr>
          <p:spPr>
            <a:xfrm>
              <a:off x="1750045" y="1703241"/>
              <a:ext cx="70375" cy="107820"/>
            </a:xfrm>
            <a:custGeom>
              <a:avLst/>
              <a:gdLst/>
              <a:ahLst/>
              <a:cxnLst/>
              <a:rect l="l" t="t" r="r" b="b"/>
              <a:pathLst>
                <a:path w="2915" h="4466" extrusionOk="0">
                  <a:moveTo>
                    <a:pt x="1806" y="0"/>
                  </a:moveTo>
                  <a:cubicBezTo>
                    <a:pt x="1679" y="0"/>
                    <a:pt x="1553" y="32"/>
                    <a:pt x="1426" y="32"/>
                  </a:cubicBezTo>
                  <a:cubicBezTo>
                    <a:pt x="1299" y="63"/>
                    <a:pt x="1204" y="95"/>
                    <a:pt x="1109" y="158"/>
                  </a:cubicBezTo>
                  <a:cubicBezTo>
                    <a:pt x="1014" y="254"/>
                    <a:pt x="919" y="317"/>
                    <a:pt x="856" y="444"/>
                  </a:cubicBezTo>
                  <a:cubicBezTo>
                    <a:pt x="761" y="570"/>
                    <a:pt x="634" y="697"/>
                    <a:pt x="539" y="887"/>
                  </a:cubicBezTo>
                  <a:cubicBezTo>
                    <a:pt x="349" y="1172"/>
                    <a:pt x="223" y="1457"/>
                    <a:pt x="128" y="1774"/>
                  </a:cubicBezTo>
                  <a:cubicBezTo>
                    <a:pt x="64" y="2090"/>
                    <a:pt x="1" y="2407"/>
                    <a:pt x="1" y="2724"/>
                  </a:cubicBezTo>
                  <a:cubicBezTo>
                    <a:pt x="1" y="3040"/>
                    <a:pt x="64" y="3357"/>
                    <a:pt x="223" y="3642"/>
                  </a:cubicBezTo>
                  <a:cubicBezTo>
                    <a:pt x="318" y="3832"/>
                    <a:pt x="476" y="4022"/>
                    <a:pt x="666" y="4149"/>
                  </a:cubicBezTo>
                  <a:cubicBezTo>
                    <a:pt x="824" y="4275"/>
                    <a:pt x="983" y="4370"/>
                    <a:pt x="1173" y="4402"/>
                  </a:cubicBezTo>
                  <a:cubicBezTo>
                    <a:pt x="1299" y="4434"/>
                    <a:pt x="1426" y="4465"/>
                    <a:pt x="1553" y="4465"/>
                  </a:cubicBezTo>
                  <a:cubicBezTo>
                    <a:pt x="1838" y="4465"/>
                    <a:pt x="2123" y="4402"/>
                    <a:pt x="2376" y="4212"/>
                  </a:cubicBezTo>
                  <a:cubicBezTo>
                    <a:pt x="2629" y="4054"/>
                    <a:pt x="2819" y="3800"/>
                    <a:pt x="2914" y="3515"/>
                  </a:cubicBezTo>
                  <a:lnTo>
                    <a:pt x="2914" y="3452"/>
                  </a:lnTo>
                  <a:cubicBezTo>
                    <a:pt x="2914" y="3325"/>
                    <a:pt x="2883" y="3230"/>
                    <a:pt x="2819" y="3167"/>
                  </a:cubicBezTo>
                  <a:cubicBezTo>
                    <a:pt x="2788" y="3072"/>
                    <a:pt x="2724" y="3040"/>
                    <a:pt x="2629" y="3040"/>
                  </a:cubicBezTo>
                  <a:cubicBezTo>
                    <a:pt x="2566" y="3040"/>
                    <a:pt x="2503" y="3072"/>
                    <a:pt x="2471" y="3104"/>
                  </a:cubicBezTo>
                  <a:cubicBezTo>
                    <a:pt x="2408" y="3230"/>
                    <a:pt x="2313" y="3325"/>
                    <a:pt x="2218" y="3420"/>
                  </a:cubicBezTo>
                  <a:cubicBezTo>
                    <a:pt x="2154" y="3515"/>
                    <a:pt x="2059" y="3579"/>
                    <a:pt x="1964" y="3642"/>
                  </a:cubicBezTo>
                  <a:cubicBezTo>
                    <a:pt x="1869" y="3705"/>
                    <a:pt x="1774" y="3769"/>
                    <a:pt x="1679" y="3769"/>
                  </a:cubicBezTo>
                  <a:cubicBezTo>
                    <a:pt x="1616" y="3737"/>
                    <a:pt x="1521" y="3737"/>
                    <a:pt x="1458" y="3705"/>
                  </a:cubicBezTo>
                  <a:cubicBezTo>
                    <a:pt x="1173" y="3642"/>
                    <a:pt x="919" y="3452"/>
                    <a:pt x="761" y="3230"/>
                  </a:cubicBezTo>
                  <a:cubicBezTo>
                    <a:pt x="634" y="3040"/>
                    <a:pt x="603" y="2850"/>
                    <a:pt x="603" y="2629"/>
                  </a:cubicBezTo>
                  <a:cubicBezTo>
                    <a:pt x="603" y="2534"/>
                    <a:pt x="603" y="2470"/>
                    <a:pt x="603" y="2375"/>
                  </a:cubicBezTo>
                  <a:cubicBezTo>
                    <a:pt x="634" y="2249"/>
                    <a:pt x="666" y="2154"/>
                    <a:pt x="698" y="2027"/>
                  </a:cubicBezTo>
                  <a:cubicBezTo>
                    <a:pt x="761" y="1679"/>
                    <a:pt x="919" y="1362"/>
                    <a:pt x="1141" y="1077"/>
                  </a:cubicBezTo>
                  <a:cubicBezTo>
                    <a:pt x="1268" y="919"/>
                    <a:pt x="1458" y="792"/>
                    <a:pt x="1679" y="760"/>
                  </a:cubicBezTo>
                  <a:lnTo>
                    <a:pt x="1838" y="760"/>
                  </a:lnTo>
                  <a:cubicBezTo>
                    <a:pt x="1901" y="792"/>
                    <a:pt x="1964" y="792"/>
                    <a:pt x="1996" y="824"/>
                  </a:cubicBezTo>
                  <a:lnTo>
                    <a:pt x="2123" y="855"/>
                  </a:lnTo>
                  <a:lnTo>
                    <a:pt x="2186" y="887"/>
                  </a:lnTo>
                  <a:cubicBezTo>
                    <a:pt x="2408" y="887"/>
                    <a:pt x="2534" y="729"/>
                    <a:pt x="2534" y="475"/>
                  </a:cubicBezTo>
                  <a:cubicBezTo>
                    <a:pt x="2534" y="412"/>
                    <a:pt x="2534" y="349"/>
                    <a:pt x="2534" y="285"/>
                  </a:cubicBezTo>
                  <a:cubicBezTo>
                    <a:pt x="2503" y="254"/>
                    <a:pt x="2471" y="190"/>
                    <a:pt x="2439" y="158"/>
                  </a:cubicBezTo>
                  <a:cubicBezTo>
                    <a:pt x="2376" y="95"/>
                    <a:pt x="2281" y="63"/>
                    <a:pt x="2218" y="63"/>
                  </a:cubicBezTo>
                  <a:cubicBezTo>
                    <a:pt x="2059" y="32"/>
                    <a:pt x="1933" y="0"/>
                    <a:pt x="180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8"/>
          <p:cNvGrpSpPr/>
          <p:nvPr/>
        </p:nvGrpSpPr>
        <p:grpSpPr>
          <a:xfrm rot="3988040">
            <a:off x="45343" y="3535646"/>
            <a:ext cx="1538221" cy="1559912"/>
            <a:chOff x="6866604" y="3415321"/>
            <a:chExt cx="485470" cy="492267"/>
          </a:xfrm>
        </p:grpSpPr>
        <p:sp>
          <p:nvSpPr>
            <p:cNvPr id="193" name="Google Shape;193;p8"/>
            <p:cNvSpPr/>
            <p:nvPr/>
          </p:nvSpPr>
          <p:spPr>
            <a:xfrm rot="-2088369">
              <a:off x="7002438" y="3710949"/>
              <a:ext cx="338847" cy="82397"/>
            </a:xfrm>
            <a:custGeom>
              <a:avLst/>
              <a:gdLst/>
              <a:ahLst/>
              <a:cxnLst/>
              <a:rect l="l" t="t" r="r" b="b"/>
              <a:pathLst>
                <a:path w="8270" h="2011" extrusionOk="0">
                  <a:moveTo>
                    <a:pt x="3671" y="0"/>
                  </a:moveTo>
                  <a:cubicBezTo>
                    <a:pt x="3602" y="0"/>
                    <a:pt x="3532" y="70"/>
                    <a:pt x="3532" y="158"/>
                  </a:cubicBezTo>
                  <a:cubicBezTo>
                    <a:pt x="3532" y="228"/>
                    <a:pt x="3602" y="298"/>
                    <a:pt x="3671" y="298"/>
                  </a:cubicBezTo>
                  <a:lnTo>
                    <a:pt x="4213" y="298"/>
                  </a:lnTo>
                  <a:cubicBezTo>
                    <a:pt x="4283" y="298"/>
                    <a:pt x="4353" y="245"/>
                    <a:pt x="4353" y="158"/>
                  </a:cubicBezTo>
                  <a:cubicBezTo>
                    <a:pt x="4353" y="88"/>
                    <a:pt x="4283" y="18"/>
                    <a:pt x="4213" y="18"/>
                  </a:cubicBezTo>
                  <a:cubicBezTo>
                    <a:pt x="4039" y="18"/>
                    <a:pt x="3846" y="18"/>
                    <a:pt x="3671" y="0"/>
                  </a:cubicBezTo>
                  <a:close/>
                  <a:moveTo>
                    <a:pt x="5000" y="18"/>
                  </a:moveTo>
                  <a:cubicBezTo>
                    <a:pt x="4930" y="18"/>
                    <a:pt x="4860" y="88"/>
                    <a:pt x="4860" y="158"/>
                  </a:cubicBezTo>
                  <a:cubicBezTo>
                    <a:pt x="4860" y="245"/>
                    <a:pt x="4930" y="298"/>
                    <a:pt x="5000" y="298"/>
                  </a:cubicBezTo>
                  <a:lnTo>
                    <a:pt x="5542" y="298"/>
                  </a:lnTo>
                  <a:cubicBezTo>
                    <a:pt x="5612" y="298"/>
                    <a:pt x="5682" y="245"/>
                    <a:pt x="5682" y="158"/>
                  </a:cubicBezTo>
                  <a:cubicBezTo>
                    <a:pt x="5682" y="70"/>
                    <a:pt x="5612" y="18"/>
                    <a:pt x="5542" y="18"/>
                  </a:cubicBezTo>
                  <a:close/>
                  <a:moveTo>
                    <a:pt x="6329" y="18"/>
                  </a:moveTo>
                  <a:cubicBezTo>
                    <a:pt x="6259" y="18"/>
                    <a:pt x="6189" y="70"/>
                    <a:pt x="6189" y="158"/>
                  </a:cubicBezTo>
                  <a:cubicBezTo>
                    <a:pt x="6189" y="245"/>
                    <a:pt x="6259" y="298"/>
                    <a:pt x="6329" y="298"/>
                  </a:cubicBezTo>
                  <a:lnTo>
                    <a:pt x="6853" y="298"/>
                  </a:lnTo>
                  <a:cubicBezTo>
                    <a:pt x="6940" y="298"/>
                    <a:pt x="7010" y="245"/>
                    <a:pt x="7010" y="158"/>
                  </a:cubicBezTo>
                  <a:cubicBezTo>
                    <a:pt x="7010" y="70"/>
                    <a:pt x="6940" y="18"/>
                    <a:pt x="6871" y="18"/>
                  </a:cubicBezTo>
                  <a:close/>
                  <a:moveTo>
                    <a:pt x="7657" y="18"/>
                  </a:moveTo>
                  <a:cubicBezTo>
                    <a:pt x="7587" y="18"/>
                    <a:pt x="7517" y="88"/>
                    <a:pt x="7517" y="158"/>
                  </a:cubicBezTo>
                  <a:cubicBezTo>
                    <a:pt x="7517" y="245"/>
                    <a:pt x="7570" y="315"/>
                    <a:pt x="7657" y="315"/>
                  </a:cubicBezTo>
                  <a:lnTo>
                    <a:pt x="8112" y="315"/>
                  </a:lnTo>
                  <a:cubicBezTo>
                    <a:pt x="8199" y="315"/>
                    <a:pt x="8252" y="263"/>
                    <a:pt x="8269" y="175"/>
                  </a:cubicBezTo>
                  <a:cubicBezTo>
                    <a:pt x="8269" y="105"/>
                    <a:pt x="8199" y="35"/>
                    <a:pt x="8112" y="35"/>
                  </a:cubicBezTo>
                  <a:cubicBezTo>
                    <a:pt x="7972" y="18"/>
                    <a:pt x="7815" y="18"/>
                    <a:pt x="7657" y="18"/>
                  </a:cubicBezTo>
                  <a:close/>
                  <a:moveTo>
                    <a:pt x="2906" y="97"/>
                  </a:moveTo>
                  <a:cubicBezTo>
                    <a:pt x="2881" y="97"/>
                    <a:pt x="2856" y="105"/>
                    <a:pt x="2832" y="123"/>
                  </a:cubicBezTo>
                  <a:cubicBezTo>
                    <a:pt x="2675" y="210"/>
                    <a:pt x="2535" y="298"/>
                    <a:pt x="2378" y="385"/>
                  </a:cubicBezTo>
                  <a:cubicBezTo>
                    <a:pt x="2308" y="420"/>
                    <a:pt x="2273" y="507"/>
                    <a:pt x="2325" y="577"/>
                  </a:cubicBezTo>
                  <a:cubicBezTo>
                    <a:pt x="2349" y="624"/>
                    <a:pt x="2395" y="655"/>
                    <a:pt x="2445" y="655"/>
                  </a:cubicBezTo>
                  <a:cubicBezTo>
                    <a:pt x="2469" y="655"/>
                    <a:pt x="2494" y="647"/>
                    <a:pt x="2518" y="630"/>
                  </a:cubicBezTo>
                  <a:cubicBezTo>
                    <a:pt x="2675" y="542"/>
                    <a:pt x="2832" y="455"/>
                    <a:pt x="2972" y="367"/>
                  </a:cubicBezTo>
                  <a:cubicBezTo>
                    <a:pt x="3042" y="333"/>
                    <a:pt x="3077" y="245"/>
                    <a:pt x="3042" y="175"/>
                  </a:cubicBezTo>
                  <a:cubicBezTo>
                    <a:pt x="3007" y="129"/>
                    <a:pt x="2957" y="97"/>
                    <a:pt x="2906" y="97"/>
                  </a:cubicBezTo>
                  <a:close/>
                  <a:moveTo>
                    <a:pt x="1756" y="770"/>
                  </a:moveTo>
                  <a:cubicBezTo>
                    <a:pt x="1729" y="770"/>
                    <a:pt x="1702" y="775"/>
                    <a:pt x="1679" y="787"/>
                  </a:cubicBezTo>
                  <a:cubicBezTo>
                    <a:pt x="1539" y="874"/>
                    <a:pt x="1381" y="962"/>
                    <a:pt x="1224" y="1067"/>
                  </a:cubicBezTo>
                  <a:cubicBezTo>
                    <a:pt x="1154" y="1102"/>
                    <a:pt x="1137" y="1189"/>
                    <a:pt x="1172" y="1259"/>
                  </a:cubicBezTo>
                  <a:cubicBezTo>
                    <a:pt x="1207" y="1306"/>
                    <a:pt x="1257" y="1329"/>
                    <a:pt x="1308" y="1329"/>
                  </a:cubicBezTo>
                  <a:cubicBezTo>
                    <a:pt x="1333" y="1329"/>
                    <a:pt x="1358" y="1323"/>
                    <a:pt x="1381" y="1311"/>
                  </a:cubicBezTo>
                  <a:cubicBezTo>
                    <a:pt x="1539" y="1224"/>
                    <a:pt x="1679" y="1119"/>
                    <a:pt x="1836" y="1032"/>
                  </a:cubicBezTo>
                  <a:cubicBezTo>
                    <a:pt x="1906" y="997"/>
                    <a:pt x="1923" y="909"/>
                    <a:pt x="1888" y="839"/>
                  </a:cubicBezTo>
                  <a:cubicBezTo>
                    <a:pt x="1865" y="793"/>
                    <a:pt x="1811" y="770"/>
                    <a:pt x="1756" y="770"/>
                  </a:cubicBezTo>
                  <a:close/>
                  <a:moveTo>
                    <a:pt x="616" y="1451"/>
                  </a:moveTo>
                  <a:cubicBezTo>
                    <a:pt x="591" y="1451"/>
                    <a:pt x="566" y="1457"/>
                    <a:pt x="542" y="1469"/>
                  </a:cubicBezTo>
                  <a:cubicBezTo>
                    <a:pt x="402" y="1556"/>
                    <a:pt x="245" y="1644"/>
                    <a:pt x="88" y="1749"/>
                  </a:cubicBezTo>
                  <a:cubicBezTo>
                    <a:pt x="18" y="1783"/>
                    <a:pt x="0" y="1871"/>
                    <a:pt x="35" y="1941"/>
                  </a:cubicBezTo>
                  <a:cubicBezTo>
                    <a:pt x="70" y="1987"/>
                    <a:pt x="121" y="2011"/>
                    <a:pt x="171" y="2011"/>
                  </a:cubicBezTo>
                  <a:cubicBezTo>
                    <a:pt x="197" y="2011"/>
                    <a:pt x="222" y="2005"/>
                    <a:pt x="245" y="1993"/>
                  </a:cubicBezTo>
                  <a:cubicBezTo>
                    <a:pt x="402" y="1906"/>
                    <a:pt x="542" y="1801"/>
                    <a:pt x="700" y="1714"/>
                  </a:cubicBezTo>
                  <a:cubicBezTo>
                    <a:pt x="770" y="1679"/>
                    <a:pt x="787" y="1591"/>
                    <a:pt x="752" y="1521"/>
                  </a:cubicBezTo>
                  <a:cubicBezTo>
                    <a:pt x="717" y="1475"/>
                    <a:pt x="667" y="1451"/>
                    <a:pt x="616" y="145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rot="-2088369">
              <a:off x="7040201" y="3518314"/>
              <a:ext cx="34417" cy="250100"/>
            </a:xfrm>
            <a:custGeom>
              <a:avLst/>
              <a:gdLst/>
              <a:ahLst/>
              <a:cxnLst/>
              <a:rect l="l" t="t" r="r" b="b"/>
              <a:pathLst>
                <a:path w="840" h="6104" extrusionOk="0">
                  <a:moveTo>
                    <a:pt x="700" y="0"/>
                  </a:moveTo>
                  <a:cubicBezTo>
                    <a:pt x="612" y="0"/>
                    <a:pt x="542" y="53"/>
                    <a:pt x="542" y="140"/>
                  </a:cubicBezTo>
                  <a:cubicBezTo>
                    <a:pt x="525" y="315"/>
                    <a:pt x="507" y="490"/>
                    <a:pt x="490" y="664"/>
                  </a:cubicBezTo>
                  <a:cubicBezTo>
                    <a:pt x="490" y="752"/>
                    <a:pt x="542" y="822"/>
                    <a:pt x="630" y="822"/>
                  </a:cubicBezTo>
                  <a:cubicBezTo>
                    <a:pt x="700" y="822"/>
                    <a:pt x="769" y="769"/>
                    <a:pt x="787" y="699"/>
                  </a:cubicBezTo>
                  <a:cubicBezTo>
                    <a:pt x="804" y="507"/>
                    <a:pt x="822" y="332"/>
                    <a:pt x="839" y="157"/>
                  </a:cubicBezTo>
                  <a:cubicBezTo>
                    <a:pt x="839" y="88"/>
                    <a:pt x="769" y="18"/>
                    <a:pt x="700" y="0"/>
                  </a:cubicBezTo>
                  <a:close/>
                  <a:moveTo>
                    <a:pt x="555" y="1326"/>
                  </a:moveTo>
                  <a:cubicBezTo>
                    <a:pt x="493" y="1326"/>
                    <a:pt x="435" y="1389"/>
                    <a:pt x="420" y="1451"/>
                  </a:cubicBezTo>
                  <a:cubicBezTo>
                    <a:pt x="402" y="1626"/>
                    <a:pt x="385" y="1818"/>
                    <a:pt x="367" y="1993"/>
                  </a:cubicBezTo>
                  <a:cubicBezTo>
                    <a:pt x="367" y="2063"/>
                    <a:pt x="420" y="2133"/>
                    <a:pt x="507" y="2150"/>
                  </a:cubicBezTo>
                  <a:cubicBezTo>
                    <a:pt x="577" y="2150"/>
                    <a:pt x="665" y="2098"/>
                    <a:pt x="665" y="2010"/>
                  </a:cubicBezTo>
                  <a:cubicBezTo>
                    <a:pt x="682" y="1836"/>
                    <a:pt x="700" y="1661"/>
                    <a:pt x="717" y="1486"/>
                  </a:cubicBezTo>
                  <a:cubicBezTo>
                    <a:pt x="717" y="1399"/>
                    <a:pt x="665" y="1329"/>
                    <a:pt x="577" y="1329"/>
                  </a:cubicBezTo>
                  <a:cubicBezTo>
                    <a:pt x="570" y="1327"/>
                    <a:pt x="562" y="1326"/>
                    <a:pt x="555" y="1326"/>
                  </a:cubicBezTo>
                  <a:close/>
                  <a:moveTo>
                    <a:pt x="455" y="2640"/>
                  </a:moveTo>
                  <a:cubicBezTo>
                    <a:pt x="385" y="2640"/>
                    <a:pt x="315" y="2692"/>
                    <a:pt x="297" y="2780"/>
                  </a:cubicBezTo>
                  <a:cubicBezTo>
                    <a:pt x="280" y="2954"/>
                    <a:pt x="262" y="3129"/>
                    <a:pt x="245" y="3304"/>
                  </a:cubicBezTo>
                  <a:cubicBezTo>
                    <a:pt x="245" y="3391"/>
                    <a:pt x="297" y="3461"/>
                    <a:pt x="385" y="3461"/>
                  </a:cubicBezTo>
                  <a:cubicBezTo>
                    <a:pt x="392" y="3463"/>
                    <a:pt x="400" y="3464"/>
                    <a:pt x="407" y="3464"/>
                  </a:cubicBezTo>
                  <a:cubicBezTo>
                    <a:pt x="469" y="3464"/>
                    <a:pt x="527" y="3402"/>
                    <a:pt x="542" y="3339"/>
                  </a:cubicBezTo>
                  <a:cubicBezTo>
                    <a:pt x="560" y="3164"/>
                    <a:pt x="577" y="2989"/>
                    <a:pt x="595" y="2797"/>
                  </a:cubicBezTo>
                  <a:cubicBezTo>
                    <a:pt x="595" y="2727"/>
                    <a:pt x="542" y="2657"/>
                    <a:pt x="455" y="2640"/>
                  </a:cubicBezTo>
                  <a:close/>
                  <a:moveTo>
                    <a:pt x="305" y="3966"/>
                  </a:moveTo>
                  <a:cubicBezTo>
                    <a:pt x="231" y="3966"/>
                    <a:pt x="175" y="4028"/>
                    <a:pt x="175" y="4091"/>
                  </a:cubicBezTo>
                  <a:cubicBezTo>
                    <a:pt x="158" y="4266"/>
                    <a:pt x="140" y="4458"/>
                    <a:pt x="123" y="4633"/>
                  </a:cubicBezTo>
                  <a:cubicBezTo>
                    <a:pt x="123" y="4703"/>
                    <a:pt x="175" y="4773"/>
                    <a:pt x="262" y="4790"/>
                  </a:cubicBezTo>
                  <a:cubicBezTo>
                    <a:pt x="332" y="4790"/>
                    <a:pt x="402" y="4738"/>
                    <a:pt x="420" y="4650"/>
                  </a:cubicBezTo>
                  <a:cubicBezTo>
                    <a:pt x="437" y="4475"/>
                    <a:pt x="455" y="4301"/>
                    <a:pt x="472" y="4126"/>
                  </a:cubicBezTo>
                  <a:cubicBezTo>
                    <a:pt x="472" y="4038"/>
                    <a:pt x="420" y="3968"/>
                    <a:pt x="332" y="3968"/>
                  </a:cubicBezTo>
                  <a:cubicBezTo>
                    <a:pt x="323" y="3967"/>
                    <a:pt x="314" y="3966"/>
                    <a:pt x="305" y="3966"/>
                  </a:cubicBezTo>
                  <a:close/>
                  <a:moveTo>
                    <a:pt x="183" y="5294"/>
                  </a:moveTo>
                  <a:cubicBezTo>
                    <a:pt x="123" y="5294"/>
                    <a:pt x="68" y="5343"/>
                    <a:pt x="53" y="5419"/>
                  </a:cubicBezTo>
                  <a:cubicBezTo>
                    <a:pt x="35" y="5594"/>
                    <a:pt x="18" y="5769"/>
                    <a:pt x="0" y="5944"/>
                  </a:cubicBezTo>
                  <a:cubicBezTo>
                    <a:pt x="0" y="6031"/>
                    <a:pt x="70" y="6101"/>
                    <a:pt x="140" y="6101"/>
                  </a:cubicBezTo>
                  <a:cubicBezTo>
                    <a:pt x="149" y="6103"/>
                    <a:pt x="158" y="6104"/>
                    <a:pt x="167" y="6104"/>
                  </a:cubicBezTo>
                  <a:cubicBezTo>
                    <a:pt x="242" y="6104"/>
                    <a:pt x="297" y="6041"/>
                    <a:pt x="297" y="5979"/>
                  </a:cubicBezTo>
                  <a:cubicBezTo>
                    <a:pt x="315" y="5804"/>
                    <a:pt x="332" y="5629"/>
                    <a:pt x="350" y="5454"/>
                  </a:cubicBezTo>
                  <a:cubicBezTo>
                    <a:pt x="350" y="5367"/>
                    <a:pt x="297" y="5297"/>
                    <a:pt x="210" y="5297"/>
                  </a:cubicBezTo>
                  <a:cubicBezTo>
                    <a:pt x="201" y="5295"/>
                    <a:pt x="192" y="5294"/>
                    <a:pt x="183" y="529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rot="-2088369">
              <a:off x="6945649" y="3496741"/>
              <a:ext cx="277961" cy="364087"/>
            </a:xfrm>
            <a:custGeom>
              <a:avLst/>
              <a:gdLst/>
              <a:ahLst/>
              <a:cxnLst/>
              <a:rect l="l" t="t" r="r" b="b"/>
              <a:pathLst>
                <a:path w="6784" h="8886" extrusionOk="0">
                  <a:moveTo>
                    <a:pt x="3559" y="539"/>
                  </a:moveTo>
                  <a:lnTo>
                    <a:pt x="3559" y="539"/>
                  </a:lnTo>
                  <a:cubicBezTo>
                    <a:pt x="4427" y="3124"/>
                    <a:pt x="5318" y="5746"/>
                    <a:pt x="6418" y="8578"/>
                  </a:cubicBezTo>
                  <a:lnTo>
                    <a:pt x="6418" y="8578"/>
                  </a:lnTo>
                  <a:cubicBezTo>
                    <a:pt x="4400" y="8333"/>
                    <a:pt x="2368" y="8103"/>
                    <a:pt x="350" y="7858"/>
                  </a:cubicBezTo>
                  <a:lnTo>
                    <a:pt x="350" y="7858"/>
                  </a:lnTo>
                  <a:cubicBezTo>
                    <a:pt x="1333" y="5195"/>
                    <a:pt x="2394" y="2845"/>
                    <a:pt x="3559" y="539"/>
                  </a:cubicBezTo>
                  <a:close/>
                  <a:moveTo>
                    <a:pt x="3573" y="0"/>
                  </a:moveTo>
                  <a:cubicBezTo>
                    <a:pt x="3526" y="0"/>
                    <a:pt x="3477" y="32"/>
                    <a:pt x="3462" y="75"/>
                  </a:cubicBezTo>
                  <a:cubicBezTo>
                    <a:pt x="2204" y="2540"/>
                    <a:pt x="1067" y="5075"/>
                    <a:pt x="18" y="7941"/>
                  </a:cubicBezTo>
                  <a:cubicBezTo>
                    <a:pt x="1" y="7976"/>
                    <a:pt x="1" y="8029"/>
                    <a:pt x="18" y="8064"/>
                  </a:cubicBezTo>
                  <a:cubicBezTo>
                    <a:pt x="53" y="8099"/>
                    <a:pt x="88" y="8134"/>
                    <a:pt x="141" y="8134"/>
                  </a:cubicBezTo>
                  <a:cubicBezTo>
                    <a:pt x="2291" y="8378"/>
                    <a:pt x="4459" y="8641"/>
                    <a:pt x="6626" y="8885"/>
                  </a:cubicBezTo>
                  <a:cubicBezTo>
                    <a:pt x="6661" y="8885"/>
                    <a:pt x="6714" y="8868"/>
                    <a:pt x="6749" y="8833"/>
                  </a:cubicBezTo>
                  <a:cubicBezTo>
                    <a:pt x="6784" y="8798"/>
                    <a:pt x="6784" y="8728"/>
                    <a:pt x="6766" y="8693"/>
                  </a:cubicBezTo>
                  <a:cubicBezTo>
                    <a:pt x="5577" y="5651"/>
                    <a:pt x="4651" y="2872"/>
                    <a:pt x="3724" y="92"/>
                  </a:cubicBezTo>
                  <a:cubicBezTo>
                    <a:pt x="3707" y="40"/>
                    <a:pt x="3654" y="5"/>
                    <a:pt x="3602" y="5"/>
                  </a:cubicBezTo>
                  <a:cubicBezTo>
                    <a:pt x="3593" y="2"/>
                    <a:pt x="3583" y="0"/>
                    <a:pt x="35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rot="-2088369">
              <a:off x="7068011" y="3439152"/>
              <a:ext cx="197736" cy="364456"/>
            </a:xfrm>
            <a:custGeom>
              <a:avLst/>
              <a:gdLst/>
              <a:ahLst/>
              <a:cxnLst/>
              <a:rect l="l" t="t" r="r" b="b"/>
              <a:pathLst>
                <a:path w="4826" h="8895" extrusionOk="0">
                  <a:moveTo>
                    <a:pt x="158" y="1"/>
                  </a:moveTo>
                  <a:cubicBezTo>
                    <a:pt x="128" y="1"/>
                    <a:pt x="98" y="11"/>
                    <a:pt x="70" y="31"/>
                  </a:cubicBezTo>
                  <a:cubicBezTo>
                    <a:pt x="18" y="84"/>
                    <a:pt x="0" y="171"/>
                    <a:pt x="53" y="241"/>
                  </a:cubicBezTo>
                  <a:lnTo>
                    <a:pt x="4503" y="6312"/>
                  </a:lnTo>
                  <a:lnTo>
                    <a:pt x="4503" y="6312"/>
                  </a:lnTo>
                  <a:cubicBezTo>
                    <a:pt x="4057" y="7093"/>
                    <a:pt x="3534" y="7889"/>
                    <a:pt x="3077" y="8685"/>
                  </a:cubicBezTo>
                  <a:cubicBezTo>
                    <a:pt x="3042" y="8755"/>
                    <a:pt x="3059" y="8842"/>
                    <a:pt x="3129" y="8877"/>
                  </a:cubicBezTo>
                  <a:cubicBezTo>
                    <a:pt x="3153" y="8889"/>
                    <a:pt x="3178" y="8894"/>
                    <a:pt x="3203" y="8894"/>
                  </a:cubicBezTo>
                  <a:cubicBezTo>
                    <a:pt x="3254" y="8894"/>
                    <a:pt x="3304" y="8871"/>
                    <a:pt x="3339" y="8824"/>
                  </a:cubicBezTo>
                  <a:cubicBezTo>
                    <a:pt x="3794" y="8020"/>
                    <a:pt x="4336" y="7199"/>
                    <a:pt x="4790" y="6377"/>
                  </a:cubicBezTo>
                  <a:cubicBezTo>
                    <a:pt x="4825" y="6325"/>
                    <a:pt x="4825" y="6272"/>
                    <a:pt x="4790" y="6220"/>
                  </a:cubicBezTo>
                  <a:lnTo>
                    <a:pt x="280" y="66"/>
                  </a:lnTo>
                  <a:cubicBezTo>
                    <a:pt x="248" y="24"/>
                    <a:pt x="204" y="1"/>
                    <a:pt x="1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 name="Google Shape;197;p8"/>
          <p:cNvGrpSpPr/>
          <p:nvPr/>
        </p:nvGrpSpPr>
        <p:grpSpPr>
          <a:xfrm flipH="1">
            <a:off x="8290027" y="953877"/>
            <a:ext cx="658687" cy="655425"/>
            <a:chOff x="4636900" y="2064950"/>
            <a:chExt cx="179650" cy="178775"/>
          </a:xfrm>
        </p:grpSpPr>
        <p:sp>
          <p:nvSpPr>
            <p:cNvPr id="198" name="Google Shape;198;p8"/>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 name="Google Shape;201;p8"/>
          <p:cNvGrpSpPr/>
          <p:nvPr/>
        </p:nvGrpSpPr>
        <p:grpSpPr>
          <a:xfrm rot="724545">
            <a:off x="4062518" y="3839667"/>
            <a:ext cx="1018978" cy="554140"/>
            <a:chOff x="1449934" y="4565833"/>
            <a:chExt cx="320467" cy="168684"/>
          </a:xfrm>
        </p:grpSpPr>
        <p:sp>
          <p:nvSpPr>
            <p:cNvPr id="202" name="Google Shape;202;p8"/>
            <p:cNvSpPr/>
            <p:nvPr/>
          </p:nvSpPr>
          <p:spPr>
            <a:xfrm>
              <a:off x="1449934" y="4565833"/>
              <a:ext cx="65112" cy="148810"/>
            </a:xfrm>
            <a:custGeom>
              <a:avLst/>
              <a:gdLst/>
              <a:ahLst/>
              <a:cxnLst/>
              <a:rect l="l" t="t" r="r" b="b"/>
              <a:pathLst>
                <a:path w="2021" h="4620" extrusionOk="0">
                  <a:moveTo>
                    <a:pt x="1806" y="0"/>
                  </a:moveTo>
                  <a:cubicBezTo>
                    <a:pt x="1773" y="0"/>
                    <a:pt x="1741" y="8"/>
                    <a:pt x="1712" y="25"/>
                  </a:cubicBezTo>
                  <a:cubicBezTo>
                    <a:pt x="951" y="489"/>
                    <a:pt x="404" y="1225"/>
                    <a:pt x="191" y="2093"/>
                  </a:cubicBezTo>
                  <a:cubicBezTo>
                    <a:pt x="0" y="2936"/>
                    <a:pt x="179" y="3828"/>
                    <a:pt x="678" y="4541"/>
                  </a:cubicBezTo>
                  <a:cubicBezTo>
                    <a:pt x="702" y="4576"/>
                    <a:pt x="737" y="4600"/>
                    <a:pt x="773" y="4612"/>
                  </a:cubicBezTo>
                  <a:cubicBezTo>
                    <a:pt x="793" y="4617"/>
                    <a:pt x="814" y="4620"/>
                    <a:pt x="836" y="4620"/>
                  </a:cubicBezTo>
                  <a:cubicBezTo>
                    <a:pt x="868" y="4620"/>
                    <a:pt x="899" y="4614"/>
                    <a:pt x="927" y="4600"/>
                  </a:cubicBezTo>
                  <a:cubicBezTo>
                    <a:pt x="1010" y="4553"/>
                    <a:pt x="1034" y="4446"/>
                    <a:pt x="975" y="4374"/>
                  </a:cubicBezTo>
                  <a:cubicBezTo>
                    <a:pt x="523" y="3733"/>
                    <a:pt x="369" y="2925"/>
                    <a:pt x="535" y="2164"/>
                  </a:cubicBezTo>
                  <a:cubicBezTo>
                    <a:pt x="725" y="1380"/>
                    <a:pt x="1224" y="714"/>
                    <a:pt x="1914" y="298"/>
                  </a:cubicBezTo>
                  <a:cubicBezTo>
                    <a:pt x="1997" y="251"/>
                    <a:pt x="2021" y="144"/>
                    <a:pt x="1961" y="73"/>
                  </a:cubicBezTo>
                  <a:cubicBezTo>
                    <a:pt x="1923" y="27"/>
                    <a:pt x="1865" y="0"/>
                    <a:pt x="18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1495876" y="4617241"/>
              <a:ext cx="65112" cy="64774"/>
            </a:xfrm>
            <a:custGeom>
              <a:avLst/>
              <a:gdLst/>
              <a:ahLst/>
              <a:cxnLst/>
              <a:rect l="l" t="t" r="r" b="b"/>
              <a:pathLst>
                <a:path w="2021" h="2011" extrusionOk="0">
                  <a:moveTo>
                    <a:pt x="1824" y="1"/>
                  </a:moveTo>
                  <a:cubicBezTo>
                    <a:pt x="1780" y="1"/>
                    <a:pt x="1735" y="15"/>
                    <a:pt x="1700" y="45"/>
                  </a:cubicBezTo>
                  <a:lnTo>
                    <a:pt x="1034" y="627"/>
                  </a:lnTo>
                  <a:lnTo>
                    <a:pt x="749" y="105"/>
                  </a:lnTo>
                  <a:cubicBezTo>
                    <a:pt x="716" y="47"/>
                    <a:pt x="660" y="12"/>
                    <a:pt x="601" y="12"/>
                  </a:cubicBezTo>
                  <a:cubicBezTo>
                    <a:pt x="575" y="12"/>
                    <a:pt x="549" y="19"/>
                    <a:pt x="523" y="33"/>
                  </a:cubicBezTo>
                  <a:cubicBezTo>
                    <a:pt x="428" y="57"/>
                    <a:pt x="393" y="164"/>
                    <a:pt x="440" y="247"/>
                  </a:cubicBezTo>
                  <a:lnTo>
                    <a:pt x="773" y="853"/>
                  </a:lnTo>
                  <a:lnTo>
                    <a:pt x="72" y="1471"/>
                  </a:lnTo>
                  <a:cubicBezTo>
                    <a:pt x="0" y="1531"/>
                    <a:pt x="0" y="1638"/>
                    <a:pt x="72" y="1697"/>
                  </a:cubicBezTo>
                  <a:cubicBezTo>
                    <a:pt x="95" y="1721"/>
                    <a:pt x="119" y="1733"/>
                    <a:pt x="143" y="1744"/>
                  </a:cubicBezTo>
                  <a:cubicBezTo>
                    <a:pt x="158" y="1747"/>
                    <a:pt x="173" y="1749"/>
                    <a:pt x="189" y="1749"/>
                  </a:cubicBezTo>
                  <a:cubicBezTo>
                    <a:pt x="237" y="1749"/>
                    <a:pt x="286" y="1736"/>
                    <a:pt x="321" y="1709"/>
                  </a:cubicBezTo>
                  <a:lnTo>
                    <a:pt x="939" y="1162"/>
                  </a:lnTo>
                  <a:lnTo>
                    <a:pt x="1355" y="1923"/>
                  </a:lnTo>
                  <a:cubicBezTo>
                    <a:pt x="1379" y="1958"/>
                    <a:pt x="1414" y="1994"/>
                    <a:pt x="1462" y="2006"/>
                  </a:cubicBezTo>
                  <a:cubicBezTo>
                    <a:pt x="1472" y="2009"/>
                    <a:pt x="1484" y="2011"/>
                    <a:pt x="1496" y="2011"/>
                  </a:cubicBezTo>
                  <a:cubicBezTo>
                    <a:pt x="1525" y="2011"/>
                    <a:pt x="1559" y="2002"/>
                    <a:pt x="1593" y="1994"/>
                  </a:cubicBezTo>
                  <a:cubicBezTo>
                    <a:pt x="1676" y="1958"/>
                    <a:pt x="1712" y="1851"/>
                    <a:pt x="1664" y="1768"/>
                  </a:cubicBezTo>
                  <a:lnTo>
                    <a:pt x="1201" y="925"/>
                  </a:lnTo>
                  <a:lnTo>
                    <a:pt x="1949" y="283"/>
                  </a:lnTo>
                  <a:cubicBezTo>
                    <a:pt x="2020" y="223"/>
                    <a:pt x="2020" y="105"/>
                    <a:pt x="1949" y="45"/>
                  </a:cubicBezTo>
                  <a:cubicBezTo>
                    <a:pt x="1914" y="15"/>
                    <a:pt x="1869" y="1"/>
                    <a:pt x="18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a:off x="1570524" y="4645295"/>
              <a:ext cx="49035" cy="15557"/>
            </a:xfrm>
            <a:custGeom>
              <a:avLst/>
              <a:gdLst/>
              <a:ahLst/>
              <a:cxnLst/>
              <a:rect l="l" t="t" r="r" b="b"/>
              <a:pathLst>
                <a:path w="1522" h="483" extrusionOk="0">
                  <a:moveTo>
                    <a:pt x="172" y="1"/>
                  </a:moveTo>
                  <a:cubicBezTo>
                    <a:pt x="93" y="1"/>
                    <a:pt x="23" y="56"/>
                    <a:pt x="12" y="137"/>
                  </a:cubicBezTo>
                  <a:cubicBezTo>
                    <a:pt x="1" y="220"/>
                    <a:pt x="48" y="303"/>
                    <a:pt x="131" y="315"/>
                  </a:cubicBezTo>
                  <a:lnTo>
                    <a:pt x="155" y="315"/>
                  </a:lnTo>
                  <a:lnTo>
                    <a:pt x="1308" y="481"/>
                  </a:lnTo>
                  <a:cubicBezTo>
                    <a:pt x="1316" y="482"/>
                    <a:pt x="1324" y="483"/>
                    <a:pt x="1332" y="483"/>
                  </a:cubicBezTo>
                  <a:cubicBezTo>
                    <a:pt x="1418" y="483"/>
                    <a:pt x="1499" y="426"/>
                    <a:pt x="1510" y="339"/>
                  </a:cubicBezTo>
                  <a:cubicBezTo>
                    <a:pt x="1522" y="256"/>
                    <a:pt x="1450" y="172"/>
                    <a:pt x="1367" y="160"/>
                  </a:cubicBezTo>
                  <a:lnTo>
                    <a:pt x="214" y="6"/>
                  </a:lnTo>
                  <a:cubicBezTo>
                    <a:pt x="200" y="2"/>
                    <a:pt x="186"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p:nvPr/>
          </p:nvSpPr>
          <p:spPr>
            <a:xfrm>
              <a:off x="1624875" y="4635987"/>
              <a:ext cx="55543" cy="72183"/>
            </a:xfrm>
            <a:custGeom>
              <a:avLst/>
              <a:gdLst/>
              <a:ahLst/>
              <a:cxnLst/>
              <a:rect l="l" t="t" r="r" b="b"/>
              <a:pathLst>
                <a:path w="1724" h="2241" extrusionOk="0">
                  <a:moveTo>
                    <a:pt x="686" y="1"/>
                  </a:moveTo>
                  <a:cubicBezTo>
                    <a:pt x="640" y="1"/>
                    <a:pt x="595" y="16"/>
                    <a:pt x="559" y="45"/>
                  </a:cubicBezTo>
                  <a:cubicBezTo>
                    <a:pt x="405" y="200"/>
                    <a:pt x="357" y="426"/>
                    <a:pt x="441" y="628"/>
                  </a:cubicBezTo>
                  <a:cubicBezTo>
                    <a:pt x="512" y="842"/>
                    <a:pt x="702" y="996"/>
                    <a:pt x="928" y="1032"/>
                  </a:cubicBezTo>
                  <a:cubicBezTo>
                    <a:pt x="953" y="1036"/>
                    <a:pt x="978" y="1038"/>
                    <a:pt x="1003" y="1038"/>
                  </a:cubicBezTo>
                  <a:cubicBezTo>
                    <a:pt x="1124" y="1038"/>
                    <a:pt x="1248" y="993"/>
                    <a:pt x="1356" y="925"/>
                  </a:cubicBezTo>
                  <a:cubicBezTo>
                    <a:pt x="1356" y="996"/>
                    <a:pt x="1356" y="1067"/>
                    <a:pt x="1356" y="1139"/>
                  </a:cubicBezTo>
                  <a:cubicBezTo>
                    <a:pt x="1344" y="1400"/>
                    <a:pt x="1213" y="1650"/>
                    <a:pt x="999" y="1804"/>
                  </a:cubicBezTo>
                  <a:cubicBezTo>
                    <a:pt x="898" y="1875"/>
                    <a:pt x="779" y="1911"/>
                    <a:pt x="662" y="1911"/>
                  </a:cubicBezTo>
                  <a:cubicBezTo>
                    <a:pt x="545" y="1911"/>
                    <a:pt x="429" y="1875"/>
                    <a:pt x="334" y="1804"/>
                  </a:cubicBezTo>
                  <a:cubicBezTo>
                    <a:pt x="292" y="1774"/>
                    <a:pt x="245" y="1760"/>
                    <a:pt x="198" y="1760"/>
                  </a:cubicBezTo>
                  <a:cubicBezTo>
                    <a:pt x="152" y="1760"/>
                    <a:pt x="108" y="1774"/>
                    <a:pt x="72" y="1804"/>
                  </a:cubicBezTo>
                  <a:cubicBezTo>
                    <a:pt x="1" y="1864"/>
                    <a:pt x="1" y="1982"/>
                    <a:pt x="72" y="2042"/>
                  </a:cubicBezTo>
                  <a:cubicBezTo>
                    <a:pt x="167" y="2113"/>
                    <a:pt x="274" y="2173"/>
                    <a:pt x="393" y="2208"/>
                  </a:cubicBezTo>
                  <a:cubicBezTo>
                    <a:pt x="476" y="2230"/>
                    <a:pt x="563" y="2241"/>
                    <a:pt x="650" y="2241"/>
                  </a:cubicBezTo>
                  <a:cubicBezTo>
                    <a:pt x="848" y="2241"/>
                    <a:pt x="1048" y="2185"/>
                    <a:pt x="1213" y="2077"/>
                  </a:cubicBezTo>
                  <a:cubicBezTo>
                    <a:pt x="1510" y="1864"/>
                    <a:pt x="1688" y="1531"/>
                    <a:pt x="1712" y="1174"/>
                  </a:cubicBezTo>
                  <a:cubicBezTo>
                    <a:pt x="1724" y="925"/>
                    <a:pt x="1700" y="675"/>
                    <a:pt x="1641" y="438"/>
                  </a:cubicBezTo>
                  <a:cubicBezTo>
                    <a:pt x="1641" y="354"/>
                    <a:pt x="1617" y="259"/>
                    <a:pt x="1569" y="188"/>
                  </a:cubicBezTo>
                  <a:cubicBezTo>
                    <a:pt x="1542" y="125"/>
                    <a:pt x="1481" y="96"/>
                    <a:pt x="1417" y="96"/>
                  </a:cubicBezTo>
                  <a:cubicBezTo>
                    <a:pt x="1397" y="96"/>
                    <a:pt x="1376" y="99"/>
                    <a:pt x="1356" y="105"/>
                  </a:cubicBezTo>
                  <a:cubicBezTo>
                    <a:pt x="1272" y="129"/>
                    <a:pt x="1225" y="212"/>
                    <a:pt x="1249" y="295"/>
                  </a:cubicBezTo>
                  <a:cubicBezTo>
                    <a:pt x="1261" y="343"/>
                    <a:pt x="1272" y="402"/>
                    <a:pt x="1284" y="461"/>
                  </a:cubicBezTo>
                  <a:cubicBezTo>
                    <a:pt x="1272" y="509"/>
                    <a:pt x="1249" y="556"/>
                    <a:pt x="1225" y="592"/>
                  </a:cubicBezTo>
                  <a:cubicBezTo>
                    <a:pt x="1165" y="675"/>
                    <a:pt x="1070" y="711"/>
                    <a:pt x="975" y="711"/>
                  </a:cubicBezTo>
                  <a:cubicBezTo>
                    <a:pt x="880" y="687"/>
                    <a:pt x="797" y="616"/>
                    <a:pt x="773" y="533"/>
                  </a:cubicBezTo>
                  <a:cubicBezTo>
                    <a:pt x="738" y="438"/>
                    <a:pt x="750" y="343"/>
                    <a:pt x="821" y="271"/>
                  </a:cubicBezTo>
                  <a:cubicBezTo>
                    <a:pt x="892" y="212"/>
                    <a:pt x="892" y="105"/>
                    <a:pt x="821" y="45"/>
                  </a:cubicBezTo>
                  <a:cubicBezTo>
                    <a:pt x="779" y="16"/>
                    <a:pt x="732" y="1"/>
                    <a:pt x="6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8"/>
            <p:cNvSpPr/>
            <p:nvPr/>
          </p:nvSpPr>
          <p:spPr>
            <a:xfrm>
              <a:off x="1671203" y="4601458"/>
              <a:ext cx="58604" cy="133060"/>
            </a:xfrm>
            <a:custGeom>
              <a:avLst/>
              <a:gdLst/>
              <a:ahLst/>
              <a:cxnLst/>
              <a:rect l="l" t="t" r="r" b="b"/>
              <a:pathLst>
                <a:path w="1819" h="4131" extrusionOk="0">
                  <a:moveTo>
                    <a:pt x="1150" y="0"/>
                  </a:moveTo>
                  <a:cubicBezTo>
                    <a:pt x="1118" y="0"/>
                    <a:pt x="1087" y="8"/>
                    <a:pt x="1058" y="24"/>
                  </a:cubicBezTo>
                  <a:cubicBezTo>
                    <a:pt x="975" y="60"/>
                    <a:pt x="940" y="167"/>
                    <a:pt x="999" y="238"/>
                  </a:cubicBezTo>
                  <a:cubicBezTo>
                    <a:pt x="1355" y="832"/>
                    <a:pt x="1462" y="1533"/>
                    <a:pt x="1296" y="2199"/>
                  </a:cubicBezTo>
                  <a:cubicBezTo>
                    <a:pt x="1118" y="2876"/>
                    <a:pt x="690" y="3458"/>
                    <a:pt x="96" y="3839"/>
                  </a:cubicBezTo>
                  <a:cubicBezTo>
                    <a:pt x="13" y="3886"/>
                    <a:pt x="1" y="3993"/>
                    <a:pt x="60" y="4064"/>
                  </a:cubicBezTo>
                  <a:cubicBezTo>
                    <a:pt x="84" y="4100"/>
                    <a:pt x="120" y="4124"/>
                    <a:pt x="155" y="4124"/>
                  </a:cubicBezTo>
                  <a:cubicBezTo>
                    <a:pt x="173" y="4128"/>
                    <a:pt x="190" y="4131"/>
                    <a:pt x="207" y="4131"/>
                  </a:cubicBezTo>
                  <a:cubicBezTo>
                    <a:pt x="238" y="4131"/>
                    <a:pt x="268" y="4123"/>
                    <a:pt x="298" y="4100"/>
                  </a:cubicBezTo>
                  <a:cubicBezTo>
                    <a:pt x="963" y="3684"/>
                    <a:pt x="1439" y="3031"/>
                    <a:pt x="1641" y="2282"/>
                  </a:cubicBezTo>
                  <a:cubicBezTo>
                    <a:pt x="1819" y="1533"/>
                    <a:pt x="1700" y="737"/>
                    <a:pt x="1308" y="84"/>
                  </a:cubicBezTo>
                  <a:cubicBezTo>
                    <a:pt x="1269" y="29"/>
                    <a:pt x="1209" y="0"/>
                    <a:pt x="11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p:nvPr/>
          </p:nvSpPr>
          <p:spPr>
            <a:xfrm>
              <a:off x="1731321" y="4567283"/>
              <a:ext cx="39080" cy="49700"/>
            </a:xfrm>
            <a:custGeom>
              <a:avLst/>
              <a:gdLst/>
              <a:ahLst/>
              <a:cxnLst/>
              <a:rect l="l" t="t" r="r" b="b"/>
              <a:pathLst>
                <a:path w="1213" h="1543" extrusionOk="0">
                  <a:moveTo>
                    <a:pt x="347" y="1"/>
                  </a:moveTo>
                  <a:cubicBezTo>
                    <a:pt x="262" y="1"/>
                    <a:pt x="179" y="22"/>
                    <a:pt x="107" y="63"/>
                  </a:cubicBezTo>
                  <a:cubicBezTo>
                    <a:pt x="24" y="111"/>
                    <a:pt x="0" y="218"/>
                    <a:pt x="48" y="289"/>
                  </a:cubicBezTo>
                  <a:cubicBezTo>
                    <a:pt x="84" y="340"/>
                    <a:pt x="139" y="364"/>
                    <a:pt x="195" y="364"/>
                  </a:cubicBezTo>
                  <a:cubicBezTo>
                    <a:pt x="230" y="364"/>
                    <a:pt x="265" y="355"/>
                    <a:pt x="297" y="337"/>
                  </a:cubicBezTo>
                  <a:cubicBezTo>
                    <a:pt x="312" y="332"/>
                    <a:pt x="329" y="329"/>
                    <a:pt x="346" y="329"/>
                  </a:cubicBezTo>
                  <a:cubicBezTo>
                    <a:pt x="370" y="329"/>
                    <a:pt x="395" y="335"/>
                    <a:pt x="416" y="348"/>
                  </a:cubicBezTo>
                  <a:cubicBezTo>
                    <a:pt x="499" y="396"/>
                    <a:pt x="559" y="479"/>
                    <a:pt x="559" y="574"/>
                  </a:cubicBezTo>
                  <a:cubicBezTo>
                    <a:pt x="559" y="764"/>
                    <a:pt x="393" y="943"/>
                    <a:pt x="214" y="1121"/>
                  </a:cubicBezTo>
                  <a:cubicBezTo>
                    <a:pt x="167" y="1168"/>
                    <a:pt x="155" y="1228"/>
                    <a:pt x="167" y="1275"/>
                  </a:cubicBezTo>
                  <a:cubicBezTo>
                    <a:pt x="191" y="1323"/>
                    <a:pt x="238" y="1370"/>
                    <a:pt x="286" y="1382"/>
                  </a:cubicBezTo>
                  <a:lnTo>
                    <a:pt x="297" y="1382"/>
                  </a:lnTo>
                  <a:lnTo>
                    <a:pt x="987" y="1537"/>
                  </a:lnTo>
                  <a:cubicBezTo>
                    <a:pt x="1001" y="1540"/>
                    <a:pt x="1015" y="1542"/>
                    <a:pt x="1029" y="1542"/>
                  </a:cubicBezTo>
                  <a:cubicBezTo>
                    <a:pt x="1106" y="1542"/>
                    <a:pt x="1170" y="1489"/>
                    <a:pt x="1201" y="1418"/>
                  </a:cubicBezTo>
                  <a:cubicBezTo>
                    <a:pt x="1212" y="1323"/>
                    <a:pt x="1153" y="1240"/>
                    <a:pt x="1070" y="1228"/>
                  </a:cubicBezTo>
                  <a:lnTo>
                    <a:pt x="666" y="1145"/>
                  </a:lnTo>
                  <a:cubicBezTo>
                    <a:pt x="808" y="990"/>
                    <a:pt x="904" y="788"/>
                    <a:pt x="915" y="586"/>
                  </a:cubicBezTo>
                  <a:cubicBezTo>
                    <a:pt x="915" y="360"/>
                    <a:pt x="785" y="170"/>
                    <a:pt x="595" y="63"/>
                  </a:cubicBezTo>
                  <a:cubicBezTo>
                    <a:pt x="517" y="22"/>
                    <a:pt x="431" y="1"/>
                    <a:pt x="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8"/>
          <p:cNvGrpSpPr/>
          <p:nvPr/>
        </p:nvGrpSpPr>
        <p:grpSpPr>
          <a:xfrm rot="-811687">
            <a:off x="4472683" y="632753"/>
            <a:ext cx="877036" cy="672069"/>
            <a:chOff x="6467995" y="4541033"/>
            <a:chExt cx="413793" cy="317088"/>
          </a:xfrm>
        </p:grpSpPr>
        <p:sp>
          <p:nvSpPr>
            <p:cNvPr id="209" name="Google Shape;209;p8"/>
            <p:cNvSpPr/>
            <p:nvPr/>
          </p:nvSpPr>
          <p:spPr>
            <a:xfrm rot="-1375784">
              <a:off x="6489980" y="4605651"/>
              <a:ext cx="369822" cy="187850"/>
            </a:xfrm>
            <a:custGeom>
              <a:avLst/>
              <a:gdLst/>
              <a:ahLst/>
              <a:cxnLst/>
              <a:rect l="l" t="t" r="r" b="b"/>
              <a:pathLst>
                <a:path w="7820" h="3973" extrusionOk="0">
                  <a:moveTo>
                    <a:pt x="2221" y="1"/>
                  </a:moveTo>
                  <a:cubicBezTo>
                    <a:pt x="2201" y="1"/>
                    <a:pt x="2181" y="4"/>
                    <a:pt x="2163" y="13"/>
                  </a:cubicBezTo>
                  <a:cubicBezTo>
                    <a:pt x="2116" y="25"/>
                    <a:pt x="2068" y="61"/>
                    <a:pt x="2044" y="109"/>
                  </a:cubicBezTo>
                  <a:lnTo>
                    <a:pt x="892" y="3198"/>
                  </a:lnTo>
                  <a:lnTo>
                    <a:pt x="369" y="833"/>
                  </a:lnTo>
                  <a:cubicBezTo>
                    <a:pt x="349" y="755"/>
                    <a:pt x="281" y="709"/>
                    <a:pt x="204" y="709"/>
                  </a:cubicBezTo>
                  <a:cubicBezTo>
                    <a:pt x="188" y="709"/>
                    <a:pt x="171" y="711"/>
                    <a:pt x="155" y="715"/>
                  </a:cubicBezTo>
                  <a:cubicBezTo>
                    <a:pt x="72" y="726"/>
                    <a:pt x="0" y="810"/>
                    <a:pt x="24" y="893"/>
                  </a:cubicBezTo>
                  <a:lnTo>
                    <a:pt x="666" y="3840"/>
                  </a:lnTo>
                  <a:cubicBezTo>
                    <a:pt x="678" y="3899"/>
                    <a:pt x="725" y="3947"/>
                    <a:pt x="773" y="3959"/>
                  </a:cubicBezTo>
                  <a:cubicBezTo>
                    <a:pt x="797" y="3970"/>
                    <a:pt x="809" y="3970"/>
                    <a:pt x="832" y="3970"/>
                  </a:cubicBezTo>
                  <a:cubicBezTo>
                    <a:pt x="840" y="3972"/>
                    <a:pt x="847" y="3972"/>
                    <a:pt x="854" y="3972"/>
                  </a:cubicBezTo>
                  <a:cubicBezTo>
                    <a:pt x="918" y="3972"/>
                    <a:pt x="979" y="3927"/>
                    <a:pt x="1011" y="3864"/>
                  </a:cubicBezTo>
                  <a:lnTo>
                    <a:pt x="2306" y="418"/>
                  </a:lnTo>
                  <a:cubicBezTo>
                    <a:pt x="3712" y="1251"/>
                    <a:pt x="5319" y="1692"/>
                    <a:pt x="6959" y="1692"/>
                  </a:cubicBezTo>
                  <a:cubicBezTo>
                    <a:pt x="7190" y="1692"/>
                    <a:pt x="7421" y="1683"/>
                    <a:pt x="7653" y="1665"/>
                  </a:cubicBezTo>
                  <a:cubicBezTo>
                    <a:pt x="7736" y="1665"/>
                    <a:pt x="7819" y="1582"/>
                    <a:pt x="7808" y="1487"/>
                  </a:cubicBezTo>
                  <a:cubicBezTo>
                    <a:pt x="7797" y="1410"/>
                    <a:pt x="7724" y="1343"/>
                    <a:pt x="7638" y="1343"/>
                  </a:cubicBezTo>
                  <a:cubicBezTo>
                    <a:pt x="7631" y="1343"/>
                    <a:pt x="7624" y="1344"/>
                    <a:pt x="7617" y="1344"/>
                  </a:cubicBezTo>
                  <a:cubicBezTo>
                    <a:pt x="7411" y="1359"/>
                    <a:pt x="7204" y="1366"/>
                    <a:pt x="6998" y="1366"/>
                  </a:cubicBezTo>
                  <a:cubicBezTo>
                    <a:pt x="5344" y="1366"/>
                    <a:pt x="3722" y="902"/>
                    <a:pt x="2306" y="25"/>
                  </a:cubicBezTo>
                  <a:cubicBezTo>
                    <a:pt x="2284" y="11"/>
                    <a:pt x="2253" y="1"/>
                    <a:pt x="22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rot="-1375784">
              <a:off x="6594395" y="4710536"/>
              <a:ext cx="102860" cy="104682"/>
            </a:xfrm>
            <a:custGeom>
              <a:avLst/>
              <a:gdLst/>
              <a:ahLst/>
              <a:cxnLst/>
              <a:rect l="l" t="t" r="r" b="b"/>
              <a:pathLst>
                <a:path w="2175" h="2214" extrusionOk="0">
                  <a:moveTo>
                    <a:pt x="791" y="1"/>
                  </a:moveTo>
                  <a:cubicBezTo>
                    <a:pt x="777" y="1"/>
                    <a:pt x="763" y="3"/>
                    <a:pt x="749" y="6"/>
                  </a:cubicBezTo>
                  <a:cubicBezTo>
                    <a:pt x="666" y="30"/>
                    <a:pt x="606" y="113"/>
                    <a:pt x="618" y="208"/>
                  </a:cubicBezTo>
                  <a:lnTo>
                    <a:pt x="844" y="1099"/>
                  </a:lnTo>
                  <a:lnTo>
                    <a:pt x="107" y="1575"/>
                  </a:lnTo>
                  <a:cubicBezTo>
                    <a:pt x="24" y="1622"/>
                    <a:pt x="0" y="1729"/>
                    <a:pt x="60" y="1800"/>
                  </a:cubicBezTo>
                  <a:cubicBezTo>
                    <a:pt x="96" y="1844"/>
                    <a:pt x="150" y="1870"/>
                    <a:pt x="205" y="1870"/>
                  </a:cubicBezTo>
                  <a:cubicBezTo>
                    <a:pt x="241" y="1870"/>
                    <a:pt x="277" y="1859"/>
                    <a:pt x="309" y="1836"/>
                  </a:cubicBezTo>
                  <a:lnTo>
                    <a:pt x="939" y="1432"/>
                  </a:lnTo>
                  <a:lnTo>
                    <a:pt x="1105" y="2097"/>
                  </a:lnTo>
                  <a:cubicBezTo>
                    <a:pt x="1117" y="2145"/>
                    <a:pt x="1153" y="2193"/>
                    <a:pt x="1212" y="2204"/>
                  </a:cubicBezTo>
                  <a:cubicBezTo>
                    <a:pt x="1230" y="2210"/>
                    <a:pt x="1248" y="2213"/>
                    <a:pt x="1266" y="2213"/>
                  </a:cubicBezTo>
                  <a:cubicBezTo>
                    <a:pt x="1284" y="2213"/>
                    <a:pt x="1302" y="2210"/>
                    <a:pt x="1319" y="2204"/>
                  </a:cubicBezTo>
                  <a:cubicBezTo>
                    <a:pt x="1403" y="2193"/>
                    <a:pt x="1462" y="2109"/>
                    <a:pt x="1450" y="2014"/>
                  </a:cubicBezTo>
                  <a:lnTo>
                    <a:pt x="1248" y="1230"/>
                  </a:lnTo>
                  <a:lnTo>
                    <a:pt x="2080" y="695"/>
                  </a:lnTo>
                  <a:cubicBezTo>
                    <a:pt x="2151" y="648"/>
                    <a:pt x="2175" y="541"/>
                    <a:pt x="2116" y="470"/>
                  </a:cubicBezTo>
                  <a:cubicBezTo>
                    <a:pt x="2081" y="421"/>
                    <a:pt x="2030" y="397"/>
                    <a:pt x="1977" y="397"/>
                  </a:cubicBezTo>
                  <a:cubicBezTo>
                    <a:pt x="1939" y="397"/>
                    <a:pt x="1901" y="409"/>
                    <a:pt x="1866" y="434"/>
                  </a:cubicBezTo>
                  <a:lnTo>
                    <a:pt x="1165" y="885"/>
                  </a:lnTo>
                  <a:lnTo>
                    <a:pt x="963" y="137"/>
                  </a:lnTo>
                  <a:cubicBezTo>
                    <a:pt x="943" y="56"/>
                    <a:pt x="871" y="1"/>
                    <a:pt x="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rot="-1375784">
              <a:off x="6692752" y="4726376"/>
              <a:ext cx="58500" cy="24823"/>
            </a:xfrm>
            <a:custGeom>
              <a:avLst/>
              <a:gdLst/>
              <a:ahLst/>
              <a:cxnLst/>
              <a:rect l="l" t="t" r="r" b="b"/>
              <a:pathLst>
                <a:path w="1237" h="525" extrusionOk="0">
                  <a:moveTo>
                    <a:pt x="207" y="1"/>
                  </a:moveTo>
                  <a:cubicBezTo>
                    <a:pt x="148" y="1"/>
                    <a:pt x="91" y="30"/>
                    <a:pt x="60" y="84"/>
                  </a:cubicBezTo>
                  <a:cubicBezTo>
                    <a:pt x="0" y="156"/>
                    <a:pt x="36" y="263"/>
                    <a:pt x="119" y="298"/>
                  </a:cubicBezTo>
                  <a:cubicBezTo>
                    <a:pt x="202" y="346"/>
                    <a:pt x="285" y="382"/>
                    <a:pt x="380" y="417"/>
                  </a:cubicBezTo>
                  <a:cubicBezTo>
                    <a:pt x="594" y="488"/>
                    <a:pt x="832" y="524"/>
                    <a:pt x="1070" y="524"/>
                  </a:cubicBezTo>
                  <a:cubicBezTo>
                    <a:pt x="1165" y="524"/>
                    <a:pt x="1236" y="441"/>
                    <a:pt x="1236" y="346"/>
                  </a:cubicBezTo>
                  <a:cubicBezTo>
                    <a:pt x="1225" y="258"/>
                    <a:pt x="1153" y="190"/>
                    <a:pt x="1067" y="190"/>
                  </a:cubicBezTo>
                  <a:cubicBezTo>
                    <a:pt x="1060" y="190"/>
                    <a:pt x="1053" y="191"/>
                    <a:pt x="1046" y="191"/>
                  </a:cubicBezTo>
                  <a:cubicBezTo>
                    <a:pt x="1024" y="192"/>
                    <a:pt x="1002" y="193"/>
                    <a:pt x="980" y="193"/>
                  </a:cubicBezTo>
                  <a:cubicBezTo>
                    <a:pt x="741" y="193"/>
                    <a:pt x="504" y="134"/>
                    <a:pt x="297" y="25"/>
                  </a:cubicBezTo>
                  <a:cubicBezTo>
                    <a:pt x="269" y="9"/>
                    <a:pt x="237" y="1"/>
                    <a:pt x="2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8"/>
            <p:cNvSpPr/>
            <p:nvPr/>
          </p:nvSpPr>
          <p:spPr>
            <a:xfrm rot="-1375784">
              <a:off x="6763407" y="4667937"/>
              <a:ext cx="91652" cy="105580"/>
            </a:xfrm>
            <a:custGeom>
              <a:avLst/>
              <a:gdLst/>
              <a:ahLst/>
              <a:cxnLst/>
              <a:rect l="l" t="t" r="r" b="b"/>
              <a:pathLst>
                <a:path w="1938" h="2233" extrusionOk="0">
                  <a:moveTo>
                    <a:pt x="210" y="0"/>
                  </a:moveTo>
                  <a:cubicBezTo>
                    <a:pt x="180" y="0"/>
                    <a:pt x="149" y="8"/>
                    <a:pt x="119" y="25"/>
                  </a:cubicBezTo>
                  <a:cubicBezTo>
                    <a:pt x="36" y="60"/>
                    <a:pt x="0" y="167"/>
                    <a:pt x="60" y="251"/>
                  </a:cubicBezTo>
                  <a:lnTo>
                    <a:pt x="797" y="1296"/>
                  </a:lnTo>
                  <a:lnTo>
                    <a:pt x="333" y="1986"/>
                  </a:lnTo>
                  <a:cubicBezTo>
                    <a:pt x="274" y="2057"/>
                    <a:pt x="298" y="2164"/>
                    <a:pt x="393" y="2211"/>
                  </a:cubicBezTo>
                  <a:cubicBezTo>
                    <a:pt x="393" y="2211"/>
                    <a:pt x="404" y="2223"/>
                    <a:pt x="416" y="2223"/>
                  </a:cubicBezTo>
                  <a:cubicBezTo>
                    <a:pt x="437" y="2229"/>
                    <a:pt x="458" y="2232"/>
                    <a:pt x="478" y="2232"/>
                  </a:cubicBezTo>
                  <a:cubicBezTo>
                    <a:pt x="539" y="2232"/>
                    <a:pt x="595" y="2205"/>
                    <a:pt x="630" y="2152"/>
                  </a:cubicBezTo>
                  <a:lnTo>
                    <a:pt x="1890" y="334"/>
                  </a:lnTo>
                  <a:cubicBezTo>
                    <a:pt x="1937" y="262"/>
                    <a:pt x="1914" y="156"/>
                    <a:pt x="1830" y="108"/>
                  </a:cubicBezTo>
                  <a:cubicBezTo>
                    <a:pt x="1802" y="92"/>
                    <a:pt x="1771" y="84"/>
                    <a:pt x="1739" y="84"/>
                  </a:cubicBezTo>
                  <a:cubicBezTo>
                    <a:pt x="1679" y="84"/>
                    <a:pt x="1620" y="113"/>
                    <a:pt x="1581" y="167"/>
                  </a:cubicBezTo>
                  <a:lnTo>
                    <a:pt x="1011" y="999"/>
                  </a:lnTo>
                  <a:lnTo>
                    <a:pt x="357" y="72"/>
                  </a:lnTo>
                  <a:cubicBezTo>
                    <a:pt x="319" y="26"/>
                    <a:pt x="265" y="0"/>
                    <a:pt x="2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six columns">
  <p:cSld name="CUSTOM_1">
    <p:bg>
      <p:bgPr>
        <a:solidFill>
          <a:schemeClr val="lt2"/>
        </a:solidFill>
        <a:effectLst/>
      </p:bgPr>
    </p:bg>
    <p:spTree>
      <p:nvGrpSpPr>
        <p:cNvPr id="1" name="Shape 298"/>
        <p:cNvGrpSpPr/>
        <p:nvPr/>
      </p:nvGrpSpPr>
      <p:grpSpPr>
        <a:xfrm>
          <a:off x="0" y="0"/>
          <a:ext cx="0" cy="0"/>
          <a:chOff x="0" y="0"/>
          <a:chExt cx="0" cy="0"/>
        </a:xfrm>
      </p:grpSpPr>
      <p:sp>
        <p:nvSpPr>
          <p:cNvPr id="299" name="Google Shape;299;p14"/>
          <p:cNvSpPr txBox="1">
            <a:spLocks noGrp="1"/>
          </p:cNvSpPr>
          <p:nvPr>
            <p:ph type="title"/>
          </p:nvPr>
        </p:nvSpPr>
        <p:spPr>
          <a:xfrm>
            <a:off x="720100" y="1723800"/>
            <a:ext cx="20514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Arial" panose="020B0604020202020204" pitchFamily="34" charset="0"/>
                <a:ea typeface="Arial" panose="020B0604020202020204" pitchFamily="34" charset="0"/>
                <a:cs typeface="Arial" panose="020B0604020202020204" pitchFamily="34" charset="0"/>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dirty="0"/>
          </a:p>
        </p:txBody>
      </p:sp>
      <p:sp>
        <p:nvSpPr>
          <p:cNvPr id="300" name="Google Shape;300;p14"/>
          <p:cNvSpPr txBox="1">
            <a:spLocks noGrp="1"/>
          </p:cNvSpPr>
          <p:nvPr>
            <p:ph type="subTitle" idx="1"/>
          </p:nvPr>
        </p:nvSpPr>
        <p:spPr>
          <a:xfrm>
            <a:off x="720100" y="2083800"/>
            <a:ext cx="20514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1" name="Google Shape;301;p14"/>
          <p:cNvSpPr txBox="1">
            <a:spLocks noGrp="1"/>
          </p:cNvSpPr>
          <p:nvPr>
            <p:ph type="title" idx="2"/>
          </p:nvPr>
        </p:nvSpPr>
        <p:spPr>
          <a:xfrm>
            <a:off x="3546382" y="1723800"/>
            <a:ext cx="2051400" cy="42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Arial" panose="020B0604020202020204" pitchFamily="34" charset="0"/>
                <a:ea typeface="Arial" panose="020B0604020202020204" pitchFamily="34" charset="0"/>
                <a:cs typeface="Arial" panose="020B0604020202020204" pitchFamily="34" charset="0"/>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dirty="0"/>
          </a:p>
        </p:txBody>
      </p:sp>
      <p:sp>
        <p:nvSpPr>
          <p:cNvPr id="302" name="Google Shape;302;p14"/>
          <p:cNvSpPr txBox="1">
            <a:spLocks noGrp="1"/>
          </p:cNvSpPr>
          <p:nvPr>
            <p:ph type="subTitle" idx="3"/>
          </p:nvPr>
        </p:nvSpPr>
        <p:spPr>
          <a:xfrm>
            <a:off x="3546382" y="2083800"/>
            <a:ext cx="20514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3" name="Google Shape;303;p14"/>
          <p:cNvSpPr txBox="1">
            <a:spLocks noGrp="1"/>
          </p:cNvSpPr>
          <p:nvPr>
            <p:ph type="title" idx="4"/>
          </p:nvPr>
        </p:nvSpPr>
        <p:spPr>
          <a:xfrm>
            <a:off x="6372826" y="1723800"/>
            <a:ext cx="2051400" cy="42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Arial" panose="020B0604020202020204" pitchFamily="34" charset="0"/>
                <a:ea typeface="Arial" panose="020B0604020202020204" pitchFamily="34" charset="0"/>
                <a:cs typeface="Arial" panose="020B0604020202020204" pitchFamily="34" charset="0"/>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dirty="0"/>
          </a:p>
        </p:txBody>
      </p:sp>
      <p:sp>
        <p:nvSpPr>
          <p:cNvPr id="304" name="Google Shape;304;p14"/>
          <p:cNvSpPr txBox="1">
            <a:spLocks noGrp="1"/>
          </p:cNvSpPr>
          <p:nvPr>
            <p:ph type="subTitle" idx="5"/>
          </p:nvPr>
        </p:nvSpPr>
        <p:spPr>
          <a:xfrm>
            <a:off x="6372826" y="2083800"/>
            <a:ext cx="20514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5" name="Google Shape;305;p14"/>
          <p:cNvSpPr txBox="1">
            <a:spLocks noGrp="1"/>
          </p:cNvSpPr>
          <p:nvPr>
            <p:ph type="title" idx="6"/>
          </p:nvPr>
        </p:nvSpPr>
        <p:spPr>
          <a:xfrm>
            <a:off x="720100" y="3392400"/>
            <a:ext cx="2051400" cy="42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Arial" panose="020B0604020202020204" pitchFamily="34" charset="0"/>
                <a:ea typeface="Arial" panose="020B0604020202020204" pitchFamily="34" charset="0"/>
                <a:cs typeface="Arial" panose="020B0604020202020204" pitchFamily="34" charset="0"/>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dirty="0"/>
          </a:p>
        </p:txBody>
      </p:sp>
      <p:sp>
        <p:nvSpPr>
          <p:cNvPr id="306" name="Google Shape;306;p14"/>
          <p:cNvSpPr txBox="1">
            <a:spLocks noGrp="1"/>
          </p:cNvSpPr>
          <p:nvPr>
            <p:ph type="subTitle" idx="7"/>
          </p:nvPr>
        </p:nvSpPr>
        <p:spPr>
          <a:xfrm>
            <a:off x="720100" y="3752400"/>
            <a:ext cx="20514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7" name="Google Shape;307;p14"/>
          <p:cNvSpPr txBox="1">
            <a:spLocks noGrp="1"/>
          </p:cNvSpPr>
          <p:nvPr>
            <p:ph type="title" idx="8"/>
          </p:nvPr>
        </p:nvSpPr>
        <p:spPr>
          <a:xfrm>
            <a:off x="3546382" y="3392995"/>
            <a:ext cx="2051400" cy="42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Arial" panose="020B0604020202020204" pitchFamily="34" charset="0"/>
                <a:ea typeface="Arial" panose="020B0604020202020204" pitchFamily="34" charset="0"/>
                <a:cs typeface="Arial" panose="020B0604020202020204" pitchFamily="34" charset="0"/>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dirty="0"/>
          </a:p>
        </p:txBody>
      </p:sp>
      <p:sp>
        <p:nvSpPr>
          <p:cNvPr id="308" name="Google Shape;308;p14"/>
          <p:cNvSpPr txBox="1">
            <a:spLocks noGrp="1"/>
          </p:cNvSpPr>
          <p:nvPr>
            <p:ph type="subTitle" idx="9"/>
          </p:nvPr>
        </p:nvSpPr>
        <p:spPr>
          <a:xfrm>
            <a:off x="3546382" y="3752995"/>
            <a:ext cx="20514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9" name="Google Shape;309;p14"/>
          <p:cNvSpPr txBox="1">
            <a:spLocks noGrp="1"/>
          </p:cNvSpPr>
          <p:nvPr>
            <p:ph type="title" idx="13"/>
          </p:nvPr>
        </p:nvSpPr>
        <p:spPr>
          <a:xfrm>
            <a:off x="6372826" y="3392995"/>
            <a:ext cx="2051400" cy="42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Arial" panose="020B0604020202020204" pitchFamily="34" charset="0"/>
                <a:ea typeface="Arial" panose="020B0604020202020204" pitchFamily="34" charset="0"/>
                <a:cs typeface="Arial" panose="020B0604020202020204" pitchFamily="34" charset="0"/>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dirty="0"/>
          </a:p>
        </p:txBody>
      </p:sp>
      <p:sp>
        <p:nvSpPr>
          <p:cNvPr id="310" name="Google Shape;310;p14"/>
          <p:cNvSpPr txBox="1">
            <a:spLocks noGrp="1"/>
          </p:cNvSpPr>
          <p:nvPr>
            <p:ph type="subTitle" idx="14"/>
          </p:nvPr>
        </p:nvSpPr>
        <p:spPr>
          <a:xfrm>
            <a:off x="6372826" y="3752995"/>
            <a:ext cx="20514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1" name="Google Shape;311;p14"/>
          <p:cNvSpPr txBox="1">
            <a:spLocks noGrp="1"/>
          </p:cNvSpPr>
          <p:nvPr>
            <p:ph type="title" idx="15"/>
          </p:nvPr>
        </p:nvSpPr>
        <p:spPr>
          <a:xfrm>
            <a:off x="720000" y="539500"/>
            <a:ext cx="77040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highlight>
                  <a:schemeClr val="accent1"/>
                </a:highlight>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grpSp>
        <p:nvGrpSpPr>
          <p:cNvPr id="312" name="Google Shape;312;p14"/>
          <p:cNvGrpSpPr/>
          <p:nvPr/>
        </p:nvGrpSpPr>
        <p:grpSpPr>
          <a:xfrm>
            <a:off x="42324" y="-280065"/>
            <a:ext cx="1023323" cy="1094037"/>
            <a:chOff x="319900" y="315700"/>
            <a:chExt cx="342123" cy="365691"/>
          </a:xfrm>
        </p:grpSpPr>
        <p:sp>
          <p:nvSpPr>
            <p:cNvPr id="313" name="Google Shape;313;p14"/>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4"/>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4"/>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4"/>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4"/>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 name="Google Shape;318;p14"/>
          <p:cNvGrpSpPr/>
          <p:nvPr/>
        </p:nvGrpSpPr>
        <p:grpSpPr>
          <a:xfrm>
            <a:off x="-181287" y="1127327"/>
            <a:ext cx="658687" cy="655425"/>
            <a:chOff x="4636900" y="2064950"/>
            <a:chExt cx="179650" cy="178775"/>
          </a:xfrm>
        </p:grpSpPr>
        <p:sp>
          <p:nvSpPr>
            <p:cNvPr id="319" name="Google Shape;319;p14"/>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4"/>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4"/>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 name="Google Shape;322;p14"/>
          <p:cNvGrpSpPr/>
          <p:nvPr/>
        </p:nvGrpSpPr>
        <p:grpSpPr>
          <a:xfrm rot="1867210">
            <a:off x="1322325" y="-125742"/>
            <a:ext cx="502362" cy="679910"/>
            <a:chOff x="5408700" y="2855000"/>
            <a:chExt cx="121525" cy="164475"/>
          </a:xfrm>
        </p:grpSpPr>
        <p:sp>
          <p:nvSpPr>
            <p:cNvPr id="323" name="Google Shape;323;p14"/>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 name="Google Shape;325;p14"/>
          <p:cNvGrpSpPr/>
          <p:nvPr/>
        </p:nvGrpSpPr>
        <p:grpSpPr>
          <a:xfrm rot="-1973065">
            <a:off x="8056215" y="4357118"/>
            <a:ext cx="1018987" cy="554146"/>
            <a:chOff x="1449934" y="4565833"/>
            <a:chExt cx="320467" cy="168684"/>
          </a:xfrm>
        </p:grpSpPr>
        <p:sp>
          <p:nvSpPr>
            <p:cNvPr id="326" name="Google Shape;326;p14"/>
            <p:cNvSpPr/>
            <p:nvPr/>
          </p:nvSpPr>
          <p:spPr>
            <a:xfrm>
              <a:off x="1449934" y="4565833"/>
              <a:ext cx="65112" cy="148810"/>
            </a:xfrm>
            <a:custGeom>
              <a:avLst/>
              <a:gdLst/>
              <a:ahLst/>
              <a:cxnLst/>
              <a:rect l="l" t="t" r="r" b="b"/>
              <a:pathLst>
                <a:path w="2021" h="4620" extrusionOk="0">
                  <a:moveTo>
                    <a:pt x="1806" y="0"/>
                  </a:moveTo>
                  <a:cubicBezTo>
                    <a:pt x="1773" y="0"/>
                    <a:pt x="1741" y="8"/>
                    <a:pt x="1712" y="25"/>
                  </a:cubicBezTo>
                  <a:cubicBezTo>
                    <a:pt x="951" y="489"/>
                    <a:pt x="404" y="1225"/>
                    <a:pt x="191" y="2093"/>
                  </a:cubicBezTo>
                  <a:cubicBezTo>
                    <a:pt x="0" y="2936"/>
                    <a:pt x="179" y="3828"/>
                    <a:pt x="678" y="4541"/>
                  </a:cubicBezTo>
                  <a:cubicBezTo>
                    <a:pt x="702" y="4576"/>
                    <a:pt x="737" y="4600"/>
                    <a:pt x="773" y="4612"/>
                  </a:cubicBezTo>
                  <a:cubicBezTo>
                    <a:pt x="793" y="4617"/>
                    <a:pt x="814" y="4620"/>
                    <a:pt x="836" y="4620"/>
                  </a:cubicBezTo>
                  <a:cubicBezTo>
                    <a:pt x="868" y="4620"/>
                    <a:pt x="899" y="4614"/>
                    <a:pt x="927" y="4600"/>
                  </a:cubicBezTo>
                  <a:cubicBezTo>
                    <a:pt x="1010" y="4553"/>
                    <a:pt x="1034" y="4446"/>
                    <a:pt x="975" y="4374"/>
                  </a:cubicBezTo>
                  <a:cubicBezTo>
                    <a:pt x="523" y="3733"/>
                    <a:pt x="369" y="2925"/>
                    <a:pt x="535" y="2164"/>
                  </a:cubicBezTo>
                  <a:cubicBezTo>
                    <a:pt x="725" y="1380"/>
                    <a:pt x="1224" y="714"/>
                    <a:pt x="1914" y="298"/>
                  </a:cubicBezTo>
                  <a:cubicBezTo>
                    <a:pt x="1997" y="251"/>
                    <a:pt x="2021" y="144"/>
                    <a:pt x="1961" y="73"/>
                  </a:cubicBezTo>
                  <a:cubicBezTo>
                    <a:pt x="1923" y="27"/>
                    <a:pt x="1865" y="0"/>
                    <a:pt x="18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4"/>
            <p:cNvSpPr/>
            <p:nvPr/>
          </p:nvSpPr>
          <p:spPr>
            <a:xfrm>
              <a:off x="1495876" y="4617241"/>
              <a:ext cx="65112" cy="64774"/>
            </a:xfrm>
            <a:custGeom>
              <a:avLst/>
              <a:gdLst/>
              <a:ahLst/>
              <a:cxnLst/>
              <a:rect l="l" t="t" r="r" b="b"/>
              <a:pathLst>
                <a:path w="2021" h="2011" extrusionOk="0">
                  <a:moveTo>
                    <a:pt x="1824" y="1"/>
                  </a:moveTo>
                  <a:cubicBezTo>
                    <a:pt x="1780" y="1"/>
                    <a:pt x="1735" y="15"/>
                    <a:pt x="1700" y="45"/>
                  </a:cubicBezTo>
                  <a:lnTo>
                    <a:pt x="1034" y="627"/>
                  </a:lnTo>
                  <a:lnTo>
                    <a:pt x="749" y="105"/>
                  </a:lnTo>
                  <a:cubicBezTo>
                    <a:pt x="716" y="47"/>
                    <a:pt x="660" y="12"/>
                    <a:pt x="601" y="12"/>
                  </a:cubicBezTo>
                  <a:cubicBezTo>
                    <a:pt x="575" y="12"/>
                    <a:pt x="549" y="19"/>
                    <a:pt x="523" y="33"/>
                  </a:cubicBezTo>
                  <a:cubicBezTo>
                    <a:pt x="428" y="57"/>
                    <a:pt x="393" y="164"/>
                    <a:pt x="440" y="247"/>
                  </a:cubicBezTo>
                  <a:lnTo>
                    <a:pt x="773" y="853"/>
                  </a:lnTo>
                  <a:lnTo>
                    <a:pt x="72" y="1471"/>
                  </a:lnTo>
                  <a:cubicBezTo>
                    <a:pt x="0" y="1531"/>
                    <a:pt x="0" y="1638"/>
                    <a:pt x="72" y="1697"/>
                  </a:cubicBezTo>
                  <a:cubicBezTo>
                    <a:pt x="95" y="1721"/>
                    <a:pt x="119" y="1733"/>
                    <a:pt x="143" y="1744"/>
                  </a:cubicBezTo>
                  <a:cubicBezTo>
                    <a:pt x="158" y="1747"/>
                    <a:pt x="173" y="1749"/>
                    <a:pt x="189" y="1749"/>
                  </a:cubicBezTo>
                  <a:cubicBezTo>
                    <a:pt x="237" y="1749"/>
                    <a:pt x="286" y="1736"/>
                    <a:pt x="321" y="1709"/>
                  </a:cubicBezTo>
                  <a:lnTo>
                    <a:pt x="939" y="1162"/>
                  </a:lnTo>
                  <a:lnTo>
                    <a:pt x="1355" y="1923"/>
                  </a:lnTo>
                  <a:cubicBezTo>
                    <a:pt x="1379" y="1958"/>
                    <a:pt x="1414" y="1994"/>
                    <a:pt x="1462" y="2006"/>
                  </a:cubicBezTo>
                  <a:cubicBezTo>
                    <a:pt x="1472" y="2009"/>
                    <a:pt x="1484" y="2011"/>
                    <a:pt x="1496" y="2011"/>
                  </a:cubicBezTo>
                  <a:cubicBezTo>
                    <a:pt x="1525" y="2011"/>
                    <a:pt x="1559" y="2002"/>
                    <a:pt x="1593" y="1994"/>
                  </a:cubicBezTo>
                  <a:cubicBezTo>
                    <a:pt x="1676" y="1958"/>
                    <a:pt x="1712" y="1851"/>
                    <a:pt x="1664" y="1768"/>
                  </a:cubicBezTo>
                  <a:lnTo>
                    <a:pt x="1201" y="925"/>
                  </a:lnTo>
                  <a:lnTo>
                    <a:pt x="1949" y="283"/>
                  </a:lnTo>
                  <a:cubicBezTo>
                    <a:pt x="2020" y="223"/>
                    <a:pt x="2020" y="105"/>
                    <a:pt x="1949" y="45"/>
                  </a:cubicBezTo>
                  <a:cubicBezTo>
                    <a:pt x="1914" y="15"/>
                    <a:pt x="1869" y="1"/>
                    <a:pt x="18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4"/>
            <p:cNvSpPr/>
            <p:nvPr/>
          </p:nvSpPr>
          <p:spPr>
            <a:xfrm>
              <a:off x="1570524" y="4645295"/>
              <a:ext cx="49035" cy="15557"/>
            </a:xfrm>
            <a:custGeom>
              <a:avLst/>
              <a:gdLst/>
              <a:ahLst/>
              <a:cxnLst/>
              <a:rect l="l" t="t" r="r" b="b"/>
              <a:pathLst>
                <a:path w="1522" h="483" extrusionOk="0">
                  <a:moveTo>
                    <a:pt x="172" y="1"/>
                  </a:moveTo>
                  <a:cubicBezTo>
                    <a:pt x="93" y="1"/>
                    <a:pt x="23" y="56"/>
                    <a:pt x="12" y="137"/>
                  </a:cubicBezTo>
                  <a:cubicBezTo>
                    <a:pt x="1" y="220"/>
                    <a:pt x="48" y="303"/>
                    <a:pt x="131" y="315"/>
                  </a:cubicBezTo>
                  <a:lnTo>
                    <a:pt x="155" y="315"/>
                  </a:lnTo>
                  <a:lnTo>
                    <a:pt x="1308" y="481"/>
                  </a:lnTo>
                  <a:cubicBezTo>
                    <a:pt x="1316" y="482"/>
                    <a:pt x="1324" y="483"/>
                    <a:pt x="1332" y="483"/>
                  </a:cubicBezTo>
                  <a:cubicBezTo>
                    <a:pt x="1418" y="483"/>
                    <a:pt x="1499" y="426"/>
                    <a:pt x="1510" y="339"/>
                  </a:cubicBezTo>
                  <a:cubicBezTo>
                    <a:pt x="1522" y="256"/>
                    <a:pt x="1450" y="172"/>
                    <a:pt x="1367" y="160"/>
                  </a:cubicBezTo>
                  <a:lnTo>
                    <a:pt x="214" y="6"/>
                  </a:lnTo>
                  <a:cubicBezTo>
                    <a:pt x="200" y="2"/>
                    <a:pt x="186"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4"/>
            <p:cNvSpPr/>
            <p:nvPr/>
          </p:nvSpPr>
          <p:spPr>
            <a:xfrm>
              <a:off x="1624875" y="4635987"/>
              <a:ext cx="55543" cy="72183"/>
            </a:xfrm>
            <a:custGeom>
              <a:avLst/>
              <a:gdLst/>
              <a:ahLst/>
              <a:cxnLst/>
              <a:rect l="l" t="t" r="r" b="b"/>
              <a:pathLst>
                <a:path w="1724" h="2241" extrusionOk="0">
                  <a:moveTo>
                    <a:pt x="686" y="1"/>
                  </a:moveTo>
                  <a:cubicBezTo>
                    <a:pt x="640" y="1"/>
                    <a:pt x="595" y="16"/>
                    <a:pt x="559" y="45"/>
                  </a:cubicBezTo>
                  <a:cubicBezTo>
                    <a:pt x="405" y="200"/>
                    <a:pt x="357" y="426"/>
                    <a:pt x="441" y="628"/>
                  </a:cubicBezTo>
                  <a:cubicBezTo>
                    <a:pt x="512" y="842"/>
                    <a:pt x="702" y="996"/>
                    <a:pt x="928" y="1032"/>
                  </a:cubicBezTo>
                  <a:cubicBezTo>
                    <a:pt x="953" y="1036"/>
                    <a:pt x="978" y="1038"/>
                    <a:pt x="1003" y="1038"/>
                  </a:cubicBezTo>
                  <a:cubicBezTo>
                    <a:pt x="1124" y="1038"/>
                    <a:pt x="1248" y="993"/>
                    <a:pt x="1356" y="925"/>
                  </a:cubicBezTo>
                  <a:cubicBezTo>
                    <a:pt x="1356" y="996"/>
                    <a:pt x="1356" y="1067"/>
                    <a:pt x="1356" y="1139"/>
                  </a:cubicBezTo>
                  <a:cubicBezTo>
                    <a:pt x="1344" y="1400"/>
                    <a:pt x="1213" y="1650"/>
                    <a:pt x="999" y="1804"/>
                  </a:cubicBezTo>
                  <a:cubicBezTo>
                    <a:pt x="898" y="1875"/>
                    <a:pt x="779" y="1911"/>
                    <a:pt x="662" y="1911"/>
                  </a:cubicBezTo>
                  <a:cubicBezTo>
                    <a:pt x="545" y="1911"/>
                    <a:pt x="429" y="1875"/>
                    <a:pt x="334" y="1804"/>
                  </a:cubicBezTo>
                  <a:cubicBezTo>
                    <a:pt x="292" y="1774"/>
                    <a:pt x="245" y="1760"/>
                    <a:pt x="198" y="1760"/>
                  </a:cubicBezTo>
                  <a:cubicBezTo>
                    <a:pt x="152" y="1760"/>
                    <a:pt x="108" y="1774"/>
                    <a:pt x="72" y="1804"/>
                  </a:cubicBezTo>
                  <a:cubicBezTo>
                    <a:pt x="1" y="1864"/>
                    <a:pt x="1" y="1982"/>
                    <a:pt x="72" y="2042"/>
                  </a:cubicBezTo>
                  <a:cubicBezTo>
                    <a:pt x="167" y="2113"/>
                    <a:pt x="274" y="2173"/>
                    <a:pt x="393" y="2208"/>
                  </a:cubicBezTo>
                  <a:cubicBezTo>
                    <a:pt x="476" y="2230"/>
                    <a:pt x="563" y="2241"/>
                    <a:pt x="650" y="2241"/>
                  </a:cubicBezTo>
                  <a:cubicBezTo>
                    <a:pt x="848" y="2241"/>
                    <a:pt x="1048" y="2185"/>
                    <a:pt x="1213" y="2077"/>
                  </a:cubicBezTo>
                  <a:cubicBezTo>
                    <a:pt x="1510" y="1864"/>
                    <a:pt x="1688" y="1531"/>
                    <a:pt x="1712" y="1174"/>
                  </a:cubicBezTo>
                  <a:cubicBezTo>
                    <a:pt x="1724" y="925"/>
                    <a:pt x="1700" y="675"/>
                    <a:pt x="1641" y="438"/>
                  </a:cubicBezTo>
                  <a:cubicBezTo>
                    <a:pt x="1641" y="354"/>
                    <a:pt x="1617" y="259"/>
                    <a:pt x="1569" y="188"/>
                  </a:cubicBezTo>
                  <a:cubicBezTo>
                    <a:pt x="1542" y="125"/>
                    <a:pt x="1481" y="96"/>
                    <a:pt x="1417" y="96"/>
                  </a:cubicBezTo>
                  <a:cubicBezTo>
                    <a:pt x="1397" y="96"/>
                    <a:pt x="1376" y="99"/>
                    <a:pt x="1356" y="105"/>
                  </a:cubicBezTo>
                  <a:cubicBezTo>
                    <a:pt x="1272" y="129"/>
                    <a:pt x="1225" y="212"/>
                    <a:pt x="1249" y="295"/>
                  </a:cubicBezTo>
                  <a:cubicBezTo>
                    <a:pt x="1261" y="343"/>
                    <a:pt x="1272" y="402"/>
                    <a:pt x="1284" y="461"/>
                  </a:cubicBezTo>
                  <a:cubicBezTo>
                    <a:pt x="1272" y="509"/>
                    <a:pt x="1249" y="556"/>
                    <a:pt x="1225" y="592"/>
                  </a:cubicBezTo>
                  <a:cubicBezTo>
                    <a:pt x="1165" y="675"/>
                    <a:pt x="1070" y="711"/>
                    <a:pt x="975" y="711"/>
                  </a:cubicBezTo>
                  <a:cubicBezTo>
                    <a:pt x="880" y="687"/>
                    <a:pt x="797" y="616"/>
                    <a:pt x="773" y="533"/>
                  </a:cubicBezTo>
                  <a:cubicBezTo>
                    <a:pt x="738" y="438"/>
                    <a:pt x="750" y="343"/>
                    <a:pt x="821" y="271"/>
                  </a:cubicBezTo>
                  <a:cubicBezTo>
                    <a:pt x="892" y="212"/>
                    <a:pt x="892" y="105"/>
                    <a:pt x="821" y="45"/>
                  </a:cubicBezTo>
                  <a:cubicBezTo>
                    <a:pt x="779" y="16"/>
                    <a:pt x="732" y="1"/>
                    <a:pt x="6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4"/>
            <p:cNvSpPr/>
            <p:nvPr/>
          </p:nvSpPr>
          <p:spPr>
            <a:xfrm>
              <a:off x="1671203" y="4601458"/>
              <a:ext cx="58604" cy="133060"/>
            </a:xfrm>
            <a:custGeom>
              <a:avLst/>
              <a:gdLst/>
              <a:ahLst/>
              <a:cxnLst/>
              <a:rect l="l" t="t" r="r" b="b"/>
              <a:pathLst>
                <a:path w="1819" h="4131" extrusionOk="0">
                  <a:moveTo>
                    <a:pt x="1150" y="0"/>
                  </a:moveTo>
                  <a:cubicBezTo>
                    <a:pt x="1118" y="0"/>
                    <a:pt x="1087" y="8"/>
                    <a:pt x="1058" y="24"/>
                  </a:cubicBezTo>
                  <a:cubicBezTo>
                    <a:pt x="975" y="60"/>
                    <a:pt x="940" y="167"/>
                    <a:pt x="999" y="238"/>
                  </a:cubicBezTo>
                  <a:cubicBezTo>
                    <a:pt x="1355" y="832"/>
                    <a:pt x="1462" y="1533"/>
                    <a:pt x="1296" y="2199"/>
                  </a:cubicBezTo>
                  <a:cubicBezTo>
                    <a:pt x="1118" y="2876"/>
                    <a:pt x="690" y="3458"/>
                    <a:pt x="96" y="3839"/>
                  </a:cubicBezTo>
                  <a:cubicBezTo>
                    <a:pt x="13" y="3886"/>
                    <a:pt x="1" y="3993"/>
                    <a:pt x="60" y="4064"/>
                  </a:cubicBezTo>
                  <a:cubicBezTo>
                    <a:pt x="84" y="4100"/>
                    <a:pt x="120" y="4124"/>
                    <a:pt x="155" y="4124"/>
                  </a:cubicBezTo>
                  <a:cubicBezTo>
                    <a:pt x="173" y="4128"/>
                    <a:pt x="190" y="4131"/>
                    <a:pt x="207" y="4131"/>
                  </a:cubicBezTo>
                  <a:cubicBezTo>
                    <a:pt x="238" y="4131"/>
                    <a:pt x="268" y="4123"/>
                    <a:pt x="298" y="4100"/>
                  </a:cubicBezTo>
                  <a:cubicBezTo>
                    <a:pt x="963" y="3684"/>
                    <a:pt x="1439" y="3031"/>
                    <a:pt x="1641" y="2282"/>
                  </a:cubicBezTo>
                  <a:cubicBezTo>
                    <a:pt x="1819" y="1533"/>
                    <a:pt x="1700" y="737"/>
                    <a:pt x="1308" y="84"/>
                  </a:cubicBezTo>
                  <a:cubicBezTo>
                    <a:pt x="1269" y="29"/>
                    <a:pt x="1209" y="0"/>
                    <a:pt x="11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4"/>
            <p:cNvSpPr/>
            <p:nvPr/>
          </p:nvSpPr>
          <p:spPr>
            <a:xfrm>
              <a:off x="1731321" y="4567283"/>
              <a:ext cx="39080" cy="49700"/>
            </a:xfrm>
            <a:custGeom>
              <a:avLst/>
              <a:gdLst/>
              <a:ahLst/>
              <a:cxnLst/>
              <a:rect l="l" t="t" r="r" b="b"/>
              <a:pathLst>
                <a:path w="1213" h="1543" extrusionOk="0">
                  <a:moveTo>
                    <a:pt x="347" y="1"/>
                  </a:moveTo>
                  <a:cubicBezTo>
                    <a:pt x="262" y="1"/>
                    <a:pt x="179" y="22"/>
                    <a:pt x="107" y="63"/>
                  </a:cubicBezTo>
                  <a:cubicBezTo>
                    <a:pt x="24" y="111"/>
                    <a:pt x="0" y="218"/>
                    <a:pt x="48" y="289"/>
                  </a:cubicBezTo>
                  <a:cubicBezTo>
                    <a:pt x="84" y="340"/>
                    <a:pt x="139" y="364"/>
                    <a:pt x="195" y="364"/>
                  </a:cubicBezTo>
                  <a:cubicBezTo>
                    <a:pt x="230" y="364"/>
                    <a:pt x="265" y="355"/>
                    <a:pt x="297" y="337"/>
                  </a:cubicBezTo>
                  <a:cubicBezTo>
                    <a:pt x="312" y="332"/>
                    <a:pt x="329" y="329"/>
                    <a:pt x="346" y="329"/>
                  </a:cubicBezTo>
                  <a:cubicBezTo>
                    <a:pt x="370" y="329"/>
                    <a:pt x="395" y="335"/>
                    <a:pt x="416" y="348"/>
                  </a:cubicBezTo>
                  <a:cubicBezTo>
                    <a:pt x="499" y="396"/>
                    <a:pt x="559" y="479"/>
                    <a:pt x="559" y="574"/>
                  </a:cubicBezTo>
                  <a:cubicBezTo>
                    <a:pt x="559" y="764"/>
                    <a:pt x="393" y="943"/>
                    <a:pt x="214" y="1121"/>
                  </a:cubicBezTo>
                  <a:cubicBezTo>
                    <a:pt x="167" y="1168"/>
                    <a:pt x="155" y="1228"/>
                    <a:pt x="167" y="1275"/>
                  </a:cubicBezTo>
                  <a:cubicBezTo>
                    <a:pt x="191" y="1323"/>
                    <a:pt x="238" y="1370"/>
                    <a:pt x="286" y="1382"/>
                  </a:cubicBezTo>
                  <a:lnTo>
                    <a:pt x="297" y="1382"/>
                  </a:lnTo>
                  <a:lnTo>
                    <a:pt x="987" y="1537"/>
                  </a:lnTo>
                  <a:cubicBezTo>
                    <a:pt x="1001" y="1540"/>
                    <a:pt x="1015" y="1542"/>
                    <a:pt x="1029" y="1542"/>
                  </a:cubicBezTo>
                  <a:cubicBezTo>
                    <a:pt x="1106" y="1542"/>
                    <a:pt x="1170" y="1489"/>
                    <a:pt x="1201" y="1418"/>
                  </a:cubicBezTo>
                  <a:cubicBezTo>
                    <a:pt x="1212" y="1323"/>
                    <a:pt x="1153" y="1240"/>
                    <a:pt x="1070" y="1228"/>
                  </a:cubicBezTo>
                  <a:lnTo>
                    <a:pt x="666" y="1145"/>
                  </a:lnTo>
                  <a:cubicBezTo>
                    <a:pt x="808" y="990"/>
                    <a:pt x="904" y="788"/>
                    <a:pt x="915" y="586"/>
                  </a:cubicBezTo>
                  <a:cubicBezTo>
                    <a:pt x="915" y="360"/>
                    <a:pt x="785" y="170"/>
                    <a:pt x="595" y="63"/>
                  </a:cubicBezTo>
                  <a:cubicBezTo>
                    <a:pt x="517" y="22"/>
                    <a:pt x="431" y="1"/>
                    <a:pt x="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 name="Google Shape;332;p14"/>
          <p:cNvGrpSpPr/>
          <p:nvPr/>
        </p:nvGrpSpPr>
        <p:grpSpPr>
          <a:xfrm rot="-8100048" flipH="1">
            <a:off x="7796043" y="574938"/>
            <a:ext cx="614932" cy="832264"/>
            <a:chOff x="5408700" y="2855000"/>
            <a:chExt cx="121525" cy="164475"/>
          </a:xfrm>
        </p:grpSpPr>
        <p:sp>
          <p:nvSpPr>
            <p:cNvPr id="333" name="Google Shape;333;p14"/>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4"/>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 name="Google Shape;335;p14"/>
          <p:cNvGrpSpPr/>
          <p:nvPr/>
        </p:nvGrpSpPr>
        <p:grpSpPr>
          <a:xfrm rot="-1927476">
            <a:off x="525893" y="708545"/>
            <a:ext cx="815816" cy="625130"/>
            <a:chOff x="6467995" y="4541033"/>
            <a:chExt cx="413793" cy="317088"/>
          </a:xfrm>
        </p:grpSpPr>
        <p:sp>
          <p:nvSpPr>
            <p:cNvPr id="336" name="Google Shape;336;p14"/>
            <p:cNvSpPr/>
            <p:nvPr/>
          </p:nvSpPr>
          <p:spPr>
            <a:xfrm rot="-1375784">
              <a:off x="6489980" y="4605651"/>
              <a:ext cx="369822" cy="187850"/>
            </a:xfrm>
            <a:custGeom>
              <a:avLst/>
              <a:gdLst/>
              <a:ahLst/>
              <a:cxnLst/>
              <a:rect l="l" t="t" r="r" b="b"/>
              <a:pathLst>
                <a:path w="7820" h="3973" extrusionOk="0">
                  <a:moveTo>
                    <a:pt x="2221" y="1"/>
                  </a:moveTo>
                  <a:cubicBezTo>
                    <a:pt x="2201" y="1"/>
                    <a:pt x="2181" y="4"/>
                    <a:pt x="2163" y="13"/>
                  </a:cubicBezTo>
                  <a:cubicBezTo>
                    <a:pt x="2116" y="25"/>
                    <a:pt x="2068" y="61"/>
                    <a:pt x="2044" y="109"/>
                  </a:cubicBezTo>
                  <a:lnTo>
                    <a:pt x="892" y="3198"/>
                  </a:lnTo>
                  <a:lnTo>
                    <a:pt x="369" y="833"/>
                  </a:lnTo>
                  <a:cubicBezTo>
                    <a:pt x="349" y="755"/>
                    <a:pt x="281" y="709"/>
                    <a:pt x="204" y="709"/>
                  </a:cubicBezTo>
                  <a:cubicBezTo>
                    <a:pt x="188" y="709"/>
                    <a:pt x="171" y="711"/>
                    <a:pt x="155" y="715"/>
                  </a:cubicBezTo>
                  <a:cubicBezTo>
                    <a:pt x="72" y="726"/>
                    <a:pt x="0" y="810"/>
                    <a:pt x="24" y="893"/>
                  </a:cubicBezTo>
                  <a:lnTo>
                    <a:pt x="666" y="3840"/>
                  </a:lnTo>
                  <a:cubicBezTo>
                    <a:pt x="678" y="3899"/>
                    <a:pt x="725" y="3947"/>
                    <a:pt x="773" y="3959"/>
                  </a:cubicBezTo>
                  <a:cubicBezTo>
                    <a:pt x="797" y="3970"/>
                    <a:pt x="809" y="3970"/>
                    <a:pt x="832" y="3970"/>
                  </a:cubicBezTo>
                  <a:cubicBezTo>
                    <a:pt x="840" y="3972"/>
                    <a:pt x="847" y="3972"/>
                    <a:pt x="854" y="3972"/>
                  </a:cubicBezTo>
                  <a:cubicBezTo>
                    <a:pt x="918" y="3972"/>
                    <a:pt x="979" y="3927"/>
                    <a:pt x="1011" y="3864"/>
                  </a:cubicBezTo>
                  <a:lnTo>
                    <a:pt x="2306" y="418"/>
                  </a:lnTo>
                  <a:cubicBezTo>
                    <a:pt x="3712" y="1251"/>
                    <a:pt x="5319" y="1692"/>
                    <a:pt x="6959" y="1692"/>
                  </a:cubicBezTo>
                  <a:cubicBezTo>
                    <a:pt x="7190" y="1692"/>
                    <a:pt x="7421" y="1683"/>
                    <a:pt x="7653" y="1665"/>
                  </a:cubicBezTo>
                  <a:cubicBezTo>
                    <a:pt x="7736" y="1665"/>
                    <a:pt x="7819" y="1582"/>
                    <a:pt x="7808" y="1487"/>
                  </a:cubicBezTo>
                  <a:cubicBezTo>
                    <a:pt x="7797" y="1410"/>
                    <a:pt x="7724" y="1343"/>
                    <a:pt x="7638" y="1343"/>
                  </a:cubicBezTo>
                  <a:cubicBezTo>
                    <a:pt x="7631" y="1343"/>
                    <a:pt x="7624" y="1344"/>
                    <a:pt x="7617" y="1344"/>
                  </a:cubicBezTo>
                  <a:cubicBezTo>
                    <a:pt x="7411" y="1359"/>
                    <a:pt x="7204" y="1366"/>
                    <a:pt x="6998" y="1366"/>
                  </a:cubicBezTo>
                  <a:cubicBezTo>
                    <a:pt x="5344" y="1366"/>
                    <a:pt x="3722" y="902"/>
                    <a:pt x="2306" y="25"/>
                  </a:cubicBezTo>
                  <a:cubicBezTo>
                    <a:pt x="2284" y="11"/>
                    <a:pt x="2253" y="1"/>
                    <a:pt x="22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4"/>
            <p:cNvSpPr/>
            <p:nvPr/>
          </p:nvSpPr>
          <p:spPr>
            <a:xfrm rot="-1375784">
              <a:off x="6594395" y="4710536"/>
              <a:ext cx="102860" cy="104682"/>
            </a:xfrm>
            <a:custGeom>
              <a:avLst/>
              <a:gdLst/>
              <a:ahLst/>
              <a:cxnLst/>
              <a:rect l="l" t="t" r="r" b="b"/>
              <a:pathLst>
                <a:path w="2175" h="2214" extrusionOk="0">
                  <a:moveTo>
                    <a:pt x="791" y="1"/>
                  </a:moveTo>
                  <a:cubicBezTo>
                    <a:pt x="777" y="1"/>
                    <a:pt x="763" y="3"/>
                    <a:pt x="749" y="6"/>
                  </a:cubicBezTo>
                  <a:cubicBezTo>
                    <a:pt x="666" y="30"/>
                    <a:pt x="606" y="113"/>
                    <a:pt x="618" y="208"/>
                  </a:cubicBezTo>
                  <a:lnTo>
                    <a:pt x="844" y="1099"/>
                  </a:lnTo>
                  <a:lnTo>
                    <a:pt x="107" y="1575"/>
                  </a:lnTo>
                  <a:cubicBezTo>
                    <a:pt x="24" y="1622"/>
                    <a:pt x="0" y="1729"/>
                    <a:pt x="60" y="1800"/>
                  </a:cubicBezTo>
                  <a:cubicBezTo>
                    <a:pt x="96" y="1844"/>
                    <a:pt x="150" y="1870"/>
                    <a:pt x="205" y="1870"/>
                  </a:cubicBezTo>
                  <a:cubicBezTo>
                    <a:pt x="241" y="1870"/>
                    <a:pt x="277" y="1859"/>
                    <a:pt x="309" y="1836"/>
                  </a:cubicBezTo>
                  <a:lnTo>
                    <a:pt x="939" y="1432"/>
                  </a:lnTo>
                  <a:lnTo>
                    <a:pt x="1105" y="2097"/>
                  </a:lnTo>
                  <a:cubicBezTo>
                    <a:pt x="1117" y="2145"/>
                    <a:pt x="1153" y="2193"/>
                    <a:pt x="1212" y="2204"/>
                  </a:cubicBezTo>
                  <a:cubicBezTo>
                    <a:pt x="1230" y="2210"/>
                    <a:pt x="1248" y="2213"/>
                    <a:pt x="1266" y="2213"/>
                  </a:cubicBezTo>
                  <a:cubicBezTo>
                    <a:pt x="1284" y="2213"/>
                    <a:pt x="1302" y="2210"/>
                    <a:pt x="1319" y="2204"/>
                  </a:cubicBezTo>
                  <a:cubicBezTo>
                    <a:pt x="1403" y="2193"/>
                    <a:pt x="1462" y="2109"/>
                    <a:pt x="1450" y="2014"/>
                  </a:cubicBezTo>
                  <a:lnTo>
                    <a:pt x="1248" y="1230"/>
                  </a:lnTo>
                  <a:lnTo>
                    <a:pt x="2080" y="695"/>
                  </a:lnTo>
                  <a:cubicBezTo>
                    <a:pt x="2151" y="648"/>
                    <a:pt x="2175" y="541"/>
                    <a:pt x="2116" y="470"/>
                  </a:cubicBezTo>
                  <a:cubicBezTo>
                    <a:pt x="2081" y="421"/>
                    <a:pt x="2030" y="397"/>
                    <a:pt x="1977" y="397"/>
                  </a:cubicBezTo>
                  <a:cubicBezTo>
                    <a:pt x="1939" y="397"/>
                    <a:pt x="1901" y="409"/>
                    <a:pt x="1866" y="434"/>
                  </a:cubicBezTo>
                  <a:lnTo>
                    <a:pt x="1165" y="885"/>
                  </a:lnTo>
                  <a:lnTo>
                    <a:pt x="963" y="137"/>
                  </a:lnTo>
                  <a:cubicBezTo>
                    <a:pt x="943" y="56"/>
                    <a:pt x="871" y="1"/>
                    <a:pt x="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4"/>
            <p:cNvSpPr/>
            <p:nvPr/>
          </p:nvSpPr>
          <p:spPr>
            <a:xfrm rot="-1375784">
              <a:off x="6692752" y="4726376"/>
              <a:ext cx="58500" cy="24823"/>
            </a:xfrm>
            <a:custGeom>
              <a:avLst/>
              <a:gdLst/>
              <a:ahLst/>
              <a:cxnLst/>
              <a:rect l="l" t="t" r="r" b="b"/>
              <a:pathLst>
                <a:path w="1237" h="525" extrusionOk="0">
                  <a:moveTo>
                    <a:pt x="207" y="1"/>
                  </a:moveTo>
                  <a:cubicBezTo>
                    <a:pt x="148" y="1"/>
                    <a:pt x="91" y="30"/>
                    <a:pt x="60" y="84"/>
                  </a:cubicBezTo>
                  <a:cubicBezTo>
                    <a:pt x="0" y="156"/>
                    <a:pt x="36" y="263"/>
                    <a:pt x="119" y="298"/>
                  </a:cubicBezTo>
                  <a:cubicBezTo>
                    <a:pt x="202" y="346"/>
                    <a:pt x="285" y="382"/>
                    <a:pt x="380" y="417"/>
                  </a:cubicBezTo>
                  <a:cubicBezTo>
                    <a:pt x="594" y="488"/>
                    <a:pt x="832" y="524"/>
                    <a:pt x="1070" y="524"/>
                  </a:cubicBezTo>
                  <a:cubicBezTo>
                    <a:pt x="1165" y="524"/>
                    <a:pt x="1236" y="441"/>
                    <a:pt x="1236" y="346"/>
                  </a:cubicBezTo>
                  <a:cubicBezTo>
                    <a:pt x="1225" y="258"/>
                    <a:pt x="1153" y="190"/>
                    <a:pt x="1067" y="190"/>
                  </a:cubicBezTo>
                  <a:cubicBezTo>
                    <a:pt x="1060" y="190"/>
                    <a:pt x="1053" y="191"/>
                    <a:pt x="1046" y="191"/>
                  </a:cubicBezTo>
                  <a:cubicBezTo>
                    <a:pt x="1024" y="192"/>
                    <a:pt x="1002" y="193"/>
                    <a:pt x="980" y="193"/>
                  </a:cubicBezTo>
                  <a:cubicBezTo>
                    <a:pt x="741" y="193"/>
                    <a:pt x="504" y="134"/>
                    <a:pt x="297" y="25"/>
                  </a:cubicBezTo>
                  <a:cubicBezTo>
                    <a:pt x="269" y="9"/>
                    <a:pt x="237" y="1"/>
                    <a:pt x="2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4"/>
            <p:cNvSpPr/>
            <p:nvPr/>
          </p:nvSpPr>
          <p:spPr>
            <a:xfrm rot="-1375784">
              <a:off x="6763407" y="4667937"/>
              <a:ext cx="91652" cy="105580"/>
            </a:xfrm>
            <a:custGeom>
              <a:avLst/>
              <a:gdLst/>
              <a:ahLst/>
              <a:cxnLst/>
              <a:rect l="l" t="t" r="r" b="b"/>
              <a:pathLst>
                <a:path w="1938" h="2233" extrusionOk="0">
                  <a:moveTo>
                    <a:pt x="210" y="0"/>
                  </a:moveTo>
                  <a:cubicBezTo>
                    <a:pt x="180" y="0"/>
                    <a:pt x="149" y="8"/>
                    <a:pt x="119" y="25"/>
                  </a:cubicBezTo>
                  <a:cubicBezTo>
                    <a:pt x="36" y="60"/>
                    <a:pt x="0" y="167"/>
                    <a:pt x="60" y="251"/>
                  </a:cubicBezTo>
                  <a:lnTo>
                    <a:pt x="797" y="1296"/>
                  </a:lnTo>
                  <a:lnTo>
                    <a:pt x="333" y="1986"/>
                  </a:lnTo>
                  <a:cubicBezTo>
                    <a:pt x="274" y="2057"/>
                    <a:pt x="298" y="2164"/>
                    <a:pt x="393" y="2211"/>
                  </a:cubicBezTo>
                  <a:cubicBezTo>
                    <a:pt x="393" y="2211"/>
                    <a:pt x="404" y="2223"/>
                    <a:pt x="416" y="2223"/>
                  </a:cubicBezTo>
                  <a:cubicBezTo>
                    <a:pt x="437" y="2229"/>
                    <a:pt x="458" y="2232"/>
                    <a:pt x="478" y="2232"/>
                  </a:cubicBezTo>
                  <a:cubicBezTo>
                    <a:pt x="539" y="2232"/>
                    <a:pt x="595" y="2205"/>
                    <a:pt x="630" y="2152"/>
                  </a:cubicBezTo>
                  <a:lnTo>
                    <a:pt x="1890" y="334"/>
                  </a:lnTo>
                  <a:cubicBezTo>
                    <a:pt x="1937" y="262"/>
                    <a:pt x="1914" y="156"/>
                    <a:pt x="1830" y="108"/>
                  </a:cubicBezTo>
                  <a:cubicBezTo>
                    <a:pt x="1802" y="92"/>
                    <a:pt x="1771" y="84"/>
                    <a:pt x="1739" y="84"/>
                  </a:cubicBezTo>
                  <a:cubicBezTo>
                    <a:pt x="1679" y="84"/>
                    <a:pt x="1620" y="113"/>
                    <a:pt x="1581" y="167"/>
                  </a:cubicBezTo>
                  <a:lnTo>
                    <a:pt x="1011" y="999"/>
                  </a:lnTo>
                  <a:lnTo>
                    <a:pt x="357" y="72"/>
                  </a:lnTo>
                  <a:cubicBezTo>
                    <a:pt x="319" y="26"/>
                    <a:pt x="265" y="0"/>
                    <a:pt x="2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four columns 2">
  <p:cSld name="CUSTOM_2_1">
    <p:bg>
      <p:bgPr>
        <a:solidFill>
          <a:schemeClr val="lt2"/>
        </a:solidFill>
        <a:effectLst/>
      </p:bgPr>
    </p:bg>
    <p:spTree>
      <p:nvGrpSpPr>
        <p:cNvPr id="1" name="Shape 380"/>
        <p:cNvGrpSpPr/>
        <p:nvPr/>
      </p:nvGrpSpPr>
      <p:grpSpPr>
        <a:xfrm>
          <a:off x="0" y="0"/>
          <a:ext cx="0" cy="0"/>
          <a:chOff x="0" y="0"/>
          <a:chExt cx="0" cy="0"/>
        </a:xfrm>
      </p:grpSpPr>
      <p:sp>
        <p:nvSpPr>
          <p:cNvPr id="381" name="Google Shape;381;p16"/>
          <p:cNvSpPr txBox="1">
            <a:spLocks noGrp="1"/>
          </p:cNvSpPr>
          <p:nvPr>
            <p:ph type="title"/>
          </p:nvPr>
        </p:nvSpPr>
        <p:spPr>
          <a:xfrm>
            <a:off x="711800" y="1778975"/>
            <a:ext cx="2671500" cy="42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2000"/>
              <a:buFont typeface="Bad Script"/>
              <a:buNone/>
              <a:defRPr sz="2000" b="1">
                <a:solidFill>
                  <a:schemeClr val="accent3"/>
                </a:solidFill>
                <a:latin typeface="Arial" panose="020B0604020202020204" pitchFamily="34" charset="0"/>
                <a:ea typeface="Arial" panose="020B0604020202020204" pitchFamily="34" charset="0"/>
                <a:cs typeface="Arial" panose="020B0604020202020204" pitchFamily="34" charset="0"/>
                <a:sym typeface="Bad Script"/>
              </a:defRPr>
            </a:lvl1pPr>
            <a:lvl2pPr lvl="1"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dirty="0"/>
          </a:p>
        </p:txBody>
      </p:sp>
      <p:sp>
        <p:nvSpPr>
          <p:cNvPr id="382" name="Google Shape;382;p16"/>
          <p:cNvSpPr txBox="1">
            <a:spLocks noGrp="1"/>
          </p:cNvSpPr>
          <p:nvPr>
            <p:ph type="subTitle" idx="1"/>
          </p:nvPr>
        </p:nvSpPr>
        <p:spPr>
          <a:xfrm>
            <a:off x="711800" y="2138976"/>
            <a:ext cx="26715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83" name="Google Shape;383;p16"/>
          <p:cNvSpPr txBox="1">
            <a:spLocks noGrp="1"/>
          </p:cNvSpPr>
          <p:nvPr>
            <p:ph type="title" idx="2"/>
          </p:nvPr>
        </p:nvSpPr>
        <p:spPr>
          <a:xfrm>
            <a:off x="711800" y="3235973"/>
            <a:ext cx="2671500" cy="42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2000"/>
              <a:buFont typeface="Bad Script"/>
              <a:buNone/>
              <a:defRPr sz="2000" b="1">
                <a:solidFill>
                  <a:schemeClr val="accent3"/>
                </a:solidFill>
                <a:latin typeface="Arial" panose="020B0604020202020204" pitchFamily="34" charset="0"/>
                <a:ea typeface="Arial" panose="020B0604020202020204" pitchFamily="34" charset="0"/>
                <a:cs typeface="Arial" panose="020B0604020202020204" pitchFamily="34" charset="0"/>
                <a:sym typeface="Bad Script"/>
              </a:defRPr>
            </a:lvl1pPr>
            <a:lvl2pPr lvl="1"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dirty="0"/>
          </a:p>
        </p:txBody>
      </p:sp>
      <p:sp>
        <p:nvSpPr>
          <p:cNvPr id="384" name="Google Shape;384;p16"/>
          <p:cNvSpPr txBox="1">
            <a:spLocks noGrp="1"/>
          </p:cNvSpPr>
          <p:nvPr>
            <p:ph type="subTitle" idx="3"/>
          </p:nvPr>
        </p:nvSpPr>
        <p:spPr>
          <a:xfrm>
            <a:off x="711800" y="3595975"/>
            <a:ext cx="26715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160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85" name="Google Shape;385;p16"/>
          <p:cNvSpPr txBox="1">
            <a:spLocks noGrp="1"/>
          </p:cNvSpPr>
          <p:nvPr>
            <p:ph type="title" idx="4"/>
          </p:nvPr>
        </p:nvSpPr>
        <p:spPr>
          <a:xfrm>
            <a:off x="5603451" y="1778975"/>
            <a:ext cx="2835600" cy="428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3"/>
              </a:buClr>
              <a:buSzPts val="2000"/>
              <a:buFont typeface="Bad Script"/>
              <a:buNone/>
              <a:defRPr sz="2000" b="1">
                <a:solidFill>
                  <a:schemeClr val="accent3"/>
                </a:solidFill>
                <a:latin typeface="Arial" panose="020B0604020202020204" pitchFamily="34" charset="0"/>
                <a:ea typeface="Arial" panose="020B0604020202020204" pitchFamily="34" charset="0"/>
                <a:cs typeface="Arial" panose="020B0604020202020204" pitchFamily="34" charset="0"/>
                <a:sym typeface="Bad Script"/>
              </a:defRPr>
            </a:lvl1pPr>
            <a:lvl2pPr lvl="1" algn="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dirty="0"/>
          </a:p>
        </p:txBody>
      </p:sp>
      <p:sp>
        <p:nvSpPr>
          <p:cNvPr id="386" name="Google Shape;386;p16"/>
          <p:cNvSpPr txBox="1">
            <a:spLocks noGrp="1"/>
          </p:cNvSpPr>
          <p:nvPr>
            <p:ph type="subTitle" idx="5"/>
          </p:nvPr>
        </p:nvSpPr>
        <p:spPr>
          <a:xfrm>
            <a:off x="5767425" y="2138975"/>
            <a:ext cx="2671500" cy="538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None/>
              <a:defRPr sz="1400">
                <a:solidFill>
                  <a:schemeClr val="dk1"/>
                </a:solidFill>
              </a:defRPr>
            </a:lvl1pPr>
            <a:lvl2pPr lvl="1" algn="r" rtl="0">
              <a:lnSpc>
                <a:spcPct val="100000"/>
              </a:lnSpc>
              <a:spcBef>
                <a:spcPts val="0"/>
              </a:spcBef>
              <a:spcAft>
                <a:spcPts val="0"/>
              </a:spcAft>
              <a:buClr>
                <a:schemeClr val="dk1"/>
              </a:buClr>
              <a:buSzPts val="1400"/>
              <a:buNone/>
              <a:defRPr>
                <a:solidFill>
                  <a:schemeClr val="dk1"/>
                </a:solidFill>
              </a:defRPr>
            </a:lvl2pPr>
            <a:lvl3pPr lvl="2" algn="r" rtl="0">
              <a:lnSpc>
                <a:spcPct val="100000"/>
              </a:lnSpc>
              <a:spcBef>
                <a:spcPts val="0"/>
              </a:spcBef>
              <a:spcAft>
                <a:spcPts val="0"/>
              </a:spcAft>
              <a:buClr>
                <a:schemeClr val="dk1"/>
              </a:buClr>
              <a:buSzPts val="1400"/>
              <a:buNone/>
              <a:defRPr>
                <a:solidFill>
                  <a:schemeClr val="dk1"/>
                </a:solidFill>
              </a:defRPr>
            </a:lvl3pPr>
            <a:lvl4pPr lvl="3" algn="r" rtl="0">
              <a:lnSpc>
                <a:spcPct val="100000"/>
              </a:lnSpc>
              <a:spcBef>
                <a:spcPts val="0"/>
              </a:spcBef>
              <a:spcAft>
                <a:spcPts val="0"/>
              </a:spcAft>
              <a:buClr>
                <a:schemeClr val="dk1"/>
              </a:buClr>
              <a:buSzPts val="1400"/>
              <a:buNone/>
              <a:defRPr>
                <a:solidFill>
                  <a:schemeClr val="dk1"/>
                </a:solidFill>
              </a:defRPr>
            </a:lvl4pPr>
            <a:lvl5pPr lvl="4" algn="r" rtl="0">
              <a:lnSpc>
                <a:spcPct val="100000"/>
              </a:lnSpc>
              <a:spcBef>
                <a:spcPts val="0"/>
              </a:spcBef>
              <a:spcAft>
                <a:spcPts val="0"/>
              </a:spcAft>
              <a:buClr>
                <a:schemeClr val="dk1"/>
              </a:buClr>
              <a:buSzPts val="1400"/>
              <a:buNone/>
              <a:defRPr>
                <a:solidFill>
                  <a:schemeClr val="dk1"/>
                </a:solidFill>
              </a:defRPr>
            </a:lvl5pPr>
            <a:lvl6pPr lvl="5" algn="r" rtl="0">
              <a:lnSpc>
                <a:spcPct val="100000"/>
              </a:lnSpc>
              <a:spcBef>
                <a:spcPts val="0"/>
              </a:spcBef>
              <a:spcAft>
                <a:spcPts val="0"/>
              </a:spcAft>
              <a:buClr>
                <a:schemeClr val="dk1"/>
              </a:buClr>
              <a:buSzPts val="1400"/>
              <a:buNone/>
              <a:defRPr>
                <a:solidFill>
                  <a:schemeClr val="dk1"/>
                </a:solidFill>
              </a:defRPr>
            </a:lvl6pPr>
            <a:lvl7pPr lvl="6" algn="r" rtl="0">
              <a:lnSpc>
                <a:spcPct val="100000"/>
              </a:lnSpc>
              <a:spcBef>
                <a:spcPts val="0"/>
              </a:spcBef>
              <a:spcAft>
                <a:spcPts val="0"/>
              </a:spcAft>
              <a:buClr>
                <a:schemeClr val="dk1"/>
              </a:buClr>
              <a:buSzPts val="1400"/>
              <a:buNone/>
              <a:defRPr>
                <a:solidFill>
                  <a:schemeClr val="dk1"/>
                </a:solidFill>
              </a:defRPr>
            </a:lvl7pPr>
            <a:lvl8pPr lvl="7" algn="r" rtl="0">
              <a:lnSpc>
                <a:spcPct val="100000"/>
              </a:lnSpc>
              <a:spcBef>
                <a:spcPts val="0"/>
              </a:spcBef>
              <a:spcAft>
                <a:spcPts val="0"/>
              </a:spcAft>
              <a:buClr>
                <a:schemeClr val="dk1"/>
              </a:buClr>
              <a:buSzPts val="1400"/>
              <a:buNone/>
              <a:defRPr>
                <a:solidFill>
                  <a:schemeClr val="dk1"/>
                </a:solidFill>
              </a:defRPr>
            </a:lvl8pPr>
            <a:lvl9pPr lvl="8" algn="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87" name="Google Shape;387;p16"/>
          <p:cNvSpPr txBox="1">
            <a:spLocks noGrp="1"/>
          </p:cNvSpPr>
          <p:nvPr>
            <p:ph type="title" idx="6"/>
          </p:nvPr>
        </p:nvSpPr>
        <p:spPr>
          <a:xfrm>
            <a:off x="5767425" y="3235972"/>
            <a:ext cx="2671500" cy="428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3"/>
              </a:buClr>
              <a:buSzPts val="2000"/>
              <a:buFont typeface="Bad Script"/>
              <a:buNone/>
              <a:defRPr sz="2000" b="1">
                <a:solidFill>
                  <a:schemeClr val="accent3"/>
                </a:solidFill>
                <a:latin typeface="Arial" panose="020B0604020202020204" pitchFamily="34" charset="0"/>
                <a:ea typeface="Arial" panose="020B0604020202020204" pitchFamily="34" charset="0"/>
                <a:cs typeface="Arial" panose="020B0604020202020204" pitchFamily="34" charset="0"/>
                <a:sym typeface="Bad Script"/>
              </a:defRPr>
            </a:lvl1pPr>
            <a:lvl2pPr lvl="1" algn="r" rtl="0">
              <a:spcBef>
                <a:spcPts val="0"/>
              </a:spcBef>
              <a:spcAft>
                <a:spcPts val="0"/>
              </a:spcAft>
              <a:buClr>
                <a:schemeClr val="accent3"/>
              </a:buClr>
              <a:buSzPts val="2300"/>
              <a:buFont typeface="Bad Script"/>
              <a:buNone/>
              <a:defRPr sz="2300">
                <a:solidFill>
                  <a:schemeClr val="accent3"/>
                </a:solidFill>
                <a:latin typeface="Bad Script"/>
                <a:ea typeface="Bad Script"/>
                <a:cs typeface="Bad Script"/>
                <a:sym typeface="Bad Script"/>
              </a:defRPr>
            </a:lvl2pPr>
            <a:lvl3pPr lvl="2" algn="r" rtl="0">
              <a:spcBef>
                <a:spcPts val="0"/>
              </a:spcBef>
              <a:spcAft>
                <a:spcPts val="0"/>
              </a:spcAft>
              <a:buClr>
                <a:schemeClr val="accent3"/>
              </a:buClr>
              <a:buSzPts val="2300"/>
              <a:buFont typeface="Bad Script"/>
              <a:buNone/>
              <a:defRPr sz="2300">
                <a:solidFill>
                  <a:schemeClr val="accent3"/>
                </a:solidFill>
                <a:latin typeface="Bad Script"/>
                <a:ea typeface="Bad Script"/>
                <a:cs typeface="Bad Script"/>
                <a:sym typeface="Bad Script"/>
              </a:defRPr>
            </a:lvl3pPr>
            <a:lvl4pPr lvl="3" algn="r" rtl="0">
              <a:spcBef>
                <a:spcPts val="0"/>
              </a:spcBef>
              <a:spcAft>
                <a:spcPts val="0"/>
              </a:spcAft>
              <a:buClr>
                <a:schemeClr val="accent3"/>
              </a:buClr>
              <a:buSzPts val="2300"/>
              <a:buFont typeface="Bad Script"/>
              <a:buNone/>
              <a:defRPr sz="2300">
                <a:solidFill>
                  <a:schemeClr val="accent3"/>
                </a:solidFill>
                <a:latin typeface="Bad Script"/>
                <a:ea typeface="Bad Script"/>
                <a:cs typeface="Bad Script"/>
                <a:sym typeface="Bad Script"/>
              </a:defRPr>
            </a:lvl4pPr>
            <a:lvl5pPr lvl="4" algn="r" rtl="0">
              <a:spcBef>
                <a:spcPts val="0"/>
              </a:spcBef>
              <a:spcAft>
                <a:spcPts val="0"/>
              </a:spcAft>
              <a:buClr>
                <a:schemeClr val="accent3"/>
              </a:buClr>
              <a:buSzPts val="2300"/>
              <a:buFont typeface="Bad Script"/>
              <a:buNone/>
              <a:defRPr sz="2300">
                <a:solidFill>
                  <a:schemeClr val="accent3"/>
                </a:solidFill>
                <a:latin typeface="Bad Script"/>
                <a:ea typeface="Bad Script"/>
                <a:cs typeface="Bad Script"/>
                <a:sym typeface="Bad Script"/>
              </a:defRPr>
            </a:lvl5pPr>
            <a:lvl6pPr lvl="5" algn="r" rtl="0">
              <a:spcBef>
                <a:spcPts val="0"/>
              </a:spcBef>
              <a:spcAft>
                <a:spcPts val="0"/>
              </a:spcAft>
              <a:buClr>
                <a:schemeClr val="accent3"/>
              </a:buClr>
              <a:buSzPts val="2300"/>
              <a:buFont typeface="Bad Script"/>
              <a:buNone/>
              <a:defRPr sz="2300">
                <a:solidFill>
                  <a:schemeClr val="accent3"/>
                </a:solidFill>
                <a:latin typeface="Bad Script"/>
                <a:ea typeface="Bad Script"/>
                <a:cs typeface="Bad Script"/>
                <a:sym typeface="Bad Script"/>
              </a:defRPr>
            </a:lvl6pPr>
            <a:lvl7pPr lvl="6" algn="r" rtl="0">
              <a:spcBef>
                <a:spcPts val="0"/>
              </a:spcBef>
              <a:spcAft>
                <a:spcPts val="0"/>
              </a:spcAft>
              <a:buClr>
                <a:schemeClr val="accent3"/>
              </a:buClr>
              <a:buSzPts val="2300"/>
              <a:buFont typeface="Bad Script"/>
              <a:buNone/>
              <a:defRPr sz="2300">
                <a:solidFill>
                  <a:schemeClr val="accent3"/>
                </a:solidFill>
                <a:latin typeface="Bad Script"/>
                <a:ea typeface="Bad Script"/>
                <a:cs typeface="Bad Script"/>
                <a:sym typeface="Bad Script"/>
              </a:defRPr>
            </a:lvl7pPr>
            <a:lvl8pPr lvl="7" algn="r" rtl="0">
              <a:spcBef>
                <a:spcPts val="0"/>
              </a:spcBef>
              <a:spcAft>
                <a:spcPts val="0"/>
              </a:spcAft>
              <a:buClr>
                <a:schemeClr val="accent3"/>
              </a:buClr>
              <a:buSzPts val="2300"/>
              <a:buFont typeface="Bad Script"/>
              <a:buNone/>
              <a:defRPr sz="2300">
                <a:solidFill>
                  <a:schemeClr val="accent3"/>
                </a:solidFill>
                <a:latin typeface="Bad Script"/>
                <a:ea typeface="Bad Script"/>
                <a:cs typeface="Bad Script"/>
                <a:sym typeface="Bad Script"/>
              </a:defRPr>
            </a:lvl8pPr>
            <a:lvl9pPr lvl="8" algn="r" rtl="0">
              <a:spcBef>
                <a:spcPts val="0"/>
              </a:spcBef>
              <a:spcAft>
                <a:spcPts val="0"/>
              </a:spcAft>
              <a:buClr>
                <a:schemeClr val="accent3"/>
              </a:buClr>
              <a:buSzPts val="2300"/>
              <a:buFont typeface="Bad Script"/>
              <a:buNone/>
              <a:defRPr sz="2300">
                <a:solidFill>
                  <a:schemeClr val="accent3"/>
                </a:solidFill>
                <a:latin typeface="Bad Script"/>
                <a:ea typeface="Bad Script"/>
                <a:cs typeface="Bad Script"/>
                <a:sym typeface="Bad Script"/>
              </a:defRPr>
            </a:lvl9pPr>
          </a:lstStyle>
          <a:p>
            <a:endParaRPr dirty="0"/>
          </a:p>
        </p:txBody>
      </p:sp>
      <p:sp>
        <p:nvSpPr>
          <p:cNvPr id="388" name="Google Shape;388;p16"/>
          <p:cNvSpPr txBox="1">
            <a:spLocks noGrp="1"/>
          </p:cNvSpPr>
          <p:nvPr>
            <p:ph type="subTitle" idx="7"/>
          </p:nvPr>
        </p:nvSpPr>
        <p:spPr>
          <a:xfrm>
            <a:off x="5767425" y="3595973"/>
            <a:ext cx="2671500" cy="538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None/>
              <a:defRPr sz="1400">
                <a:solidFill>
                  <a:schemeClr val="dk1"/>
                </a:solidFill>
              </a:defRPr>
            </a:lvl1pPr>
            <a:lvl2pPr lvl="1" algn="r" rtl="0">
              <a:lnSpc>
                <a:spcPct val="100000"/>
              </a:lnSpc>
              <a:spcBef>
                <a:spcPts val="0"/>
              </a:spcBef>
              <a:spcAft>
                <a:spcPts val="0"/>
              </a:spcAft>
              <a:buClr>
                <a:schemeClr val="dk1"/>
              </a:buClr>
              <a:buSzPts val="1400"/>
              <a:buNone/>
              <a:defRPr>
                <a:solidFill>
                  <a:schemeClr val="dk1"/>
                </a:solidFill>
              </a:defRPr>
            </a:lvl2pPr>
            <a:lvl3pPr lvl="2" algn="r" rtl="0">
              <a:lnSpc>
                <a:spcPct val="100000"/>
              </a:lnSpc>
              <a:spcBef>
                <a:spcPts val="0"/>
              </a:spcBef>
              <a:spcAft>
                <a:spcPts val="0"/>
              </a:spcAft>
              <a:buClr>
                <a:schemeClr val="dk1"/>
              </a:buClr>
              <a:buSzPts val="1400"/>
              <a:buNone/>
              <a:defRPr>
                <a:solidFill>
                  <a:schemeClr val="dk1"/>
                </a:solidFill>
              </a:defRPr>
            </a:lvl3pPr>
            <a:lvl4pPr lvl="3" algn="r" rtl="0">
              <a:lnSpc>
                <a:spcPct val="100000"/>
              </a:lnSpc>
              <a:spcBef>
                <a:spcPts val="0"/>
              </a:spcBef>
              <a:spcAft>
                <a:spcPts val="0"/>
              </a:spcAft>
              <a:buClr>
                <a:schemeClr val="dk1"/>
              </a:buClr>
              <a:buSzPts val="1400"/>
              <a:buNone/>
              <a:defRPr>
                <a:solidFill>
                  <a:schemeClr val="dk1"/>
                </a:solidFill>
              </a:defRPr>
            </a:lvl4pPr>
            <a:lvl5pPr lvl="4" algn="r" rtl="0">
              <a:lnSpc>
                <a:spcPct val="100000"/>
              </a:lnSpc>
              <a:spcBef>
                <a:spcPts val="0"/>
              </a:spcBef>
              <a:spcAft>
                <a:spcPts val="0"/>
              </a:spcAft>
              <a:buClr>
                <a:schemeClr val="dk1"/>
              </a:buClr>
              <a:buSzPts val="1400"/>
              <a:buNone/>
              <a:defRPr>
                <a:solidFill>
                  <a:schemeClr val="dk1"/>
                </a:solidFill>
              </a:defRPr>
            </a:lvl5pPr>
            <a:lvl6pPr lvl="5" algn="r" rtl="0">
              <a:lnSpc>
                <a:spcPct val="100000"/>
              </a:lnSpc>
              <a:spcBef>
                <a:spcPts val="0"/>
              </a:spcBef>
              <a:spcAft>
                <a:spcPts val="0"/>
              </a:spcAft>
              <a:buClr>
                <a:schemeClr val="dk1"/>
              </a:buClr>
              <a:buSzPts val="1400"/>
              <a:buNone/>
              <a:defRPr>
                <a:solidFill>
                  <a:schemeClr val="dk1"/>
                </a:solidFill>
              </a:defRPr>
            </a:lvl6pPr>
            <a:lvl7pPr lvl="6" algn="r" rtl="0">
              <a:lnSpc>
                <a:spcPct val="100000"/>
              </a:lnSpc>
              <a:spcBef>
                <a:spcPts val="0"/>
              </a:spcBef>
              <a:spcAft>
                <a:spcPts val="0"/>
              </a:spcAft>
              <a:buClr>
                <a:schemeClr val="dk1"/>
              </a:buClr>
              <a:buSzPts val="1400"/>
              <a:buNone/>
              <a:defRPr>
                <a:solidFill>
                  <a:schemeClr val="dk1"/>
                </a:solidFill>
              </a:defRPr>
            </a:lvl7pPr>
            <a:lvl8pPr lvl="7" algn="r" rtl="0">
              <a:lnSpc>
                <a:spcPct val="100000"/>
              </a:lnSpc>
              <a:spcBef>
                <a:spcPts val="0"/>
              </a:spcBef>
              <a:spcAft>
                <a:spcPts val="0"/>
              </a:spcAft>
              <a:buClr>
                <a:schemeClr val="dk1"/>
              </a:buClr>
              <a:buSzPts val="1400"/>
              <a:buNone/>
              <a:defRPr>
                <a:solidFill>
                  <a:schemeClr val="dk1"/>
                </a:solidFill>
              </a:defRPr>
            </a:lvl8pPr>
            <a:lvl9pPr lvl="8" algn="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89" name="Google Shape;389;p16"/>
          <p:cNvSpPr txBox="1">
            <a:spLocks noGrp="1"/>
          </p:cNvSpPr>
          <p:nvPr>
            <p:ph type="title" idx="8"/>
          </p:nvPr>
        </p:nvSpPr>
        <p:spPr>
          <a:xfrm>
            <a:off x="720000" y="539500"/>
            <a:ext cx="77040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highlight>
                  <a:schemeClr val="accent1"/>
                </a:highlight>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grpSp>
        <p:nvGrpSpPr>
          <p:cNvPr id="390" name="Google Shape;390;p16"/>
          <p:cNvGrpSpPr/>
          <p:nvPr/>
        </p:nvGrpSpPr>
        <p:grpSpPr>
          <a:xfrm flipH="1">
            <a:off x="-170795" y="4405710"/>
            <a:ext cx="1023323" cy="1094037"/>
            <a:chOff x="319900" y="315700"/>
            <a:chExt cx="342123" cy="365691"/>
          </a:xfrm>
        </p:grpSpPr>
        <p:sp>
          <p:nvSpPr>
            <p:cNvPr id="391" name="Google Shape;391;p16"/>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6"/>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6"/>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6"/>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6"/>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16"/>
          <p:cNvGrpSpPr/>
          <p:nvPr/>
        </p:nvGrpSpPr>
        <p:grpSpPr>
          <a:xfrm flipH="1">
            <a:off x="1009627" y="711052"/>
            <a:ext cx="658687" cy="655425"/>
            <a:chOff x="4636900" y="2064950"/>
            <a:chExt cx="179650" cy="178775"/>
          </a:xfrm>
        </p:grpSpPr>
        <p:sp>
          <p:nvSpPr>
            <p:cNvPr id="397" name="Google Shape;397;p16"/>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6"/>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6"/>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 name="Google Shape;400;p16"/>
          <p:cNvGrpSpPr/>
          <p:nvPr/>
        </p:nvGrpSpPr>
        <p:grpSpPr>
          <a:xfrm rot="-1973065">
            <a:off x="8056215" y="4518793"/>
            <a:ext cx="1018987" cy="554146"/>
            <a:chOff x="1449934" y="4565833"/>
            <a:chExt cx="320467" cy="168684"/>
          </a:xfrm>
        </p:grpSpPr>
        <p:sp>
          <p:nvSpPr>
            <p:cNvPr id="401" name="Google Shape;401;p16"/>
            <p:cNvSpPr/>
            <p:nvPr/>
          </p:nvSpPr>
          <p:spPr>
            <a:xfrm>
              <a:off x="1449934" y="4565833"/>
              <a:ext cx="65112" cy="148810"/>
            </a:xfrm>
            <a:custGeom>
              <a:avLst/>
              <a:gdLst/>
              <a:ahLst/>
              <a:cxnLst/>
              <a:rect l="l" t="t" r="r" b="b"/>
              <a:pathLst>
                <a:path w="2021" h="4620" extrusionOk="0">
                  <a:moveTo>
                    <a:pt x="1806" y="0"/>
                  </a:moveTo>
                  <a:cubicBezTo>
                    <a:pt x="1773" y="0"/>
                    <a:pt x="1741" y="8"/>
                    <a:pt x="1712" y="25"/>
                  </a:cubicBezTo>
                  <a:cubicBezTo>
                    <a:pt x="951" y="489"/>
                    <a:pt x="404" y="1225"/>
                    <a:pt x="191" y="2093"/>
                  </a:cubicBezTo>
                  <a:cubicBezTo>
                    <a:pt x="0" y="2936"/>
                    <a:pt x="179" y="3828"/>
                    <a:pt x="678" y="4541"/>
                  </a:cubicBezTo>
                  <a:cubicBezTo>
                    <a:pt x="702" y="4576"/>
                    <a:pt x="737" y="4600"/>
                    <a:pt x="773" y="4612"/>
                  </a:cubicBezTo>
                  <a:cubicBezTo>
                    <a:pt x="793" y="4617"/>
                    <a:pt x="814" y="4620"/>
                    <a:pt x="836" y="4620"/>
                  </a:cubicBezTo>
                  <a:cubicBezTo>
                    <a:pt x="868" y="4620"/>
                    <a:pt x="899" y="4614"/>
                    <a:pt x="927" y="4600"/>
                  </a:cubicBezTo>
                  <a:cubicBezTo>
                    <a:pt x="1010" y="4553"/>
                    <a:pt x="1034" y="4446"/>
                    <a:pt x="975" y="4374"/>
                  </a:cubicBezTo>
                  <a:cubicBezTo>
                    <a:pt x="523" y="3733"/>
                    <a:pt x="369" y="2925"/>
                    <a:pt x="535" y="2164"/>
                  </a:cubicBezTo>
                  <a:cubicBezTo>
                    <a:pt x="725" y="1380"/>
                    <a:pt x="1224" y="714"/>
                    <a:pt x="1914" y="298"/>
                  </a:cubicBezTo>
                  <a:cubicBezTo>
                    <a:pt x="1997" y="251"/>
                    <a:pt x="2021" y="144"/>
                    <a:pt x="1961" y="73"/>
                  </a:cubicBezTo>
                  <a:cubicBezTo>
                    <a:pt x="1923" y="27"/>
                    <a:pt x="1865" y="0"/>
                    <a:pt x="18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6"/>
            <p:cNvSpPr/>
            <p:nvPr/>
          </p:nvSpPr>
          <p:spPr>
            <a:xfrm>
              <a:off x="1495876" y="4617241"/>
              <a:ext cx="65112" cy="64774"/>
            </a:xfrm>
            <a:custGeom>
              <a:avLst/>
              <a:gdLst/>
              <a:ahLst/>
              <a:cxnLst/>
              <a:rect l="l" t="t" r="r" b="b"/>
              <a:pathLst>
                <a:path w="2021" h="2011" extrusionOk="0">
                  <a:moveTo>
                    <a:pt x="1824" y="1"/>
                  </a:moveTo>
                  <a:cubicBezTo>
                    <a:pt x="1780" y="1"/>
                    <a:pt x="1735" y="15"/>
                    <a:pt x="1700" y="45"/>
                  </a:cubicBezTo>
                  <a:lnTo>
                    <a:pt x="1034" y="627"/>
                  </a:lnTo>
                  <a:lnTo>
                    <a:pt x="749" y="105"/>
                  </a:lnTo>
                  <a:cubicBezTo>
                    <a:pt x="716" y="47"/>
                    <a:pt x="660" y="12"/>
                    <a:pt x="601" y="12"/>
                  </a:cubicBezTo>
                  <a:cubicBezTo>
                    <a:pt x="575" y="12"/>
                    <a:pt x="549" y="19"/>
                    <a:pt x="523" y="33"/>
                  </a:cubicBezTo>
                  <a:cubicBezTo>
                    <a:pt x="428" y="57"/>
                    <a:pt x="393" y="164"/>
                    <a:pt x="440" y="247"/>
                  </a:cubicBezTo>
                  <a:lnTo>
                    <a:pt x="773" y="853"/>
                  </a:lnTo>
                  <a:lnTo>
                    <a:pt x="72" y="1471"/>
                  </a:lnTo>
                  <a:cubicBezTo>
                    <a:pt x="0" y="1531"/>
                    <a:pt x="0" y="1638"/>
                    <a:pt x="72" y="1697"/>
                  </a:cubicBezTo>
                  <a:cubicBezTo>
                    <a:pt x="95" y="1721"/>
                    <a:pt x="119" y="1733"/>
                    <a:pt x="143" y="1744"/>
                  </a:cubicBezTo>
                  <a:cubicBezTo>
                    <a:pt x="158" y="1747"/>
                    <a:pt x="173" y="1749"/>
                    <a:pt x="189" y="1749"/>
                  </a:cubicBezTo>
                  <a:cubicBezTo>
                    <a:pt x="237" y="1749"/>
                    <a:pt x="286" y="1736"/>
                    <a:pt x="321" y="1709"/>
                  </a:cubicBezTo>
                  <a:lnTo>
                    <a:pt x="939" y="1162"/>
                  </a:lnTo>
                  <a:lnTo>
                    <a:pt x="1355" y="1923"/>
                  </a:lnTo>
                  <a:cubicBezTo>
                    <a:pt x="1379" y="1958"/>
                    <a:pt x="1414" y="1994"/>
                    <a:pt x="1462" y="2006"/>
                  </a:cubicBezTo>
                  <a:cubicBezTo>
                    <a:pt x="1472" y="2009"/>
                    <a:pt x="1484" y="2011"/>
                    <a:pt x="1496" y="2011"/>
                  </a:cubicBezTo>
                  <a:cubicBezTo>
                    <a:pt x="1525" y="2011"/>
                    <a:pt x="1559" y="2002"/>
                    <a:pt x="1593" y="1994"/>
                  </a:cubicBezTo>
                  <a:cubicBezTo>
                    <a:pt x="1676" y="1958"/>
                    <a:pt x="1712" y="1851"/>
                    <a:pt x="1664" y="1768"/>
                  </a:cubicBezTo>
                  <a:lnTo>
                    <a:pt x="1201" y="925"/>
                  </a:lnTo>
                  <a:lnTo>
                    <a:pt x="1949" y="283"/>
                  </a:lnTo>
                  <a:cubicBezTo>
                    <a:pt x="2020" y="223"/>
                    <a:pt x="2020" y="105"/>
                    <a:pt x="1949" y="45"/>
                  </a:cubicBezTo>
                  <a:cubicBezTo>
                    <a:pt x="1914" y="15"/>
                    <a:pt x="1869" y="1"/>
                    <a:pt x="18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6"/>
            <p:cNvSpPr/>
            <p:nvPr/>
          </p:nvSpPr>
          <p:spPr>
            <a:xfrm>
              <a:off x="1570524" y="4645295"/>
              <a:ext cx="49035" cy="15557"/>
            </a:xfrm>
            <a:custGeom>
              <a:avLst/>
              <a:gdLst/>
              <a:ahLst/>
              <a:cxnLst/>
              <a:rect l="l" t="t" r="r" b="b"/>
              <a:pathLst>
                <a:path w="1522" h="483" extrusionOk="0">
                  <a:moveTo>
                    <a:pt x="172" y="1"/>
                  </a:moveTo>
                  <a:cubicBezTo>
                    <a:pt x="93" y="1"/>
                    <a:pt x="23" y="56"/>
                    <a:pt x="12" y="137"/>
                  </a:cubicBezTo>
                  <a:cubicBezTo>
                    <a:pt x="1" y="220"/>
                    <a:pt x="48" y="303"/>
                    <a:pt x="131" y="315"/>
                  </a:cubicBezTo>
                  <a:lnTo>
                    <a:pt x="155" y="315"/>
                  </a:lnTo>
                  <a:lnTo>
                    <a:pt x="1308" y="481"/>
                  </a:lnTo>
                  <a:cubicBezTo>
                    <a:pt x="1316" y="482"/>
                    <a:pt x="1324" y="483"/>
                    <a:pt x="1332" y="483"/>
                  </a:cubicBezTo>
                  <a:cubicBezTo>
                    <a:pt x="1418" y="483"/>
                    <a:pt x="1499" y="426"/>
                    <a:pt x="1510" y="339"/>
                  </a:cubicBezTo>
                  <a:cubicBezTo>
                    <a:pt x="1522" y="256"/>
                    <a:pt x="1450" y="172"/>
                    <a:pt x="1367" y="160"/>
                  </a:cubicBezTo>
                  <a:lnTo>
                    <a:pt x="214" y="6"/>
                  </a:lnTo>
                  <a:cubicBezTo>
                    <a:pt x="200" y="2"/>
                    <a:pt x="186"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6"/>
            <p:cNvSpPr/>
            <p:nvPr/>
          </p:nvSpPr>
          <p:spPr>
            <a:xfrm>
              <a:off x="1624875" y="4635987"/>
              <a:ext cx="55543" cy="72183"/>
            </a:xfrm>
            <a:custGeom>
              <a:avLst/>
              <a:gdLst/>
              <a:ahLst/>
              <a:cxnLst/>
              <a:rect l="l" t="t" r="r" b="b"/>
              <a:pathLst>
                <a:path w="1724" h="2241" extrusionOk="0">
                  <a:moveTo>
                    <a:pt x="686" y="1"/>
                  </a:moveTo>
                  <a:cubicBezTo>
                    <a:pt x="640" y="1"/>
                    <a:pt x="595" y="16"/>
                    <a:pt x="559" y="45"/>
                  </a:cubicBezTo>
                  <a:cubicBezTo>
                    <a:pt x="405" y="200"/>
                    <a:pt x="357" y="426"/>
                    <a:pt x="441" y="628"/>
                  </a:cubicBezTo>
                  <a:cubicBezTo>
                    <a:pt x="512" y="842"/>
                    <a:pt x="702" y="996"/>
                    <a:pt x="928" y="1032"/>
                  </a:cubicBezTo>
                  <a:cubicBezTo>
                    <a:pt x="953" y="1036"/>
                    <a:pt x="978" y="1038"/>
                    <a:pt x="1003" y="1038"/>
                  </a:cubicBezTo>
                  <a:cubicBezTo>
                    <a:pt x="1124" y="1038"/>
                    <a:pt x="1248" y="993"/>
                    <a:pt x="1356" y="925"/>
                  </a:cubicBezTo>
                  <a:cubicBezTo>
                    <a:pt x="1356" y="996"/>
                    <a:pt x="1356" y="1067"/>
                    <a:pt x="1356" y="1139"/>
                  </a:cubicBezTo>
                  <a:cubicBezTo>
                    <a:pt x="1344" y="1400"/>
                    <a:pt x="1213" y="1650"/>
                    <a:pt x="999" y="1804"/>
                  </a:cubicBezTo>
                  <a:cubicBezTo>
                    <a:pt x="898" y="1875"/>
                    <a:pt x="779" y="1911"/>
                    <a:pt x="662" y="1911"/>
                  </a:cubicBezTo>
                  <a:cubicBezTo>
                    <a:pt x="545" y="1911"/>
                    <a:pt x="429" y="1875"/>
                    <a:pt x="334" y="1804"/>
                  </a:cubicBezTo>
                  <a:cubicBezTo>
                    <a:pt x="292" y="1774"/>
                    <a:pt x="245" y="1760"/>
                    <a:pt x="198" y="1760"/>
                  </a:cubicBezTo>
                  <a:cubicBezTo>
                    <a:pt x="152" y="1760"/>
                    <a:pt x="108" y="1774"/>
                    <a:pt x="72" y="1804"/>
                  </a:cubicBezTo>
                  <a:cubicBezTo>
                    <a:pt x="1" y="1864"/>
                    <a:pt x="1" y="1982"/>
                    <a:pt x="72" y="2042"/>
                  </a:cubicBezTo>
                  <a:cubicBezTo>
                    <a:pt x="167" y="2113"/>
                    <a:pt x="274" y="2173"/>
                    <a:pt x="393" y="2208"/>
                  </a:cubicBezTo>
                  <a:cubicBezTo>
                    <a:pt x="476" y="2230"/>
                    <a:pt x="563" y="2241"/>
                    <a:pt x="650" y="2241"/>
                  </a:cubicBezTo>
                  <a:cubicBezTo>
                    <a:pt x="848" y="2241"/>
                    <a:pt x="1048" y="2185"/>
                    <a:pt x="1213" y="2077"/>
                  </a:cubicBezTo>
                  <a:cubicBezTo>
                    <a:pt x="1510" y="1864"/>
                    <a:pt x="1688" y="1531"/>
                    <a:pt x="1712" y="1174"/>
                  </a:cubicBezTo>
                  <a:cubicBezTo>
                    <a:pt x="1724" y="925"/>
                    <a:pt x="1700" y="675"/>
                    <a:pt x="1641" y="438"/>
                  </a:cubicBezTo>
                  <a:cubicBezTo>
                    <a:pt x="1641" y="354"/>
                    <a:pt x="1617" y="259"/>
                    <a:pt x="1569" y="188"/>
                  </a:cubicBezTo>
                  <a:cubicBezTo>
                    <a:pt x="1542" y="125"/>
                    <a:pt x="1481" y="96"/>
                    <a:pt x="1417" y="96"/>
                  </a:cubicBezTo>
                  <a:cubicBezTo>
                    <a:pt x="1397" y="96"/>
                    <a:pt x="1376" y="99"/>
                    <a:pt x="1356" y="105"/>
                  </a:cubicBezTo>
                  <a:cubicBezTo>
                    <a:pt x="1272" y="129"/>
                    <a:pt x="1225" y="212"/>
                    <a:pt x="1249" y="295"/>
                  </a:cubicBezTo>
                  <a:cubicBezTo>
                    <a:pt x="1261" y="343"/>
                    <a:pt x="1272" y="402"/>
                    <a:pt x="1284" y="461"/>
                  </a:cubicBezTo>
                  <a:cubicBezTo>
                    <a:pt x="1272" y="509"/>
                    <a:pt x="1249" y="556"/>
                    <a:pt x="1225" y="592"/>
                  </a:cubicBezTo>
                  <a:cubicBezTo>
                    <a:pt x="1165" y="675"/>
                    <a:pt x="1070" y="711"/>
                    <a:pt x="975" y="711"/>
                  </a:cubicBezTo>
                  <a:cubicBezTo>
                    <a:pt x="880" y="687"/>
                    <a:pt x="797" y="616"/>
                    <a:pt x="773" y="533"/>
                  </a:cubicBezTo>
                  <a:cubicBezTo>
                    <a:pt x="738" y="438"/>
                    <a:pt x="750" y="343"/>
                    <a:pt x="821" y="271"/>
                  </a:cubicBezTo>
                  <a:cubicBezTo>
                    <a:pt x="892" y="212"/>
                    <a:pt x="892" y="105"/>
                    <a:pt x="821" y="45"/>
                  </a:cubicBezTo>
                  <a:cubicBezTo>
                    <a:pt x="779" y="16"/>
                    <a:pt x="732" y="1"/>
                    <a:pt x="6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6"/>
            <p:cNvSpPr/>
            <p:nvPr/>
          </p:nvSpPr>
          <p:spPr>
            <a:xfrm>
              <a:off x="1671203" y="4601458"/>
              <a:ext cx="58604" cy="133060"/>
            </a:xfrm>
            <a:custGeom>
              <a:avLst/>
              <a:gdLst/>
              <a:ahLst/>
              <a:cxnLst/>
              <a:rect l="l" t="t" r="r" b="b"/>
              <a:pathLst>
                <a:path w="1819" h="4131" extrusionOk="0">
                  <a:moveTo>
                    <a:pt x="1150" y="0"/>
                  </a:moveTo>
                  <a:cubicBezTo>
                    <a:pt x="1118" y="0"/>
                    <a:pt x="1087" y="8"/>
                    <a:pt x="1058" y="24"/>
                  </a:cubicBezTo>
                  <a:cubicBezTo>
                    <a:pt x="975" y="60"/>
                    <a:pt x="940" y="167"/>
                    <a:pt x="999" y="238"/>
                  </a:cubicBezTo>
                  <a:cubicBezTo>
                    <a:pt x="1355" y="832"/>
                    <a:pt x="1462" y="1533"/>
                    <a:pt x="1296" y="2199"/>
                  </a:cubicBezTo>
                  <a:cubicBezTo>
                    <a:pt x="1118" y="2876"/>
                    <a:pt x="690" y="3458"/>
                    <a:pt x="96" y="3839"/>
                  </a:cubicBezTo>
                  <a:cubicBezTo>
                    <a:pt x="13" y="3886"/>
                    <a:pt x="1" y="3993"/>
                    <a:pt x="60" y="4064"/>
                  </a:cubicBezTo>
                  <a:cubicBezTo>
                    <a:pt x="84" y="4100"/>
                    <a:pt x="120" y="4124"/>
                    <a:pt x="155" y="4124"/>
                  </a:cubicBezTo>
                  <a:cubicBezTo>
                    <a:pt x="173" y="4128"/>
                    <a:pt x="190" y="4131"/>
                    <a:pt x="207" y="4131"/>
                  </a:cubicBezTo>
                  <a:cubicBezTo>
                    <a:pt x="238" y="4131"/>
                    <a:pt x="268" y="4123"/>
                    <a:pt x="298" y="4100"/>
                  </a:cubicBezTo>
                  <a:cubicBezTo>
                    <a:pt x="963" y="3684"/>
                    <a:pt x="1439" y="3031"/>
                    <a:pt x="1641" y="2282"/>
                  </a:cubicBezTo>
                  <a:cubicBezTo>
                    <a:pt x="1819" y="1533"/>
                    <a:pt x="1700" y="737"/>
                    <a:pt x="1308" y="84"/>
                  </a:cubicBezTo>
                  <a:cubicBezTo>
                    <a:pt x="1269" y="29"/>
                    <a:pt x="1209" y="0"/>
                    <a:pt x="11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6"/>
            <p:cNvSpPr/>
            <p:nvPr/>
          </p:nvSpPr>
          <p:spPr>
            <a:xfrm>
              <a:off x="1731321" y="4567283"/>
              <a:ext cx="39080" cy="49700"/>
            </a:xfrm>
            <a:custGeom>
              <a:avLst/>
              <a:gdLst/>
              <a:ahLst/>
              <a:cxnLst/>
              <a:rect l="l" t="t" r="r" b="b"/>
              <a:pathLst>
                <a:path w="1213" h="1543" extrusionOk="0">
                  <a:moveTo>
                    <a:pt x="347" y="1"/>
                  </a:moveTo>
                  <a:cubicBezTo>
                    <a:pt x="262" y="1"/>
                    <a:pt x="179" y="22"/>
                    <a:pt x="107" y="63"/>
                  </a:cubicBezTo>
                  <a:cubicBezTo>
                    <a:pt x="24" y="111"/>
                    <a:pt x="0" y="218"/>
                    <a:pt x="48" y="289"/>
                  </a:cubicBezTo>
                  <a:cubicBezTo>
                    <a:pt x="84" y="340"/>
                    <a:pt x="139" y="364"/>
                    <a:pt x="195" y="364"/>
                  </a:cubicBezTo>
                  <a:cubicBezTo>
                    <a:pt x="230" y="364"/>
                    <a:pt x="265" y="355"/>
                    <a:pt x="297" y="337"/>
                  </a:cubicBezTo>
                  <a:cubicBezTo>
                    <a:pt x="312" y="332"/>
                    <a:pt x="329" y="329"/>
                    <a:pt x="346" y="329"/>
                  </a:cubicBezTo>
                  <a:cubicBezTo>
                    <a:pt x="370" y="329"/>
                    <a:pt x="395" y="335"/>
                    <a:pt x="416" y="348"/>
                  </a:cubicBezTo>
                  <a:cubicBezTo>
                    <a:pt x="499" y="396"/>
                    <a:pt x="559" y="479"/>
                    <a:pt x="559" y="574"/>
                  </a:cubicBezTo>
                  <a:cubicBezTo>
                    <a:pt x="559" y="764"/>
                    <a:pt x="393" y="943"/>
                    <a:pt x="214" y="1121"/>
                  </a:cubicBezTo>
                  <a:cubicBezTo>
                    <a:pt x="167" y="1168"/>
                    <a:pt x="155" y="1228"/>
                    <a:pt x="167" y="1275"/>
                  </a:cubicBezTo>
                  <a:cubicBezTo>
                    <a:pt x="191" y="1323"/>
                    <a:pt x="238" y="1370"/>
                    <a:pt x="286" y="1382"/>
                  </a:cubicBezTo>
                  <a:lnTo>
                    <a:pt x="297" y="1382"/>
                  </a:lnTo>
                  <a:lnTo>
                    <a:pt x="987" y="1537"/>
                  </a:lnTo>
                  <a:cubicBezTo>
                    <a:pt x="1001" y="1540"/>
                    <a:pt x="1015" y="1542"/>
                    <a:pt x="1029" y="1542"/>
                  </a:cubicBezTo>
                  <a:cubicBezTo>
                    <a:pt x="1106" y="1542"/>
                    <a:pt x="1170" y="1489"/>
                    <a:pt x="1201" y="1418"/>
                  </a:cubicBezTo>
                  <a:cubicBezTo>
                    <a:pt x="1212" y="1323"/>
                    <a:pt x="1153" y="1240"/>
                    <a:pt x="1070" y="1228"/>
                  </a:cubicBezTo>
                  <a:lnTo>
                    <a:pt x="666" y="1145"/>
                  </a:lnTo>
                  <a:cubicBezTo>
                    <a:pt x="808" y="990"/>
                    <a:pt x="904" y="788"/>
                    <a:pt x="915" y="586"/>
                  </a:cubicBezTo>
                  <a:cubicBezTo>
                    <a:pt x="915" y="360"/>
                    <a:pt x="785" y="170"/>
                    <a:pt x="595" y="63"/>
                  </a:cubicBezTo>
                  <a:cubicBezTo>
                    <a:pt x="517" y="22"/>
                    <a:pt x="431" y="1"/>
                    <a:pt x="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 name="Google Shape;407;p16"/>
          <p:cNvGrpSpPr/>
          <p:nvPr/>
        </p:nvGrpSpPr>
        <p:grpSpPr>
          <a:xfrm rot="-811687">
            <a:off x="162808" y="265566"/>
            <a:ext cx="877036" cy="672069"/>
            <a:chOff x="6467995" y="4541033"/>
            <a:chExt cx="413793" cy="317088"/>
          </a:xfrm>
        </p:grpSpPr>
        <p:sp>
          <p:nvSpPr>
            <p:cNvPr id="408" name="Google Shape;408;p16"/>
            <p:cNvSpPr/>
            <p:nvPr/>
          </p:nvSpPr>
          <p:spPr>
            <a:xfrm rot="-1375784">
              <a:off x="6489980" y="4605651"/>
              <a:ext cx="369822" cy="187850"/>
            </a:xfrm>
            <a:custGeom>
              <a:avLst/>
              <a:gdLst/>
              <a:ahLst/>
              <a:cxnLst/>
              <a:rect l="l" t="t" r="r" b="b"/>
              <a:pathLst>
                <a:path w="7820" h="3973" extrusionOk="0">
                  <a:moveTo>
                    <a:pt x="2221" y="1"/>
                  </a:moveTo>
                  <a:cubicBezTo>
                    <a:pt x="2201" y="1"/>
                    <a:pt x="2181" y="4"/>
                    <a:pt x="2163" y="13"/>
                  </a:cubicBezTo>
                  <a:cubicBezTo>
                    <a:pt x="2116" y="25"/>
                    <a:pt x="2068" y="61"/>
                    <a:pt x="2044" y="109"/>
                  </a:cubicBezTo>
                  <a:lnTo>
                    <a:pt x="892" y="3198"/>
                  </a:lnTo>
                  <a:lnTo>
                    <a:pt x="369" y="833"/>
                  </a:lnTo>
                  <a:cubicBezTo>
                    <a:pt x="349" y="755"/>
                    <a:pt x="281" y="709"/>
                    <a:pt x="204" y="709"/>
                  </a:cubicBezTo>
                  <a:cubicBezTo>
                    <a:pt x="188" y="709"/>
                    <a:pt x="171" y="711"/>
                    <a:pt x="155" y="715"/>
                  </a:cubicBezTo>
                  <a:cubicBezTo>
                    <a:pt x="72" y="726"/>
                    <a:pt x="0" y="810"/>
                    <a:pt x="24" y="893"/>
                  </a:cubicBezTo>
                  <a:lnTo>
                    <a:pt x="666" y="3840"/>
                  </a:lnTo>
                  <a:cubicBezTo>
                    <a:pt x="678" y="3899"/>
                    <a:pt x="725" y="3947"/>
                    <a:pt x="773" y="3959"/>
                  </a:cubicBezTo>
                  <a:cubicBezTo>
                    <a:pt x="797" y="3970"/>
                    <a:pt x="809" y="3970"/>
                    <a:pt x="832" y="3970"/>
                  </a:cubicBezTo>
                  <a:cubicBezTo>
                    <a:pt x="840" y="3972"/>
                    <a:pt x="847" y="3972"/>
                    <a:pt x="854" y="3972"/>
                  </a:cubicBezTo>
                  <a:cubicBezTo>
                    <a:pt x="918" y="3972"/>
                    <a:pt x="979" y="3927"/>
                    <a:pt x="1011" y="3864"/>
                  </a:cubicBezTo>
                  <a:lnTo>
                    <a:pt x="2306" y="418"/>
                  </a:lnTo>
                  <a:cubicBezTo>
                    <a:pt x="3712" y="1251"/>
                    <a:pt x="5319" y="1692"/>
                    <a:pt x="6959" y="1692"/>
                  </a:cubicBezTo>
                  <a:cubicBezTo>
                    <a:pt x="7190" y="1692"/>
                    <a:pt x="7421" y="1683"/>
                    <a:pt x="7653" y="1665"/>
                  </a:cubicBezTo>
                  <a:cubicBezTo>
                    <a:pt x="7736" y="1665"/>
                    <a:pt x="7819" y="1582"/>
                    <a:pt x="7808" y="1487"/>
                  </a:cubicBezTo>
                  <a:cubicBezTo>
                    <a:pt x="7797" y="1410"/>
                    <a:pt x="7724" y="1343"/>
                    <a:pt x="7638" y="1343"/>
                  </a:cubicBezTo>
                  <a:cubicBezTo>
                    <a:pt x="7631" y="1343"/>
                    <a:pt x="7624" y="1344"/>
                    <a:pt x="7617" y="1344"/>
                  </a:cubicBezTo>
                  <a:cubicBezTo>
                    <a:pt x="7411" y="1359"/>
                    <a:pt x="7204" y="1366"/>
                    <a:pt x="6998" y="1366"/>
                  </a:cubicBezTo>
                  <a:cubicBezTo>
                    <a:pt x="5344" y="1366"/>
                    <a:pt x="3722" y="902"/>
                    <a:pt x="2306" y="25"/>
                  </a:cubicBezTo>
                  <a:cubicBezTo>
                    <a:pt x="2284" y="11"/>
                    <a:pt x="2253" y="1"/>
                    <a:pt x="22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6"/>
            <p:cNvSpPr/>
            <p:nvPr/>
          </p:nvSpPr>
          <p:spPr>
            <a:xfrm rot="-1375784">
              <a:off x="6594395" y="4710536"/>
              <a:ext cx="102860" cy="104682"/>
            </a:xfrm>
            <a:custGeom>
              <a:avLst/>
              <a:gdLst/>
              <a:ahLst/>
              <a:cxnLst/>
              <a:rect l="l" t="t" r="r" b="b"/>
              <a:pathLst>
                <a:path w="2175" h="2214" extrusionOk="0">
                  <a:moveTo>
                    <a:pt x="791" y="1"/>
                  </a:moveTo>
                  <a:cubicBezTo>
                    <a:pt x="777" y="1"/>
                    <a:pt x="763" y="3"/>
                    <a:pt x="749" y="6"/>
                  </a:cubicBezTo>
                  <a:cubicBezTo>
                    <a:pt x="666" y="30"/>
                    <a:pt x="606" y="113"/>
                    <a:pt x="618" y="208"/>
                  </a:cubicBezTo>
                  <a:lnTo>
                    <a:pt x="844" y="1099"/>
                  </a:lnTo>
                  <a:lnTo>
                    <a:pt x="107" y="1575"/>
                  </a:lnTo>
                  <a:cubicBezTo>
                    <a:pt x="24" y="1622"/>
                    <a:pt x="0" y="1729"/>
                    <a:pt x="60" y="1800"/>
                  </a:cubicBezTo>
                  <a:cubicBezTo>
                    <a:pt x="96" y="1844"/>
                    <a:pt x="150" y="1870"/>
                    <a:pt x="205" y="1870"/>
                  </a:cubicBezTo>
                  <a:cubicBezTo>
                    <a:pt x="241" y="1870"/>
                    <a:pt x="277" y="1859"/>
                    <a:pt x="309" y="1836"/>
                  </a:cubicBezTo>
                  <a:lnTo>
                    <a:pt x="939" y="1432"/>
                  </a:lnTo>
                  <a:lnTo>
                    <a:pt x="1105" y="2097"/>
                  </a:lnTo>
                  <a:cubicBezTo>
                    <a:pt x="1117" y="2145"/>
                    <a:pt x="1153" y="2193"/>
                    <a:pt x="1212" y="2204"/>
                  </a:cubicBezTo>
                  <a:cubicBezTo>
                    <a:pt x="1230" y="2210"/>
                    <a:pt x="1248" y="2213"/>
                    <a:pt x="1266" y="2213"/>
                  </a:cubicBezTo>
                  <a:cubicBezTo>
                    <a:pt x="1284" y="2213"/>
                    <a:pt x="1302" y="2210"/>
                    <a:pt x="1319" y="2204"/>
                  </a:cubicBezTo>
                  <a:cubicBezTo>
                    <a:pt x="1403" y="2193"/>
                    <a:pt x="1462" y="2109"/>
                    <a:pt x="1450" y="2014"/>
                  </a:cubicBezTo>
                  <a:lnTo>
                    <a:pt x="1248" y="1230"/>
                  </a:lnTo>
                  <a:lnTo>
                    <a:pt x="2080" y="695"/>
                  </a:lnTo>
                  <a:cubicBezTo>
                    <a:pt x="2151" y="648"/>
                    <a:pt x="2175" y="541"/>
                    <a:pt x="2116" y="470"/>
                  </a:cubicBezTo>
                  <a:cubicBezTo>
                    <a:pt x="2081" y="421"/>
                    <a:pt x="2030" y="397"/>
                    <a:pt x="1977" y="397"/>
                  </a:cubicBezTo>
                  <a:cubicBezTo>
                    <a:pt x="1939" y="397"/>
                    <a:pt x="1901" y="409"/>
                    <a:pt x="1866" y="434"/>
                  </a:cubicBezTo>
                  <a:lnTo>
                    <a:pt x="1165" y="885"/>
                  </a:lnTo>
                  <a:lnTo>
                    <a:pt x="963" y="137"/>
                  </a:lnTo>
                  <a:cubicBezTo>
                    <a:pt x="943" y="56"/>
                    <a:pt x="871" y="1"/>
                    <a:pt x="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6"/>
            <p:cNvSpPr/>
            <p:nvPr/>
          </p:nvSpPr>
          <p:spPr>
            <a:xfrm rot="-1375784">
              <a:off x="6692752" y="4726376"/>
              <a:ext cx="58500" cy="24823"/>
            </a:xfrm>
            <a:custGeom>
              <a:avLst/>
              <a:gdLst/>
              <a:ahLst/>
              <a:cxnLst/>
              <a:rect l="l" t="t" r="r" b="b"/>
              <a:pathLst>
                <a:path w="1237" h="525" extrusionOk="0">
                  <a:moveTo>
                    <a:pt x="207" y="1"/>
                  </a:moveTo>
                  <a:cubicBezTo>
                    <a:pt x="148" y="1"/>
                    <a:pt x="91" y="30"/>
                    <a:pt x="60" y="84"/>
                  </a:cubicBezTo>
                  <a:cubicBezTo>
                    <a:pt x="0" y="156"/>
                    <a:pt x="36" y="263"/>
                    <a:pt x="119" y="298"/>
                  </a:cubicBezTo>
                  <a:cubicBezTo>
                    <a:pt x="202" y="346"/>
                    <a:pt x="285" y="382"/>
                    <a:pt x="380" y="417"/>
                  </a:cubicBezTo>
                  <a:cubicBezTo>
                    <a:pt x="594" y="488"/>
                    <a:pt x="832" y="524"/>
                    <a:pt x="1070" y="524"/>
                  </a:cubicBezTo>
                  <a:cubicBezTo>
                    <a:pt x="1165" y="524"/>
                    <a:pt x="1236" y="441"/>
                    <a:pt x="1236" y="346"/>
                  </a:cubicBezTo>
                  <a:cubicBezTo>
                    <a:pt x="1225" y="258"/>
                    <a:pt x="1153" y="190"/>
                    <a:pt x="1067" y="190"/>
                  </a:cubicBezTo>
                  <a:cubicBezTo>
                    <a:pt x="1060" y="190"/>
                    <a:pt x="1053" y="191"/>
                    <a:pt x="1046" y="191"/>
                  </a:cubicBezTo>
                  <a:cubicBezTo>
                    <a:pt x="1024" y="192"/>
                    <a:pt x="1002" y="193"/>
                    <a:pt x="980" y="193"/>
                  </a:cubicBezTo>
                  <a:cubicBezTo>
                    <a:pt x="741" y="193"/>
                    <a:pt x="504" y="134"/>
                    <a:pt x="297" y="25"/>
                  </a:cubicBezTo>
                  <a:cubicBezTo>
                    <a:pt x="269" y="9"/>
                    <a:pt x="237" y="1"/>
                    <a:pt x="2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6"/>
            <p:cNvSpPr/>
            <p:nvPr/>
          </p:nvSpPr>
          <p:spPr>
            <a:xfrm rot="-1375784">
              <a:off x="6763407" y="4667937"/>
              <a:ext cx="91652" cy="105580"/>
            </a:xfrm>
            <a:custGeom>
              <a:avLst/>
              <a:gdLst/>
              <a:ahLst/>
              <a:cxnLst/>
              <a:rect l="l" t="t" r="r" b="b"/>
              <a:pathLst>
                <a:path w="1938" h="2233" extrusionOk="0">
                  <a:moveTo>
                    <a:pt x="210" y="0"/>
                  </a:moveTo>
                  <a:cubicBezTo>
                    <a:pt x="180" y="0"/>
                    <a:pt x="149" y="8"/>
                    <a:pt x="119" y="25"/>
                  </a:cubicBezTo>
                  <a:cubicBezTo>
                    <a:pt x="36" y="60"/>
                    <a:pt x="0" y="167"/>
                    <a:pt x="60" y="251"/>
                  </a:cubicBezTo>
                  <a:lnTo>
                    <a:pt x="797" y="1296"/>
                  </a:lnTo>
                  <a:lnTo>
                    <a:pt x="333" y="1986"/>
                  </a:lnTo>
                  <a:cubicBezTo>
                    <a:pt x="274" y="2057"/>
                    <a:pt x="298" y="2164"/>
                    <a:pt x="393" y="2211"/>
                  </a:cubicBezTo>
                  <a:cubicBezTo>
                    <a:pt x="393" y="2211"/>
                    <a:pt x="404" y="2223"/>
                    <a:pt x="416" y="2223"/>
                  </a:cubicBezTo>
                  <a:cubicBezTo>
                    <a:pt x="437" y="2229"/>
                    <a:pt x="458" y="2232"/>
                    <a:pt x="478" y="2232"/>
                  </a:cubicBezTo>
                  <a:cubicBezTo>
                    <a:pt x="539" y="2232"/>
                    <a:pt x="595" y="2205"/>
                    <a:pt x="630" y="2152"/>
                  </a:cubicBezTo>
                  <a:lnTo>
                    <a:pt x="1890" y="334"/>
                  </a:lnTo>
                  <a:cubicBezTo>
                    <a:pt x="1937" y="262"/>
                    <a:pt x="1914" y="156"/>
                    <a:pt x="1830" y="108"/>
                  </a:cubicBezTo>
                  <a:cubicBezTo>
                    <a:pt x="1802" y="92"/>
                    <a:pt x="1771" y="84"/>
                    <a:pt x="1739" y="84"/>
                  </a:cubicBezTo>
                  <a:cubicBezTo>
                    <a:pt x="1679" y="84"/>
                    <a:pt x="1620" y="113"/>
                    <a:pt x="1581" y="167"/>
                  </a:cubicBezTo>
                  <a:lnTo>
                    <a:pt x="1011" y="999"/>
                  </a:lnTo>
                  <a:lnTo>
                    <a:pt x="357" y="72"/>
                  </a:lnTo>
                  <a:cubicBezTo>
                    <a:pt x="319" y="26"/>
                    <a:pt x="265" y="0"/>
                    <a:pt x="2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 name="Google Shape;412;p16"/>
          <p:cNvGrpSpPr/>
          <p:nvPr/>
        </p:nvGrpSpPr>
        <p:grpSpPr>
          <a:xfrm rot="-6464289">
            <a:off x="7822000" y="817432"/>
            <a:ext cx="561221" cy="759571"/>
            <a:chOff x="5408700" y="2855000"/>
            <a:chExt cx="121525" cy="164475"/>
          </a:xfrm>
        </p:grpSpPr>
        <p:sp>
          <p:nvSpPr>
            <p:cNvPr id="413" name="Google Shape;413;p16"/>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6"/>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CUSTOM_3">
    <p:bg>
      <p:bgPr>
        <a:solidFill>
          <a:schemeClr val="lt2"/>
        </a:solidFill>
        <a:effectLst/>
      </p:bgPr>
    </p:bg>
    <p:spTree>
      <p:nvGrpSpPr>
        <p:cNvPr id="1" name="Shape 415"/>
        <p:cNvGrpSpPr/>
        <p:nvPr/>
      </p:nvGrpSpPr>
      <p:grpSpPr>
        <a:xfrm>
          <a:off x="0" y="0"/>
          <a:ext cx="0" cy="0"/>
          <a:chOff x="0" y="0"/>
          <a:chExt cx="0" cy="0"/>
        </a:xfrm>
      </p:grpSpPr>
      <p:sp>
        <p:nvSpPr>
          <p:cNvPr id="416" name="Google Shape;416;p17"/>
          <p:cNvSpPr txBox="1">
            <a:spLocks noGrp="1"/>
          </p:cNvSpPr>
          <p:nvPr>
            <p:ph type="title"/>
          </p:nvPr>
        </p:nvSpPr>
        <p:spPr>
          <a:xfrm>
            <a:off x="710950" y="3240006"/>
            <a:ext cx="23208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Arial" panose="020B0604020202020204" pitchFamily="34" charset="0"/>
                <a:ea typeface="Arial" panose="020B0604020202020204" pitchFamily="34" charset="0"/>
                <a:cs typeface="Arial" panose="020B0604020202020204" pitchFamily="34" charset="0"/>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dirty="0"/>
          </a:p>
        </p:txBody>
      </p:sp>
      <p:sp>
        <p:nvSpPr>
          <p:cNvPr id="417" name="Google Shape;417;p17"/>
          <p:cNvSpPr txBox="1">
            <a:spLocks noGrp="1"/>
          </p:cNvSpPr>
          <p:nvPr>
            <p:ph type="subTitle" idx="1"/>
          </p:nvPr>
        </p:nvSpPr>
        <p:spPr>
          <a:xfrm>
            <a:off x="776200" y="3600000"/>
            <a:ext cx="21903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8" name="Google Shape;418;p17"/>
          <p:cNvSpPr txBox="1">
            <a:spLocks noGrp="1"/>
          </p:cNvSpPr>
          <p:nvPr>
            <p:ph type="title" idx="2"/>
          </p:nvPr>
        </p:nvSpPr>
        <p:spPr>
          <a:xfrm>
            <a:off x="6114989" y="3240000"/>
            <a:ext cx="23208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Arial" panose="020B0604020202020204" pitchFamily="34" charset="0"/>
                <a:ea typeface="Arial" panose="020B0604020202020204" pitchFamily="34" charset="0"/>
                <a:cs typeface="Arial" panose="020B0604020202020204" pitchFamily="34" charset="0"/>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dirty="0"/>
          </a:p>
        </p:txBody>
      </p:sp>
      <p:sp>
        <p:nvSpPr>
          <p:cNvPr id="419" name="Google Shape;419;p17"/>
          <p:cNvSpPr txBox="1">
            <a:spLocks noGrp="1"/>
          </p:cNvSpPr>
          <p:nvPr>
            <p:ph type="subTitle" idx="3"/>
          </p:nvPr>
        </p:nvSpPr>
        <p:spPr>
          <a:xfrm>
            <a:off x="6180250" y="3600000"/>
            <a:ext cx="21903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0" name="Google Shape;420;p17"/>
          <p:cNvSpPr txBox="1">
            <a:spLocks noGrp="1"/>
          </p:cNvSpPr>
          <p:nvPr>
            <p:ph type="title" idx="4"/>
          </p:nvPr>
        </p:nvSpPr>
        <p:spPr>
          <a:xfrm>
            <a:off x="3412658" y="3240017"/>
            <a:ext cx="23208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Arial" panose="020B0604020202020204" pitchFamily="34" charset="0"/>
                <a:ea typeface="Arial" panose="020B0604020202020204" pitchFamily="34" charset="0"/>
                <a:cs typeface="Arial" panose="020B0604020202020204" pitchFamily="34" charset="0"/>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dirty="0"/>
          </a:p>
        </p:txBody>
      </p:sp>
      <p:sp>
        <p:nvSpPr>
          <p:cNvPr id="421" name="Google Shape;421;p17"/>
          <p:cNvSpPr txBox="1">
            <a:spLocks noGrp="1"/>
          </p:cNvSpPr>
          <p:nvPr>
            <p:ph type="subTitle" idx="5"/>
          </p:nvPr>
        </p:nvSpPr>
        <p:spPr>
          <a:xfrm>
            <a:off x="3476316" y="3600000"/>
            <a:ext cx="21903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2" name="Google Shape;422;p17"/>
          <p:cNvSpPr txBox="1">
            <a:spLocks noGrp="1"/>
          </p:cNvSpPr>
          <p:nvPr>
            <p:ph type="title" idx="6"/>
          </p:nvPr>
        </p:nvSpPr>
        <p:spPr>
          <a:xfrm>
            <a:off x="720000" y="539500"/>
            <a:ext cx="77040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highlight>
                  <a:schemeClr val="accent1"/>
                </a:highlight>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grpSp>
        <p:nvGrpSpPr>
          <p:cNvPr id="423" name="Google Shape;423;p17"/>
          <p:cNvGrpSpPr/>
          <p:nvPr/>
        </p:nvGrpSpPr>
        <p:grpSpPr>
          <a:xfrm rot="10800000" flipH="1">
            <a:off x="-64151" y="4336715"/>
            <a:ext cx="1023323" cy="1094037"/>
            <a:chOff x="319900" y="315700"/>
            <a:chExt cx="342123" cy="365691"/>
          </a:xfrm>
        </p:grpSpPr>
        <p:sp>
          <p:nvSpPr>
            <p:cNvPr id="424" name="Google Shape;424;p17"/>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7"/>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7"/>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7"/>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7"/>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9" name="Google Shape;429;p17"/>
          <p:cNvGrpSpPr/>
          <p:nvPr/>
        </p:nvGrpSpPr>
        <p:grpSpPr>
          <a:xfrm rot="10800000" flipH="1">
            <a:off x="-160062" y="3351960"/>
            <a:ext cx="658687" cy="655425"/>
            <a:chOff x="4636900" y="2064950"/>
            <a:chExt cx="179650" cy="178775"/>
          </a:xfrm>
        </p:grpSpPr>
        <p:sp>
          <p:nvSpPr>
            <p:cNvPr id="430" name="Google Shape;430;p17"/>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7"/>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7"/>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 name="Google Shape;433;p17"/>
          <p:cNvGrpSpPr/>
          <p:nvPr/>
        </p:nvGrpSpPr>
        <p:grpSpPr>
          <a:xfrm rot="8932790" flipH="1">
            <a:off x="1215850" y="4596519"/>
            <a:ext cx="502362" cy="679910"/>
            <a:chOff x="5408700" y="2855000"/>
            <a:chExt cx="121525" cy="164475"/>
          </a:xfrm>
        </p:grpSpPr>
        <p:sp>
          <p:nvSpPr>
            <p:cNvPr id="434" name="Google Shape;434;p17"/>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7"/>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33400"/>
            <a:ext cx="7711200" cy="48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720000" y="1152475"/>
            <a:ext cx="7711200" cy="34560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Font typeface="Raleway Medium"/>
              <a:buChar char="●"/>
              <a:defRPr sz="1800">
                <a:solidFill>
                  <a:schemeClr val="dk1"/>
                </a:solidFill>
                <a:latin typeface="Raleway Medium"/>
                <a:ea typeface="Raleway Medium"/>
                <a:cs typeface="Raleway Medium"/>
                <a:sym typeface="Raleway Medium"/>
              </a:defRPr>
            </a:lvl1pPr>
            <a:lvl2pPr marL="914400" lvl="1" indent="-317500" rtl="0">
              <a:lnSpc>
                <a:spcPct val="115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2pPr>
            <a:lvl3pPr marL="1371600" lvl="2" indent="-317500" rtl="0">
              <a:lnSpc>
                <a:spcPct val="115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3pPr>
            <a:lvl4pPr marL="1828800" lvl="3" indent="-317500" rtl="0">
              <a:lnSpc>
                <a:spcPct val="115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4pPr>
            <a:lvl5pPr marL="2286000" lvl="4" indent="-317500" rtl="0">
              <a:lnSpc>
                <a:spcPct val="115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5pPr>
            <a:lvl6pPr marL="2743200" lvl="5" indent="-317500" rtl="0">
              <a:lnSpc>
                <a:spcPct val="115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6pPr>
            <a:lvl7pPr marL="3200400" lvl="6" indent="-317500" rtl="0">
              <a:lnSpc>
                <a:spcPct val="115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7pPr>
            <a:lvl8pPr marL="3657600" lvl="7" indent="-317500" rtl="0">
              <a:lnSpc>
                <a:spcPct val="115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8pPr>
            <a:lvl9pPr marL="4114800" lvl="8" indent="-317500" rtl="0">
              <a:lnSpc>
                <a:spcPct val="115000"/>
              </a:lnSpc>
              <a:spcBef>
                <a:spcPts val="1600"/>
              </a:spcBef>
              <a:spcAft>
                <a:spcPts val="1600"/>
              </a:spcAft>
              <a:buClr>
                <a:schemeClr val="dk1"/>
              </a:buClr>
              <a:buSzPts val="1400"/>
              <a:buFont typeface="Raleway Medium"/>
              <a:buChar char="■"/>
              <a:defRPr>
                <a:solidFill>
                  <a:schemeClr val="dk1"/>
                </a:solidFill>
                <a:latin typeface="Raleway Medium"/>
                <a:ea typeface="Raleway Medium"/>
                <a:cs typeface="Raleway Medium"/>
                <a:sym typeface="Raleway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4" r:id="rId5"/>
    <p:sldLayoutId id="2147483658" r:id="rId6"/>
    <p:sldLayoutId id="2147483660" r:id="rId7"/>
    <p:sldLayoutId id="2147483662" r:id="rId8"/>
    <p:sldLayoutId id="2147483663" r:id="rId9"/>
    <p:sldLayoutId id="2147483665" r:id="rId10"/>
    <p:sldLayoutId id="2147483671" r:id="rId11"/>
    <p:sldLayoutId id="2147483673" r:id="rId12"/>
    <p:sldLayoutId id="2147483675" r:id="rId13"/>
    <p:sldLayoutId id="2147483677" r:id="rId14"/>
    <p:sldLayoutId id="2147483678" r:id="rId15"/>
    <p:sldLayoutId id="2147483679"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4.png"/><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5.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6.png"/><Relationship Id="rId1" Type="http://schemas.openxmlformats.org/officeDocument/2006/relationships/slideLayout" Target="../slideLayouts/slideLayout9.xml"/><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10.xml"/><Relationship Id="rId4" Type="http://schemas.openxmlformats.org/officeDocument/2006/relationships/image" Target="../media/image18.emf"/></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30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1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3">
            <a:extLst>
              <a:ext uri="{FF2B5EF4-FFF2-40B4-BE49-F238E27FC236}">
                <a16:creationId xmlns:a16="http://schemas.microsoft.com/office/drawing/2014/main" id="{3644855F-DBE6-5839-DAD0-CB2993451889}"/>
              </a:ext>
            </a:extLst>
          </p:cNvPr>
          <p:cNvSpPr>
            <a:spLocks noChangeArrowheads="1" noChangeShapeType="1" noTextEdit="1"/>
          </p:cNvSpPr>
          <p:nvPr/>
        </p:nvSpPr>
        <p:spPr bwMode="auto">
          <a:xfrm>
            <a:off x="616945" y="914400"/>
            <a:ext cx="8207566" cy="1314450"/>
          </a:xfrm>
          <a:prstGeom prst="rect">
            <a:avLst/>
          </a:prstGeom>
        </p:spPr>
        <p:txBody>
          <a:bodyPr wrap="none" fromWordArt="1">
            <a:prstTxWarp prst="textPlain">
              <a:avLst>
                <a:gd name="adj" fmla="val 50000"/>
              </a:avLst>
            </a:prstTxWarp>
          </a:bodyPr>
          <a:lstStyle/>
          <a:p>
            <a:pPr algn="ctr" defTabSz="685800" fontAlgn="base">
              <a:spcBef>
                <a:spcPct val="0"/>
              </a:spcBef>
              <a:spcAft>
                <a:spcPct val="0"/>
              </a:spcAft>
            </a:pPr>
            <a:r>
              <a:rPr lang="en-US" sz="2700" b="1" i="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Chào</a:t>
            </a:r>
            <a:r>
              <a:rPr lang="en-US" sz="2700" b="1" i="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2700" b="1" i="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mừng</a:t>
            </a:r>
            <a:r>
              <a:rPr lang="en-US" sz="2700" b="1" i="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2700" b="1" i="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các</a:t>
            </a:r>
            <a:r>
              <a:rPr lang="en-US" sz="2700" b="1" i="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2700" b="1" i="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thầy</a:t>
            </a:r>
            <a:r>
              <a:rPr lang="en-US" sz="2700" b="1" i="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2700" b="1" i="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cô</a:t>
            </a:r>
            <a:r>
              <a:rPr lang="en-US" sz="2700" b="1" i="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2700" b="1" i="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giáo</a:t>
            </a:r>
            <a:endParaRPr lang="en-US" sz="2700" b="1" i="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2051" name="WordArt 4">
            <a:extLst>
              <a:ext uri="{FF2B5EF4-FFF2-40B4-BE49-F238E27FC236}">
                <a16:creationId xmlns:a16="http://schemas.microsoft.com/office/drawing/2014/main" id="{B6C3B569-FA70-305A-533C-A16A951594DC}"/>
              </a:ext>
            </a:extLst>
          </p:cNvPr>
          <p:cNvSpPr>
            <a:spLocks noChangeArrowheads="1" noChangeShapeType="1" noTextEdit="1"/>
          </p:cNvSpPr>
          <p:nvPr/>
        </p:nvSpPr>
        <p:spPr bwMode="auto">
          <a:xfrm>
            <a:off x="859809" y="2295382"/>
            <a:ext cx="7832499" cy="96216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defTabSz="685800" fontAlgn="base">
              <a:spcBef>
                <a:spcPct val="0"/>
              </a:spcBef>
              <a:spcAft>
                <a:spcPct val="0"/>
              </a:spcAft>
            </a:pPr>
            <a:r>
              <a:rPr lang="en-US" sz="2700" b="1" i="1" kern="10" dirty="0" err="1">
                <a:gradFill rotWithShape="1">
                  <a:gsLst>
                    <a:gs pos="0">
                      <a:srgbClr val="000000"/>
                    </a:gs>
                    <a:gs pos="100000">
                      <a:srgbClr val="333399"/>
                    </a:gs>
                  </a:gsLst>
                  <a:lin ang="18900000" scaled="1"/>
                </a:gra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về</a:t>
            </a:r>
            <a:r>
              <a:rPr lang="en-US" sz="2700" b="1" i="1" kern="10" dirty="0">
                <a:gradFill rotWithShape="1">
                  <a:gsLst>
                    <a:gs pos="0">
                      <a:srgbClr val="000000"/>
                    </a:gs>
                    <a:gs pos="100000">
                      <a:srgbClr val="333399"/>
                    </a:gs>
                  </a:gsLst>
                  <a:lin ang="18900000" scaled="1"/>
                </a:gra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i="1" kern="10" dirty="0" err="1">
                <a:gradFill rotWithShape="1">
                  <a:gsLst>
                    <a:gs pos="0">
                      <a:srgbClr val="000000"/>
                    </a:gs>
                    <a:gs pos="100000">
                      <a:srgbClr val="333399"/>
                    </a:gs>
                  </a:gsLst>
                  <a:lin ang="18900000" scaled="1"/>
                </a:gra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dự</a:t>
            </a:r>
            <a:r>
              <a:rPr lang="en-US" sz="2700" b="1" i="1" kern="10" dirty="0">
                <a:gradFill rotWithShape="1">
                  <a:gsLst>
                    <a:gs pos="0">
                      <a:srgbClr val="000000"/>
                    </a:gs>
                    <a:gs pos="100000">
                      <a:srgbClr val="333399"/>
                    </a:gs>
                  </a:gsLst>
                  <a:lin ang="18900000" scaled="1"/>
                </a:gra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i="1" kern="10" dirty="0" err="1">
                <a:gradFill rotWithShape="1">
                  <a:gsLst>
                    <a:gs pos="0">
                      <a:srgbClr val="000000"/>
                    </a:gs>
                    <a:gs pos="100000">
                      <a:srgbClr val="333399"/>
                    </a:gs>
                  </a:gsLst>
                  <a:lin ang="18900000" scaled="1"/>
                </a:gra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giờ</a:t>
            </a:r>
            <a:r>
              <a:rPr lang="en-US" sz="2700" b="1" i="1" kern="10" dirty="0">
                <a:gradFill rotWithShape="1">
                  <a:gsLst>
                    <a:gs pos="0">
                      <a:srgbClr val="000000"/>
                    </a:gs>
                    <a:gs pos="100000">
                      <a:srgbClr val="333399"/>
                    </a:gs>
                  </a:gsLst>
                  <a:lin ang="18900000" scaled="1"/>
                </a:gra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i="1" kern="10" dirty="0" err="1">
                <a:gradFill rotWithShape="1">
                  <a:gsLst>
                    <a:gs pos="0">
                      <a:srgbClr val="000000"/>
                    </a:gs>
                    <a:gs pos="100000">
                      <a:srgbClr val="333399"/>
                    </a:gs>
                  </a:gsLst>
                  <a:lin ang="18900000" scaled="1"/>
                </a:gra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lớp</a:t>
            </a:r>
            <a:r>
              <a:rPr lang="en-US" sz="2700" b="1" i="1" kern="10" dirty="0">
                <a:gradFill rotWithShape="1">
                  <a:gsLst>
                    <a:gs pos="0">
                      <a:srgbClr val="000000"/>
                    </a:gs>
                    <a:gs pos="100000">
                      <a:srgbClr val="333399"/>
                    </a:gs>
                  </a:gsLst>
                  <a:lin ang="18900000" scaled="1"/>
                </a:gra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6A2</a:t>
            </a:r>
          </a:p>
        </p:txBody>
      </p:sp>
      <p:sp>
        <p:nvSpPr>
          <p:cNvPr id="2052" name="WordArt 5">
            <a:extLst>
              <a:ext uri="{FF2B5EF4-FFF2-40B4-BE49-F238E27FC236}">
                <a16:creationId xmlns:a16="http://schemas.microsoft.com/office/drawing/2014/main" id="{AB134243-5483-8353-367D-80A4F7FC107F}"/>
              </a:ext>
            </a:extLst>
          </p:cNvPr>
          <p:cNvSpPr>
            <a:spLocks noChangeArrowheads="1" noChangeShapeType="1" noTextEdit="1"/>
          </p:cNvSpPr>
          <p:nvPr/>
        </p:nvSpPr>
        <p:spPr bwMode="auto">
          <a:xfrm>
            <a:off x="1801505" y="3469944"/>
            <a:ext cx="6346209" cy="962168"/>
          </a:xfrm>
          <a:prstGeom prst="rect">
            <a:avLst/>
          </a:prstGeom>
        </p:spPr>
        <p:txBody>
          <a:bodyPr wrap="none" fromWordArt="1">
            <a:prstTxWarp prst="textPlain">
              <a:avLst>
                <a:gd name="adj" fmla="val 52301"/>
              </a:avLst>
            </a:prstTxWarp>
          </a:bodyPr>
          <a:lstStyle/>
          <a:p>
            <a:pPr algn="ctr" defTabSz="685800" fontAlgn="base">
              <a:spcBef>
                <a:spcPct val="0"/>
              </a:spcBef>
              <a:spcAft>
                <a:spcPct val="0"/>
              </a:spcAft>
            </a:pPr>
            <a:r>
              <a:rPr lang="en-US" sz="2100" b="1" i="1" kern="10" normalizeH="1" dirty="0">
                <a:ln w="9525">
                  <a:solidFill>
                    <a:srgbClr val="000000"/>
                  </a:solidFill>
                  <a:round/>
                  <a:headEnd/>
                  <a:tailEnd/>
                </a:ln>
                <a:solidFill>
                  <a:srgbClr val="FF0000"/>
                </a:solidFill>
                <a:latin typeface="Times New Roman" panose="02020603050405020304" pitchFamily="18" charset="0"/>
                <a:cs typeface="Times New Roman" panose="02020603050405020304" pitchFamily="18" charset="0"/>
              </a:rPr>
              <a:t>TRƯỜNG TH&amp;THCS HÀ SEN</a:t>
            </a:r>
            <a:endParaRPr lang="vi-VN" sz="2100" b="1" i="1" kern="10" normalizeH="1" dirty="0">
              <a:ln w="9525">
                <a:solidFill>
                  <a:srgbClr val="00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a:p>
            <a:pPr algn="ctr" defTabSz="685800" fontAlgn="base">
              <a:spcBef>
                <a:spcPct val="0"/>
              </a:spcBef>
              <a:spcAft>
                <a:spcPct val="0"/>
              </a:spcAft>
            </a:pPr>
            <a:r>
              <a:rPr lang="vi-VN" sz="2100" b="1" i="1" kern="10" normalizeH="1" dirty="0">
                <a:ln w="9525">
                  <a:solidFill>
                    <a:srgbClr val="00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p>
          <a:p>
            <a:pPr algn="ctr" defTabSz="685800" fontAlgn="base">
              <a:spcBef>
                <a:spcPct val="0"/>
              </a:spcBef>
              <a:spcAft>
                <a:spcPct val="0"/>
              </a:spcAft>
            </a:pPr>
            <a:r>
              <a:rPr lang="vi-VN" sz="2100" b="1" i="1" kern="10" normalizeH="1" dirty="0">
                <a:ln w="9525">
                  <a:solidFill>
                    <a:srgbClr val="00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GV: Vũ Thị Lệ Vi</a:t>
            </a:r>
            <a:r>
              <a:rPr lang="en-US" sz="2100" b="1" i="1" kern="10" normalizeH="1" dirty="0" err="1">
                <a:ln w="9525">
                  <a:solidFill>
                    <a:srgbClr val="00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nh</a:t>
            </a:r>
            <a:endParaRPr lang="en-US" sz="2100" b="1" i="1" kern="10" normalizeH="1" dirty="0">
              <a:ln w="9525">
                <a:solidFill>
                  <a:srgbClr val="00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2" name="Text Box 5">
            <a:extLst>
              <a:ext uri="{FF2B5EF4-FFF2-40B4-BE49-F238E27FC236}">
                <a16:creationId xmlns:a16="http://schemas.microsoft.com/office/drawing/2014/main" id="{39DCDA7A-97B3-FFB8-4963-1EC13D4E8EC3}"/>
              </a:ext>
            </a:extLst>
          </p:cNvPr>
          <p:cNvSpPr txBox="1">
            <a:spLocks noChangeArrowheads="1"/>
          </p:cNvSpPr>
          <p:nvPr/>
        </p:nvSpPr>
        <p:spPr bwMode="auto">
          <a:xfrm>
            <a:off x="1415499" y="135983"/>
            <a:ext cx="6732215"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vi-VN" altLang="en-US" sz="2000" b="1" dirty="0">
                <a:solidFill>
                  <a:srgbClr val="0033CC"/>
                </a:solidFill>
                <a:latin typeface="Times New Roman" pitchFamily="18" charset="0"/>
                <a:cs typeface="Times New Roman" pitchFamily="18" charset="0"/>
              </a:rPr>
              <a:t>UBND HUYỆN CÁT HẢI</a:t>
            </a:r>
          </a:p>
          <a:p>
            <a:pPr algn="ctr" eaLnBrk="1" hangingPunct="1">
              <a:lnSpc>
                <a:spcPct val="100000"/>
              </a:lnSpc>
              <a:spcBef>
                <a:spcPct val="50000"/>
              </a:spcBef>
              <a:buFontTx/>
              <a:buNone/>
            </a:pPr>
            <a:r>
              <a:rPr lang="vi-VN" altLang="en-US" sz="2000" b="1" dirty="0">
                <a:solidFill>
                  <a:srgbClr val="0033CC"/>
                </a:solidFill>
                <a:latin typeface="Times New Roman" pitchFamily="18" charset="0"/>
                <a:cs typeface="Times New Roman" pitchFamily="18" charset="0"/>
              </a:rPr>
              <a:t>TRƯỜNG TH&amp;THCS HÀ SEN</a:t>
            </a:r>
            <a:endParaRPr lang="en-US" altLang="en-US" sz="2000" b="1" dirty="0">
              <a:solidFill>
                <a:srgbClr val="0033CC"/>
              </a:solidFill>
              <a:latin typeface="Times New Roman" pitchFamily="18" charset="0"/>
              <a:cs typeface="Times New Roman" pitchFamily="18" charset="0"/>
            </a:endParaRPr>
          </a:p>
        </p:txBody>
      </p:sp>
      <p:sp>
        <p:nvSpPr>
          <p:cNvPr id="3" name="Text Box 5">
            <a:extLst>
              <a:ext uri="{FF2B5EF4-FFF2-40B4-BE49-F238E27FC236}">
                <a16:creationId xmlns:a16="http://schemas.microsoft.com/office/drawing/2014/main" id="{86DB8833-0046-96DF-56AE-1E632C79F53A}"/>
              </a:ext>
            </a:extLst>
          </p:cNvPr>
          <p:cNvSpPr txBox="1">
            <a:spLocks noChangeArrowheads="1"/>
          </p:cNvSpPr>
          <p:nvPr/>
        </p:nvSpPr>
        <p:spPr bwMode="auto">
          <a:xfrm>
            <a:off x="7442871" y="5928547"/>
            <a:ext cx="646142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vi-VN" altLang="en-US" sz="3200" b="1" dirty="0">
                <a:solidFill>
                  <a:schemeClr val="tx1">
                    <a:lumMod val="50000"/>
                  </a:schemeClr>
                </a:solidFill>
                <a:latin typeface="Times New Roman" pitchFamily="18" charset="0"/>
                <a:cs typeface="Times New Roman" pitchFamily="18" charset="0"/>
              </a:rPr>
              <a:t>Giáo viên: </a:t>
            </a:r>
            <a:r>
              <a:rPr lang="en-US" sz="3200" b="1" dirty="0">
                <a:solidFill>
                  <a:schemeClr val="tx1">
                    <a:lumMod val="50000"/>
                  </a:schemeClr>
                </a:solidFill>
                <a:latin typeface="Times New Roman" pitchFamily="18" charset="0"/>
                <a:cs typeface="Times New Roman" pitchFamily="18" charset="0"/>
              </a:rPr>
              <a:t>Phạm Thị </a:t>
            </a:r>
            <a:r>
              <a:rPr lang="en-US" sz="3200" b="1" dirty="0" err="1">
                <a:solidFill>
                  <a:schemeClr val="tx1">
                    <a:lumMod val="50000"/>
                  </a:schemeClr>
                </a:solidFill>
                <a:latin typeface="Times New Roman" pitchFamily="18" charset="0"/>
                <a:cs typeface="Times New Roman" pitchFamily="18" charset="0"/>
              </a:rPr>
              <a:t>Sân</a:t>
            </a:r>
            <a:r>
              <a:rPr lang="en-US" sz="3200" b="1" dirty="0">
                <a:solidFill>
                  <a:schemeClr val="tx1">
                    <a:lumMod val="50000"/>
                  </a:schemeClr>
                </a:solidFill>
                <a:latin typeface="Times New Roman" pitchFamily="18" charset="0"/>
                <a:cs typeface="Times New Roman" pitchFamily="18" charset="0"/>
              </a:rPr>
              <a:t> Thương</a:t>
            </a:r>
            <a:endParaRPr lang="en-US" altLang="en-US" sz="3200" b="1" dirty="0">
              <a:solidFill>
                <a:schemeClr val="tx1">
                  <a:lumMod val="50000"/>
                </a:schemeClr>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6E1D9B-9BAF-4E3A-9482-FBE69E378F69}"/>
              </a:ext>
            </a:extLst>
          </p:cNvPr>
          <p:cNvPicPr>
            <a:picLocks noChangeAspect="1"/>
          </p:cNvPicPr>
          <p:nvPr/>
        </p:nvPicPr>
        <p:blipFill>
          <a:blip r:embed="rId2">
            <a:clrChange>
              <a:clrFrom>
                <a:srgbClr val="FEFFFF"/>
              </a:clrFrom>
              <a:clrTo>
                <a:srgbClr val="FEFFFF">
                  <a:alpha val="0"/>
                </a:srgbClr>
              </a:clrTo>
            </a:clrChange>
            <a:extLst>
              <a:ext uri="{BEBA8EAE-BF5A-486C-A8C5-ECC9F3942E4B}">
                <a14:imgProps xmlns:a14="http://schemas.microsoft.com/office/drawing/2010/main">
                  <a14:imgLayer r:embed="rId3">
                    <a14:imgEffect>
                      <a14:backgroundRemoval t="10000" b="90000" l="10000" r="90000">
                        <a14:foregroundMark x1="86364" y1="63889" x2="86364" y2="63889"/>
                      </a14:backgroundRemoval>
                    </a14:imgEffect>
                  </a14:imgLayer>
                </a14:imgProps>
              </a:ext>
            </a:extLst>
          </a:blip>
          <a:stretch>
            <a:fillRect/>
          </a:stretch>
        </p:blipFill>
        <p:spPr>
          <a:xfrm>
            <a:off x="91918" y="226682"/>
            <a:ext cx="1094317" cy="596900"/>
          </a:xfrm>
          <a:prstGeom prst="rect">
            <a:avLst/>
          </a:prstGeom>
        </p:spPr>
      </p:pic>
      <p:sp>
        <p:nvSpPr>
          <p:cNvPr id="7" name="TextBox 6">
            <a:extLst>
              <a:ext uri="{FF2B5EF4-FFF2-40B4-BE49-F238E27FC236}">
                <a16:creationId xmlns:a16="http://schemas.microsoft.com/office/drawing/2014/main" id="{12F48595-16E4-48CE-96CE-4051615724D8}"/>
              </a:ext>
            </a:extLst>
          </p:cNvPr>
          <p:cNvSpPr txBox="1"/>
          <p:nvPr/>
        </p:nvSpPr>
        <p:spPr>
          <a:xfrm>
            <a:off x="1165485" y="295467"/>
            <a:ext cx="4324350" cy="461665"/>
          </a:xfrm>
          <a:prstGeom prst="rect">
            <a:avLst/>
          </a:prstGeom>
          <a:noFill/>
        </p:spPr>
        <p:txBody>
          <a:bodyPr wrap="square" rtlCol="0">
            <a:spAutoFit/>
          </a:bodyPr>
          <a:lstStyle/>
          <a:p>
            <a:pPr algn="just"/>
            <a:r>
              <a:rPr lang="en-US" sz="2400" dirty="0"/>
              <a:t>Cho </a:t>
            </a:r>
            <a:r>
              <a:rPr lang="en-US" sz="2400" dirty="0" err="1"/>
              <a:t>đường</a:t>
            </a:r>
            <a:r>
              <a:rPr lang="en-US" sz="2400" dirty="0"/>
              <a:t> </a:t>
            </a:r>
            <a:r>
              <a:rPr lang="en-US" sz="2400" dirty="0" err="1"/>
              <a:t>thẳng</a:t>
            </a:r>
            <a:r>
              <a:rPr lang="en-US" sz="2400" dirty="0"/>
              <a:t> d.</a:t>
            </a:r>
            <a:endParaRPr lang="vi-VN" sz="2400" dirty="0"/>
          </a:p>
        </p:txBody>
      </p:sp>
      <p:sp>
        <p:nvSpPr>
          <p:cNvPr id="8" name="TextBox 7">
            <a:extLst>
              <a:ext uri="{FF2B5EF4-FFF2-40B4-BE49-F238E27FC236}">
                <a16:creationId xmlns:a16="http://schemas.microsoft.com/office/drawing/2014/main" id="{562B0099-5D5B-46F2-995C-3B724F60105D}"/>
              </a:ext>
            </a:extLst>
          </p:cNvPr>
          <p:cNvSpPr txBox="1"/>
          <p:nvPr/>
        </p:nvSpPr>
        <p:spPr>
          <a:xfrm>
            <a:off x="377684" y="969317"/>
            <a:ext cx="8004315" cy="461665"/>
          </a:xfrm>
          <a:prstGeom prst="rect">
            <a:avLst/>
          </a:prstGeom>
          <a:noFill/>
        </p:spPr>
        <p:txBody>
          <a:bodyPr wrap="square" rtlCol="0">
            <a:spAutoFit/>
          </a:bodyPr>
          <a:lstStyle/>
          <a:p>
            <a:pPr algn="just"/>
            <a:r>
              <a:rPr lang="en-US" sz="2400" dirty="0"/>
              <a:t>a) </a:t>
            </a:r>
            <a:r>
              <a:rPr lang="en-US" sz="2400" dirty="0" err="1"/>
              <a:t>Vẽ</a:t>
            </a:r>
            <a:r>
              <a:rPr lang="en-US" sz="2400" dirty="0"/>
              <a:t> </a:t>
            </a:r>
            <a:r>
              <a:rPr lang="en-US" sz="2400" dirty="0" err="1"/>
              <a:t>hai</a:t>
            </a:r>
            <a:r>
              <a:rPr lang="en-US" sz="2400" dirty="0"/>
              <a:t> </a:t>
            </a:r>
            <a:r>
              <a:rPr lang="en-US" sz="2400" dirty="0" err="1"/>
              <a:t>điểm</a:t>
            </a:r>
            <a:r>
              <a:rPr lang="en-US" sz="2400" dirty="0"/>
              <a:t> A, B </a:t>
            </a:r>
            <a:r>
              <a:rPr lang="en-US" sz="2400" dirty="0" err="1"/>
              <a:t>thuộc</a:t>
            </a:r>
            <a:r>
              <a:rPr lang="en-US" sz="2400" dirty="0"/>
              <a:t> </a:t>
            </a:r>
            <a:r>
              <a:rPr lang="en-US" sz="2400" dirty="0" err="1"/>
              <a:t>đường</a:t>
            </a:r>
            <a:r>
              <a:rPr lang="en-US" sz="2400" dirty="0"/>
              <a:t> </a:t>
            </a:r>
            <a:r>
              <a:rPr lang="en-US" sz="2400" dirty="0" err="1"/>
              <a:t>thẳng</a:t>
            </a:r>
            <a:r>
              <a:rPr lang="en-US" sz="2400" dirty="0"/>
              <a:t> d.</a:t>
            </a:r>
            <a:endParaRPr lang="vi-VN" sz="2400" dirty="0"/>
          </a:p>
        </p:txBody>
      </p:sp>
      <p:sp>
        <p:nvSpPr>
          <p:cNvPr id="9" name="TextBox 8">
            <a:extLst>
              <a:ext uri="{FF2B5EF4-FFF2-40B4-BE49-F238E27FC236}">
                <a16:creationId xmlns:a16="http://schemas.microsoft.com/office/drawing/2014/main" id="{5214DBFA-2C6B-48F9-BE53-329220C5896D}"/>
              </a:ext>
            </a:extLst>
          </p:cNvPr>
          <p:cNvSpPr txBox="1"/>
          <p:nvPr/>
        </p:nvSpPr>
        <p:spPr>
          <a:xfrm>
            <a:off x="358242" y="1403083"/>
            <a:ext cx="8785758" cy="937949"/>
          </a:xfrm>
          <a:prstGeom prst="rect">
            <a:avLst/>
          </a:prstGeom>
          <a:noFill/>
        </p:spPr>
        <p:txBody>
          <a:bodyPr wrap="square" rtlCol="0">
            <a:spAutoFit/>
          </a:bodyPr>
          <a:lstStyle/>
          <a:p>
            <a:pPr algn="just">
              <a:lnSpc>
                <a:spcPct val="120000"/>
              </a:lnSpc>
            </a:pPr>
            <a:r>
              <a:rPr lang="en-US" sz="2400" dirty="0"/>
              <a:t>b) </a:t>
            </a:r>
            <a:r>
              <a:rPr lang="en-US" sz="2400" dirty="0" err="1"/>
              <a:t>Có</a:t>
            </a:r>
            <a:r>
              <a:rPr lang="en-US" sz="2400" dirty="0"/>
              <a:t> </a:t>
            </a:r>
            <a:r>
              <a:rPr lang="en-US" sz="2400" dirty="0" err="1"/>
              <a:t>thể</a:t>
            </a:r>
            <a:r>
              <a:rPr lang="en-US" sz="2400" dirty="0"/>
              <a:t> </a:t>
            </a:r>
            <a:r>
              <a:rPr lang="en-US" sz="2400" dirty="0" err="1"/>
              <a:t>vẽ</a:t>
            </a:r>
            <a:r>
              <a:rPr lang="en-US" sz="2400" dirty="0"/>
              <a:t> </a:t>
            </a:r>
            <a:r>
              <a:rPr lang="en-US" sz="2400" dirty="0" err="1"/>
              <a:t>được</a:t>
            </a:r>
            <a:r>
              <a:rPr lang="en-US" sz="2400" dirty="0"/>
              <a:t> </a:t>
            </a:r>
            <a:r>
              <a:rPr lang="en-US" sz="2400" dirty="0" err="1"/>
              <a:t>nhiều</a:t>
            </a:r>
            <a:r>
              <a:rPr lang="en-US" sz="2400" dirty="0"/>
              <a:t> </a:t>
            </a:r>
            <a:r>
              <a:rPr lang="en-US" sz="2400" dirty="0" err="1"/>
              <a:t>hơn</a:t>
            </a:r>
            <a:r>
              <a:rPr lang="en-US" sz="2400" dirty="0"/>
              <a:t> </a:t>
            </a:r>
            <a:r>
              <a:rPr lang="en-US" sz="2400" dirty="0" err="1"/>
              <a:t>hai</a:t>
            </a:r>
            <a:r>
              <a:rPr lang="en-US" sz="2400" dirty="0"/>
              <a:t> </a:t>
            </a:r>
            <a:r>
              <a:rPr lang="en-US" sz="2400" dirty="0" err="1"/>
              <a:t>điểm</a:t>
            </a:r>
            <a:r>
              <a:rPr lang="en-US" sz="2400" dirty="0"/>
              <a:t> </a:t>
            </a:r>
            <a:r>
              <a:rPr lang="en-US" sz="2400" dirty="0" err="1"/>
              <a:t>thuộc</a:t>
            </a:r>
            <a:r>
              <a:rPr lang="en-US" sz="2400" dirty="0"/>
              <a:t> </a:t>
            </a:r>
            <a:r>
              <a:rPr lang="en-US" sz="2400" dirty="0" err="1"/>
              <a:t>đường</a:t>
            </a:r>
            <a:r>
              <a:rPr lang="en-US" sz="2400" dirty="0"/>
              <a:t> </a:t>
            </a:r>
            <a:r>
              <a:rPr lang="en-US" sz="2400" dirty="0" err="1"/>
              <a:t>thẳng</a:t>
            </a:r>
            <a:r>
              <a:rPr lang="en-US" sz="2400" dirty="0"/>
              <a:t> d </a:t>
            </a:r>
            <a:r>
              <a:rPr lang="en-US" sz="2400" dirty="0" err="1"/>
              <a:t>không</a:t>
            </a:r>
            <a:r>
              <a:rPr lang="en-US" sz="2400" dirty="0"/>
              <a:t>?</a:t>
            </a:r>
            <a:endParaRPr lang="vi-VN" sz="2400" dirty="0"/>
          </a:p>
        </p:txBody>
      </p:sp>
      <p:pic>
        <p:nvPicPr>
          <p:cNvPr id="11" name="Picture 10">
            <a:extLst>
              <a:ext uri="{FF2B5EF4-FFF2-40B4-BE49-F238E27FC236}">
                <a16:creationId xmlns:a16="http://schemas.microsoft.com/office/drawing/2014/main" id="{795B2DE0-7441-4F3C-9FED-7218408F2591}"/>
              </a:ext>
            </a:extLst>
          </p:cNvPr>
          <p:cNvPicPr>
            <a:picLocks noChangeAspect="1"/>
          </p:cNvPicPr>
          <p:nvPr/>
        </p:nvPicPr>
        <p:blipFill rotWithShape="1">
          <a:blip r:embed="rId4"/>
          <a:srcRect t="-1" r="11525" b="-13764"/>
          <a:stretch/>
        </p:blipFill>
        <p:spPr>
          <a:xfrm>
            <a:off x="3945503" y="231914"/>
            <a:ext cx="4106297" cy="525218"/>
          </a:xfrm>
          <a:prstGeom prst="rect">
            <a:avLst/>
          </a:prstGeom>
        </p:spPr>
      </p:pic>
    </p:spTree>
    <p:extLst>
      <p:ext uri="{BB962C8B-B14F-4D97-AF65-F5344CB8AC3E}">
        <p14:creationId xmlns:p14="http://schemas.microsoft.com/office/powerpoint/2010/main" val="376153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4F9CCE1-AAFB-419F-AF1A-20C6F3F40E00}"/>
              </a:ext>
            </a:extLst>
          </p:cNvPr>
          <p:cNvSpPr/>
          <p:nvPr/>
        </p:nvSpPr>
        <p:spPr>
          <a:xfrm>
            <a:off x="247775" y="103997"/>
            <a:ext cx="2559050" cy="51610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rPr>
              <a:t>LUYỆN TẬP 3</a:t>
            </a:r>
            <a:endParaRPr lang="vi-VN" sz="2400" b="1" dirty="0">
              <a:solidFill>
                <a:srgbClr val="002060"/>
              </a:solidFill>
            </a:endParaRPr>
          </a:p>
        </p:txBody>
      </p:sp>
      <p:sp>
        <p:nvSpPr>
          <p:cNvPr id="3" name="TextBox 2">
            <a:extLst>
              <a:ext uri="{FF2B5EF4-FFF2-40B4-BE49-F238E27FC236}">
                <a16:creationId xmlns:a16="http://schemas.microsoft.com/office/drawing/2014/main" id="{1C5C77AD-1304-47B0-BC43-E30930785B14}"/>
              </a:ext>
            </a:extLst>
          </p:cNvPr>
          <p:cNvSpPr txBox="1"/>
          <p:nvPr/>
        </p:nvSpPr>
        <p:spPr>
          <a:xfrm>
            <a:off x="247775" y="806102"/>
            <a:ext cx="3657600" cy="461665"/>
          </a:xfrm>
          <a:prstGeom prst="rect">
            <a:avLst/>
          </a:prstGeom>
          <a:noFill/>
        </p:spPr>
        <p:txBody>
          <a:bodyPr wrap="square" rtlCol="0">
            <a:spAutoFit/>
          </a:bodyPr>
          <a:lstStyle/>
          <a:p>
            <a:r>
              <a:rPr lang="en-US" sz="2400" dirty="0"/>
              <a:t>a) </a:t>
            </a:r>
            <a:r>
              <a:rPr lang="en-US" sz="2400" dirty="0" err="1"/>
              <a:t>Vẽ</a:t>
            </a:r>
            <a:r>
              <a:rPr lang="en-US" sz="2400" dirty="0"/>
              <a:t> </a:t>
            </a:r>
            <a:r>
              <a:rPr lang="en-US" sz="2400" dirty="0" err="1"/>
              <a:t>đường</a:t>
            </a:r>
            <a:r>
              <a:rPr lang="en-US" sz="2400" dirty="0"/>
              <a:t> </a:t>
            </a:r>
            <a:r>
              <a:rPr lang="en-US" sz="2400" dirty="0" err="1"/>
              <a:t>thẳng</a:t>
            </a:r>
            <a:r>
              <a:rPr lang="en-US" sz="2400" dirty="0"/>
              <a:t> b.</a:t>
            </a:r>
            <a:endParaRPr lang="vi-VN" sz="2400" dirty="0"/>
          </a:p>
        </p:txBody>
      </p:sp>
      <p:sp>
        <p:nvSpPr>
          <p:cNvPr id="4" name="TextBox 3">
            <a:extLst>
              <a:ext uri="{FF2B5EF4-FFF2-40B4-BE49-F238E27FC236}">
                <a16:creationId xmlns:a16="http://schemas.microsoft.com/office/drawing/2014/main" id="{C4B90101-0D03-4DC1-ACCC-10D8DA52F9A5}"/>
              </a:ext>
            </a:extLst>
          </p:cNvPr>
          <p:cNvSpPr txBox="1"/>
          <p:nvPr/>
        </p:nvSpPr>
        <p:spPr>
          <a:xfrm>
            <a:off x="4133850" y="2471521"/>
            <a:ext cx="1231900" cy="461665"/>
          </a:xfrm>
          <a:prstGeom prst="rect">
            <a:avLst/>
          </a:prstGeom>
          <a:noFill/>
        </p:spPr>
        <p:txBody>
          <a:bodyPr wrap="square" rtlCol="0">
            <a:spAutoFit/>
          </a:bodyPr>
          <a:lstStyle/>
          <a:p>
            <a:pPr algn="ctr"/>
            <a:r>
              <a:rPr lang="en-US" sz="2400" b="1" u="sng" dirty="0" err="1">
                <a:solidFill>
                  <a:schemeClr val="tx1"/>
                </a:solidFill>
              </a:rPr>
              <a:t>Giải</a:t>
            </a:r>
            <a:r>
              <a:rPr lang="en-US" sz="2400" b="1" u="sng" dirty="0">
                <a:solidFill>
                  <a:schemeClr val="tx1"/>
                </a:solidFill>
              </a:rPr>
              <a:t>:</a:t>
            </a:r>
            <a:endParaRPr lang="vi-VN" sz="2400" b="1" u="sng" dirty="0">
              <a:solidFill>
                <a:schemeClr val="tx1"/>
              </a:solidFill>
            </a:endParaRPr>
          </a:p>
        </p:txBody>
      </p:sp>
      <p:sp>
        <p:nvSpPr>
          <p:cNvPr id="5" name="TextBox 4">
            <a:extLst>
              <a:ext uri="{FF2B5EF4-FFF2-40B4-BE49-F238E27FC236}">
                <a16:creationId xmlns:a16="http://schemas.microsoft.com/office/drawing/2014/main" id="{E0E0D7EC-CD8B-4182-96C9-33D3777BFC60}"/>
              </a:ext>
            </a:extLst>
          </p:cNvPr>
          <p:cNvSpPr txBox="1"/>
          <p:nvPr/>
        </p:nvSpPr>
        <p:spPr>
          <a:xfrm>
            <a:off x="247774" y="1407979"/>
            <a:ext cx="7080125" cy="461665"/>
          </a:xfrm>
          <a:prstGeom prst="rect">
            <a:avLst/>
          </a:prstGeom>
          <a:noFill/>
        </p:spPr>
        <p:txBody>
          <a:bodyPr wrap="square" rtlCol="0">
            <a:spAutoFit/>
          </a:bodyPr>
          <a:lstStyle/>
          <a:p>
            <a:r>
              <a:rPr lang="en-US" sz="2400" dirty="0"/>
              <a:t>b) </a:t>
            </a:r>
            <a:r>
              <a:rPr lang="en-US" sz="2400" dirty="0" err="1"/>
              <a:t>Vẽ</a:t>
            </a:r>
            <a:r>
              <a:rPr lang="en-US" sz="2400" dirty="0"/>
              <a:t> </a:t>
            </a:r>
            <a:r>
              <a:rPr lang="en-US" sz="2400" dirty="0" err="1"/>
              <a:t>điểm</a:t>
            </a:r>
            <a:r>
              <a:rPr lang="en-US" sz="2400" dirty="0"/>
              <a:t> M </a:t>
            </a:r>
            <a:r>
              <a:rPr lang="en-US" sz="2400" dirty="0" err="1"/>
              <a:t>không</a:t>
            </a:r>
            <a:r>
              <a:rPr lang="en-US" sz="2400" dirty="0"/>
              <a:t> </a:t>
            </a:r>
            <a:r>
              <a:rPr lang="en-US" sz="2400" dirty="0" err="1"/>
              <a:t>thuộc</a:t>
            </a:r>
            <a:r>
              <a:rPr lang="en-US" sz="2400" dirty="0"/>
              <a:t> </a:t>
            </a:r>
            <a:r>
              <a:rPr lang="en-US" sz="2400" dirty="0" err="1"/>
              <a:t>đường</a:t>
            </a:r>
            <a:r>
              <a:rPr lang="en-US" sz="2400" dirty="0"/>
              <a:t> </a:t>
            </a:r>
            <a:r>
              <a:rPr lang="en-US" sz="2400" dirty="0" err="1"/>
              <a:t>thẳng</a:t>
            </a:r>
            <a:r>
              <a:rPr lang="en-US" sz="2400" dirty="0"/>
              <a:t> b.</a:t>
            </a:r>
            <a:endParaRPr lang="vi-VN" sz="2400" dirty="0"/>
          </a:p>
        </p:txBody>
      </p:sp>
      <p:sp>
        <p:nvSpPr>
          <p:cNvPr id="6" name="TextBox 5">
            <a:extLst>
              <a:ext uri="{FF2B5EF4-FFF2-40B4-BE49-F238E27FC236}">
                <a16:creationId xmlns:a16="http://schemas.microsoft.com/office/drawing/2014/main" id="{87CDB7B3-97CA-4FD5-BEC5-B8C4FC9CD072}"/>
              </a:ext>
            </a:extLst>
          </p:cNvPr>
          <p:cNvSpPr txBox="1"/>
          <p:nvPr/>
        </p:nvSpPr>
        <p:spPr>
          <a:xfrm>
            <a:off x="247774" y="2009856"/>
            <a:ext cx="7384925" cy="461665"/>
          </a:xfrm>
          <a:prstGeom prst="rect">
            <a:avLst/>
          </a:prstGeom>
          <a:noFill/>
        </p:spPr>
        <p:txBody>
          <a:bodyPr wrap="square" rtlCol="0">
            <a:spAutoFit/>
          </a:bodyPr>
          <a:lstStyle/>
          <a:p>
            <a:r>
              <a:rPr lang="en-US" sz="2400" dirty="0"/>
              <a:t>c) </a:t>
            </a:r>
            <a:r>
              <a:rPr lang="en-US" sz="2400" dirty="0" err="1"/>
              <a:t>Vẽ</a:t>
            </a:r>
            <a:r>
              <a:rPr lang="en-US" sz="2400" dirty="0"/>
              <a:t> </a:t>
            </a:r>
            <a:r>
              <a:rPr lang="en-US" sz="2400" dirty="0" err="1"/>
              <a:t>điểm</a:t>
            </a:r>
            <a:r>
              <a:rPr lang="en-US" sz="2400" dirty="0"/>
              <a:t> N </a:t>
            </a:r>
            <a:r>
              <a:rPr lang="en-US" sz="2400" dirty="0" err="1"/>
              <a:t>không</a:t>
            </a:r>
            <a:r>
              <a:rPr lang="en-US" sz="2400" dirty="0"/>
              <a:t> </a:t>
            </a:r>
            <a:r>
              <a:rPr lang="en-US" sz="2400" dirty="0" err="1"/>
              <a:t>thuộc</a:t>
            </a:r>
            <a:r>
              <a:rPr lang="en-US" sz="2400" dirty="0"/>
              <a:t> </a:t>
            </a:r>
            <a:r>
              <a:rPr lang="en-US" sz="2400" dirty="0" err="1"/>
              <a:t>đường</a:t>
            </a:r>
            <a:r>
              <a:rPr lang="en-US" sz="2400" dirty="0"/>
              <a:t> </a:t>
            </a:r>
            <a:r>
              <a:rPr lang="en-US" sz="2400" dirty="0" err="1"/>
              <a:t>thẳng</a:t>
            </a:r>
            <a:r>
              <a:rPr lang="en-US" sz="2400" dirty="0"/>
              <a:t> b.</a:t>
            </a:r>
            <a:endParaRPr lang="vi-VN" sz="2400" dirty="0"/>
          </a:p>
        </p:txBody>
      </p:sp>
    </p:spTree>
    <p:extLst>
      <p:ext uri="{BB962C8B-B14F-4D97-AF65-F5344CB8AC3E}">
        <p14:creationId xmlns:p14="http://schemas.microsoft.com/office/powerpoint/2010/main" val="117914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childTnLst>
                          </p:cTn>
                        </p:par>
                        <p:par>
                          <p:cTn id="22" fill="hold">
                            <p:stCondLst>
                              <p:cond delay="1000"/>
                            </p:stCondLst>
                            <p:childTnLst>
                              <p:par>
                                <p:cTn id="23" presetID="14" presetClass="entr" presetSubtype="1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B4AB7B5-5031-4C88-8B4B-CA3742AAE75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19718" y1="69231" x2="19718" y2="69231"/>
                        <a14:foregroundMark x1="19718" y1="53846" x2="16901" y2="76923"/>
                        <a14:foregroundMark x1="39437" y1="88462" x2="39437" y2="88462"/>
                        <a14:foregroundMark x1="33803" y1="42308" x2="33803" y2="42308"/>
                        <a14:foregroundMark x1="67606" y1="88462" x2="67606" y2="88462"/>
                        <a14:foregroundMark x1="78873" y1="53846" x2="78873" y2="53846"/>
                      </a14:backgroundRemoval>
                    </a14:imgEffect>
                  </a14:imgLayer>
                </a14:imgProps>
              </a:ext>
            </a:extLst>
          </a:blip>
          <a:stretch>
            <a:fillRect/>
          </a:stretch>
        </p:blipFill>
        <p:spPr>
          <a:xfrm>
            <a:off x="378502" y="994210"/>
            <a:ext cx="935038" cy="342408"/>
          </a:xfrm>
          <a:prstGeom prst="rect">
            <a:avLst/>
          </a:prstGeom>
        </p:spPr>
      </p:pic>
      <p:sp>
        <p:nvSpPr>
          <p:cNvPr id="12" name="TextBox 11">
            <a:extLst>
              <a:ext uri="{FF2B5EF4-FFF2-40B4-BE49-F238E27FC236}">
                <a16:creationId xmlns:a16="http://schemas.microsoft.com/office/drawing/2014/main" id="{3A30D998-06FD-4C04-9383-CE00CD453C62}"/>
              </a:ext>
            </a:extLst>
          </p:cNvPr>
          <p:cNvSpPr txBox="1"/>
          <p:nvPr/>
        </p:nvSpPr>
        <p:spPr>
          <a:xfrm>
            <a:off x="1211940" y="746834"/>
            <a:ext cx="3657600" cy="427746"/>
          </a:xfrm>
          <a:prstGeom prst="rect">
            <a:avLst/>
          </a:prstGeom>
          <a:noFill/>
        </p:spPr>
        <p:txBody>
          <a:bodyPr wrap="square" rtlCol="0">
            <a:spAutoFit/>
          </a:bodyPr>
          <a:lstStyle/>
          <a:p>
            <a:pPr algn="just">
              <a:lnSpc>
                <a:spcPct val="120000"/>
              </a:lnSpc>
            </a:pPr>
            <a:r>
              <a:rPr lang="en-US" sz="2000" dirty="0"/>
              <a:t>a) </a:t>
            </a:r>
            <a:r>
              <a:rPr lang="en-US" sz="2000" dirty="0" err="1"/>
              <a:t>Vẽ</a:t>
            </a:r>
            <a:r>
              <a:rPr lang="en-US" sz="2000" dirty="0"/>
              <a:t> </a:t>
            </a:r>
            <a:r>
              <a:rPr lang="en-US" sz="2000" dirty="0" err="1"/>
              <a:t>hai</a:t>
            </a:r>
            <a:r>
              <a:rPr lang="en-US" sz="2000" dirty="0"/>
              <a:t> </a:t>
            </a:r>
            <a:r>
              <a:rPr lang="en-US" sz="2000" dirty="0" err="1"/>
              <a:t>điểm</a:t>
            </a:r>
            <a:r>
              <a:rPr lang="en-US" sz="2000" dirty="0"/>
              <a:t> A </a:t>
            </a:r>
            <a:r>
              <a:rPr lang="en-US" sz="2000" dirty="0" err="1"/>
              <a:t>và</a:t>
            </a:r>
            <a:r>
              <a:rPr lang="en-US" sz="2000" dirty="0"/>
              <a:t> B</a:t>
            </a:r>
            <a:endParaRPr lang="vi-VN" sz="2000" dirty="0"/>
          </a:p>
        </p:txBody>
      </p:sp>
      <p:sp>
        <p:nvSpPr>
          <p:cNvPr id="13" name="TextBox 12">
            <a:extLst>
              <a:ext uri="{FF2B5EF4-FFF2-40B4-BE49-F238E27FC236}">
                <a16:creationId xmlns:a16="http://schemas.microsoft.com/office/drawing/2014/main" id="{1BC5DE20-01A2-4E81-8E88-B91611A0B1D6}"/>
              </a:ext>
            </a:extLst>
          </p:cNvPr>
          <p:cNvSpPr txBox="1"/>
          <p:nvPr/>
        </p:nvSpPr>
        <p:spPr>
          <a:xfrm>
            <a:off x="1211940" y="1144886"/>
            <a:ext cx="7678060" cy="797078"/>
          </a:xfrm>
          <a:prstGeom prst="rect">
            <a:avLst/>
          </a:prstGeom>
          <a:noFill/>
        </p:spPr>
        <p:txBody>
          <a:bodyPr wrap="square" rtlCol="0">
            <a:spAutoFit/>
          </a:bodyPr>
          <a:lstStyle/>
          <a:p>
            <a:pPr algn="just">
              <a:lnSpc>
                <a:spcPct val="120000"/>
              </a:lnSpc>
            </a:pPr>
            <a:r>
              <a:rPr lang="en-US" sz="2000" dirty="0"/>
              <a:t>b) </a:t>
            </a:r>
            <a:r>
              <a:rPr lang="en-US" sz="2000" dirty="0" err="1"/>
              <a:t>Đặt</a:t>
            </a:r>
            <a:r>
              <a:rPr lang="en-US" sz="2000" dirty="0"/>
              <a:t> </a:t>
            </a:r>
            <a:r>
              <a:rPr lang="en-US" sz="2000" dirty="0" err="1"/>
              <a:t>thước</a:t>
            </a:r>
            <a:r>
              <a:rPr lang="en-US" sz="2000" dirty="0"/>
              <a:t> </a:t>
            </a:r>
            <a:r>
              <a:rPr lang="en-US" sz="2000" dirty="0" err="1"/>
              <a:t>đi</a:t>
            </a:r>
            <a:r>
              <a:rPr lang="en-US" sz="2000" dirty="0"/>
              <a:t> qua </a:t>
            </a:r>
            <a:r>
              <a:rPr lang="en-US" sz="2000" dirty="0" err="1"/>
              <a:t>điểm</a:t>
            </a:r>
            <a:r>
              <a:rPr lang="en-US" sz="2000" dirty="0"/>
              <a:t> A </a:t>
            </a:r>
            <a:r>
              <a:rPr lang="en-US" sz="2000" dirty="0" err="1"/>
              <a:t>và</a:t>
            </a:r>
            <a:r>
              <a:rPr lang="en-US" sz="2000" dirty="0"/>
              <a:t> </a:t>
            </a:r>
            <a:r>
              <a:rPr lang="en-US" sz="2000" dirty="0" err="1"/>
              <a:t>điểm</a:t>
            </a:r>
            <a:r>
              <a:rPr lang="en-US" sz="2000" dirty="0"/>
              <a:t> B. </a:t>
            </a:r>
            <a:r>
              <a:rPr lang="en-US" sz="2000" dirty="0" err="1"/>
              <a:t>Dùng</a:t>
            </a:r>
            <a:r>
              <a:rPr lang="en-US" sz="2000" dirty="0"/>
              <a:t> </a:t>
            </a:r>
            <a:r>
              <a:rPr lang="en-US" sz="2000" dirty="0" err="1"/>
              <a:t>bút</a:t>
            </a:r>
            <a:r>
              <a:rPr lang="en-US" sz="2000" dirty="0"/>
              <a:t> </a:t>
            </a:r>
            <a:r>
              <a:rPr lang="en-US" sz="2000" dirty="0" err="1"/>
              <a:t>vạch</a:t>
            </a:r>
            <a:r>
              <a:rPr lang="en-US" sz="2000" dirty="0"/>
              <a:t> </a:t>
            </a:r>
            <a:r>
              <a:rPr lang="en-US" sz="2000" dirty="0" err="1"/>
              <a:t>theo</a:t>
            </a:r>
            <a:r>
              <a:rPr lang="en-US" sz="2000" dirty="0"/>
              <a:t> </a:t>
            </a:r>
            <a:r>
              <a:rPr lang="en-US" sz="2000" dirty="0" err="1"/>
              <a:t>cạnh</a:t>
            </a:r>
            <a:r>
              <a:rPr lang="en-US" sz="2000" dirty="0"/>
              <a:t> </a:t>
            </a:r>
            <a:r>
              <a:rPr lang="en-US" sz="2000" dirty="0" err="1"/>
              <a:t>thước</a:t>
            </a:r>
            <a:r>
              <a:rPr lang="en-US" sz="2000" dirty="0"/>
              <a:t> </a:t>
            </a:r>
            <a:r>
              <a:rPr lang="en-US" sz="2000" dirty="0" err="1"/>
              <a:t>để</a:t>
            </a:r>
            <a:r>
              <a:rPr lang="en-US" sz="2000" dirty="0"/>
              <a:t> </a:t>
            </a:r>
            <a:r>
              <a:rPr lang="en-US" sz="2000" dirty="0" err="1"/>
              <a:t>vẽ</a:t>
            </a:r>
            <a:r>
              <a:rPr lang="en-US" sz="2000" dirty="0"/>
              <a:t> </a:t>
            </a:r>
            <a:r>
              <a:rPr lang="en-US" sz="2000" dirty="0" err="1"/>
              <a:t>đường</a:t>
            </a:r>
            <a:r>
              <a:rPr lang="en-US" sz="2000" dirty="0"/>
              <a:t> </a:t>
            </a:r>
            <a:r>
              <a:rPr lang="en-US" sz="2000" dirty="0" err="1"/>
              <a:t>thẳng</a:t>
            </a:r>
            <a:r>
              <a:rPr lang="en-US" sz="2000" dirty="0"/>
              <a:t> </a:t>
            </a:r>
            <a:r>
              <a:rPr lang="en-US" sz="2000" dirty="0" err="1"/>
              <a:t>đi</a:t>
            </a:r>
            <a:r>
              <a:rPr lang="en-US" sz="2000" dirty="0"/>
              <a:t> qua A </a:t>
            </a:r>
            <a:r>
              <a:rPr lang="en-US" sz="2000" dirty="0" err="1"/>
              <a:t>và</a:t>
            </a:r>
            <a:r>
              <a:rPr lang="en-US" sz="2000" dirty="0"/>
              <a:t> B</a:t>
            </a:r>
            <a:endParaRPr lang="vi-VN" sz="2000" dirty="0"/>
          </a:p>
        </p:txBody>
      </p:sp>
      <p:sp>
        <p:nvSpPr>
          <p:cNvPr id="14" name="TextBox 13">
            <a:extLst>
              <a:ext uri="{FF2B5EF4-FFF2-40B4-BE49-F238E27FC236}">
                <a16:creationId xmlns:a16="http://schemas.microsoft.com/office/drawing/2014/main" id="{6349710F-CA9B-4ED0-A210-CADCAD6BE4CE}"/>
              </a:ext>
            </a:extLst>
          </p:cNvPr>
          <p:cNvSpPr txBox="1"/>
          <p:nvPr/>
        </p:nvSpPr>
        <p:spPr>
          <a:xfrm>
            <a:off x="1181162" y="1926781"/>
            <a:ext cx="7678060" cy="427746"/>
          </a:xfrm>
          <a:prstGeom prst="rect">
            <a:avLst/>
          </a:prstGeom>
          <a:noFill/>
        </p:spPr>
        <p:txBody>
          <a:bodyPr wrap="square" rtlCol="0">
            <a:spAutoFit/>
          </a:bodyPr>
          <a:lstStyle/>
          <a:p>
            <a:pPr algn="just">
              <a:lnSpc>
                <a:spcPct val="120000"/>
              </a:lnSpc>
            </a:pPr>
            <a:r>
              <a:rPr lang="en-US" sz="2000" dirty="0"/>
              <a:t>c) </a:t>
            </a:r>
            <a:r>
              <a:rPr lang="en-US" sz="2000" dirty="0" err="1"/>
              <a:t>Có</a:t>
            </a:r>
            <a:r>
              <a:rPr lang="en-US" sz="2000" dirty="0"/>
              <a:t> </a:t>
            </a:r>
            <a:r>
              <a:rPr lang="en-US" sz="2000" dirty="0" err="1"/>
              <a:t>thể</a:t>
            </a:r>
            <a:r>
              <a:rPr lang="en-US" sz="2000" dirty="0"/>
              <a:t> </a:t>
            </a:r>
            <a:r>
              <a:rPr lang="en-US" sz="2000" dirty="0" err="1"/>
              <a:t>vẽ</a:t>
            </a:r>
            <a:r>
              <a:rPr lang="en-US" sz="2000" dirty="0"/>
              <a:t> </a:t>
            </a:r>
            <a:r>
              <a:rPr lang="en-US" sz="2000" dirty="0" err="1"/>
              <a:t>được</a:t>
            </a:r>
            <a:r>
              <a:rPr lang="en-US" sz="2000" dirty="0"/>
              <a:t> bao </a:t>
            </a:r>
            <a:r>
              <a:rPr lang="en-US" sz="2000" dirty="0" err="1"/>
              <a:t>nhiêu</a:t>
            </a:r>
            <a:r>
              <a:rPr lang="en-US" sz="2000" dirty="0"/>
              <a:t> </a:t>
            </a:r>
            <a:r>
              <a:rPr lang="en-US" sz="2000" dirty="0" err="1"/>
              <a:t>đường</a:t>
            </a:r>
            <a:r>
              <a:rPr lang="en-US" sz="2000" dirty="0"/>
              <a:t> </a:t>
            </a:r>
            <a:r>
              <a:rPr lang="en-US" sz="2000" dirty="0" err="1"/>
              <a:t>thẳng</a:t>
            </a:r>
            <a:r>
              <a:rPr lang="en-US" sz="2000" dirty="0"/>
              <a:t> </a:t>
            </a:r>
            <a:r>
              <a:rPr lang="en-US" sz="2000" dirty="0" err="1"/>
              <a:t>đi</a:t>
            </a:r>
            <a:r>
              <a:rPr lang="en-US" sz="2000" dirty="0"/>
              <a:t> qua </a:t>
            </a:r>
            <a:r>
              <a:rPr lang="en-US" sz="2000" dirty="0" err="1"/>
              <a:t>hai</a:t>
            </a:r>
            <a:r>
              <a:rPr lang="en-US" sz="2000" dirty="0"/>
              <a:t> </a:t>
            </a:r>
            <a:r>
              <a:rPr lang="en-US" sz="2000" dirty="0" err="1"/>
              <a:t>điểm</a:t>
            </a:r>
            <a:r>
              <a:rPr lang="en-US" sz="2000" dirty="0"/>
              <a:t> A </a:t>
            </a:r>
            <a:r>
              <a:rPr lang="en-US" sz="2000" dirty="0" err="1"/>
              <a:t>và</a:t>
            </a:r>
            <a:r>
              <a:rPr lang="en-US" sz="2000" dirty="0"/>
              <a:t> B.</a:t>
            </a:r>
            <a:endParaRPr lang="vi-VN" sz="2000" dirty="0"/>
          </a:p>
        </p:txBody>
      </p:sp>
      <p:sp>
        <p:nvSpPr>
          <p:cNvPr id="15" name="TextBox 14">
            <a:extLst>
              <a:ext uri="{FF2B5EF4-FFF2-40B4-BE49-F238E27FC236}">
                <a16:creationId xmlns:a16="http://schemas.microsoft.com/office/drawing/2014/main" id="{1E9B3604-4A8D-44D7-BD49-03D9B5A0ED26}"/>
              </a:ext>
            </a:extLst>
          </p:cNvPr>
          <p:cNvSpPr txBox="1"/>
          <p:nvPr/>
        </p:nvSpPr>
        <p:spPr>
          <a:xfrm>
            <a:off x="3956050" y="2452399"/>
            <a:ext cx="1231900" cy="400110"/>
          </a:xfrm>
          <a:prstGeom prst="rect">
            <a:avLst/>
          </a:prstGeom>
          <a:noFill/>
        </p:spPr>
        <p:txBody>
          <a:bodyPr wrap="square" rtlCol="0">
            <a:spAutoFit/>
          </a:bodyPr>
          <a:lstStyle/>
          <a:p>
            <a:pPr algn="ctr"/>
            <a:r>
              <a:rPr lang="en-US" sz="2000" b="1" u="sng" dirty="0" err="1">
                <a:solidFill>
                  <a:schemeClr val="tx1"/>
                </a:solidFill>
                <a:latin typeface="+mn-lt"/>
              </a:rPr>
              <a:t>Giải</a:t>
            </a:r>
            <a:r>
              <a:rPr lang="en-US" sz="2000" b="1" u="sng" dirty="0">
                <a:solidFill>
                  <a:schemeClr val="tx1"/>
                </a:solidFill>
                <a:latin typeface="+mn-lt"/>
              </a:rPr>
              <a:t>:</a:t>
            </a:r>
            <a:endParaRPr lang="vi-VN" sz="2000" b="1" u="sng" dirty="0">
              <a:solidFill>
                <a:schemeClr val="tx1"/>
              </a:solidFill>
              <a:latin typeface="+mn-lt"/>
            </a:endParaRPr>
          </a:p>
        </p:txBody>
      </p:sp>
      <p:sp>
        <p:nvSpPr>
          <p:cNvPr id="17" name="TextBox 16">
            <a:extLst>
              <a:ext uri="{FF2B5EF4-FFF2-40B4-BE49-F238E27FC236}">
                <a16:creationId xmlns:a16="http://schemas.microsoft.com/office/drawing/2014/main" id="{103BF1F6-5C1C-48A6-80C2-E14369ADBA87}"/>
              </a:ext>
            </a:extLst>
          </p:cNvPr>
          <p:cNvSpPr txBox="1"/>
          <p:nvPr/>
        </p:nvSpPr>
        <p:spPr>
          <a:xfrm>
            <a:off x="2756224" y="3397857"/>
            <a:ext cx="520575" cy="400110"/>
          </a:xfrm>
          <a:prstGeom prst="rect">
            <a:avLst/>
          </a:prstGeom>
          <a:noFill/>
        </p:spPr>
        <p:txBody>
          <a:bodyPr wrap="square" rtlCol="0">
            <a:spAutoFit/>
          </a:bodyPr>
          <a:lstStyle/>
          <a:p>
            <a:r>
              <a:rPr lang="en-US" sz="2000" dirty="0">
                <a:solidFill>
                  <a:schemeClr val="accent4">
                    <a:lumMod val="10000"/>
                  </a:schemeClr>
                </a:solidFill>
                <a:latin typeface="+mn-lt"/>
              </a:rPr>
              <a:t>A</a:t>
            </a:r>
            <a:endParaRPr lang="vi-VN" sz="2000" dirty="0">
              <a:solidFill>
                <a:schemeClr val="accent4">
                  <a:lumMod val="10000"/>
                </a:schemeClr>
              </a:solidFill>
              <a:latin typeface="+mn-lt"/>
            </a:endParaRPr>
          </a:p>
        </p:txBody>
      </p:sp>
      <p:sp>
        <p:nvSpPr>
          <p:cNvPr id="19" name="TextBox 18">
            <a:extLst>
              <a:ext uri="{FF2B5EF4-FFF2-40B4-BE49-F238E27FC236}">
                <a16:creationId xmlns:a16="http://schemas.microsoft.com/office/drawing/2014/main" id="{5E424D43-97F4-46F5-ACA1-1F7825533AB0}"/>
              </a:ext>
            </a:extLst>
          </p:cNvPr>
          <p:cNvSpPr txBox="1"/>
          <p:nvPr/>
        </p:nvSpPr>
        <p:spPr>
          <a:xfrm>
            <a:off x="5404049" y="3493693"/>
            <a:ext cx="977900" cy="400110"/>
          </a:xfrm>
          <a:prstGeom prst="rect">
            <a:avLst/>
          </a:prstGeom>
          <a:noFill/>
        </p:spPr>
        <p:txBody>
          <a:bodyPr wrap="square" rtlCol="0">
            <a:spAutoFit/>
          </a:bodyPr>
          <a:lstStyle/>
          <a:p>
            <a:r>
              <a:rPr lang="en-US" sz="2000" dirty="0">
                <a:solidFill>
                  <a:schemeClr val="accent4">
                    <a:lumMod val="10000"/>
                  </a:schemeClr>
                </a:solidFill>
                <a:latin typeface="+mn-lt"/>
              </a:rPr>
              <a:t>B</a:t>
            </a:r>
            <a:endParaRPr lang="vi-VN" sz="2000" dirty="0">
              <a:solidFill>
                <a:schemeClr val="accent4">
                  <a:lumMod val="10000"/>
                </a:schemeClr>
              </a:solidFill>
              <a:latin typeface="+mn-lt"/>
            </a:endParaRPr>
          </a:p>
        </p:txBody>
      </p:sp>
      <p:pic>
        <p:nvPicPr>
          <p:cNvPr id="23" name="Picture 165">
            <a:extLst>
              <a:ext uri="{FF2B5EF4-FFF2-40B4-BE49-F238E27FC236}">
                <a16:creationId xmlns:a16="http://schemas.microsoft.com/office/drawing/2014/main" id="{3132963C-A6A4-4261-A8DF-2DE10B95D5DC}"/>
              </a:ext>
            </a:extLst>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rot="4908635">
            <a:off x="2472828" y="1784853"/>
            <a:ext cx="1087365" cy="1929008"/>
          </a:xfrm>
          <a:prstGeom prst="rect">
            <a:avLst/>
          </a:prstGeom>
          <a:noFill/>
        </p:spPr>
      </p:pic>
      <p:pic>
        <p:nvPicPr>
          <p:cNvPr id="24" name="Picture 166">
            <a:extLst>
              <a:ext uri="{FF2B5EF4-FFF2-40B4-BE49-F238E27FC236}">
                <a16:creationId xmlns:a16="http://schemas.microsoft.com/office/drawing/2014/main" id="{3111F7EA-DD32-450D-B34D-5F2E13A91E7B}"/>
              </a:ext>
            </a:extLst>
          </p:cNvPr>
          <p:cNvPicPr>
            <a:picLocks noChangeAspect="1" noChangeArrowheads="1"/>
          </p:cNvPicPr>
          <p:nvPr/>
        </p:nvPicPr>
        <p:blipFill>
          <a:blip r:embed="rId5"/>
          <a:srcRect/>
          <a:stretch>
            <a:fillRect/>
          </a:stretch>
        </p:blipFill>
        <p:spPr bwMode="auto">
          <a:xfrm rot="21473402">
            <a:off x="1700667" y="3326364"/>
            <a:ext cx="6217920" cy="1092519"/>
          </a:xfrm>
          <a:prstGeom prst="rect">
            <a:avLst/>
          </a:prstGeom>
          <a:solidFill>
            <a:srgbClr val="FFFFFF">
              <a:alpha val="19000"/>
            </a:srgbClr>
          </a:solidFill>
        </p:spPr>
      </p:pic>
      <p:cxnSp>
        <p:nvCxnSpPr>
          <p:cNvPr id="25" name="Straight Connector 24">
            <a:extLst>
              <a:ext uri="{FF2B5EF4-FFF2-40B4-BE49-F238E27FC236}">
                <a16:creationId xmlns:a16="http://schemas.microsoft.com/office/drawing/2014/main" id="{076EA08D-4926-4A54-A1ED-31258B08199B}"/>
              </a:ext>
            </a:extLst>
          </p:cNvPr>
          <p:cNvCxnSpPr>
            <a:cxnSpLocks/>
          </p:cNvCxnSpPr>
          <p:nvPr/>
        </p:nvCxnSpPr>
        <p:spPr>
          <a:xfrm rot="21473402">
            <a:off x="2171163" y="3326364"/>
            <a:ext cx="4927600" cy="0"/>
          </a:xfrm>
          <a:prstGeom prst="line">
            <a:avLst/>
          </a:prstGeom>
          <a:ln w="38100">
            <a:solidFill>
              <a:schemeClr val="accent4">
                <a:lumMod val="25000"/>
              </a:schemeClr>
            </a:solidFill>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01A29B4B-D0C7-46D8-9A29-643CD1475A4A}"/>
              </a:ext>
            </a:extLst>
          </p:cNvPr>
          <p:cNvSpPr txBox="1"/>
          <p:nvPr/>
        </p:nvSpPr>
        <p:spPr>
          <a:xfrm rot="21473402">
            <a:off x="6804993" y="2774317"/>
            <a:ext cx="584200" cy="400110"/>
          </a:xfrm>
          <a:prstGeom prst="rect">
            <a:avLst/>
          </a:prstGeom>
          <a:noFill/>
        </p:spPr>
        <p:txBody>
          <a:bodyPr wrap="square" rtlCol="0">
            <a:spAutoFit/>
          </a:bodyPr>
          <a:lstStyle/>
          <a:p>
            <a:r>
              <a:rPr lang="en-US" sz="2000" b="1" dirty="0"/>
              <a:t>a</a:t>
            </a:r>
            <a:endParaRPr lang="vi-VN" sz="2000" b="1" dirty="0"/>
          </a:p>
        </p:txBody>
      </p:sp>
      <p:sp>
        <p:nvSpPr>
          <p:cNvPr id="16" name="Oval 15">
            <a:extLst>
              <a:ext uri="{FF2B5EF4-FFF2-40B4-BE49-F238E27FC236}">
                <a16:creationId xmlns:a16="http://schemas.microsoft.com/office/drawing/2014/main" id="{0A5D3C12-EC1A-4078-927B-BEC17071CB61}"/>
              </a:ext>
            </a:extLst>
          </p:cNvPr>
          <p:cNvSpPr/>
          <p:nvPr/>
        </p:nvSpPr>
        <p:spPr>
          <a:xfrm>
            <a:off x="3176215" y="3315377"/>
            <a:ext cx="100584" cy="91440"/>
          </a:xfrm>
          <a:prstGeom prst="ellipse">
            <a:avLst/>
          </a:prstGeom>
          <a:solidFill>
            <a:schemeClr val="accent4">
              <a:lumMod val="10000"/>
            </a:schemeClr>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sp>
        <p:nvSpPr>
          <p:cNvPr id="18" name="Oval 17">
            <a:extLst>
              <a:ext uri="{FF2B5EF4-FFF2-40B4-BE49-F238E27FC236}">
                <a16:creationId xmlns:a16="http://schemas.microsoft.com/office/drawing/2014/main" id="{21B5E7EA-66F3-4A67-B375-8B00BBCF811C}"/>
              </a:ext>
            </a:extLst>
          </p:cNvPr>
          <p:cNvSpPr/>
          <p:nvPr/>
        </p:nvSpPr>
        <p:spPr>
          <a:xfrm>
            <a:off x="5212334" y="3234316"/>
            <a:ext cx="100584" cy="92048"/>
          </a:xfrm>
          <a:prstGeom prst="ellipse">
            <a:avLst/>
          </a:prstGeom>
          <a:solidFill>
            <a:schemeClr val="accent4">
              <a:lumMod val="10000"/>
            </a:schemeClr>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spTree>
    <p:extLst>
      <p:ext uri="{BB962C8B-B14F-4D97-AF65-F5344CB8AC3E}">
        <p14:creationId xmlns:p14="http://schemas.microsoft.com/office/powerpoint/2010/main" val="425553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randombar(horizontal)">
                                      <p:cBhvr>
                                        <p:cTn id="29" dur="500"/>
                                        <p:tgtEl>
                                          <p:spTgt spid="16"/>
                                        </p:tgtEl>
                                      </p:cBhvr>
                                    </p:animEffect>
                                  </p:childTnLst>
                                </p:cTn>
                              </p:par>
                            </p:childTnLst>
                          </p:cTn>
                        </p:par>
                        <p:par>
                          <p:cTn id="30" fill="hold">
                            <p:stCondLst>
                              <p:cond delay="500"/>
                            </p:stCondLst>
                            <p:childTnLst>
                              <p:par>
                                <p:cTn id="31" presetID="14" presetClass="entr" presetSubtype="1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randombar(horizontal)">
                                      <p:cBhvr>
                                        <p:cTn id="33" dur="500"/>
                                        <p:tgtEl>
                                          <p:spTgt spid="17"/>
                                        </p:tgtEl>
                                      </p:cBhvr>
                                    </p:animEffect>
                                  </p:childTnLst>
                                </p:cTn>
                              </p:par>
                            </p:childTnLst>
                          </p:cTn>
                        </p:par>
                        <p:par>
                          <p:cTn id="34" fill="hold">
                            <p:stCondLst>
                              <p:cond delay="1000"/>
                            </p:stCondLst>
                            <p:childTnLst>
                              <p:par>
                                <p:cTn id="35" presetID="14" presetClass="entr" presetSubtype="1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randombar(horizontal)">
                                      <p:cBhvr>
                                        <p:cTn id="37" dur="500"/>
                                        <p:tgtEl>
                                          <p:spTgt spid="18"/>
                                        </p:tgtEl>
                                      </p:cBhvr>
                                    </p:animEffect>
                                  </p:childTnLst>
                                </p:cTn>
                              </p:par>
                            </p:childTnLst>
                          </p:cTn>
                        </p:par>
                        <p:par>
                          <p:cTn id="38" fill="hold">
                            <p:stCondLst>
                              <p:cond delay="1500"/>
                            </p:stCondLst>
                            <p:childTnLst>
                              <p:par>
                                <p:cTn id="39" presetID="14" presetClass="entr" presetSubtype="1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randombar(horizontal)">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1000" fill="hold"/>
                                        <p:tgtEl>
                                          <p:spTgt spid="24"/>
                                        </p:tgtEl>
                                        <p:attrNameLst>
                                          <p:attrName>ppt_x</p:attrName>
                                        </p:attrNameLst>
                                      </p:cBhvr>
                                      <p:tavLst>
                                        <p:tav tm="0">
                                          <p:val>
                                            <p:strVal val="#ppt_x"/>
                                          </p:val>
                                        </p:tav>
                                        <p:tav tm="100000">
                                          <p:val>
                                            <p:strVal val="#ppt_x"/>
                                          </p:val>
                                        </p:tav>
                                      </p:tavLst>
                                    </p:anim>
                                    <p:anim calcmode="lin" valueType="num">
                                      <p:cBhvr additive="base">
                                        <p:cTn id="47" dur="1000" fill="hold"/>
                                        <p:tgtEl>
                                          <p:spTgt spid="24"/>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1000" fill="hold"/>
                                        <p:tgtEl>
                                          <p:spTgt spid="23"/>
                                        </p:tgtEl>
                                        <p:attrNameLst>
                                          <p:attrName>ppt_x</p:attrName>
                                        </p:attrNameLst>
                                      </p:cBhvr>
                                      <p:tavLst>
                                        <p:tav tm="0">
                                          <p:val>
                                            <p:strVal val="#ppt_x"/>
                                          </p:val>
                                        </p:tav>
                                        <p:tav tm="100000">
                                          <p:val>
                                            <p:strVal val="#ppt_x"/>
                                          </p:val>
                                        </p:tav>
                                      </p:tavLst>
                                    </p:anim>
                                    <p:anim calcmode="lin" valueType="num">
                                      <p:cBhvr additive="base">
                                        <p:cTn id="51"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nodeType="clickEffect">
                                  <p:stCondLst>
                                    <p:cond delay="0"/>
                                  </p:stCondLst>
                                  <p:childTnLst>
                                    <p:animMotion origin="layout" path="M 0.00382 -0.0358 L 0.5441 -0.0358 " pathEditMode="relative" rAng="0" ptsTypes="AA">
                                      <p:cBhvr>
                                        <p:cTn id="55" dur="2000" fill="hold"/>
                                        <p:tgtEl>
                                          <p:spTgt spid="23"/>
                                        </p:tgtEl>
                                        <p:attrNameLst>
                                          <p:attrName>ppt_x</p:attrName>
                                          <p:attrName>ppt_y</p:attrName>
                                        </p:attrNameLst>
                                      </p:cBhvr>
                                      <p:rCtr x="27014" y="0"/>
                                    </p:animMotion>
                                  </p:childTnLst>
                                </p:cTn>
                              </p:par>
                              <p:par>
                                <p:cTn id="56" presetID="22" presetClass="entr" presetSubtype="8"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2000"/>
                                        <p:tgtEl>
                                          <p:spTgt spid="25"/>
                                        </p:tgtEl>
                                      </p:cBhvr>
                                    </p:animEffect>
                                  </p:childTnLst>
                                </p:cTn>
                              </p:par>
                            </p:childTnLst>
                          </p:cTn>
                        </p:par>
                        <p:par>
                          <p:cTn id="59" fill="hold">
                            <p:stCondLst>
                              <p:cond delay="2000"/>
                            </p:stCondLst>
                            <p:childTnLst>
                              <p:par>
                                <p:cTn id="60" presetID="14" presetClass="exit" presetSubtype="10" fill="hold" nodeType="afterEffect">
                                  <p:stCondLst>
                                    <p:cond delay="0"/>
                                  </p:stCondLst>
                                  <p:childTnLst>
                                    <p:animEffect transition="out" filter="randombar(horizontal)">
                                      <p:cBhvr>
                                        <p:cTn id="61" dur="500"/>
                                        <p:tgtEl>
                                          <p:spTgt spid="24"/>
                                        </p:tgtEl>
                                      </p:cBhvr>
                                    </p:animEffect>
                                    <p:set>
                                      <p:cBhvr>
                                        <p:cTn id="62" dur="1" fill="hold">
                                          <p:stCondLst>
                                            <p:cond delay="499"/>
                                          </p:stCondLst>
                                        </p:cTn>
                                        <p:tgtEl>
                                          <p:spTgt spid="24"/>
                                        </p:tgtEl>
                                        <p:attrNameLst>
                                          <p:attrName>style.visibility</p:attrName>
                                        </p:attrNameLst>
                                      </p:cBhvr>
                                      <p:to>
                                        <p:strVal val="hidden"/>
                                      </p:to>
                                    </p:set>
                                  </p:childTnLst>
                                </p:cTn>
                              </p:par>
                            </p:childTnLst>
                          </p:cTn>
                        </p:par>
                        <p:par>
                          <p:cTn id="63" fill="hold">
                            <p:stCondLst>
                              <p:cond delay="2500"/>
                            </p:stCondLst>
                            <p:childTnLst>
                              <p:par>
                                <p:cTn id="64" presetID="14" presetClass="exit" presetSubtype="10" fill="hold" nodeType="afterEffect">
                                  <p:stCondLst>
                                    <p:cond delay="0"/>
                                  </p:stCondLst>
                                  <p:childTnLst>
                                    <p:animEffect transition="out" filter="randombar(horizontal)">
                                      <p:cBhvr>
                                        <p:cTn id="65" dur="500"/>
                                        <p:tgtEl>
                                          <p:spTgt spid="23"/>
                                        </p:tgtEl>
                                      </p:cBhvr>
                                    </p:animEffect>
                                    <p:set>
                                      <p:cBhvr>
                                        <p:cTn id="66" dur="1" fill="hold">
                                          <p:stCondLst>
                                            <p:cond delay="499"/>
                                          </p:stCondLst>
                                        </p:cTn>
                                        <p:tgtEl>
                                          <p:spTgt spid="23"/>
                                        </p:tgtEl>
                                        <p:attrNameLst>
                                          <p:attrName>style.visibility</p:attrName>
                                        </p:attrNameLst>
                                      </p:cBhvr>
                                      <p:to>
                                        <p:strVal val="hidden"/>
                                      </p:to>
                                    </p:set>
                                  </p:childTnLst>
                                </p:cTn>
                              </p:par>
                            </p:childTnLst>
                          </p:cTn>
                        </p:par>
                        <p:par>
                          <p:cTn id="67" fill="hold">
                            <p:stCondLst>
                              <p:cond delay="3000"/>
                            </p:stCondLst>
                            <p:childTnLst>
                              <p:par>
                                <p:cTn id="68" presetID="14" presetClass="entr" presetSubtype="1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randombar(horizontal)">
                                      <p:cBhvr>
                                        <p:cTn id="7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7" grpId="0"/>
      <p:bldP spid="19" grpId="0"/>
      <p:bldP spid="26" grpId="0"/>
      <p:bldP spid="16"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A4A3B7C-1CEB-4A07-B286-47DA5970EB3F}"/>
              </a:ext>
            </a:extLst>
          </p:cNvPr>
          <p:cNvGrpSpPr/>
          <p:nvPr/>
        </p:nvGrpSpPr>
        <p:grpSpPr>
          <a:xfrm>
            <a:off x="405478" y="260315"/>
            <a:ext cx="8573422" cy="716987"/>
            <a:chOff x="1627666" y="2571750"/>
            <a:chExt cx="6799817" cy="524699"/>
          </a:xfrm>
        </p:grpSpPr>
        <p:sp>
          <p:nvSpPr>
            <p:cNvPr id="5" name="Freeform 3">
              <a:extLst>
                <a:ext uri="{FF2B5EF4-FFF2-40B4-BE49-F238E27FC236}">
                  <a16:creationId xmlns:a16="http://schemas.microsoft.com/office/drawing/2014/main" id="{84B17A7E-35D9-49FD-B6BD-B917EAF9321B}"/>
                </a:ext>
              </a:extLst>
            </p:cNvPr>
            <p:cNvSpPr/>
            <p:nvPr/>
          </p:nvSpPr>
          <p:spPr>
            <a:xfrm>
              <a:off x="1627666" y="2571751"/>
              <a:ext cx="6799817" cy="524698"/>
            </a:xfrm>
            <a:custGeom>
              <a:avLst/>
              <a:gdLst/>
              <a:ahLst/>
              <a:cxnLst/>
              <a:rect l="l" t="t" r="r" b="b"/>
              <a:pathLst>
                <a:path w="2063458" h="2203873">
                  <a:moveTo>
                    <a:pt x="0" y="0"/>
                  </a:moveTo>
                  <a:lnTo>
                    <a:pt x="2063458" y="0"/>
                  </a:lnTo>
                  <a:lnTo>
                    <a:pt x="2063458" y="2203873"/>
                  </a:lnTo>
                  <a:lnTo>
                    <a:pt x="0" y="2203873"/>
                  </a:lnTo>
                  <a:close/>
                </a:path>
              </a:pathLst>
            </a:custGeom>
            <a:solidFill>
              <a:srgbClr val="CCFF99"/>
            </a:solidFill>
          </p:spPr>
          <p:txBody>
            <a:bodyPr/>
            <a:lstStyle/>
            <a:p>
              <a:pPr marL="0" marR="0" algn="ctr">
                <a:lnSpc>
                  <a:spcPct val="135000"/>
                </a:lnSpc>
                <a:spcBef>
                  <a:spcPts val="600"/>
                </a:spcBef>
                <a:spcAft>
                  <a:spcPts val="600"/>
                </a:spcAft>
              </a:pPr>
              <a:r>
                <a:rPr lang="en-US" sz="2000" dirty="0">
                  <a:solidFill>
                    <a:schemeClr val="tx2"/>
                  </a:solidFill>
                  <a:effectLst/>
                  <a:latin typeface="+mj-lt"/>
                  <a:ea typeface="Times New Roman" panose="02020603050405020304" pitchFamily="18" charset="0"/>
                </a:rPr>
                <a:t>           </a:t>
              </a:r>
              <a:endParaRPr lang="en-US" sz="2000" b="1" dirty="0">
                <a:solidFill>
                  <a:schemeClr val="tx2"/>
                </a:solidFill>
                <a:effectLst/>
                <a:latin typeface="+mj-lt"/>
                <a:ea typeface="Calibri" panose="020F0502020204030204" pitchFamily="34" charset="0"/>
              </a:endParaRPr>
            </a:p>
          </p:txBody>
        </p:sp>
        <p:pic>
          <p:nvPicPr>
            <p:cNvPr id="6" name="Picture 5">
              <a:extLst>
                <a:ext uri="{FF2B5EF4-FFF2-40B4-BE49-F238E27FC236}">
                  <a16:creationId xmlns:a16="http://schemas.microsoft.com/office/drawing/2014/main" id="{48B73F70-D363-454F-80B9-26D9492E2925}"/>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400000"/>
                      </a14:imgEffect>
                    </a14:imgLayer>
                  </a14:imgProps>
                </a:ext>
              </a:extLst>
            </a:blip>
            <a:stretch>
              <a:fillRect/>
            </a:stretch>
          </p:blipFill>
          <p:spPr>
            <a:xfrm>
              <a:off x="1627666" y="2571750"/>
              <a:ext cx="542327" cy="497183"/>
            </a:xfrm>
            <a:prstGeom prst="rect">
              <a:avLst/>
            </a:prstGeom>
          </p:spPr>
        </p:pic>
      </p:grpSp>
      <p:sp>
        <p:nvSpPr>
          <p:cNvPr id="7" name="TextBox 6">
            <a:extLst>
              <a:ext uri="{FF2B5EF4-FFF2-40B4-BE49-F238E27FC236}">
                <a16:creationId xmlns:a16="http://schemas.microsoft.com/office/drawing/2014/main" id="{5C9AFE10-7028-47E8-BDA4-2796A5A90CD8}"/>
              </a:ext>
            </a:extLst>
          </p:cNvPr>
          <p:cNvSpPr txBox="1"/>
          <p:nvPr/>
        </p:nvSpPr>
        <p:spPr>
          <a:xfrm>
            <a:off x="1088619" y="352736"/>
            <a:ext cx="7800511" cy="494046"/>
          </a:xfrm>
          <a:prstGeom prst="rect">
            <a:avLst/>
          </a:prstGeom>
          <a:noFill/>
        </p:spPr>
        <p:txBody>
          <a:bodyPr wrap="square" rtlCol="0">
            <a:spAutoFit/>
          </a:bodyPr>
          <a:lstStyle/>
          <a:p>
            <a:pPr algn="just">
              <a:lnSpc>
                <a:spcPct val="120000"/>
              </a:lnSpc>
            </a:pPr>
            <a:r>
              <a:rPr lang="en-US" sz="2400" dirty="0" err="1"/>
              <a:t>Có</a:t>
            </a:r>
            <a:r>
              <a:rPr lang="en-US" sz="2400" dirty="0"/>
              <a:t> </a:t>
            </a:r>
            <a:r>
              <a:rPr lang="en-US" sz="2400" dirty="0" err="1"/>
              <a:t>một</a:t>
            </a:r>
            <a:r>
              <a:rPr lang="en-US" sz="2400" dirty="0"/>
              <a:t> </a:t>
            </a:r>
            <a:r>
              <a:rPr lang="en-US" sz="2400" dirty="0" err="1"/>
              <a:t>và</a:t>
            </a:r>
            <a:r>
              <a:rPr lang="en-US" sz="2400" dirty="0"/>
              <a:t> </a:t>
            </a:r>
            <a:r>
              <a:rPr lang="en-US" sz="2400" dirty="0" err="1"/>
              <a:t>chỉ</a:t>
            </a:r>
            <a:r>
              <a:rPr lang="en-US" sz="2400" dirty="0"/>
              <a:t> </a:t>
            </a:r>
            <a:r>
              <a:rPr lang="en-US" sz="2400" dirty="0" err="1"/>
              <a:t>một</a:t>
            </a:r>
            <a:r>
              <a:rPr lang="en-US" sz="2400" dirty="0"/>
              <a:t> </a:t>
            </a:r>
            <a:r>
              <a:rPr lang="en-US" sz="2400" dirty="0" err="1"/>
              <a:t>đường</a:t>
            </a:r>
            <a:r>
              <a:rPr lang="en-US" sz="2400" dirty="0"/>
              <a:t> </a:t>
            </a:r>
            <a:r>
              <a:rPr lang="en-US" sz="2400" dirty="0" err="1"/>
              <a:t>thẳng</a:t>
            </a:r>
            <a:r>
              <a:rPr lang="en-US" sz="2400" dirty="0"/>
              <a:t> </a:t>
            </a:r>
            <a:r>
              <a:rPr lang="en-US" sz="2400" dirty="0" err="1"/>
              <a:t>đi</a:t>
            </a:r>
            <a:r>
              <a:rPr lang="en-US" sz="2400" dirty="0"/>
              <a:t> qua </a:t>
            </a:r>
            <a:r>
              <a:rPr lang="en-US" sz="2400" dirty="0" err="1"/>
              <a:t>hai</a:t>
            </a:r>
            <a:r>
              <a:rPr lang="en-US" sz="2400" dirty="0"/>
              <a:t> </a:t>
            </a:r>
            <a:r>
              <a:rPr lang="en-US" sz="2400" dirty="0" err="1"/>
              <a:t>điểm</a:t>
            </a:r>
            <a:r>
              <a:rPr lang="en-US" sz="2400" dirty="0"/>
              <a:t> A </a:t>
            </a:r>
            <a:r>
              <a:rPr lang="en-US" sz="2400" dirty="0" err="1"/>
              <a:t>và</a:t>
            </a:r>
            <a:r>
              <a:rPr lang="en-US" sz="2400" dirty="0"/>
              <a:t> B</a:t>
            </a:r>
            <a:endParaRPr lang="en-US" sz="2400" b="1" dirty="0"/>
          </a:p>
        </p:txBody>
      </p:sp>
      <p:pic>
        <p:nvPicPr>
          <p:cNvPr id="17" name="Picture 16">
            <a:extLst>
              <a:ext uri="{FF2B5EF4-FFF2-40B4-BE49-F238E27FC236}">
                <a16:creationId xmlns:a16="http://schemas.microsoft.com/office/drawing/2014/main" id="{DF4A62C3-EB94-4BCC-B49A-5E2E4AE64A8A}"/>
              </a:ext>
            </a:extLst>
          </p:cNvPr>
          <p:cNvPicPr>
            <a:picLocks noChangeAspect="1"/>
          </p:cNvPicPr>
          <p:nvPr/>
        </p:nvPicPr>
        <p:blipFill>
          <a:blip r:embed="rId4"/>
          <a:stretch>
            <a:fillRect/>
          </a:stretch>
        </p:blipFill>
        <p:spPr>
          <a:xfrm>
            <a:off x="2266188" y="1295933"/>
            <a:ext cx="4611624" cy="772668"/>
          </a:xfrm>
          <a:prstGeom prst="rect">
            <a:avLst/>
          </a:prstGeom>
        </p:spPr>
      </p:pic>
    </p:spTree>
    <p:extLst>
      <p:ext uri="{BB962C8B-B14F-4D97-AF65-F5344CB8AC3E}">
        <p14:creationId xmlns:p14="http://schemas.microsoft.com/office/powerpoint/2010/main" val="427874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4F9CCE1-AAFB-419F-AF1A-20C6F3F40E00}"/>
              </a:ext>
            </a:extLst>
          </p:cNvPr>
          <p:cNvSpPr/>
          <p:nvPr/>
        </p:nvSpPr>
        <p:spPr>
          <a:xfrm>
            <a:off x="247775" y="103997"/>
            <a:ext cx="2559050" cy="51610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2060"/>
                </a:solidFill>
                <a:effectLst/>
                <a:uLnTx/>
                <a:uFillTx/>
                <a:latin typeface="Arial"/>
                <a:ea typeface="+mn-ea"/>
                <a:cs typeface="+mn-cs"/>
                <a:sym typeface="Arial"/>
              </a:rPr>
              <a:t>LUYỆN TẬP 4</a:t>
            </a:r>
            <a:endParaRPr kumimoji="0" lang="vi-VN" sz="2400" b="1" i="0" u="none" strike="noStrike" kern="0" cap="none" spc="0" normalizeH="0" baseline="0" noProof="0" dirty="0">
              <a:ln>
                <a:noFill/>
              </a:ln>
              <a:solidFill>
                <a:srgbClr val="002060"/>
              </a:solidFill>
              <a:effectLst/>
              <a:uLnTx/>
              <a:uFillTx/>
              <a:latin typeface="Arial" panose="020B0604020202020204" pitchFamily="34" charset="0"/>
              <a:ea typeface="+mn-ea"/>
              <a:cs typeface="+mn-cs"/>
              <a:sym typeface="Arial"/>
            </a:endParaRPr>
          </a:p>
        </p:txBody>
      </p:sp>
      <p:sp>
        <p:nvSpPr>
          <p:cNvPr id="3" name="TextBox 2">
            <a:extLst>
              <a:ext uri="{FF2B5EF4-FFF2-40B4-BE49-F238E27FC236}">
                <a16:creationId xmlns:a16="http://schemas.microsoft.com/office/drawing/2014/main" id="{1C5C77AD-1304-47B0-BC43-E30930785B14}"/>
              </a:ext>
            </a:extLst>
          </p:cNvPr>
          <p:cNvSpPr txBox="1"/>
          <p:nvPr/>
        </p:nvSpPr>
        <p:spPr>
          <a:xfrm>
            <a:off x="247774" y="806102"/>
            <a:ext cx="86168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000000"/>
                </a:solidFill>
                <a:effectLst/>
                <a:uLnTx/>
                <a:uFillTx/>
                <a:latin typeface="Arial"/>
                <a:cs typeface="Arial"/>
                <a:sym typeface="Arial"/>
              </a:rPr>
              <a:t>Trong</a:t>
            </a:r>
            <a:r>
              <a:rPr kumimoji="0" lang="en-US" sz="2400" b="0" i="0" u="none" strike="noStrike" kern="0" cap="none" spc="0" normalizeH="0" baseline="0" noProof="0" dirty="0">
                <a:ln>
                  <a:noFill/>
                </a:ln>
                <a:solidFill>
                  <a:srgbClr val="000000"/>
                </a:solidFill>
                <a:effectLst/>
                <a:uLnTx/>
                <a:uFillTx/>
                <a:latin typeface="Arial"/>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cs typeface="Arial"/>
                <a:sym typeface="Arial"/>
              </a:rPr>
              <a:t>hình</a:t>
            </a:r>
            <a:r>
              <a:rPr kumimoji="0" lang="en-US" sz="2400" b="0" i="0" u="none" strike="noStrike" kern="0" cap="none" spc="0" normalizeH="0" noProof="0" dirty="0">
                <a:ln>
                  <a:noFill/>
                </a:ln>
                <a:solidFill>
                  <a:srgbClr val="000000"/>
                </a:solidFill>
                <a:effectLst/>
                <a:uLnTx/>
                <a:uFillTx/>
                <a:latin typeface="Arial"/>
                <a:cs typeface="Arial"/>
                <a:sym typeface="Arial"/>
              </a:rPr>
              <a:t> 14 </a:t>
            </a:r>
            <a:r>
              <a:rPr kumimoji="0" lang="en-US" sz="2400" b="0" i="0" u="none" strike="noStrike" kern="0" cap="none" spc="0" normalizeH="0" noProof="0" dirty="0" err="1">
                <a:ln>
                  <a:noFill/>
                </a:ln>
                <a:solidFill>
                  <a:srgbClr val="000000"/>
                </a:solidFill>
                <a:effectLst/>
                <a:uLnTx/>
                <a:uFillTx/>
                <a:latin typeface="Arial"/>
                <a:cs typeface="Arial"/>
                <a:sym typeface="Arial"/>
              </a:rPr>
              <a:t>có</a:t>
            </a:r>
            <a:r>
              <a:rPr kumimoji="0" lang="en-US" sz="2400" b="0" i="0" u="none" strike="noStrike" kern="0" cap="none" spc="0" normalizeH="0" noProof="0" dirty="0">
                <a:ln>
                  <a:noFill/>
                </a:ln>
                <a:solidFill>
                  <a:srgbClr val="000000"/>
                </a:solidFill>
                <a:effectLst/>
                <a:uLnTx/>
                <a:uFillTx/>
                <a:latin typeface="Arial"/>
                <a:cs typeface="Arial"/>
                <a:sym typeface="Arial"/>
              </a:rPr>
              <a:t> </a:t>
            </a:r>
            <a:r>
              <a:rPr kumimoji="0" lang="en-US" sz="2400" b="0" i="0" u="none" strike="noStrike" kern="0" cap="none" spc="0" normalizeH="0" noProof="0" dirty="0" err="1">
                <a:ln>
                  <a:noFill/>
                </a:ln>
                <a:solidFill>
                  <a:srgbClr val="000000"/>
                </a:solidFill>
                <a:effectLst/>
                <a:uLnTx/>
                <a:uFillTx/>
                <a:latin typeface="Arial"/>
                <a:cs typeface="Arial"/>
                <a:sym typeface="Arial"/>
              </a:rPr>
              <a:t>những</a:t>
            </a:r>
            <a:r>
              <a:rPr kumimoji="0" lang="en-US" sz="2400" b="0" i="0" u="none" strike="noStrike" kern="0" cap="none" spc="0" normalizeH="0" noProof="0" dirty="0">
                <a:ln>
                  <a:noFill/>
                </a:ln>
                <a:solidFill>
                  <a:srgbClr val="000000"/>
                </a:solidFill>
                <a:effectLst/>
                <a:uLnTx/>
                <a:uFillTx/>
                <a:latin typeface="Arial"/>
                <a:cs typeface="Arial"/>
                <a:sym typeface="Arial"/>
              </a:rPr>
              <a:t> </a:t>
            </a:r>
            <a:r>
              <a:rPr kumimoji="0" lang="en-US" sz="2400" b="0" i="0" u="none" strike="noStrike" kern="0" cap="none" spc="0" normalizeH="0" noProof="0" dirty="0" err="1">
                <a:ln>
                  <a:noFill/>
                </a:ln>
                <a:solidFill>
                  <a:srgbClr val="000000"/>
                </a:solidFill>
                <a:effectLst/>
                <a:uLnTx/>
                <a:uFillTx/>
                <a:latin typeface="Arial"/>
                <a:cs typeface="Arial"/>
                <a:sym typeface="Arial"/>
              </a:rPr>
              <a:t>đường</a:t>
            </a:r>
            <a:r>
              <a:rPr kumimoji="0" lang="en-US" sz="2400" b="0" i="0" u="none" strike="noStrike" kern="0" cap="none" spc="0" normalizeH="0" noProof="0" dirty="0">
                <a:ln>
                  <a:noFill/>
                </a:ln>
                <a:solidFill>
                  <a:srgbClr val="000000"/>
                </a:solidFill>
                <a:effectLst/>
                <a:uLnTx/>
                <a:uFillTx/>
                <a:latin typeface="Arial"/>
                <a:cs typeface="Arial"/>
                <a:sym typeface="Arial"/>
              </a:rPr>
              <a:t> </a:t>
            </a:r>
            <a:r>
              <a:rPr kumimoji="0" lang="en-US" sz="2400" b="0" i="0" u="none" strike="noStrike" kern="0" cap="none" spc="0" normalizeH="0" noProof="0" dirty="0" err="1">
                <a:ln>
                  <a:noFill/>
                </a:ln>
                <a:solidFill>
                  <a:srgbClr val="000000"/>
                </a:solidFill>
                <a:effectLst/>
                <a:uLnTx/>
                <a:uFillTx/>
                <a:latin typeface="Arial"/>
                <a:cs typeface="Arial"/>
                <a:sym typeface="Arial"/>
              </a:rPr>
              <a:t>thẳng</a:t>
            </a:r>
            <a:r>
              <a:rPr kumimoji="0" lang="en-US" sz="2400" b="0" i="0" u="none" strike="noStrike" kern="0" cap="none" spc="0" normalizeH="0" noProof="0" dirty="0">
                <a:ln>
                  <a:noFill/>
                </a:ln>
                <a:solidFill>
                  <a:srgbClr val="000000"/>
                </a:solidFill>
                <a:effectLst/>
                <a:uLnTx/>
                <a:uFillTx/>
                <a:latin typeface="Arial"/>
                <a:cs typeface="Arial"/>
                <a:sym typeface="Arial"/>
              </a:rPr>
              <a:t> </a:t>
            </a:r>
            <a:r>
              <a:rPr kumimoji="0" lang="en-US" sz="2400" b="0" i="0" u="none" strike="noStrike" kern="0" cap="none" spc="0" normalizeH="0" noProof="0" dirty="0" err="1">
                <a:ln>
                  <a:noFill/>
                </a:ln>
                <a:solidFill>
                  <a:srgbClr val="000000"/>
                </a:solidFill>
                <a:effectLst/>
                <a:uLnTx/>
                <a:uFillTx/>
                <a:latin typeface="Arial"/>
                <a:cs typeface="Arial"/>
                <a:sym typeface="Arial"/>
              </a:rPr>
              <a:t>nào</a:t>
            </a:r>
            <a:r>
              <a:rPr kumimoji="0" lang="en-US" sz="2400" b="0" i="0" u="none" strike="noStrike" kern="0" cap="none" spc="0" normalizeH="0" noProof="0" dirty="0">
                <a:ln>
                  <a:noFill/>
                </a:ln>
                <a:solidFill>
                  <a:srgbClr val="000000"/>
                </a:solidFill>
                <a:effectLst/>
                <a:uLnTx/>
                <a:uFillTx/>
                <a:latin typeface="Arial"/>
                <a:cs typeface="Arial"/>
                <a:sym typeface="Arial"/>
              </a:rPr>
              <a:t>?</a:t>
            </a:r>
            <a:endParaRPr kumimoji="0" lang="vi-VN" sz="2400" b="0" i="0" u="none" strike="noStrike" kern="0" cap="none" spc="0" normalizeH="0" baseline="0" noProof="0" dirty="0">
              <a:ln>
                <a:noFill/>
              </a:ln>
              <a:solidFill>
                <a:srgbClr val="000000"/>
              </a:solidFill>
              <a:effectLst/>
              <a:uLnTx/>
              <a:uFillTx/>
              <a:latin typeface="Arial"/>
              <a:cs typeface="Arial"/>
              <a:sym typeface="Arial"/>
            </a:endParaRPr>
          </a:p>
        </p:txBody>
      </p:sp>
      <p:sp>
        <p:nvSpPr>
          <p:cNvPr id="4" name="TextBox 3">
            <a:extLst>
              <a:ext uri="{FF2B5EF4-FFF2-40B4-BE49-F238E27FC236}">
                <a16:creationId xmlns:a16="http://schemas.microsoft.com/office/drawing/2014/main" id="{C4B90101-0D03-4DC1-ACCC-10D8DA52F9A5}"/>
              </a:ext>
            </a:extLst>
          </p:cNvPr>
          <p:cNvSpPr txBox="1"/>
          <p:nvPr/>
        </p:nvSpPr>
        <p:spPr>
          <a:xfrm>
            <a:off x="3811303" y="3069226"/>
            <a:ext cx="12319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sng" strike="noStrike" kern="0" cap="none" spc="0" normalizeH="0" baseline="0" noProof="0" dirty="0" err="1">
                <a:ln>
                  <a:noFill/>
                </a:ln>
                <a:solidFill>
                  <a:srgbClr val="4657B0"/>
                </a:solidFill>
                <a:effectLst/>
                <a:uLnTx/>
                <a:uFillTx/>
                <a:latin typeface="Arial"/>
                <a:cs typeface="Arial"/>
                <a:sym typeface="Arial"/>
              </a:rPr>
              <a:t>Giải</a:t>
            </a:r>
            <a:r>
              <a:rPr kumimoji="0" lang="en-US" sz="2400" b="1" i="0" u="sng" strike="noStrike" kern="0" cap="none" spc="0" normalizeH="0" baseline="0" noProof="0" dirty="0">
                <a:ln>
                  <a:noFill/>
                </a:ln>
                <a:solidFill>
                  <a:srgbClr val="4657B0"/>
                </a:solidFill>
                <a:effectLst/>
                <a:uLnTx/>
                <a:uFillTx/>
                <a:latin typeface="Arial"/>
                <a:cs typeface="Arial"/>
                <a:sym typeface="Arial"/>
              </a:rPr>
              <a:t>:</a:t>
            </a:r>
            <a:endParaRPr kumimoji="0" lang="vi-VN" sz="2400" b="1" i="0" u="sng" strike="noStrike" kern="0" cap="none" spc="0" normalizeH="0" baseline="0" noProof="0" dirty="0">
              <a:ln>
                <a:noFill/>
              </a:ln>
              <a:solidFill>
                <a:srgbClr val="4657B0"/>
              </a:solidFill>
              <a:effectLst/>
              <a:uLnTx/>
              <a:uFillTx/>
              <a:latin typeface="Arial"/>
              <a:cs typeface="Arial"/>
              <a:sym typeface="Arial"/>
            </a:endParaRPr>
          </a:p>
        </p:txBody>
      </p:sp>
      <p:grpSp>
        <p:nvGrpSpPr>
          <p:cNvPr id="10" name="Group 9">
            <a:extLst>
              <a:ext uri="{FF2B5EF4-FFF2-40B4-BE49-F238E27FC236}">
                <a16:creationId xmlns:a16="http://schemas.microsoft.com/office/drawing/2014/main" id="{D31A50F1-75EA-4370-8C7B-EB4429A7EE31}"/>
              </a:ext>
            </a:extLst>
          </p:cNvPr>
          <p:cNvGrpSpPr/>
          <p:nvPr/>
        </p:nvGrpSpPr>
        <p:grpSpPr>
          <a:xfrm>
            <a:off x="2678334" y="1234629"/>
            <a:ext cx="3327083" cy="1933187"/>
            <a:chOff x="0" y="0"/>
            <a:chExt cx="1688465" cy="981075"/>
          </a:xfrm>
        </p:grpSpPr>
        <p:cxnSp>
          <p:nvCxnSpPr>
            <p:cNvPr id="11" name="Straight Connector 10">
              <a:extLst>
                <a:ext uri="{FF2B5EF4-FFF2-40B4-BE49-F238E27FC236}">
                  <a16:creationId xmlns:a16="http://schemas.microsoft.com/office/drawing/2014/main" id="{1ACE5803-F27A-4E9A-AB68-EA6528FF5307}"/>
                </a:ext>
              </a:extLst>
            </p:cNvPr>
            <p:cNvCxnSpPr/>
            <p:nvPr/>
          </p:nvCxnSpPr>
          <p:spPr>
            <a:xfrm flipH="1">
              <a:off x="0" y="123825"/>
              <a:ext cx="1360805" cy="80010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57D69700-B19A-4F05-9CE8-B2253B9DFBA9}"/>
                </a:ext>
              </a:extLst>
            </p:cNvPr>
            <p:cNvCxnSpPr/>
            <p:nvPr/>
          </p:nvCxnSpPr>
          <p:spPr>
            <a:xfrm>
              <a:off x="781050" y="123825"/>
              <a:ext cx="857250" cy="85725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D19F143D-12C1-49F8-95F4-A34E55AD3076}"/>
                </a:ext>
              </a:extLst>
            </p:cNvPr>
            <p:cNvCxnSpPr/>
            <p:nvPr/>
          </p:nvCxnSpPr>
          <p:spPr>
            <a:xfrm>
              <a:off x="9525" y="704850"/>
              <a:ext cx="1678940" cy="0"/>
            </a:xfrm>
            <a:prstGeom prst="line">
              <a:avLst/>
            </a:prstGeom>
          </p:spPr>
          <p:style>
            <a:lnRef idx="1">
              <a:schemeClr val="dk1"/>
            </a:lnRef>
            <a:fillRef idx="0">
              <a:schemeClr val="dk1"/>
            </a:fillRef>
            <a:effectRef idx="0">
              <a:schemeClr val="dk1"/>
            </a:effectRef>
            <a:fontRef idx="minor">
              <a:schemeClr val="tx1"/>
            </a:fontRef>
          </p:style>
        </p:cxnSp>
        <p:sp>
          <p:nvSpPr>
            <p:cNvPr id="16" name="Oval 15">
              <a:extLst>
                <a:ext uri="{FF2B5EF4-FFF2-40B4-BE49-F238E27FC236}">
                  <a16:creationId xmlns:a16="http://schemas.microsoft.com/office/drawing/2014/main" id="{4657745C-4A94-47E3-A809-5C5B001A6F59}"/>
                </a:ext>
              </a:extLst>
            </p:cNvPr>
            <p:cNvSpPr/>
            <p:nvPr/>
          </p:nvSpPr>
          <p:spPr>
            <a:xfrm>
              <a:off x="962025" y="314325"/>
              <a:ext cx="45085" cy="45085"/>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Oval 16">
              <a:extLst>
                <a:ext uri="{FF2B5EF4-FFF2-40B4-BE49-F238E27FC236}">
                  <a16:creationId xmlns:a16="http://schemas.microsoft.com/office/drawing/2014/main" id="{0646912C-95A1-4E3F-8F0A-7F8AF9C4A1D7}"/>
                </a:ext>
              </a:extLst>
            </p:cNvPr>
            <p:cNvSpPr/>
            <p:nvPr/>
          </p:nvSpPr>
          <p:spPr>
            <a:xfrm>
              <a:off x="314325" y="685800"/>
              <a:ext cx="45085" cy="45085"/>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Oval 17">
              <a:extLst>
                <a:ext uri="{FF2B5EF4-FFF2-40B4-BE49-F238E27FC236}">
                  <a16:creationId xmlns:a16="http://schemas.microsoft.com/office/drawing/2014/main" id="{F6082F18-E2C8-4EED-9054-FAE93C141252}"/>
                </a:ext>
              </a:extLst>
            </p:cNvPr>
            <p:cNvSpPr/>
            <p:nvPr/>
          </p:nvSpPr>
          <p:spPr>
            <a:xfrm>
              <a:off x="1343025" y="676275"/>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Text Box 299">
              <a:extLst>
                <a:ext uri="{FF2B5EF4-FFF2-40B4-BE49-F238E27FC236}">
                  <a16:creationId xmlns:a16="http://schemas.microsoft.com/office/drawing/2014/main" id="{0F8FBCAE-21F9-4A27-A61B-B385D40D2065}"/>
                </a:ext>
              </a:extLst>
            </p:cNvPr>
            <p:cNvSpPr txBox="1"/>
            <p:nvPr/>
          </p:nvSpPr>
          <p:spPr>
            <a:xfrm>
              <a:off x="819150" y="0"/>
              <a:ext cx="381000"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1400">
                  <a:solidFill>
                    <a:srgbClr val="000000"/>
                  </a:solidFill>
                  <a:effectLst/>
                  <a:latin typeface="Times New Roman" panose="02020603050405020304" pitchFamily="18" charset="0"/>
                  <a:ea typeface="Calibri" panose="020F0502020204030204" pitchFamily="34" charset="0"/>
                </a:rPr>
                <a:t>M</a:t>
              </a:r>
              <a:endParaRPr lang="en-US" sz="1400">
                <a:solidFill>
                  <a:srgbClr val="000000"/>
                </a:solidFill>
                <a:effectLst/>
                <a:latin typeface="Times New Roman" panose="02020603050405020304" pitchFamily="18" charset="0"/>
                <a:ea typeface="Calibri" panose="020F0502020204030204" pitchFamily="34" charset="0"/>
              </a:endParaRPr>
            </a:p>
          </p:txBody>
        </p:sp>
        <p:sp>
          <p:nvSpPr>
            <p:cNvPr id="20" name="Text Box 300">
              <a:extLst>
                <a:ext uri="{FF2B5EF4-FFF2-40B4-BE49-F238E27FC236}">
                  <a16:creationId xmlns:a16="http://schemas.microsoft.com/office/drawing/2014/main" id="{C905DBDE-38BD-4A55-BD2E-576AC434CB5B}"/>
                </a:ext>
              </a:extLst>
            </p:cNvPr>
            <p:cNvSpPr txBox="1"/>
            <p:nvPr/>
          </p:nvSpPr>
          <p:spPr>
            <a:xfrm>
              <a:off x="85725" y="400050"/>
              <a:ext cx="381000"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1400">
                  <a:solidFill>
                    <a:srgbClr val="000000"/>
                  </a:solidFill>
                  <a:effectLst/>
                  <a:latin typeface="Times New Roman" panose="02020603050405020304" pitchFamily="18" charset="0"/>
                  <a:ea typeface="Calibri" panose="020F0502020204030204" pitchFamily="34" charset="0"/>
                </a:rPr>
                <a:t>N</a:t>
              </a:r>
              <a:endParaRPr lang="en-US" sz="1400">
                <a:solidFill>
                  <a:srgbClr val="000000"/>
                </a:solidFill>
                <a:effectLst/>
                <a:latin typeface="Times New Roman" panose="02020603050405020304" pitchFamily="18" charset="0"/>
                <a:ea typeface="Calibri" panose="020F0502020204030204" pitchFamily="34" charset="0"/>
              </a:endParaRPr>
            </a:p>
          </p:txBody>
        </p:sp>
        <p:sp>
          <p:nvSpPr>
            <p:cNvPr id="21" name="Text Box 301">
              <a:extLst>
                <a:ext uri="{FF2B5EF4-FFF2-40B4-BE49-F238E27FC236}">
                  <a16:creationId xmlns:a16="http://schemas.microsoft.com/office/drawing/2014/main" id="{BDECEA3A-13A7-4064-81B4-3844E7816CEB}"/>
                </a:ext>
              </a:extLst>
            </p:cNvPr>
            <p:cNvSpPr txBox="1"/>
            <p:nvPr/>
          </p:nvSpPr>
          <p:spPr>
            <a:xfrm>
              <a:off x="1307465" y="398144"/>
              <a:ext cx="381000"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1400">
                  <a:solidFill>
                    <a:srgbClr val="000000"/>
                  </a:solidFill>
                  <a:effectLst/>
                  <a:latin typeface="Times New Roman" panose="02020603050405020304" pitchFamily="18" charset="0"/>
                  <a:ea typeface="Calibri" panose="020F0502020204030204" pitchFamily="34" charset="0"/>
                </a:rPr>
                <a:t>P</a:t>
              </a:r>
              <a:endParaRPr lang="en-US" sz="1400">
                <a:solidFill>
                  <a:srgbClr val="000000"/>
                </a:solidFill>
                <a:effectLst/>
                <a:latin typeface="Times New Roman" panose="02020603050405020304" pitchFamily="18" charset="0"/>
                <a:ea typeface="Calibri" panose="020F0502020204030204" pitchFamily="34" charset="0"/>
              </a:endParaRPr>
            </a:p>
          </p:txBody>
        </p:sp>
      </p:grpSp>
    </p:spTree>
    <p:extLst>
      <p:ext uri="{BB962C8B-B14F-4D97-AF65-F5344CB8AC3E}">
        <p14:creationId xmlns:p14="http://schemas.microsoft.com/office/powerpoint/2010/main" val="182002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F34BCC7-031A-42CE-9D5F-6DA4A153F44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28846" y1="53846" x2="28846" y2="53846"/>
                        <a14:foregroundMark x1="21154" y1="73077" x2="21154" y2="73077"/>
                        <a14:foregroundMark x1="34615" y1="84615" x2="34615" y2="84615"/>
                        <a14:foregroundMark x1="57692" y1="76923" x2="57692" y2="76923"/>
                        <a14:foregroundMark x1="80769" y1="76923" x2="80769" y2="76923"/>
                        <a14:foregroundMark x1="75000" y1="46154" x2="75000" y2="46154"/>
                        <a14:foregroundMark x1="26923" y1="38462" x2="26923" y2="38462"/>
                        <a14:foregroundMark x1="19231" y1="61538" x2="19231" y2="61538"/>
                        <a14:foregroundMark x1="19231" y1="42308" x2="19231" y2="42308"/>
                        <a14:foregroundMark x1="19231" y1="42308" x2="19231" y2="42308"/>
                        <a14:foregroundMark x1="19231" y1="42308" x2="78846" y2="88462"/>
                        <a14:foregroundMark x1="13462" y1="57692" x2="13462" y2="57692"/>
                        <a14:foregroundMark x1="26923" y1="7692" x2="26923" y2="7692"/>
                        <a14:foregroundMark x1="17308" y1="61538" x2="17308" y2="61538"/>
                        <a14:foregroundMark x1="17308" y1="61538" x2="17308" y2="61538"/>
                        <a14:foregroundMark x1="13462" y1="46154" x2="13462" y2="46154"/>
                        <a14:foregroundMark x1="9615" y1="46154" x2="9615" y2="46154"/>
                        <a14:backgroundMark x1="26923" y1="7692" x2="26923" y2="7692"/>
                      </a14:backgroundRemoval>
                    </a14:imgEffect>
                  </a14:imgLayer>
                </a14:imgProps>
              </a:ext>
            </a:extLst>
          </a:blip>
          <a:stretch>
            <a:fillRect/>
          </a:stretch>
        </p:blipFill>
        <p:spPr>
          <a:xfrm>
            <a:off x="260350" y="700535"/>
            <a:ext cx="989502" cy="494751"/>
          </a:xfrm>
          <a:prstGeom prst="rect">
            <a:avLst/>
          </a:prstGeom>
        </p:spPr>
      </p:pic>
      <p:sp>
        <p:nvSpPr>
          <p:cNvPr id="12" name="TextBox 11">
            <a:extLst>
              <a:ext uri="{FF2B5EF4-FFF2-40B4-BE49-F238E27FC236}">
                <a16:creationId xmlns:a16="http://schemas.microsoft.com/office/drawing/2014/main" id="{22C1D074-286A-443D-9BE0-1524D982F7BA}"/>
              </a:ext>
            </a:extLst>
          </p:cNvPr>
          <p:cNvSpPr txBox="1"/>
          <p:nvPr/>
        </p:nvSpPr>
        <p:spPr>
          <a:xfrm>
            <a:off x="1249852" y="767131"/>
            <a:ext cx="7137400" cy="830997"/>
          </a:xfrm>
          <a:prstGeom prst="rect">
            <a:avLst/>
          </a:prstGeom>
          <a:noFill/>
        </p:spPr>
        <p:txBody>
          <a:bodyPr wrap="square" rtlCol="0">
            <a:spAutoFit/>
          </a:bodyPr>
          <a:lstStyle/>
          <a:p>
            <a:r>
              <a:rPr lang="en-US" sz="2400" dirty="0"/>
              <a:t>Quan </a:t>
            </a:r>
            <a:r>
              <a:rPr lang="en-US" sz="2400" dirty="0" err="1"/>
              <a:t>sát</a:t>
            </a:r>
            <a:r>
              <a:rPr lang="en-US" sz="2400" dirty="0"/>
              <a:t> </a:t>
            </a:r>
            <a:r>
              <a:rPr lang="en-US" sz="2400" dirty="0" err="1"/>
              <a:t>hình</a:t>
            </a:r>
            <a:r>
              <a:rPr lang="en-US" sz="2400" dirty="0"/>
              <a:t> 15 </a:t>
            </a:r>
            <a:r>
              <a:rPr lang="en-US" sz="2400" dirty="0" err="1"/>
              <a:t>và</a:t>
            </a:r>
            <a:r>
              <a:rPr lang="en-US" sz="2400" dirty="0"/>
              <a:t> </a:t>
            </a:r>
            <a:r>
              <a:rPr lang="en-US" sz="2400" dirty="0" err="1"/>
              <a:t>trả</a:t>
            </a:r>
            <a:r>
              <a:rPr lang="en-US" sz="2400" dirty="0"/>
              <a:t> </a:t>
            </a:r>
            <a:r>
              <a:rPr lang="en-US" sz="2400" dirty="0" err="1"/>
              <a:t>lời</a:t>
            </a:r>
            <a:r>
              <a:rPr lang="en-US" sz="2400" dirty="0"/>
              <a:t> </a:t>
            </a:r>
            <a:r>
              <a:rPr lang="en-US" sz="2400" dirty="0" err="1"/>
              <a:t>câu</a:t>
            </a:r>
            <a:r>
              <a:rPr lang="en-US" sz="2400" dirty="0"/>
              <a:t> </a:t>
            </a:r>
            <a:r>
              <a:rPr lang="en-US" sz="2400" dirty="0" err="1"/>
              <a:t>hỏi</a:t>
            </a:r>
            <a:r>
              <a:rPr lang="en-US" sz="2400" dirty="0"/>
              <a:t>: </a:t>
            </a:r>
            <a:r>
              <a:rPr lang="en-US" sz="2400" dirty="0" err="1"/>
              <a:t>Các</a:t>
            </a:r>
            <a:r>
              <a:rPr lang="en-US" sz="2400" dirty="0"/>
              <a:t> </a:t>
            </a:r>
            <a:r>
              <a:rPr lang="en-US" sz="2400" dirty="0" err="1"/>
              <a:t>điểm</a:t>
            </a:r>
            <a:r>
              <a:rPr lang="en-US" sz="2400" dirty="0"/>
              <a:t> </a:t>
            </a:r>
            <a:r>
              <a:rPr lang="en-US" sz="2400" dirty="0" err="1"/>
              <a:t>dừng</a:t>
            </a:r>
            <a:r>
              <a:rPr lang="en-US" sz="2400" dirty="0"/>
              <a:t> </a:t>
            </a:r>
            <a:r>
              <a:rPr lang="en-US" sz="2400" dirty="0" err="1"/>
              <a:t>số</a:t>
            </a:r>
            <a:r>
              <a:rPr lang="en-US" sz="2400" dirty="0"/>
              <a:t> 1, </a:t>
            </a:r>
            <a:r>
              <a:rPr lang="en-US" sz="2400" dirty="0" err="1"/>
              <a:t>số</a:t>
            </a:r>
            <a:r>
              <a:rPr lang="en-US" sz="2400" dirty="0"/>
              <a:t> 2, </a:t>
            </a:r>
            <a:r>
              <a:rPr lang="en-US" sz="2400" dirty="0" err="1"/>
              <a:t>số</a:t>
            </a:r>
            <a:r>
              <a:rPr lang="en-US" sz="2400" dirty="0"/>
              <a:t> 3 </a:t>
            </a:r>
            <a:r>
              <a:rPr lang="en-US" sz="2400" dirty="0" err="1"/>
              <a:t>thuộc</a:t>
            </a:r>
            <a:r>
              <a:rPr lang="en-US" sz="2400" dirty="0"/>
              <a:t> </a:t>
            </a:r>
            <a:r>
              <a:rPr lang="en-US" sz="2400" dirty="0" err="1"/>
              <a:t>đường</a:t>
            </a:r>
            <a:r>
              <a:rPr lang="en-US" sz="2400" dirty="0"/>
              <a:t> </a:t>
            </a:r>
            <a:r>
              <a:rPr lang="en-US" sz="2400" dirty="0" err="1"/>
              <a:t>thẳng</a:t>
            </a:r>
            <a:r>
              <a:rPr lang="en-US" sz="2400" dirty="0"/>
              <a:t> </a:t>
            </a:r>
            <a:r>
              <a:rPr lang="en-US" sz="2400" dirty="0" err="1"/>
              <a:t>nào</a:t>
            </a:r>
            <a:r>
              <a:rPr lang="en-US" sz="2400" dirty="0"/>
              <a:t>? </a:t>
            </a:r>
            <a:endParaRPr lang="vi-VN" sz="2400" dirty="0"/>
          </a:p>
        </p:txBody>
      </p:sp>
      <p:pic>
        <p:nvPicPr>
          <p:cNvPr id="18" name="Picture 17">
            <a:extLst>
              <a:ext uri="{FF2B5EF4-FFF2-40B4-BE49-F238E27FC236}">
                <a16:creationId xmlns:a16="http://schemas.microsoft.com/office/drawing/2014/main" id="{29AD70A3-1A7C-4F32-BD69-E906EAFE598A}"/>
              </a:ext>
            </a:extLst>
          </p:cNvPr>
          <p:cNvPicPr>
            <a:picLocks noChangeAspect="1"/>
          </p:cNvPicPr>
          <p:nvPr/>
        </p:nvPicPr>
        <p:blipFill>
          <a:blip r:embed="rId4"/>
          <a:stretch>
            <a:fillRect/>
          </a:stretch>
        </p:blipFill>
        <p:spPr>
          <a:xfrm>
            <a:off x="2270760" y="1730808"/>
            <a:ext cx="4602480" cy="1278636"/>
          </a:xfrm>
          <a:prstGeom prst="rect">
            <a:avLst/>
          </a:prstGeom>
        </p:spPr>
      </p:pic>
      <p:sp>
        <p:nvSpPr>
          <p:cNvPr id="19" name="TextBox 18">
            <a:extLst>
              <a:ext uri="{FF2B5EF4-FFF2-40B4-BE49-F238E27FC236}">
                <a16:creationId xmlns:a16="http://schemas.microsoft.com/office/drawing/2014/main" id="{D3BD86B6-7EA1-4011-AA23-638F2848A332}"/>
              </a:ext>
            </a:extLst>
          </p:cNvPr>
          <p:cNvSpPr txBox="1"/>
          <p:nvPr/>
        </p:nvSpPr>
        <p:spPr>
          <a:xfrm>
            <a:off x="3714750" y="2903506"/>
            <a:ext cx="1714500" cy="400110"/>
          </a:xfrm>
          <a:prstGeom prst="rect">
            <a:avLst/>
          </a:prstGeom>
          <a:noFill/>
        </p:spPr>
        <p:txBody>
          <a:bodyPr wrap="square" rtlCol="0">
            <a:spAutoFit/>
          </a:bodyPr>
          <a:lstStyle/>
          <a:p>
            <a:pPr algn="ctr"/>
            <a:r>
              <a:rPr lang="en-US" sz="2000" dirty="0" err="1">
                <a:solidFill>
                  <a:srgbClr val="002060"/>
                </a:solidFill>
              </a:rPr>
              <a:t>Hình</a:t>
            </a:r>
            <a:r>
              <a:rPr lang="en-US" sz="2000" dirty="0">
                <a:solidFill>
                  <a:srgbClr val="002060"/>
                </a:solidFill>
              </a:rPr>
              <a:t> 15</a:t>
            </a:r>
            <a:endParaRPr lang="vi-VN" sz="2000" dirty="0">
              <a:solidFill>
                <a:srgbClr val="002060"/>
              </a:solidFill>
            </a:endParaRPr>
          </a:p>
        </p:txBody>
      </p:sp>
    </p:spTree>
    <p:extLst>
      <p:ext uri="{BB962C8B-B14F-4D97-AF65-F5344CB8AC3E}">
        <p14:creationId xmlns:p14="http://schemas.microsoft.com/office/powerpoint/2010/main" val="114874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randombar(horizontal)">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14F65F1-BD19-439F-8FEB-3C07BF799976}"/>
              </a:ext>
            </a:extLst>
          </p:cNvPr>
          <p:cNvGrpSpPr/>
          <p:nvPr/>
        </p:nvGrpSpPr>
        <p:grpSpPr>
          <a:xfrm>
            <a:off x="405478" y="260315"/>
            <a:ext cx="8573422" cy="1365287"/>
            <a:chOff x="1627666" y="2571750"/>
            <a:chExt cx="6799817" cy="999132"/>
          </a:xfrm>
        </p:grpSpPr>
        <p:sp>
          <p:nvSpPr>
            <p:cNvPr id="13" name="Freeform 3">
              <a:extLst>
                <a:ext uri="{FF2B5EF4-FFF2-40B4-BE49-F238E27FC236}">
                  <a16:creationId xmlns:a16="http://schemas.microsoft.com/office/drawing/2014/main" id="{929D2EA3-20B6-4778-96E8-6D7FCCE7EBAD}"/>
                </a:ext>
              </a:extLst>
            </p:cNvPr>
            <p:cNvSpPr/>
            <p:nvPr/>
          </p:nvSpPr>
          <p:spPr>
            <a:xfrm>
              <a:off x="1627666" y="2571751"/>
              <a:ext cx="6799817" cy="999131"/>
            </a:xfrm>
            <a:custGeom>
              <a:avLst/>
              <a:gdLst/>
              <a:ahLst/>
              <a:cxnLst/>
              <a:rect l="l" t="t" r="r" b="b"/>
              <a:pathLst>
                <a:path w="2063458" h="2203873">
                  <a:moveTo>
                    <a:pt x="0" y="0"/>
                  </a:moveTo>
                  <a:lnTo>
                    <a:pt x="2063458" y="0"/>
                  </a:lnTo>
                  <a:lnTo>
                    <a:pt x="2063458" y="2203873"/>
                  </a:lnTo>
                  <a:lnTo>
                    <a:pt x="0" y="2203873"/>
                  </a:lnTo>
                  <a:close/>
                </a:path>
              </a:pathLst>
            </a:custGeom>
            <a:solidFill>
              <a:srgbClr val="CCFF99"/>
            </a:solidFill>
          </p:spPr>
          <p:txBody>
            <a:bodyPr/>
            <a:lstStyle/>
            <a:p>
              <a:pPr marL="0" marR="0" algn="ctr">
                <a:lnSpc>
                  <a:spcPct val="135000"/>
                </a:lnSpc>
                <a:spcBef>
                  <a:spcPts val="600"/>
                </a:spcBef>
                <a:spcAft>
                  <a:spcPts val="600"/>
                </a:spcAft>
              </a:pPr>
              <a:r>
                <a:rPr lang="en-US" sz="2000" dirty="0">
                  <a:solidFill>
                    <a:schemeClr val="tx2"/>
                  </a:solidFill>
                  <a:effectLst/>
                  <a:latin typeface="+mj-lt"/>
                  <a:ea typeface="Times New Roman" panose="02020603050405020304" pitchFamily="18" charset="0"/>
                </a:rPr>
                <a:t>           </a:t>
              </a:r>
              <a:endParaRPr lang="en-US" sz="2000" b="1" dirty="0">
                <a:solidFill>
                  <a:schemeClr val="tx2"/>
                </a:solidFill>
                <a:effectLst/>
                <a:latin typeface="+mj-lt"/>
                <a:ea typeface="Calibri" panose="020F0502020204030204" pitchFamily="34" charset="0"/>
              </a:endParaRPr>
            </a:p>
          </p:txBody>
        </p:sp>
        <p:pic>
          <p:nvPicPr>
            <p:cNvPr id="14" name="Picture 13">
              <a:extLst>
                <a:ext uri="{FF2B5EF4-FFF2-40B4-BE49-F238E27FC236}">
                  <a16:creationId xmlns:a16="http://schemas.microsoft.com/office/drawing/2014/main" id="{4B7E1DD7-90F9-452B-9C1B-968CF290750A}"/>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400000"/>
                      </a14:imgEffect>
                    </a14:imgLayer>
                  </a14:imgProps>
                </a:ext>
              </a:extLst>
            </a:blip>
            <a:stretch>
              <a:fillRect/>
            </a:stretch>
          </p:blipFill>
          <p:spPr>
            <a:xfrm>
              <a:off x="1627666" y="2571750"/>
              <a:ext cx="542327" cy="497183"/>
            </a:xfrm>
            <a:prstGeom prst="rect">
              <a:avLst/>
            </a:prstGeom>
          </p:spPr>
        </p:pic>
      </p:grpSp>
      <p:sp>
        <p:nvSpPr>
          <p:cNvPr id="15" name="TextBox 14">
            <a:extLst>
              <a:ext uri="{FF2B5EF4-FFF2-40B4-BE49-F238E27FC236}">
                <a16:creationId xmlns:a16="http://schemas.microsoft.com/office/drawing/2014/main" id="{77AE9D9A-16D6-42FC-A190-BBBB0F8A8B60}"/>
              </a:ext>
            </a:extLst>
          </p:cNvPr>
          <p:cNvSpPr txBox="1"/>
          <p:nvPr/>
        </p:nvSpPr>
        <p:spPr>
          <a:xfrm>
            <a:off x="1088619" y="352736"/>
            <a:ext cx="7800511" cy="1002582"/>
          </a:xfrm>
          <a:prstGeom prst="rect">
            <a:avLst/>
          </a:prstGeom>
          <a:noFill/>
        </p:spPr>
        <p:txBody>
          <a:bodyPr wrap="square" rtlCol="0">
            <a:spAutoFit/>
          </a:bodyPr>
          <a:lstStyle/>
          <a:p>
            <a:pPr algn="just">
              <a:lnSpc>
                <a:spcPct val="130000"/>
              </a:lnSpc>
            </a:pPr>
            <a:r>
              <a:rPr lang="en-US" sz="2400" dirty="0" err="1"/>
              <a:t>Trong</a:t>
            </a:r>
            <a:r>
              <a:rPr lang="en-US" sz="2400" dirty="0"/>
              <a:t> </a:t>
            </a:r>
            <a:r>
              <a:rPr lang="en-US" sz="2400" dirty="0" err="1"/>
              <a:t>ba</a:t>
            </a:r>
            <a:r>
              <a:rPr lang="en-US" sz="2400" dirty="0"/>
              <a:t> </a:t>
            </a:r>
            <a:r>
              <a:rPr lang="en-US" sz="2400" dirty="0" err="1"/>
              <a:t>điểm</a:t>
            </a:r>
            <a:r>
              <a:rPr lang="en-US" sz="2400" dirty="0"/>
              <a:t> </a:t>
            </a:r>
            <a:r>
              <a:rPr lang="en-US" sz="2400" dirty="0" err="1"/>
              <a:t>thẳng</a:t>
            </a:r>
            <a:r>
              <a:rPr lang="en-US" sz="2400" dirty="0"/>
              <a:t> </a:t>
            </a:r>
            <a:r>
              <a:rPr lang="en-US" sz="2400" dirty="0" err="1"/>
              <a:t>hàng</a:t>
            </a:r>
            <a:r>
              <a:rPr lang="en-US" sz="2400" dirty="0"/>
              <a:t>, </a:t>
            </a:r>
            <a:r>
              <a:rPr lang="en-US" sz="2400" dirty="0" err="1"/>
              <a:t>có</a:t>
            </a:r>
            <a:r>
              <a:rPr lang="en-US" sz="2400" dirty="0"/>
              <a:t> </a:t>
            </a:r>
            <a:r>
              <a:rPr lang="en-US" sz="2400" dirty="0" err="1"/>
              <a:t>một</a:t>
            </a:r>
            <a:r>
              <a:rPr lang="en-US" sz="2400" dirty="0"/>
              <a:t> </a:t>
            </a:r>
            <a:r>
              <a:rPr lang="en-US" sz="2400" dirty="0" err="1"/>
              <a:t>và</a:t>
            </a:r>
            <a:r>
              <a:rPr lang="en-US" sz="2400" dirty="0"/>
              <a:t> </a:t>
            </a:r>
            <a:r>
              <a:rPr lang="en-US" sz="2400" dirty="0" err="1"/>
              <a:t>chỉ</a:t>
            </a:r>
            <a:r>
              <a:rPr lang="en-US" sz="2400" dirty="0"/>
              <a:t> </a:t>
            </a:r>
            <a:r>
              <a:rPr lang="en-US" sz="2400" dirty="0" err="1"/>
              <a:t>một</a:t>
            </a:r>
            <a:r>
              <a:rPr lang="en-US" sz="2400" dirty="0"/>
              <a:t> </a:t>
            </a:r>
            <a:r>
              <a:rPr lang="en-US" sz="2400" dirty="0" err="1"/>
              <a:t>điểm</a:t>
            </a:r>
            <a:r>
              <a:rPr lang="en-US" sz="2400" dirty="0"/>
              <a:t> </a:t>
            </a:r>
            <a:r>
              <a:rPr lang="en-US" sz="2400" dirty="0" err="1"/>
              <a:t>nằm</a:t>
            </a:r>
            <a:r>
              <a:rPr lang="en-US" sz="2400" dirty="0"/>
              <a:t> </a:t>
            </a:r>
            <a:r>
              <a:rPr lang="en-US" sz="2400" dirty="0" err="1"/>
              <a:t>giữa</a:t>
            </a:r>
            <a:r>
              <a:rPr lang="en-US" sz="2400" dirty="0"/>
              <a:t> </a:t>
            </a:r>
            <a:r>
              <a:rPr lang="en-US" sz="2400" dirty="0" err="1"/>
              <a:t>hai</a:t>
            </a:r>
            <a:r>
              <a:rPr lang="en-US" sz="2400" dirty="0"/>
              <a:t> </a:t>
            </a:r>
            <a:r>
              <a:rPr lang="en-US" sz="2400" dirty="0" err="1"/>
              <a:t>điểm</a:t>
            </a:r>
            <a:r>
              <a:rPr lang="en-US" sz="2400" dirty="0"/>
              <a:t> </a:t>
            </a:r>
            <a:r>
              <a:rPr lang="en-US" sz="2400" dirty="0" err="1"/>
              <a:t>còn</a:t>
            </a:r>
            <a:r>
              <a:rPr lang="en-US" sz="2400" dirty="0"/>
              <a:t> </a:t>
            </a:r>
            <a:r>
              <a:rPr lang="en-US" sz="2400" dirty="0" err="1"/>
              <a:t>lại</a:t>
            </a:r>
            <a:r>
              <a:rPr lang="en-US" sz="2400" dirty="0"/>
              <a:t>.</a:t>
            </a:r>
            <a:endParaRPr lang="en-US" sz="2400" b="1" dirty="0"/>
          </a:p>
        </p:txBody>
      </p:sp>
      <p:pic>
        <p:nvPicPr>
          <p:cNvPr id="16" name="Picture 15">
            <a:extLst>
              <a:ext uri="{FF2B5EF4-FFF2-40B4-BE49-F238E27FC236}">
                <a16:creationId xmlns:a16="http://schemas.microsoft.com/office/drawing/2014/main" id="{A6BD2985-01EE-4992-89BA-AC1FB109F3DF}"/>
              </a:ext>
            </a:extLst>
          </p:cNvPr>
          <p:cNvPicPr>
            <a:picLocks noChangeAspect="1"/>
          </p:cNvPicPr>
          <p:nvPr/>
        </p:nvPicPr>
        <p:blipFill>
          <a:blip r:embed="rId4"/>
          <a:stretch>
            <a:fillRect/>
          </a:stretch>
        </p:blipFill>
        <p:spPr>
          <a:xfrm>
            <a:off x="2072433" y="1972020"/>
            <a:ext cx="4706112" cy="801624"/>
          </a:xfrm>
          <a:prstGeom prst="rect">
            <a:avLst/>
          </a:prstGeom>
        </p:spPr>
      </p:pic>
      <p:sp>
        <p:nvSpPr>
          <p:cNvPr id="17" name="TextBox 16">
            <a:extLst>
              <a:ext uri="{FF2B5EF4-FFF2-40B4-BE49-F238E27FC236}">
                <a16:creationId xmlns:a16="http://schemas.microsoft.com/office/drawing/2014/main" id="{B199661C-3EE8-4272-8E7A-05A497D17D94}"/>
              </a:ext>
            </a:extLst>
          </p:cNvPr>
          <p:cNvSpPr txBox="1"/>
          <p:nvPr/>
        </p:nvSpPr>
        <p:spPr>
          <a:xfrm>
            <a:off x="1334666" y="2773644"/>
            <a:ext cx="6181645" cy="461665"/>
          </a:xfrm>
          <a:prstGeom prst="rect">
            <a:avLst/>
          </a:prstGeom>
          <a:noFill/>
        </p:spPr>
        <p:txBody>
          <a:bodyPr wrap="square" rtlCol="0">
            <a:spAutoFit/>
          </a:bodyPr>
          <a:lstStyle/>
          <a:p>
            <a:pPr algn="just"/>
            <a:r>
              <a:rPr lang="en-US" sz="2400" dirty="0" err="1"/>
              <a:t>Với</a:t>
            </a:r>
            <a:r>
              <a:rPr lang="en-US" sz="2400" dirty="0"/>
              <a:t> </a:t>
            </a:r>
            <a:r>
              <a:rPr lang="en-US" sz="2400" dirty="0" err="1"/>
              <a:t>ba</a:t>
            </a:r>
            <a:r>
              <a:rPr lang="en-US" sz="2400" dirty="0"/>
              <a:t> </a:t>
            </a:r>
            <a:r>
              <a:rPr lang="en-US" sz="2400" dirty="0" err="1"/>
              <a:t>điểm</a:t>
            </a:r>
            <a:r>
              <a:rPr lang="en-US" sz="2400" dirty="0"/>
              <a:t> </a:t>
            </a:r>
            <a:r>
              <a:rPr lang="en-US" sz="2400" dirty="0" err="1"/>
              <a:t>thẳng</a:t>
            </a:r>
            <a:r>
              <a:rPr lang="en-US" sz="2400" dirty="0"/>
              <a:t> </a:t>
            </a:r>
            <a:r>
              <a:rPr lang="en-US" sz="2400" dirty="0" err="1"/>
              <a:t>hàng</a:t>
            </a:r>
            <a:r>
              <a:rPr lang="en-US" sz="2400" dirty="0"/>
              <a:t> A, B, C, ta </a:t>
            </a:r>
            <a:r>
              <a:rPr lang="en-US" sz="2400" dirty="0" err="1"/>
              <a:t>có</a:t>
            </a:r>
            <a:r>
              <a:rPr lang="en-US" sz="2400" dirty="0"/>
              <a:t>:</a:t>
            </a:r>
            <a:endParaRPr lang="vi-VN" sz="2400" dirty="0"/>
          </a:p>
        </p:txBody>
      </p:sp>
      <p:sp>
        <p:nvSpPr>
          <p:cNvPr id="18" name="TextBox 17">
            <a:extLst>
              <a:ext uri="{FF2B5EF4-FFF2-40B4-BE49-F238E27FC236}">
                <a16:creationId xmlns:a16="http://schemas.microsoft.com/office/drawing/2014/main" id="{A1C02F79-4C7D-4F0D-8A1B-70AEA3E0C1FB}"/>
              </a:ext>
            </a:extLst>
          </p:cNvPr>
          <p:cNvSpPr txBox="1"/>
          <p:nvPr/>
        </p:nvSpPr>
        <p:spPr>
          <a:xfrm>
            <a:off x="3187700" y="3120061"/>
            <a:ext cx="184731" cy="307777"/>
          </a:xfrm>
          <a:prstGeom prst="rect">
            <a:avLst/>
          </a:prstGeom>
          <a:noFill/>
        </p:spPr>
        <p:txBody>
          <a:bodyPr wrap="none" rtlCol="0">
            <a:spAutoFit/>
          </a:bodyPr>
          <a:lstStyle/>
          <a:p>
            <a:endParaRPr lang="vi-VN" dirty="0"/>
          </a:p>
        </p:txBody>
      </p:sp>
      <p:sp>
        <p:nvSpPr>
          <p:cNvPr id="19" name="TextBox 18">
            <a:extLst>
              <a:ext uri="{FF2B5EF4-FFF2-40B4-BE49-F238E27FC236}">
                <a16:creationId xmlns:a16="http://schemas.microsoft.com/office/drawing/2014/main" id="{3FCCF362-B19C-4244-9079-C2106DE610E6}"/>
              </a:ext>
            </a:extLst>
          </p:cNvPr>
          <p:cNvSpPr txBox="1"/>
          <p:nvPr/>
        </p:nvSpPr>
        <p:spPr>
          <a:xfrm>
            <a:off x="747369" y="3745105"/>
            <a:ext cx="7037731" cy="461665"/>
          </a:xfrm>
          <a:prstGeom prst="rect">
            <a:avLst/>
          </a:prstGeom>
          <a:noFill/>
        </p:spPr>
        <p:txBody>
          <a:bodyPr wrap="square" rtlCol="0">
            <a:spAutoFit/>
          </a:bodyPr>
          <a:lstStyle/>
          <a:p>
            <a:pPr algn="just"/>
            <a:r>
              <a:rPr lang="en-US" sz="2400" dirty="0"/>
              <a:t>- Hai </a:t>
            </a:r>
            <a:r>
              <a:rPr lang="en-US" sz="2400" dirty="0" err="1"/>
              <a:t>điểm</a:t>
            </a:r>
            <a:r>
              <a:rPr lang="en-US" sz="2400" dirty="0"/>
              <a:t> B </a:t>
            </a:r>
            <a:r>
              <a:rPr lang="en-US" sz="2400" dirty="0" err="1"/>
              <a:t>và</a:t>
            </a:r>
            <a:r>
              <a:rPr lang="en-US" sz="2400" dirty="0"/>
              <a:t> C </a:t>
            </a:r>
            <a:r>
              <a:rPr lang="en-US" sz="2400" dirty="0" err="1"/>
              <a:t>nằm</a:t>
            </a:r>
            <a:r>
              <a:rPr lang="en-US" sz="2400" dirty="0"/>
              <a:t> </a:t>
            </a:r>
            <a:r>
              <a:rPr lang="en-US" sz="2400" dirty="0" err="1"/>
              <a:t>cùng</a:t>
            </a:r>
            <a:r>
              <a:rPr lang="en-US" sz="2400" dirty="0"/>
              <a:t> </a:t>
            </a:r>
            <a:r>
              <a:rPr lang="en-US" sz="2400" dirty="0" err="1"/>
              <a:t>phía</a:t>
            </a:r>
            <a:r>
              <a:rPr lang="en-US" sz="2400" dirty="0"/>
              <a:t> </a:t>
            </a:r>
            <a:r>
              <a:rPr lang="en-US" sz="2400" dirty="0" err="1"/>
              <a:t>đối</a:t>
            </a:r>
            <a:r>
              <a:rPr lang="en-US" sz="2400" dirty="0"/>
              <a:t> </a:t>
            </a:r>
            <a:r>
              <a:rPr lang="en-US" sz="2400" dirty="0" err="1"/>
              <a:t>với</a:t>
            </a:r>
            <a:r>
              <a:rPr lang="en-US" sz="2400" dirty="0"/>
              <a:t> </a:t>
            </a:r>
            <a:r>
              <a:rPr lang="en-US" sz="2400" dirty="0" err="1"/>
              <a:t>điểm</a:t>
            </a:r>
            <a:r>
              <a:rPr lang="en-US" sz="2400" dirty="0"/>
              <a:t> A.</a:t>
            </a:r>
            <a:endParaRPr lang="vi-VN" sz="2400" dirty="0"/>
          </a:p>
        </p:txBody>
      </p:sp>
      <p:sp>
        <p:nvSpPr>
          <p:cNvPr id="20" name="TextBox 19">
            <a:extLst>
              <a:ext uri="{FF2B5EF4-FFF2-40B4-BE49-F238E27FC236}">
                <a16:creationId xmlns:a16="http://schemas.microsoft.com/office/drawing/2014/main" id="{5DA0B980-6746-4929-89FD-BEBCCA916BDB}"/>
              </a:ext>
            </a:extLst>
          </p:cNvPr>
          <p:cNvSpPr txBox="1"/>
          <p:nvPr/>
        </p:nvSpPr>
        <p:spPr>
          <a:xfrm>
            <a:off x="747369" y="4152518"/>
            <a:ext cx="7037731" cy="461665"/>
          </a:xfrm>
          <a:prstGeom prst="rect">
            <a:avLst/>
          </a:prstGeom>
          <a:noFill/>
        </p:spPr>
        <p:txBody>
          <a:bodyPr wrap="square" rtlCol="0">
            <a:spAutoFit/>
          </a:bodyPr>
          <a:lstStyle/>
          <a:p>
            <a:pPr algn="just"/>
            <a:r>
              <a:rPr lang="en-US" sz="2400" dirty="0"/>
              <a:t>- Hai </a:t>
            </a:r>
            <a:r>
              <a:rPr lang="en-US" sz="2400" dirty="0" err="1"/>
              <a:t>điểm</a:t>
            </a:r>
            <a:r>
              <a:rPr lang="en-US" sz="2400" dirty="0"/>
              <a:t> A </a:t>
            </a:r>
            <a:r>
              <a:rPr lang="en-US" sz="2400" dirty="0" err="1"/>
              <a:t>và</a:t>
            </a:r>
            <a:r>
              <a:rPr lang="en-US" sz="2400" dirty="0"/>
              <a:t> B </a:t>
            </a:r>
            <a:r>
              <a:rPr lang="en-US" sz="2400" dirty="0" err="1"/>
              <a:t>nằm</a:t>
            </a:r>
            <a:r>
              <a:rPr lang="en-US" sz="2400" dirty="0"/>
              <a:t> </a:t>
            </a:r>
            <a:r>
              <a:rPr lang="en-US" sz="2400" dirty="0" err="1"/>
              <a:t>cùng</a:t>
            </a:r>
            <a:r>
              <a:rPr lang="en-US" sz="2400" dirty="0"/>
              <a:t> </a:t>
            </a:r>
            <a:r>
              <a:rPr lang="en-US" sz="2400" dirty="0" err="1"/>
              <a:t>phía</a:t>
            </a:r>
            <a:r>
              <a:rPr lang="en-US" sz="2400" dirty="0"/>
              <a:t> </a:t>
            </a:r>
            <a:r>
              <a:rPr lang="en-US" sz="2400" dirty="0" err="1"/>
              <a:t>đối</a:t>
            </a:r>
            <a:r>
              <a:rPr lang="en-US" sz="2400" dirty="0"/>
              <a:t> </a:t>
            </a:r>
            <a:r>
              <a:rPr lang="en-US" sz="2400" dirty="0" err="1"/>
              <a:t>với</a:t>
            </a:r>
            <a:r>
              <a:rPr lang="en-US" sz="2400" dirty="0"/>
              <a:t> </a:t>
            </a:r>
            <a:r>
              <a:rPr lang="en-US" sz="2400" dirty="0" err="1"/>
              <a:t>điểm</a:t>
            </a:r>
            <a:r>
              <a:rPr lang="en-US" sz="2400" dirty="0"/>
              <a:t> C.</a:t>
            </a:r>
            <a:endParaRPr lang="vi-VN" sz="2400" dirty="0"/>
          </a:p>
        </p:txBody>
      </p:sp>
      <p:sp>
        <p:nvSpPr>
          <p:cNvPr id="21" name="TextBox 20">
            <a:extLst>
              <a:ext uri="{FF2B5EF4-FFF2-40B4-BE49-F238E27FC236}">
                <a16:creationId xmlns:a16="http://schemas.microsoft.com/office/drawing/2014/main" id="{A8BDC028-5D41-4B11-9ECD-889A830AC038}"/>
              </a:ext>
            </a:extLst>
          </p:cNvPr>
          <p:cNvSpPr txBox="1"/>
          <p:nvPr/>
        </p:nvSpPr>
        <p:spPr>
          <a:xfrm>
            <a:off x="747369" y="4559931"/>
            <a:ext cx="7037731" cy="461665"/>
          </a:xfrm>
          <a:prstGeom prst="rect">
            <a:avLst/>
          </a:prstGeom>
          <a:noFill/>
        </p:spPr>
        <p:txBody>
          <a:bodyPr wrap="square" rtlCol="0">
            <a:spAutoFit/>
          </a:bodyPr>
          <a:lstStyle/>
          <a:p>
            <a:pPr algn="just"/>
            <a:r>
              <a:rPr lang="en-US" sz="2400" dirty="0"/>
              <a:t>- Hai </a:t>
            </a:r>
            <a:r>
              <a:rPr lang="en-US" sz="2400" dirty="0" err="1"/>
              <a:t>điểm</a:t>
            </a:r>
            <a:r>
              <a:rPr lang="en-US" sz="2400" dirty="0"/>
              <a:t> A </a:t>
            </a:r>
            <a:r>
              <a:rPr lang="en-US" sz="2400" dirty="0" err="1"/>
              <a:t>và</a:t>
            </a:r>
            <a:r>
              <a:rPr lang="en-US" sz="2400" dirty="0"/>
              <a:t> C </a:t>
            </a:r>
            <a:r>
              <a:rPr lang="en-US" sz="2400" dirty="0" err="1"/>
              <a:t>nằm</a:t>
            </a:r>
            <a:r>
              <a:rPr lang="en-US" sz="2400" dirty="0"/>
              <a:t> </a:t>
            </a:r>
            <a:r>
              <a:rPr lang="en-US" sz="2400" dirty="0" err="1"/>
              <a:t>cùng</a:t>
            </a:r>
            <a:r>
              <a:rPr lang="en-US" sz="2400" dirty="0"/>
              <a:t> </a:t>
            </a:r>
            <a:r>
              <a:rPr lang="en-US" sz="2400" dirty="0" err="1"/>
              <a:t>phía</a:t>
            </a:r>
            <a:r>
              <a:rPr lang="en-US" sz="2400" dirty="0"/>
              <a:t> </a:t>
            </a:r>
            <a:r>
              <a:rPr lang="en-US" sz="2400" dirty="0" err="1"/>
              <a:t>đối</a:t>
            </a:r>
            <a:r>
              <a:rPr lang="en-US" sz="2400" dirty="0"/>
              <a:t> </a:t>
            </a:r>
            <a:r>
              <a:rPr lang="en-US" sz="2400" dirty="0" err="1"/>
              <a:t>với</a:t>
            </a:r>
            <a:r>
              <a:rPr lang="en-US" sz="2400" dirty="0"/>
              <a:t> </a:t>
            </a:r>
            <a:r>
              <a:rPr lang="en-US" sz="2400" dirty="0" err="1"/>
              <a:t>điểm</a:t>
            </a:r>
            <a:r>
              <a:rPr lang="en-US" sz="2400" dirty="0"/>
              <a:t> B.</a:t>
            </a:r>
            <a:endParaRPr lang="vi-VN" sz="2400" dirty="0"/>
          </a:p>
        </p:txBody>
      </p:sp>
      <p:sp>
        <p:nvSpPr>
          <p:cNvPr id="22" name="TextBox 21">
            <a:extLst>
              <a:ext uri="{FF2B5EF4-FFF2-40B4-BE49-F238E27FC236}">
                <a16:creationId xmlns:a16="http://schemas.microsoft.com/office/drawing/2014/main" id="{22C95B05-0A26-454C-AE56-77F5BCE2CD9F}"/>
              </a:ext>
            </a:extLst>
          </p:cNvPr>
          <p:cNvSpPr txBox="1"/>
          <p:nvPr/>
        </p:nvSpPr>
        <p:spPr>
          <a:xfrm>
            <a:off x="747369" y="3273949"/>
            <a:ext cx="7037731" cy="461665"/>
          </a:xfrm>
          <a:prstGeom prst="rect">
            <a:avLst/>
          </a:prstGeom>
          <a:noFill/>
        </p:spPr>
        <p:txBody>
          <a:bodyPr wrap="square" rtlCol="0">
            <a:spAutoFit/>
          </a:bodyPr>
          <a:lstStyle/>
          <a:p>
            <a:pPr algn="just"/>
            <a:r>
              <a:rPr lang="en-US" sz="2400" dirty="0"/>
              <a:t>- </a:t>
            </a:r>
            <a:r>
              <a:rPr lang="en-US" sz="2400" dirty="0" err="1"/>
              <a:t>Điểm</a:t>
            </a:r>
            <a:r>
              <a:rPr lang="en-US" sz="2400" dirty="0"/>
              <a:t> B </a:t>
            </a:r>
            <a:r>
              <a:rPr lang="en-US" sz="2400" dirty="0" err="1"/>
              <a:t>nằm</a:t>
            </a:r>
            <a:r>
              <a:rPr lang="en-US" sz="2400" dirty="0"/>
              <a:t> </a:t>
            </a:r>
            <a:r>
              <a:rPr lang="en-US" sz="2400" dirty="0" err="1"/>
              <a:t>giữa</a:t>
            </a:r>
            <a:r>
              <a:rPr lang="en-US" sz="2400" dirty="0"/>
              <a:t> </a:t>
            </a:r>
            <a:r>
              <a:rPr lang="en-US" sz="2400" dirty="0" err="1"/>
              <a:t>hai</a:t>
            </a:r>
            <a:r>
              <a:rPr lang="en-US" sz="2400" dirty="0"/>
              <a:t> </a:t>
            </a:r>
            <a:r>
              <a:rPr lang="en-US" sz="2400" dirty="0" err="1"/>
              <a:t>điểm</a:t>
            </a:r>
            <a:r>
              <a:rPr lang="en-US" sz="2400" dirty="0"/>
              <a:t> A </a:t>
            </a:r>
            <a:r>
              <a:rPr lang="en-US" sz="2400" dirty="0" err="1"/>
              <a:t>và</a:t>
            </a:r>
            <a:r>
              <a:rPr lang="en-US" sz="2400" dirty="0"/>
              <a:t> C.</a:t>
            </a:r>
            <a:endParaRPr lang="vi-VN" sz="2400" dirty="0"/>
          </a:p>
        </p:txBody>
      </p:sp>
    </p:spTree>
    <p:extLst>
      <p:ext uri="{BB962C8B-B14F-4D97-AF65-F5344CB8AC3E}">
        <p14:creationId xmlns:p14="http://schemas.microsoft.com/office/powerpoint/2010/main" val="214528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randombar(horizontal)">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randombar(horizontal)">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randombar(horizontal)">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randombar(horizontal)">
                                      <p:cBhvr>
                                        <p:cTn id="4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0"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29B9AC-03D8-4B10-9687-1FB6E2BF3558}"/>
              </a:ext>
            </a:extLst>
          </p:cNvPr>
          <p:cNvSpPr txBox="1"/>
          <p:nvPr/>
        </p:nvSpPr>
        <p:spPr>
          <a:xfrm>
            <a:off x="457200" y="241300"/>
            <a:ext cx="8407400" cy="978729"/>
          </a:xfrm>
          <a:prstGeom prst="rect">
            <a:avLst/>
          </a:prstGeom>
          <a:noFill/>
        </p:spPr>
        <p:txBody>
          <a:bodyPr wrap="square" rtlCol="0">
            <a:spAutoFit/>
          </a:bodyPr>
          <a:lstStyle/>
          <a:p>
            <a:pPr algn="just">
              <a:lnSpc>
                <a:spcPct val="120000"/>
              </a:lnSpc>
            </a:pPr>
            <a:r>
              <a:rPr lang="en-US" sz="2400" dirty="0" err="1">
                <a:solidFill>
                  <a:srgbClr val="0070C0"/>
                </a:solidFill>
              </a:rPr>
              <a:t>Bài</a:t>
            </a:r>
            <a:r>
              <a:rPr lang="en-US" sz="2400" dirty="0">
                <a:solidFill>
                  <a:srgbClr val="0070C0"/>
                </a:solidFill>
              </a:rPr>
              <a:t>: TN. </a:t>
            </a:r>
            <a:r>
              <a:rPr lang="en-US" sz="2400" dirty="0"/>
              <a:t>Quan </a:t>
            </a:r>
            <a:r>
              <a:rPr lang="en-US" sz="2400" dirty="0" err="1"/>
              <a:t>sát</a:t>
            </a:r>
            <a:r>
              <a:rPr lang="en-US" sz="2400" dirty="0"/>
              <a:t> </a:t>
            </a:r>
            <a:r>
              <a:rPr lang="en-US" sz="2400" dirty="0" err="1"/>
              <a:t>Hình</a:t>
            </a:r>
            <a:r>
              <a:rPr lang="en-US" sz="2400" dirty="0"/>
              <a:t> 24 </a:t>
            </a:r>
            <a:r>
              <a:rPr lang="en-US" sz="2400" dirty="0" err="1"/>
              <a:t>và</a:t>
            </a:r>
            <a:r>
              <a:rPr lang="en-US" sz="2400" dirty="0"/>
              <a:t> </a:t>
            </a:r>
            <a:r>
              <a:rPr lang="en-US" sz="2400" dirty="0" err="1"/>
              <a:t>cho</a:t>
            </a:r>
            <a:r>
              <a:rPr lang="en-US" sz="2400" dirty="0"/>
              <a:t> </a:t>
            </a:r>
            <a:r>
              <a:rPr lang="en-US" sz="2400" dirty="0" err="1"/>
              <a:t>biết</a:t>
            </a:r>
            <a:r>
              <a:rPr lang="en-US" sz="2400" dirty="0"/>
              <a:t> </a:t>
            </a:r>
            <a:r>
              <a:rPr lang="en-US" sz="2400" dirty="0" err="1"/>
              <a:t>trong</a:t>
            </a:r>
            <a:r>
              <a:rPr lang="en-US" sz="2400" dirty="0"/>
              <a:t> </a:t>
            </a:r>
            <a:r>
              <a:rPr lang="en-US" sz="2400" dirty="0" err="1"/>
              <a:t>các</a:t>
            </a:r>
            <a:r>
              <a:rPr lang="en-US" sz="2400" dirty="0"/>
              <a:t> </a:t>
            </a:r>
            <a:r>
              <a:rPr lang="en-US" sz="2400" dirty="0" err="1"/>
              <a:t>phát</a:t>
            </a:r>
            <a:r>
              <a:rPr lang="en-US" sz="2400" dirty="0"/>
              <a:t> </a:t>
            </a:r>
            <a:r>
              <a:rPr lang="en-US" sz="2400" dirty="0" err="1"/>
              <a:t>biểu</a:t>
            </a:r>
            <a:r>
              <a:rPr lang="en-US" sz="2400" dirty="0"/>
              <a:t> </a:t>
            </a:r>
            <a:r>
              <a:rPr lang="en-US" sz="2400" dirty="0" err="1"/>
              <a:t>sau</a:t>
            </a:r>
            <a:r>
              <a:rPr lang="en-US" sz="2400" dirty="0"/>
              <a:t>, </a:t>
            </a:r>
            <a:r>
              <a:rPr lang="en-US" sz="2400" dirty="0" err="1"/>
              <a:t>phát</a:t>
            </a:r>
            <a:r>
              <a:rPr lang="en-US" sz="2400" dirty="0"/>
              <a:t> </a:t>
            </a:r>
            <a:r>
              <a:rPr lang="en-US" sz="2400" dirty="0" err="1"/>
              <a:t>biểu</a:t>
            </a:r>
            <a:r>
              <a:rPr lang="en-US" sz="2400" dirty="0"/>
              <a:t> </a:t>
            </a:r>
            <a:r>
              <a:rPr lang="en-US" sz="2400" dirty="0" err="1"/>
              <a:t>nào</a:t>
            </a:r>
            <a:r>
              <a:rPr lang="en-US" sz="2400" dirty="0"/>
              <a:t> </a:t>
            </a:r>
            <a:r>
              <a:rPr lang="en-US" sz="2400" dirty="0" err="1"/>
              <a:t>đúng</a:t>
            </a:r>
            <a:r>
              <a:rPr lang="en-US" sz="2400" dirty="0"/>
              <a:t>, </a:t>
            </a:r>
            <a:r>
              <a:rPr lang="en-US" sz="2400" dirty="0" err="1"/>
              <a:t>phát</a:t>
            </a:r>
            <a:r>
              <a:rPr lang="en-US" sz="2400" dirty="0"/>
              <a:t> </a:t>
            </a:r>
            <a:r>
              <a:rPr lang="en-US" sz="2400" dirty="0" err="1"/>
              <a:t>biểu</a:t>
            </a:r>
            <a:r>
              <a:rPr lang="en-US" sz="2400" dirty="0"/>
              <a:t> </a:t>
            </a:r>
            <a:r>
              <a:rPr lang="en-US" sz="2400" dirty="0" err="1"/>
              <a:t>nào</a:t>
            </a:r>
            <a:r>
              <a:rPr lang="en-US" sz="2400" dirty="0"/>
              <a:t> </a:t>
            </a:r>
            <a:r>
              <a:rPr lang="en-US" sz="2400" dirty="0" err="1"/>
              <a:t>sai</a:t>
            </a:r>
            <a:r>
              <a:rPr lang="en-US" sz="2400" dirty="0"/>
              <a:t>:</a:t>
            </a:r>
            <a:endParaRPr lang="vi-VN" sz="2400" dirty="0"/>
          </a:p>
        </p:txBody>
      </p:sp>
      <p:sp>
        <p:nvSpPr>
          <p:cNvPr id="3" name="TextBox 2">
            <a:extLst>
              <a:ext uri="{FF2B5EF4-FFF2-40B4-BE49-F238E27FC236}">
                <a16:creationId xmlns:a16="http://schemas.microsoft.com/office/drawing/2014/main" id="{8B5770ED-6CFF-40ED-AAE7-E6F676733B1E}"/>
              </a:ext>
            </a:extLst>
          </p:cNvPr>
          <p:cNvSpPr txBox="1"/>
          <p:nvPr/>
        </p:nvSpPr>
        <p:spPr>
          <a:xfrm>
            <a:off x="368300" y="1622447"/>
            <a:ext cx="8407400" cy="494751"/>
          </a:xfrm>
          <a:prstGeom prst="rect">
            <a:avLst/>
          </a:prstGeom>
          <a:noFill/>
        </p:spPr>
        <p:txBody>
          <a:bodyPr wrap="square" rtlCol="0">
            <a:spAutoFit/>
          </a:bodyPr>
          <a:lstStyle/>
          <a:p>
            <a:pPr algn="just">
              <a:lnSpc>
                <a:spcPct val="120000"/>
              </a:lnSpc>
            </a:pPr>
            <a:r>
              <a:rPr lang="en-US" sz="2400" dirty="0"/>
              <a:t>a) Ba </a:t>
            </a:r>
            <a:r>
              <a:rPr lang="en-US" sz="2400" dirty="0" err="1"/>
              <a:t>điểm</a:t>
            </a:r>
            <a:r>
              <a:rPr lang="en-US" sz="2400" dirty="0"/>
              <a:t> X, Y, T </a:t>
            </a:r>
            <a:r>
              <a:rPr lang="en-US" sz="2400" dirty="0" err="1"/>
              <a:t>thẳng</a:t>
            </a:r>
            <a:r>
              <a:rPr lang="en-US" sz="2400" dirty="0"/>
              <a:t> </a:t>
            </a:r>
            <a:r>
              <a:rPr lang="en-US" sz="2400" dirty="0" err="1"/>
              <a:t>hàng</a:t>
            </a:r>
            <a:r>
              <a:rPr lang="en-US" sz="2400" dirty="0"/>
              <a:t>.</a:t>
            </a:r>
            <a:endParaRPr lang="vi-VN" sz="2400" dirty="0"/>
          </a:p>
        </p:txBody>
      </p:sp>
      <p:sp>
        <p:nvSpPr>
          <p:cNvPr id="4" name="TextBox 3">
            <a:extLst>
              <a:ext uri="{FF2B5EF4-FFF2-40B4-BE49-F238E27FC236}">
                <a16:creationId xmlns:a16="http://schemas.microsoft.com/office/drawing/2014/main" id="{9AB86ED4-7448-4E47-B858-C5C7292CCA2E}"/>
              </a:ext>
            </a:extLst>
          </p:cNvPr>
          <p:cNvSpPr txBox="1"/>
          <p:nvPr/>
        </p:nvSpPr>
        <p:spPr>
          <a:xfrm>
            <a:off x="457200" y="2778927"/>
            <a:ext cx="8407400" cy="494751"/>
          </a:xfrm>
          <a:prstGeom prst="rect">
            <a:avLst/>
          </a:prstGeom>
          <a:noFill/>
        </p:spPr>
        <p:txBody>
          <a:bodyPr wrap="square" rtlCol="0">
            <a:spAutoFit/>
          </a:bodyPr>
          <a:lstStyle/>
          <a:p>
            <a:pPr algn="just">
              <a:lnSpc>
                <a:spcPct val="120000"/>
              </a:lnSpc>
            </a:pPr>
            <a:r>
              <a:rPr lang="en-US" sz="2400" dirty="0"/>
              <a:t>b) Ba </a:t>
            </a:r>
            <a:r>
              <a:rPr lang="en-US" sz="2400" dirty="0" err="1"/>
              <a:t>điểm</a:t>
            </a:r>
            <a:r>
              <a:rPr lang="en-US" sz="2400" dirty="0"/>
              <a:t> U, V, T </a:t>
            </a:r>
            <a:r>
              <a:rPr lang="en-US" sz="2400" dirty="0" err="1"/>
              <a:t>không</a:t>
            </a:r>
            <a:r>
              <a:rPr lang="en-US" sz="2400" dirty="0"/>
              <a:t> </a:t>
            </a:r>
            <a:r>
              <a:rPr lang="en-US" sz="2400" dirty="0" err="1"/>
              <a:t>thẳng</a:t>
            </a:r>
            <a:r>
              <a:rPr lang="en-US" sz="2400" dirty="0"/>
              <a:t> </a:t>
            </a:r>
            <a:r>
              <a:rPr lang="en-US" sz="2400" dirty="0" err="1"/>
              <a:t>hàng</a:t>
            </a:r>
            <a:r>
              <a:rPr lang="en-US" sz="2400" dirty="0"/>
              <a:t>.</a:t>
            </a:r>
            <a:endParaRPr lang="vi-VN" sz="2400" dirty="0"/>
          </a:p>
        </p:txBody>
      </p:sp>
      <p:sp>
        <p:nvSpPr>
          <p:cNvPr id="5" name="TextBox 4">
            <a:extLst>
              <a:ext uri="{FF2B5EF4-FFF2-40B4-BE49-F238E27FC236}">
                <a16:creationId xmlns:a16="http://schemas.microsoft.com/office/drawing/2014/main" id="{49535D7C-47EC-4E5D-BBCE-2EB3743AD8C1}"/>
              </a:ext>
            </a:extLst>
          </p:cNvPr>
          <p:cNvSpPr txBox="1"/>
          <p:nvPr/>
        </p:nvSpPr>
        <p:spPr>
          <a:xfrm>
            <a:off x="457200" y="4073118"/>
            <a:ext cx="8407400" cy="494751"/>
          </a:xfrm>
          <a:prstGeom prst="rect">
            <a:avLst/>
          </a:prstGeom>
          <a:noFill/>
        </p:spPr>
        <p:txBody>
          <a:bodyPr wrap="square" rtlCol="0">
            <a:spAutoFit/>
          </a:bodyPr>
          <a:lstStyle/>
          <a:p>
            <a:pPr algn="just">
              <a:lnSpc>
                <a:spcPct val="120000"/>
              </a:lnSpc>
            </a:pPr>
            <a:r>
              <a:rPr lang="en-US" sz="2400" dirty="0"/>
              <a:t>c) Ba </a:t>
            </a:r>
            <a:r>
              <a:rPr lang="en-US" sz="2400" dirty="0" err="1"/>
              <a:t>điểm</a:t>
            </a:r>
            <a:r>
              <a:rPr lang="en-US" sz="2400" dirty="0"/>
              <a:t> X, Y, U </a:t>
            </a:r>
            <a:r>
              <a:rPr lang="en-US" sz="2400" dirty="0" err="1"/>
              <a:t>thẳng</a:t>
            </a:r>
            <a:r>
              <a:rPr lang="en-US" sz="2400" dirty="0"/>
              <a:t> </a:t>
            </a:r>
            <a:r>
              <a:rPr lang="en-US" sz="2400" dirty="0" err="1"/>
              <a:t>hàng</a:t>
            </a:r>
            <a:r>
              <a:rPr lang="en-US" sz="2400" dirty="0"/>
              <a:t>.</a:t>
            </a:r>
            <a:endParaRPr lang="vi-VN" sz="2400" dirty="0"/>
          </a:p>
        </p:txBody>
      </p:sp>
      <p:pic>
        <p:nvPicPr>
          <p:cNvPr id="7" name="Picture 6">
            <a:extLst>
              <a:ext uri="{FF2B5EF4-FFF2-40B4-BE49-F238E27FC236}">
                <a16:creationId xmlns:a16="http://schemas.microsoft.com/office/drawing/2014/main" id="{9A09CC88-019B-4FA5-A34F-8BCFC135DA4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369050" y="1179249"/>
            <a:ext cx="2200410" cy="1955920"/>
          </a:xfrm>
          <a:prstGeom prst="rect">
            <a:avLst/>
          </a:prstGeom>
        </p:spPr>
      </p:pic>
      <p:sp>
        <p:nvSpPr>
          <p:cNvPr id="8" name="TextBox 7">
            <a:extLst>
              <a:ext uri="{FF2B5EF4-FFF2-40B4-BE49-F238E27FC236}">
                <a16:creationId xmlns:a16="http://schemas.microsoft.com/office/drawing/2014/main" id="{FE902514-BA61-4030-A92E-64A53A72D263}"/>
              </a:ext>
            </a:extLst>
          </p:cNvPr>
          <p:cNvSpPr txBox="1"/>
          <p:nvPr/>
        </p:nvSpPr>
        <p:spPr>
          <a:xfrm>
            <a:off x="4359410" y="1647932"/>
            <a:ext cx="1714500" cy="461665"/>
          </a:xfrm>
          <a:prstGeom prst="rect">
            <a:avLst/>
          </a:prstGeom>
          <a:noFill/>
        </p:spPr>
        <p:txBody>
          <a:bodyPr wrap="square" rtlCol="0">
            <a:spAutoFit/>
          </a:bodyPr>
          <a:lstStyle/>
          <a:p>
            <a:pPr algn="ctr"/>
            <a:r>
              <a:rPr lang="en-US" sz="2400" dirty="0" err="1">
                <a:solidFill>
                  <a:srgbClr val="FF0000"/>
                </a:solidFill>
              </a:rPr>
              <a:t>Đúng</a:t>
            </a:r>
            <a:r>
              <a:rPr lang="en-US" sz="2400" dirty="0">
                <a:solidFill>
                  <a:srgbClr val="FF0000"/>
                </a:solidFill>
              </a:rPr>
              <a:t>.</a:t>
            </a:r>
            <a:endParaRPr lang="vi-VN" sz="2400" dirty="0">
              <a:solidFill>
                <a:srgbClr val="FF0000"/>
              </a:solidFill>
            </a:endParaRPr>
          </a:p>
        </p:txBody>
      </p:sp>
      <p:sp>
        <p:nvSpPr>
          <p:cNvPr id="9" name="TextBox 8">
            <a:extLst>
              <a:ext uri="{FF2B5EF4-FFF2-40B4-BE49-F238E27FC236}">
                <a16:creationId xmlns:a16="http://schemas.microsoft.com/office/drawing/2014/main" id="{33618039-B85D-47CD-ACF7-C1027802F175}"/>
              </a:ext>
            </a:extLst>
          </p:cNvPr>
          <p:cNvSpPr txBox="1"/>
          <p:nvPr/>
        </p:nvSpPr>
        <p:spPr>
          <a:xfrm>
            <a:off x="5305560" y="2838991"/>
            <a:ext cx="1714500" cy="461665"/>
          </a:xfrm>
          <a:prstGeom prst="rect">
            <a:avLst/>
          </a:prstGeom>
          <a:noFill/>
        </p:spPr>
        <p:txBody>
          <a:bodyPr wrap="square" rtlCol="0">
            <a:spAutoFit/>
          </a:bodyPr>
          <a:lstStyle/>
          <a:p>
            <a:pPr algn="ctr"/>
            <a:r>
              <a:rPr lang="en-US" sz="2400" dirty="0">
                <a:solidFill>
                  <a:srgbClr val="FF0000"/>
                </a:solidFill>
              </a:rPr>
              <a:t>Sai.</a:t>
            </a:r>
            <a:endParaRPr lang="vi-VN" sz="2400" dirty="0">
              <a:solidFill>
                <a:srgbClr val="FF0000"/>
              </a:solidFill>
            </a:endParaRPr>
          </a:p>
        </p:txBody>
      </p:sp>
      <p:sp>
        <p:nvSpPr>
          <p:cNvPr id="10" name="TextBox 9">
            <a:extLst>
              <a:ext uri="{FF2B5EF4-FFF2-40B4-BE49-F238E27FC236}">
                <a16:creationId xmlns:a16="http://schemas.microsoft.com/office/drawing/2014/main" id="{7C3AB1D8-92CF-463E-909D-C84F6C058AA9}"/>
              </a:ext>
            </a:extLst>
          </p:cNvPr>
          <p:cNvSpPr txBox="1"/>
          <p:nvPr/>
        </p:nvSpPr>
        <p:spPr>
          <a:xfrm>
            <a:off x="4502150" y="4174240"/>
            <a:ext cx="1714500" cy="461665"/>
          </a:xfrm>
          <a:prstGeom prst="rect">
            <a:avLst/>
          </a:prstGeom>
          <a:noFill/>
        </p:spPr>
        <p:txBody>
          <a:bodyPr wrap="square" rtlCol="0">
            <a:spAutoFit/>
          </a:bodyPr>
          <a:lstStyle/>
          <a:p>
            <a:pPr algn="ctr"/>
            <a:r>
              <a:rPr lang="en-US" sz="2400" dirty="0">
                <a:solidFill>
                  <a:srgbClr val="FF0000"/>
                </a:solidFill>
              </a:rPr>
              <a:t>Sai.</a:t>
            </a:r>
            <a:endParaRPr lang="vi-VN" sz="2400" dirty="0">
              <a:solidFill>
                <a:srgbClr val="FF0000"/>
              </a:solidFill>
            </a:endParaRPr>
          </a:p>
        </p:txBody>
      </p:sp>
    </p:spTree>
    <p:extLst>
      <p:ext uri="{BB962C8B-B14F-4D97-AF65-F5344CB8AC3E}">
        <p14:creationId xmlns:p14="http://schemas.microsoft.com/office/powerpoint/2010/main" val="382778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ppt_x"/>
                                          </p:val>
                                        </p:tav>
                                        <p:tav tm="100000">
                                          <p:val>
                                            <p:strVal val="#ppt_x"/>
                                          </p:val>
                                        </p:tav>
                                      </p:tavLst>
                                    </p:anim>
                                    <p:anim calcmode="lin" valueType="num">
                                      <p:cBhvr additive="base">
                                        <p:cTn id="4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EB2524-1F9F-4999-B197-ADC842E60C11}"/>
              </a:ext>
            </a:extLst>
          </p:cNvPr>
          <p:cNvSpPr txBox="1"/>
          <p:nvPr/>
        </p:nvSpPr>
        <p:spPr>
          <a:xfrm>
            <a:off x="457200" y="241300"/>
            <a:ext cx="8407400" cy="494751"/>
          </a:xfrm>
          <a:prstGeom prst="rect">
            <a:avLst/>
          </a:prstGeom>
          <a:noFill/>
        </p:spPr>
        <p:txBody>
          <a:bodyPr wrap="square" rtlCol="0">
            <a:spAutoFit/>
          </a:bodyPr>
          <a:lstStyle/>
          <a:p>
            <a:pPr algn="just">
              <a:lnSpc>
                <a:spcPct val="120000"/>
              </a:lnSpc>
            </a:pPr>
            <a:r>
              <a:rPr lang="en-US" sz="2400" dirty="0" err="1">
                <a:solidFill>
                  <a:srgbClr val="0070C0"/>
                </a:solidFill>
              </a:rPr>
              <a:t>Bài</a:t>
            </a:r>
            <a:r>
              <a:rPr lang="en-US" sz="2400" dirty="0">
                <a:solidFill>
                  <a:srgbClr val="0070C0"/>
                </a:solidFill>
              </a:rPr>
              <a:t> 1. </a:t>
            </a:r>
            <a:r>
              <a:rPr lang="en-US" sz="2400" dirty="0" err="1"/>
              <a:t>Đọc</a:t>
            </a:r>
            <a:r>
              <a:rPr lang="en-US" sz="2400" dirty="0"/>
              <a:t> </a:t>
            </a:r>
            <a:r>
              <a:rPr lang="en-US" sz="2400" dirty="0" err="1"/>
              <a:t>tên</a:t>
            </a:r>
            <a:r>
              <a:rPr lang="en-US" sz="2400" dirty="0"/>
              <a:t> </a:t>
            </a:r>
            <a:r>
              <a:rPr lang="en-US" sz="2400" dirty="0" err="1"/>
              <a:t>các</a:t>
            </a:r>
            <a:r>
              <a:rPr lang="en-US" sz="2400" dirty="0"/>
              <a:t> </a:t>
            </a:r>
            <a:r>
              <a:rPr lang="en-US" sz="2400" dirty="0" err="1"/>
              <a:t>điểm</a:t>
            </a:r>
            <a:r>
              <a:rPr lang="en-US" sz="2400" dirty="0"/>
              <a:t>, </a:t>
            </a:r>
            <a:r>
              <a:rPr lang="en-US" sz="2400" dirty="0" err="1"/>
              <a:t>các</a:t>
            </a:r>
            <a:r>
              <a:rPr lang="en-US" sz="2400" dirty="0"/>
              <a:t> </a:t>
            </a:r>
            <a:r>
              <a:rPr lang="en-US" sz="2400" dirty="0" err="1"/>
              <a:t>đường</a:t>
            </a:r>
            <a:r>
              <a:rPr lang="en-US" sz="2400" dirty="0"/>
              <a:t> </a:t>
            </a:r>
            <a:r>
              <a:rPr lang="en-US" sz="2400" dirty="0" err="1"/>
              <a:t>thẳng</a:t>
            </a:r>
            <a:r>
              <a:rPr lang="en-US" sz="2400" dirty="0"/>
              <a:t> </a:t>
            </a:r>
            <a:r>
              <a:rPr lang="en-US" sz="2400" dirty="0" err="1"/>
              <a:t>trong</a:t>
            </a:r>
            <a:r>
              <a:rPr lang="en-US" sz="2400" dirty="0"/>
              <a:t> </a:t>
            </a:r>
            <a:r>
              <a:rPr lang="en-US" sz="2400" i="1" dirty="0" err="1"/>
              <a:t>Hình</a:t>
            </a:r>
            <a:r>
              <a:rPr lang="en-US" sz="2400" i="1" dirty="0"/>
              <a:t> 19.</a:t>
            </a:r>
            <a:endParaRPr lang="vi-VN" sz="2400" i="1" dirty="0"/>
          </a:p>
        </p:txBody>
      </p:sp>
      <p:pic>
        <p:nvPicPr>
          <p:cNvPr id="4" name="Picture 3">
            <a:extLst>
              <a:ext uri="{FF2B5EF4-FFF2-40B4-BE49-F238E27FC236}">
                <a16:creationId xmlns:a16="http://schemas.microsoft.com/office/drawing/2014/main" id="{7C8D548D-FF8B-4B99-A076-B4AF2157E65A}"/>
              </a:ext>
            </a:extLst>
          </p:cNvPr>
          <p:cNvPicPr>
            <a:picLocks noChangeAspect="1"/>
          </p:cNvPicPr>
          <p:nvPr/>
        </p:nvPicPr>
        <p:blipFill rotWithShape="1">
          <a:blip r:embed="rId2">
            <a:clrChange>
              <a:clrFrom>
                <a:srgbClr val="FFFFFF"/>
              </a:clrFrom>
              <a:clrTo>
                <a:srgbClr val="FFFFFF">
                  <a:alpha val="0"/>
                </a:srgbClr>
              </a:clrTo>
            </a:clrChange>
          </a:blip>
          <a:srcRect t="4688"/>
          <a:stretch/>
        </p:blipFill>
        <p:spPr>
          <a:xfrm>
            <a:off x="2049462" y="1207049"/>
            <a:ext cx="4714875" cy="1162050"/>
          </a:xfrm>
          <a:prstGeom prst="rect">
            <a:avLst/>
          </a:prstGeom>
        </p:spPr>
      </p:pic>
    </p:spTree>
    <p:extLst>
      <p:ext uri="{BB962C8B-B14F-4D97-AF65-F5344CB8AC3E}">
        <p14:creationId xmlns:p14="http://schemas.microsoft.com/office/powerpoint/2010/main" val="336112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E817063-8F6F-42D9-AF95-C9651F3D9579}"/>
              </a:ext>
            </a:extLst>
          </p:cNvPr>
          <p:cNvSpPr txBox="1"/>
          <p:nvPr/>
        </p:nvSpPr>
        <p:spPr>
          <a:xfrm>
            <a:off x="457200" y="241300"/>
            <a:ext cx="8407400" cy="1381147"/>
          </a:xfrm>
          <a:prstGeom prst="rect">
            <a:avLst/>
          </a:prstGeom>
          <a:noFill/>
        </p:spPr>
        <p:txBody>
          <a:bodyPr wrap="square" rtlCol="0">
            <a:spAutoFit/>
          </a:bodyPr>
          <a:lstStyle/>
          <a:p>
            <a:pPr algn="just">
              <a:lnSpc>
                <a:spcPct val="120000"/>
              </a:lnSpc>
            </a:pPr>
            <a:r>
              <a:rPr lang="en-US" sz="2400" dirty="0" err="1">
                <a:solidFill>
                  <a:srgbClr val="0070C0"/>
                </a:solidFill>
              </a:rPr>
              <a:t>Bài</a:t>
            </a:r>
            <a:r>
              <a:rPr lang="en-US" sz="2400" dirty="0">
                <a:solidFill>
                  <a:srgbClr val="0070C0"/>
                </a:solidFill>
              </a:rPr>
              <a:t> 2. </a:t>
            </a:r>
          </a:p>
          <a:p>
            <a:pPr algn="just">
              <a:lnSpc>
                <a:spcPct val="120000"/>
              </a:lnSpc>
            </a:pPr>
            <a:r>
              <a:rPr lang="en-US" sz="2400" dirty="0">
                <a:solidFill>
                  <a:srgbClr val="002060"/>
                </a:solidFill>
              </a:rPr>
              <a:t>a. </a:t>
            </a:r>
            <a:r>
              <a:rPr lang="en-US" sz="2400" dirty="0"/>
              <a:t>Quan </a:t>
            </a:r>
            <a:r>
              <a:rPr lang="en-US" sz="2400" dirty="0" err="1"/>
              <a:t>sát</a:t>
            </a:r>
            <a:r>
              <a:rPr lang="en-US" sz="2400" dirty="0"/>
              <a:t> </a:t>
            </a:r>
            <a:r>
              <a:rPr lang="en-US" sz="2400" dirty="0" err="1"/>
              <a:t>Hình</a:t>
            </a:r>
            <a:r>
              <a:rPr lang="en-US" sz="2400" dirty="0"/>
              <a:t> 20 </a:t>
            </a:r>
            <a:r>
              <a:rPr lang="en-US" sz="2400" dirty="0" err="1"/>
              <a:t>và</a:t>
            </a:r>
            <a:r>
              <a:rPr lang="en-US" sz="2400" dirty="0"/>
              <a:t> </a:t>
            </a:r>
            <a:r>
              <a:rPr lang="en-US" sz="2400" dirty="0" err="1"/>
              <a:t>cho</a:t>
            </a:r>
            <a:r>
              <a:rPr lang="en-US" sz="2400" dirty="0"/>
              <a:t> </a:t>
            </a:r>
            <a:r>
              <a:rPr lang="en-US" sz="2400" dirty="0" err="1"/>
              <a:t>biết</a:t>
            </a:r>
            <a:r>
              <a:rPr lang="en-US" sz="2400" dirty="0"/>
              <a:t> </a:t>
            </a:r>
            <a:r>
              <a:rPr lang="en-US" sz="2400" dirty="0" err="1"/>
              <a:t>các</a:t>
            </a:r>
            <a:r>
              <a:rPr lang="en-US" sz="2400" dirty="0"/>
              <a:t> </a:t>
            </a:r>
            <a:r>
              <a:rPr lang="en-US" sz="2400" dirty="0" err="1"/>
              <a:t>điểm</a:t>
            </a:r>
            <a:r>
              <a:rPr lang="en-US" sz="2400" dirty="0"/>
              <a:t> M, N </a:t>
            </a:r>
            <a:r>
              <a:rPr lang="en-US" sz="2400" i="1" dirty="0" err="1"/>
              <a:t>thuộc</a:t>
            </a:r>
            <a:r>
              <a:rPr lang="en-US" sz="2400" dirty="0"/>
              <a:t> hay </a:t>
            </a:r>
            <a:r>
              <a:rPr lang="en-US" sz="2400" i="1" dirty="0" err="1"/>
              <a:t>không</a:t>
            </a:r>
            <a:r>
              <a:rPr lang="en-US" sz="2400" i="1" dirty="0"/>
              <a:t> </a:t>
            </a:r>
            <a:r>
              <a:rPr lang="en-US" sz="2400" i="1" dirty="0" err="1"/>
              <a:t>thuộc</a:t>
            </a:r>
            <a:r>
              <a:rPr lang="en-US" sz="2400" i="1" dirty="0"/>
              <a:t> </a:t>
            </a:r>
            <a:r>
              <a:rPr lang="en-US" sz="2400" dirty="0" err="1"/>
              <a:t>đường</a:t>
            </a:r>
            <a:r>
              <a:rPr lang="en-US" sz="2400" dirty="0"/>
              <a:t> </a:t>
            </a:r>
            <a:r>
              <a:rPr lang="en-US" sz="2400" dirty="0" err="1"/>
              <a:t>thẳng</a:t>
            </a:r>
            <a:r>
              <a:rPr lang="en-US" sz="2400" dirty="0"/>
              <a:t> a.</a:t>
            </a:r>
            <a:endParaRPr lang="vi-VN" sz="2400" i="1"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CDDB613-8C01-48CF-9E12-1A2126D66E75}"/>
                  </a:ext>
                </a:extLst>
              </p:cNvPr>
              <p:cNvSpPr txBox="1"/>
              <p:nvPr/>
            </p:nvSpPr>
            <p:spPr>
              <a:xfrm>
                <a:off x="457200" y="1622447"/>
                <a:ext cx="4889500" cy="494751"/>
              </a:xfrm>
              <a:prstGeom prst="rect">
                <a:avLst/>
              </a:prstGeom>
              <a:noFill/>
            </p:spPr>
            <p:txBody>
              <a:bodyPr wrap="square" rtlCol="0">
                <a:spAutoFit/>
              </a:bodyPr>
              <a:lstStyle/>
              <a:p>
                <a:pPr algn="just">
                  <a:lnSpc>
                    <a:spcPct val="120000"/>
                  </a:lnSpc>
                </a:pPr>
                <a:r>
                  <a:rPr lang="en-US" sz="2400" dirty="0">
                    <a:solidFill>
                      <a:srgbClr val="002060"/>
                    </a:solidFill>
                  </a:rPr>
                  <a:t>b. </a:t>
                </a:r>
                <a:r>
                  <a:rPr lang="en-US" sz="2400" dirty="0" err="1"/>
                  <a:t>Chọn</a:t>
                </a:r>
                <a:r>
                  <a:rPr lang="en-US" sz="2400" dirty="0"/>
                  <a:t> </a:t>
                </a:r>
                <a:r>
                  <a:rPr lang="en-US" sz="2400" dirty="0" err="1"/>
                  <a:t>kí</a:t>
                </a:r>
                <a:r>
                  <a:rPr lang="en-US" sz="2400" dirty="0"/>
                  <a:t> </a:t>
                </a:r>
                <a:r>
                  <a:rPr lang="en-US" sz="2400" dirty="0" err="1"/>
                  <a:t>hiệu</a:t>
                </a:r>
                <a:r>
                  <a:rPr lang="en-US" sz="2400" dirty="0"/>
                  <a:t>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i="1" dirty="0"/>
                  <a:t>,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i="1" dirty="0"/>
                  <a:t> </a:t>
                </a:r>
                <a:r>
                  <a:rPr lang="en-US" sz="2400" dirty="0" err="1"/>
                  <a:t>thích</a:t>
                </a:r>
                <a:r>
                  <a:rPr lang="en-US" sz="2400" dirty="0"/>
                  <a:t> </a:t>
                </a:r>
                <a:r>
                  <a:rPr lang="en-US" sz="2400" dirty="0" err="1"/>
                  <a:t>hợp</a:t>
                </a:r>
                <a:r>
                  <a:rPr lang="en-US" sz="2400" dirty="0"/>
                  <a:t> </a:t>
                </a:r>
                <a:r>
                  <a:rPr lang="en-US" sz="2400" dirty="0" err="1"/>
                  <a:t>cho</a:t>
                </a:r>
                <a:r>
                  <a:rPr lang="en-US" sz="2400" dirty="0"/>
                  <a:t> </a:t>
                </a:r>
                <a:endParaRPr lang="vi-VN" sz="2400" i="1" dirty="0"/>
              </a:p>
            </p:txBody>
          </p:sp>
        </mc:Choice>
        <mc:Fallback xmlns="">
          <p:sp>
            <p:nvSpPr>
              <p:cNvPr id="6" name="TextBox 5">
                <a:extLst>
                  <a:ext uri="{FF2B5EF4-FFF2-40B4-BE49-F238E27FC236}">
                    <a16:creationId xmlns:a16="http://schemas.microsoft.com/office/drawing/2014/main" id="{FCDDB613-8C01-48CF-9E12-1A2126D66E75}"/>
                  </a:ext>
                </a:extLst>
              </p:cNvPr>
              <p:cNvSpPr txBox="1">
                <a:spLocks noRot="1" noChangeAspect="1" noMove="1" noResize="1" noEditPoints="1" noAdjustHandles="1" noChangeArrowheads="1" noChangeShapeType="1" noTextEdit="1"/>
              </p:cNvSpPr>
              <p:nvPr/>
            </p:nvSpPr>
            <p:spPr>
              <a:xfrm>
                <a:off x="457200" y="1622447"/>
                <a:ext cx="4889500" cy="494751"/>
              </a:xfrm>
              <a:prstGeom prst="rect">
                <a:avLst/>
              </a:prstGeom>
              <a:blipFill>
                <a:blip r:embed="rId2"/>
                <a:stretch>
                  <a:fillRect l="-1870" t="-2469" r="-374" b="-28395"/>
                </a:stretch>
              </a:blipFill>
            </p:spPr>
            <p:txBody>
              <a:bodyPr/>
              <a:lstStyle/>
              <a:p>
                <a:r>
                  <a:rPr lang="vi-VN">
                    <a:noFill/>
                  </a:rPr>
                  <a:t> </a:t>
                </a:r>
              </a:p>
            </p:txBody>
          </p:sp>
        </mc:Fallback>
      </mc:AlternateContent>
      <p:sp>
        <p:nvSpPr>
          <p:cNvPr id="7" name="Rectangle 6">
            <a:extLst>
              <a:ext uri="{FF2B5EF4-FFF2-40B4-BE49-F238E27FC236}">
                <a16:creationId xmlns:a16="http://schemas.microsoft.com/office/drawing/2014/main" id="{E07754F3-2AF5-498E-A92E-0C568B882E19}"/>
              </a:ext>
            </a:extLst>
          </p:cNvPr>
          <p:cNvSpPr/>
          <p:nvPr/>
        </p:nvSpPr>
        <p:spPr>
          <a:xfrm>
            <a:off x="5346700" y="1622447"/>
            <a:ext cx="508000" cy="494751"/>
          </a:xfrm>
          <a:prstGeom prst="rect">
            <a:avLst/>
          </a:prstGeom>
          <a:solidFill>
            <a:schemeClr val="bg1"/>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4">
                    <a:lumMod val="10000"/>
                  </a:schemeClr>
                </a:solidFill>
              </a:rPr>
              <a:t>?</a:t>
            </a:r>
            <a:endParaRPr lang="vi-VN" sz="2400" dirty="0">
              <a:solidFill>
                <a:schemeClr val="accent4">
                  <a:lumMod val="10000"/>
                </a:schemeClr>
              </a:solidFill>
            </a:endParaRPr>
          </a:p>
        </p:txBody>
      </p:sp>
      <p:pic>
        <p:nvPicPr>
          <p:cNvPr id="9" name="Picture 8">
            <a:extLst>
              <a:ext uri="{FF2B5EF4-FFF2-40B4-BE49-F238E27FC236}">
                <a16:creationId xmlns:a16="http://schemas.microsoft.com/office/drawing/2014/main" id="{28C10902-103D-4BAE-9BE4-C8878C784690}"/>
              </a:ext>
            </a:extLst>
          </p:cNvPr>
          <p:cNvPicPr>
            <a:picLocks noChangeAspect="1"/>
          </p:cNvPicPr>
          <p:nvPr/>
        </p:nvPicPr>
        <p:blipFill>
          <a:blip r:embed="rId3"/>
          <a:stretch>
            <a:fillRect/>
          </a:stretch>
        </p:blipFill>
        <p:spPr>
          <a:xfrm>
            <a:off x="6380988" y="1484965"/>
            <a:ext cx="2572512" cy="2011680"/>
          </a:xfrm>
          <a:prstGeom prst="rect">
            <a:avLst/>
          </a:prstGeom>
        </p:spPr>
      </p:pic>
      <p:sp>
        <p:nvSpPr>
          <p:cNvPr id="14" name="TextBox 13">
            <a:extLst>
              <a:ext uri="{FF2B5EF4-FFF2-40B4-BE49-F238E27FC236}">
                <a16:creationId xmlns:a16="http://schemas.microsoft.com/office/drawing/2014/main" id="{6C5C4AE1-D77B-450A-AB2E-045ACFD9686F}"/>
              </a:ext>
            </a:extLst>
          </p:cNvPr>
          <p:cNvSpPr txBox="1"/>
          <p:nvPr/>
        </p:nvSpPr>
        <p:spPr>
          <a:xfrm>
            <a:off x="1092200" y="2133113"/>
            <a:ext cx="571500" cy="494751"/>
          </a:xfrm>
          <a:prstGeom prst="rect">
            <a:avLst/>
          </a:prstGeom>
          <a:noFill/>
        </p:spPr>
        <p:txBody>
          <a:bodyPr wrap="square" rtlCol="0">
            <a:spAutoFit/>
          </a:bodyPr>
          <a:lstStyle/>
          <a:p>
            <a:pPr algn="just">
              <a:lnSpc>
                <a:spcPct val="120000"/>
              </a:lnSpc>
            </a:pPr>
            <a:r>
              <a:rPr lang="en-US" sz="2400" dirty="0">
                <a:solidFill>
                  <a:srgbClr val="002060"/>
                </a:solidFill>
              </a:rPr>
              <a:t>N</a:t>
            </a:r>
            <a:endParaRPr lang="vi-VN" sz="2400" i="1" dirty="0"/>
          </a:p>
        </p:txBody>
      </p:sp>
      <p:sp>
        <p:nvSpPr>
          <p:cNvPr id="15" name="Rectangle 14">
            <a:extLst>
              <a:ext uri="{FF2B5EF4-FFF2-40B4-BE49-F238E27FC236}">
                <a16:creationId xmlns:a16="http://schemas.microsoft.com/office/drawing/2014/main" id="{08D8A71E-9099-4A03-97B6-6AA3D3180EFE}"/>
              </a:ext>
            </a:extLst>
          </p:cNvPr>
          <p:cNvSpPr/>
          <p:nvPr/>
        </p:nvSpPr>
        <p:spPr>
          <a:xfrm>
            <a:off x="1533144" y="2163177"/>
            <a:ext cx="508000" cy="494751"/>
          </a:xfrm>
          <a:prstGeom prst="rect">
            <a:avLst/>
          </a:prstGeom>
          <a:solidFill>
            <a:schemeClr val="bg1"/>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4">
                    <a:lumMod val="10000"/>
                  </a:schemeClr>
                </a:solidFill>
              </a:rPr>
              <a:t>?</a:t>
            </a:r>
            <a:endParaRPr lang="vi-VN" sz="2400" dirty="0">
              <a:solidFill>
                <a:schemeClr val="accent4">
                  <a:lumMod val="10000"/>
                </a:schemeClr>
              </a:solidFill>
            </a:endParaRPr>
          </a:p>
        </p:txBody>
      </p:sp>
      <p:sp>
        <p:nvSpPr>
          <p:cNvPr id="17" name="TextBox 16">
            <a:extLst>
              <a:ext uri="{FF2B5EF4-FFF2-40B4-BE49-F238E27FC236}">
                <a16:creationId xmlns:a16="http://schemas.microsoft.com/office/drawing/2014/main" id="{EB0DFB46-71C1-4D53-9518-DD77EC5B2157}"/>
              </a:ext>
            </a:extLst>
          </p:cNvPr>
          <p:cNvSpPr txBox="1"/>
          <p:nvPr/>
        </p:nvSpPr>
        <p:spPr>
          <a:xfrm>
            <a:off x="2126488" y="2133113"/>
            <a:ext cx="571500" cy="494751"/>
          </a:xfrm>
          <a:prstGeom prst="rect">
            <a:avLst/>
          </a:prstGeom>
          <a:noFill/>
        </p:spPr>
        <p:txBody>
          <a:bodyPr wrap="square" rtlCol="0">
            <a:spAutoFit/>
          </a:bodyPr>
          <a:lstStyle/>
          <a:p>
            <a:pPr algn="just">
              <a:lnSpc>
                <a:spcPct val="120000"/>
              </a:lnSpc>
            </a:pPr>
            <a:r>
              <a:rPr lang="en-US" sz="2400" dirty="0">
                <a:solidFill>
                  <a:srgbClr val="002060"/>
                </a:solidFill>
              </a:rPr>
              <a:t>a;</a:t>
            </a:r>
            <a:endParaRPr lang="vi-VN" sz="2400" i="1" dirty="0"/>
          </a:p>
        </p:txBody>
      </p:sp>
      <p:sp>
        <p:nvSpPr>
          <p:cNvPr id="18" name="TextBox 17">
            <a:extLst>
              <a:ext uri="{FF2B5EF4-FFF2-40B4-BE49-F238E27FC236}">
                <a16:creationId xmlns:a16="http://schemas.microsoft.com/office/drawing/2014/main" id="{889C453F-71C2-4412-A512-9D5B9C347E42}"/>
              </a:ext>
            </a:extLst>
          </p:cNvPr>
          <p:cNvSpPr txBox="1"/>
          <p:nvPr/>
        </p:nvSpPr>
        <p:spPr>
          <a:xfrm>
            <a:off x="2991612" y="2148301"/>
            <a:ext cx="571500" cy="494751"/>
          </a:xfrm>
          <a:prstGeom prst="rect">
            <a:avLst/>
          </a:prstGeom>
          <a:noFill/>
        </p:spPr>
        <p:txBody>
          <a:bodyPr wrap="square" rtlCol="0">
            <a:spAutoFit/>
          </a:bodyPr>
          <a:lstStyle/>
          <a:p>
            <a:pPr algn="just">
              <a:lnSpc>
                <a:spcPct val="120000"/>
              </a:lnSpc>
            </a:pPr>
            <a:r>
              <a:rPr lang="en-US" sz="2400" dirty="0">
                <a:solidFill>
                  <a:srgbClr val="002060"/>
                </a:solidFill>
              </a:rPr>
              <a:t>M</a:t>
            </a:r>
            <a:endParaRPr lang="vi-VN" sz="2400" i="1" dirty="0"/>
          </a:p>
        </p:txBody>
      </p:sp>
      <p:sp>
        <p:nvSpPr>
          <p:cNvPr id="19" name="Rectangle 18">
            <a:extLst>
              <a:ext uri="{FF2B5EF4-FFF2-40B4-BE49-F238E27FC236}">
                <a16:creationId xmlns:a16="http://schemas.microsoft.com/office/drawing/2014/main" id="{88E77679-B353-40A2-A619-DAA65993D064}"/>
              </a:ext>
            </a:extLst>
          </p:cNvPr>
          <p:cNvSpPr/>
          <p:nvPr/>
        </p:nvSpPr>
        <p:spPr>
          <a:xfrm>
            <a:off x="3432556" y="2178365"/>
            <a:ext cx="508000" cy="494751"/>
          </a:xfrm>
          <a:prstGeom prst="rect">
            <a:avLst/>
          </a:prstGeom>
          <a:solidFill>
            <a:schemeClr val="bg1"/>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4">
                    <a:lumMod val="10000"/>
                  </a:schemeClr>
                </a:solidFill>
              </a:rPr>
              <a:t>?</a:t>
            </a:r>
            <a:endParaRPr lang="vi-VN" sz="2400" dirty="0">
              <a:solidFill>
                <a:schemeClr val="accent4">
                  <a:lumMod val="10000"/>
                </a:schemeClr>
              </a:solidFill>
            </a:endParaRPr>
          </a:p>
        </p:txBody>
      </p:sp>
      <p:sp>
        <p:nvSpPr>
          <p:cNvPr id="20" name="TextBox 19">
            <a:extLst>
              <a:ext uri="{FF2B5EF4-FFF2-40B4-BE49-F238E27FC236}">
                <a16:creationId xmlns:a16="http://schemas.microsoft.com/office/drawing/2014/main" id="{800DE929-C941-4BB0-A86B-2502B30BDC19}"/>
              </a:ext>
            </a:extLst>
          </p:cNvPr>
          <p:cNvSpPr txBox="1"/>
          <p:nvPr/>
        </p:nvSpPr>
        <p:spPr>
          <a:xfrm>
            <a:off x="4025900" y="2148301"/>
            <a:ext cx="571500" cy="494751"/>
          </a:xfrm>
          <a:prstGeom prst="rect">
            <a:avLst/>
          </a:prstGeom>
          <a:noFill/>
        </p:spPr>
        <p:txBody>
          <a:bodyPr wrap="square" rtlCol="0">
            <a:spAutoFit/>
          </a:bodyPr>
          <a:lstStyle/>
          <a:p>
            <a:pPr algn="just">
              <a:lnSpc>
                <a:spcPct val="120000"/>
              </a:lnSpc>
            </a:pPr>
            <a:r>
              <a:rPr lang="en-US" sz="2400" dirty="0">
                <a:solidFill>
                  <a:srgbClr val="002060"/>
                </a:solidFill>
              </a:rPr>
              <a:t>a;</a:t>
            </a:r>
            <a:endParaRPr lang="vi-VN" sz="2400" i="1" dirty="0"/>
          </a:p>
        </p:txBody>
      </p:sp>
    </p:spTree>
    <p:extLst>
      <p:ext uri="{BB962C8B-B14F-4D97-AF65-F5344CB8AC3E}">
        <p14:creationId xmlns:p14="http://schemas.microsoft.com/office/powerpoint/2010/main" val="392573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4" presetClass="entr" presetSubtype="1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14" presetClass="entr" presetSubtype="1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par>
                          <p:cTn id="22" fill="hold">
                            <p:stCondLst>
                              <p:cond delay="2500"/>
                            </p:stCondLst>
                            <p:childTnLst>
                              <p:par>
                                <p:cTn id="23" presetID="2" presetClass="entr" presetSubtype="4"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14" presetClass="entr" presetSubtype="1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randombar(horizontal)">
                                      <p:cBhvr>
                                        <p:cTn id="30" dur="500"/>
                                        <p:tgtEl>
                                          <p:spTgt spid="15"/>
                                        </p:tgtEl>
                                      </p:cBhvr>
                                    </p:animEffect>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14" presetClass="entr" presetSubtype="1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randombar(horizontal)">
                                      <p:cBhvr>
                                        <p:cTn id="44" dur="500"/>
                                        <p:tgtEl>
                                          <p:spTgt spid="19"/>
                                        </p:tgtEl>
                                      </p:cBhvr>
                                    </p:animEffect>
                                  </p:childTnLst>
                                </p:cTn>
                              </p:par>
                            </p:childTnLst>
                          </p:cTn>
                        </p:par>
                        <p:par>
                          <p:cTn id="45" fill="hold">
                            <p:stCondLst>
                              <p:cond delay="5000"/>
                            </p:stCondLst>
                            <p:childTnLst>
                              <p:par>
                                <p:cTn id="46" presetID="2" presetClass="entr" presetSubtype="4"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500" fill="hold"/>
                                        <p:tgtEl>
                                          <p:spTgt spid="20"/>
                                        </p:tgtEl>
                                        <p:attrNameLst>
                                          <p:attrName>ppt_x</p:attrName>
                                        </p:attrNameLst>
                                      </p:cBhvr>
                                      <p:tavLst>
                                        <p:tav tm="0">
                                          <p:val>
                                            <p:strVal val="#ppt_x"/>
                                          </p:val>
                                        </p:tav>
                                        <p:tav tm="100000">
                                          <p:val>
                                            <p:strVal val="#ppt_x"/>
                                          </p:val>
                                        </p:tav>
                                      </p:tavLst>
                                    </p:anim>
                                    <p:anim calcmode="lin" valueType="num">
                                      <p:cBhvr additive="base">
                                        <p:cTn id="4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14" grpId="0"/>
      <p:bldP spid="15" grpId="0" animBg="1"/>
      <p:bldP spid="17" grpId="0"/>
      <p:bldP spid="18" grpId="0"/>
      <p:bldP spid="19" grpId="0" animBg="1"/>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7"/>
        <p:cNvGrpSpPr/>
        <p:nvPr/>
      </p:nvGrpSpPr>
      <p:grpSpPr>
        <a:xfrm>
          <a:off x="0" y="0"/>
          <a:ext cx="0" cy="0"/>
          <a:chOff x="0" y="0"/>
          <a:chExt cx="0" cy="0"/>
        </a:xfrm>
      </p:grpSpPr>
      <p:sp>
        <p:nvSpPr>
          <p:cNvPr id="1278" name="Google Shape;1278;p39"/>
          <p:cNvSpPr txBox="1">
            <a:spLocks noGrp="1"/>
          </p:cNvSpPr>
          <p:nvPr>
            <p:ph type="title" idx="2"/>
          </p:nvPr>
        </p:nvSpPr>
        <p:spPr>
          <a:xfrm>
            <a:off x="2544765" y="-179050"/>
            <a:ext cx="4343400" cy="102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latin typeface="Times New Roman" panose="02020603050405020304" pitchFamily="18" charset="0"/>
                <a:cs typeface="Times New Roman" panose="02020603050405020304" pitchFamily="18" charset="0"/>
              </a:rPr>
              <a:t>Mục tiêu bài học </a:t>
            </a:r>
            <a:endParaRPr sz="4000" dirty="0">
              <a:latin typeface="Times New Roman" panose="02020603050405020304" pitchFamily="18" charset="0"/>
              <a:cs typeface="Times New Roman" panose="02020603050405020304" pitchFamily="18" charset="0"/>
            </a:endParaRPr>
          </a:p>
        </p:txBody>
      </p:sp>
      <p:sp>
        <p:nvSpPr>
          <p:cNvPr id="1292" name="Google Shape;1292;p39"/>
          <p:cNvSpPr txBox="1"/>
          <p:nvPr/>
        </p:nvSpPr>
        <p:spPr>
          <a:xfrm>
            <a:off x="7740525" y="177050"/>
            <a:ext cx="1219200" cy="3165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300" dirty="0">
                <a:solidFill>
                  <a:schemeClr val="dk1"/>
                </a:solidFill>
                <a:latin typeface="Raleway SemiBold"/>
                <a:ea typeface="Raleway SemiBold"/>
                <a:cs typeface="Raleway SemiBold"/>
                <a:sym typeface="Raleway SemiBold"/>
              </a:rPr>
              <a:t>6TH GRADE</a:t>
            </a:r>
            <a:endParaRPr sz="1300" dirty="0">
              <a:solidFill>
                <a:schemeClr val="dk1"/>
              </a:solidFill>
              <a:latin typeface="Raleway SemiBold"/>
              <a:ea typeface="Raleway SemiBold"/>
              <a:cs typeface="Raleway SemiBold"/>
              <a:sym typeface="Raleway SemiBold"/>
            </a:endParaRPr>
          </a:p>
        </p:txBody>
      </p:sp>
      <p:cxnSp>
        <p:nvCxnSpPr>
          <p:cNvPr id="13" name="Connector: Curved 12">
            <a:extLst>
              <a:ext uri="{FF2B5EF4-FFF2-40B4-BE49-F238E27FC236}">
                <a16:creationId xmlns:a16="http://schemas.microsoft.com/office/drawing/2014/main" id="{CCE3A102-2CD5-48A9-8047-F12175181AF2}"/>
              </a:ext>
            </a:extLst>
          </p:cNvPr>
          <p:cNvCxnSpPr/>
          <p:nvPr/>
        </p:nvCxnSpPr>
        <p:spPr>
          <a:xfrm>
            <a:off x="2590800" y="2006600"/>
            <a:ext cx="1206500" cy="118620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or: Curved 18">
            <a:extLst>
              <a:ext uri="{FF2B5EF4-FFF2-40B4-BE49-F238E27FC236}">
                <a16:creationId xmlns:a16="http://schemas.microsoft.com/office/drawing/2014/main" id="{B5538322-8852-43EE-997A-B7C345B975B0}"/>
              </a:ext>
            </a:extLst>
          </p:cNvPr>
          <p:cNvCxnSpPr/>
          <p:nvPr/>
        </p:nvCxnSpPr>
        <p:spPr>
          <a:xfrm rot="10800000" flipV="1">
            <a:off x="4716466" y="2120900"/>
            <a:ext cx="1176335" cy="107190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F5BEEB8-4D3B-4160-8630-018AC2464795}"/>
              </a:ext>
            </a:extLst>
          </p:cNvPr>
          <p:cNvSpPr txBox="1"/>
          <p:nvPr/>
        </p:nvSpPr>
        <p:spPr>
          <a:xfrm>
            <a:off x="-30421" y="1093420"/>
            <a:ext cx="9472772" cy="2677656"/>
          </a:xfrm>
          <a:prstGeom prst="rect">
            <a:avLst/>
          </a:prstGeom>
          <a:solidFill>
            <a:srgbClr val="0070C0"/>
          </a:solidFill>
        </p:spPr>
        <p:txBody>
          <a:bodyPr wrap="square" rtlCol="0">
            <a:spAutoFit/>
          </a:bodyPr>
          <a:lstStyle/>
          <a:p>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Nhận</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biết</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được</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những</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quan</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hệ</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cơ</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bản</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giữa</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điểm</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đường</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thẳng</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điểm</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thuộc</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đường</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thẳng</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điểm</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không</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thuộc</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đường</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thẳng</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tiên</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đề</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về</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đường</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thẳng</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qua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hai</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điểm</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phân</a:t>
            </a: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biệt</a:t>
            </a:r>
            <a:endPar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vi-VN" sz="2400" dirty="0">
                <a:solidFill>
                  <a:schemeClr val="bg1"/>
                </a:solidFill>
                <a:latin typeface="Times New Roman" panose="02020603050405020304" pitchFamily="18" charset="0"/>
                <a:cs typeface="Times New Roman" panose="02020603050405020304" pitchFamily="18" charset="0"/>
              </a:rPr>
              <a:t>- Nhận biết một số hình ảnh trong thực tiễn gợi nên điểm, đường thẳng, điểm thuộc đường thẳng, điểm không thuộc đường thẳng, đường thẳng đi qua hai điểm phân biệt, ba điểm thẳng hàng.</a:t>
            </a:r>
            <a:endParaRPr lang="en-US" sz="2400" dirty="0">
              <a:solidFill>
                <a:schemeClr val="bg1"/>
              </a:solidFill>
              <a:latin typeface="Times New Roman" panose="02020603050405020304" pitchFamily="18" charset="0"/>
              <a:cs typeface="Times New Roman" panose="02020603050405020304" pitchFamily="18" charset="0"/>
            </a:endParaRPr>
          </a:p>
          <a:p>
            <a:endParaRPr lang="en-US" sz="2400" b="1" dirty="0">
              <a:solidFill>
                <a:schemeClr val="bg1"/>
              </a:solidFill>
              <a:effectLst>
                <a:outerShdw blurRad="38100" dist="38100" dir="2700000" algn="tl">
                  <a:srgbClr val="000000">
                    <a:alpha val="43137"/>
                  </a:srgbClr>
                </a:outerShdw>
              </a:effectLs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278"/>
                                        </p:tgtEl>
                                        <p:attrNameLst>
                                          <p:attrName>style.visibility</p:attrName>
                                        </p:attrNameLst>
                                      </p:cBhvr>
                                      <p:to>
                                        <p:strVal val="visible"/>
                                      </p:to>
                                    </p:set>
                                    <p:animEffect transition="in" filter="randombar(horizontal)">
                                      <p:cBhvr>
                                        <p:cTn id="7" dur="500"/>
                                        <p:tgtEl>
                                          <p:spTgt spid="127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par>
                                <p:cTn id="13" presetID="22" presetClass="entr" presetSubtype="1"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
                                        <p:tgtEl>
                                          <p:spTgt spid="19"/>
                                        </p:tgtEl>
                                      </p:cBhvr>
                                    </p:animEffect>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randombar(horizontal)">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8" grpId="0"/>
      <p:bldP spid="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A8DF83-BD34-4A27-9A13-9D27D03C1B40}"/>
              </a:ext>
            </a:extLst>
          </p:cNvPr>
          <p:cNvSpPr txBox="1"/>
          <p:nvPr/>
        </p:nvSpPr>
        <p:spPr>
          <a:xfrm>
            <a:off x="546100" y="190500"/>
            <a:ext cx="8407400" cy="1381147"/>
          </a:xfrm>
          <a:prstGeom prst="rect">
            <a:avLst/>
          </a:prstGeom>
          <a:noFill/>
        </p:spPr>
        <p:txBody>
          <a:bodyPr wrap="square" rtlCol="0">
            <a:spAutoFit/>
          </a:bodyPr>
          <a:lstStyle/>
          <a:p>
            <a:pPr algn="just">
              <a:lnSpc>
                <a:spcPct val="120000"/>
              </a:lnSpc>
            </a:pPr>
            <a:r>
              <a:rPr lang="en-US" sz="2400" dirty="0" err="1">
                <a:solidFill>
                  <a:srgbClr val="0070C0"/>
                </a:solidFill>
              </a:rPr>
              <a:t>Bài</a:t>
            </a:r>
            <a:r>
              <a:rPr lang="en-US" sz="2400" dirty="0">
                <a:solidFill>
                  <a:srgbClr val="0070C0"/>
                </a:solidFill>
              </a:rPr>
              <a:t> 3. </a:t>
            </a:r>
            <a:r>
              <a:rPr lang="en-US" sz="2400" dirty="0"/>
              <a:t>Quan </a:t>
            </a:r>
            <a:r>
              <a:rPr lang="en-US" sz="2400" dirty="0" err="1"/>
              <a:t>sát</a:t>
            </a:r>
            <a:r>
              <a:rPr lang="en-US" sz="2400" dirty="0"/>
              <a:t> </a:t>
            </a:r>
            <a:r>
              <a:rPr lang="en-US" sz="2400" dirty="0" err="1"/>
              <a:t>Hình</a:t>
            </a:r>
            <a:r>
              <a:rPr lang="en-US" sz="2400" dirty="0"/>
              <a:t> 21 </a:t>
            </a:r>
            <a:r>
              <a:rPr lang="en-US" sz="2400" dirty="0" err="1"/>
              <a:t>và</a:t>
            </a:r>
            <a:r>
              <a:rPr lang="en-US" sz="2400" dirty="0"/>
              <a:t> </a:t>
            </a:r>
            <a:r>
              <a:rPr lang="en-US" sz="2400" dirty="0" err="1"/>
              <a:t>chỉ</a:t>
            </a:r>
            <a:r>
              <a:rPr lang="en-US" sz="2400" dirty="0"/>
              <a:t> ra </a:t>
            </a:r>
            <a:r>
              <a:rPr lang="en-US" sz="2400" dirty="0" err="1"/>
              <a:t>các</a:t>
            </a:r>
            <a:r>
              <a:rPr lang="en-US" sz="2400" dirty="0"/>
              <a:t> </a:t>
            </a:r>
            <a:r>
              <a:rPr lang="en-US" sz="2400" dirty="0" err="1"/>
              <a:t>trường</a:t>
            </a:r>
            <a:r>
              <a:rPr lang="en-US" sz="2400" dirty="0"/>
              <a:t> </a:t>
            </a:r>
            <a:r>
              <a:rPr lang="en-US" sz="2400" dirty="0" err="1"/>
              <a:t>hợp</a:t>
            </a:r>
            <a:r>
              <a:rPr lang="en-US" sz="2400" dirty="0"/>
              <a:t> </a:t>
            </a:r>
            <a:r>
              <a:rPr lang="en-US" sz="2400" dirty="0" err="1"/>
              <a:t>ba</a:t>
            </a:r>
            <a:r>
              <a:rPr lang="en-US" sz="2400" dirty="0"/>
              <a:t> </a:t>
            </a:r>
            <a:r>
              <a:rPr lang="en-US" sz="2400" dirty="0" err="1"/>
              <a:t>điểm</a:t>
            </a:r>
            <a:r>
              <a:rPr lang="en-US" sz="2400" dirty="0"/>
              <a:t> </a:t>
            </a:r>
            <a:r>
              <a:rPr lang="en-US" sz="2400" dirty="0" err="1"/>
              <a:t>thẳng</a:t>
            </a:r>
            <a:r>
              <a:rPr lang="en-US" sz="2400" dirty="0"/>
              <a:t> </a:t>
            </a:r>
            <a:r>
              <a:rPr lang="en-US" sz="2400" dirty="0" err="1"/>
              <a:t>hàng</a:t>
            </a:r>
            <a:r>
              <a:rPr lang="en-US" sz="2400" dirty="0"/>
              <a:t>. </a:t>
            </a:r>
            <a:r>
              <a:rPr lang="en-US" sz="2400" dirty="0" err="1"/>
              <a:t>Trong</a:t>
            </a:r>
            <a:r>
              <a:rPr lang="en-US" sz="2400" dirty="0"/>
              <a:t> </a:t>
            </a:r>
            <a:r>
              <a:rPr lang="en-US" sz="2400" dirty="0" err="1"/>
              <a:t>mỗi</a:t>
            </a:r>
            <a:r>
              <a:rPr lang="en-US" sz="2400" dirty="0"/>
              <a:t> </a:t>
            </a:r>
            <a:r>
              <a:rPr lang="en-US" sz="2400" dirty="0" err="1"/>
              <a:t>trường</a:t>
            </a:r>
            <a:r>
              <a:rPr lang="en-US" sz="2400" dirty="0"/>
              <a:t> </a:t>
            </a:r>
            <a:r>
              <a:rPr lang="en-US" sz="2400" dirty="0" err="1"/>
              <a:t>hợp</a:t>
            </a:r>
            <a:r>
              <a:rPr lang="en-US" sz="2400" dirty="0"/>
              <a:t> </a:t>
            </a:r>
            <a:r>
              <a:rPr lang="en-US" sz="2400" dirty="0" err="1"/>
              <a:t>đó</a:t>
            </a:r>
            <a:r>
              <a:rPr lang="en-US" sz="2400" dirty="0"/>
              <a:t>, </a:t>
            </a:r>
            <a:r>
              <a:rPr lang="en-US" sz="2400" dirty="0" err="1"/>
              <a:t>chỉ</a:t>
            </a:r>
            <a:r>
              <a:rPr lang="en-US" sz="2400" dirty="0"/>
              <a:t> ra </a:t>
            </a:r>
            <a:r>
              <a:rPr lang="en-US" sz="2400" dirty="0" err="1"/>
              <a:t>điểm</a:t>
            </a:r>
            <a:r>
              <a:rPr lang="en-US" sz="2400" dirty="0"/>
              <a:t> </a:t>
            </a:r>
            <a:r>
              <a:rPr lang="en-US" sz="2400" dirty="0" err="1"/>
              <a:t>nằm</a:t>
            </a:r>
            <a:r>
              <a:rPr lang="en-US" sz="2400" dirty="0"/>
              <a:t> </a:t>
            </a:r>
            <a:r>
              <a:rPr lang="en-US" sz="2400" dirty="0" err="1"/>
              <a:t>giữa</a:t>
            </a:r>
            <a:r>
              <a:rPr lang="en-US" sz="2400" dirty="0"/>
              <a:t> </a:t>
            </a:r>
            <a:r>
              <a:rPr lang="en-US" sz="2400" dirty="0" err="1"/>
              <a:t>hai</a:t>
            </a:r>
            <a:r>
              <a:rPr lang="en-US" sz="2400" dirty="0"/>
              <a:t> </a:t>
            </a:r>
            <a:r>
              <a:rPr lang="en-US" sz="2400" dirty="0" err="1"/>
              <a:t>điểm</a:t>
            </a:r>
            <a:r>
              <a:rPr lang="en-US" sz="2400" dirty="0"/>
              <a:t> </a:t>
            </a:r>
            <a:r>
              <a:rPr lang="en-US" sz="2400" dirty="0" err="1"/>
              <a:t>còn</a:t>
            </a:r>
            <a:r>
              <a:rPr lang="en-US" sz="2400" dirty="0"/>
              <a:t> </a:t>
            </a:r>
            <a:r>
              <a:rPr lang="en-US" sz="2400" dirty="0" err="1"/>
              <a:t>lại</a:t>
            </a:r>
            <a:r>
              <a:rPr lang="en-US" sz="2400" dirty="0"/>
              <a:t>.</a:t>
            </a:r>
            <a:endParaRPr lang="vi-VN" sz="2400" dirty="0"/>
          </a:p>
        </p:txBody>
      </p:sp>
      <p:pic>
        <p:nvPicPr>
          <p:cNvPr id="6" name="Picture 5">
            <a:extLst>
              <a:ext uri="{FF2B5EF4-FFF2-40B4-BE49-F238E27FC236}">
                <a16:creationId xmlns:a16="http://schemas.microsoft.com/office/drawing/2014/main" id="{E485A356-EA90-4669-9EF5-E51670745EFF}"/>
              </a:ext>
            </a:extLst>
          </p:cNvPr>
          <p:cNvPicPr>
            <a:picLocks noChangeAspect="1"/>
          </p:cNvPicPr>
          <p:nvPr/>
        </p:nvPicPr>
        <p:blipFill>
          <a:blip r:embed="rId2"/>
          <a:stretch>
            <a:fillRect/>
          </a:stretch>
        </p:blipFill>
        <p:spPr>
          <a:xfrm>
            <a:off x="5367020" y="938223"/>
            <a:ext cx="3878580" cy="2058924"/>
          </a:xfrm>
          <a:prstGeom prst="rect">
            <a:avLst/>
          </a:prstGeom>
        </p:spPr>
      </p:pic>
    </p:spTree>
    <p:extLst>
      <p:ext uri="{BB962C8B-B14F-4D97-AF65-F5344CB8AC3E}">
        <p14:creationId xmlns:p14="http://schemas.microsoft.com/office/powerpoint/2010/main" val="257213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715571A5-72E5-4E0E-8C15-476E92542F19}"/>
              </a:ext>
            </a:extLst>
          </p:cNvPr>
          <p:cNvSpPr txBox="1"/>
          <p:nvPr/>
        </p:nvSpPr>
        <p:spPr>
          <a:xfrm>
            <a:off x="558800" y="244997"/>
            <a:ext cx="8407400" cy="494751"/>
          </a:xfrm>
          <a:prstGeom prst="rect">
            <a:avLst/>
          </a:prstGeom>
          <a:noFill/>
        </p:spPr>
        <p:txBody>
          <a:bodyPr wrap="square" rtlCol="0">
            <a:spAutoFit/>
          </a:bodyPr>
          <a:lstStyle/>
          <a:p>
            <a:pPr algn="just">
              <a:lnSpc>
                <a:spcPct val="120000"/>
              </a:lnSpc>
            </a:pPr>
            <a:r>
              <a:rPr lang="en-US" sz="2400" dirty="0" err="1">
                <a:solidFill>
                  <a:srgbClr val="0070C0"/>
                </a:solidFill>
              </a:rPr>
              <a:t>Bài</a:t>
            </a:r>
            <a:r>
              <a:rPr lang="en-US" sz="2400" dirty="0">
                <a:solidFill>
                  <a:srgbClr val="0070C0"/>
                </a:solidFill>
              </a:rPr>
              <a:t> 4. </a:t>
            </a:r>
            <a:r>
              <a:rPr lang="en-US" sz="2400" dirty="0"/>
              <a:t>Hai </a:t>
            </a:r>
            <a:r>
              <a:rPr lang="en-US" sz="2400" dirty="0" err="1"/>
              <a:t>điểm</a:t>
            </a:r>
            <a:r>
              <a:rPr lang="en-US" sz="2400" dirty="0"/>
              <a:t> I, K </a:t>
            </a:r>
            <a:r>
              <a:rPr lang="en-US" sz="2400" dirty="0" err="1"/>
              <a:t>nằm</a:t>
            </a:r>
            <a:r>
              <a:rPr lang="en-US" sz="2400" dirty="0"/>
              <a:t> </a:t>
            </a:r>
            <a:r>
              <a:rPr lang="en-US" sz="2400" dirty="0" err="1"/>
              <a:t>trên</a:t>
            </a:r>
            <a:r>
              <a:rPr lang="en-US" sz="2400" dirty="0"/>
              <a:t> </a:t>
            </a:r>
            <a:r>
              <a:rPr lang="en-US" sz="2400" dirty="0" err="1"/>
              <a:t>đường</a:t>
            </a:r>
            <a:r>
              <a:rPr lang="en-US" sz="2400" dirty="0"/>
              <a:t> </a:t>
            </a:r>
            <a:r>
              <a:rPr lang="en-US" sz="2400" dirty="0" err="1"/>
              <a:t>thẳng</a:t>
            </a:r>
            <a:r>
              <a:rPr lang="en-US" sz="2400" dirty="0"/>
              <a:t> a (</a:t>
            </a:r>
            <a:r>
              <a:rPr lang="en-US" sz="2400" dirty="0" err="1"/>
              <a:t>Hình</a:t>
            </a:r>
            <a:r>
              <a:rPr lang="en-US" sz="2400" dirty="0"/>
              <a:t> 22)</a:t>
            </a:r>
            <a:endParaRPr lang="vi-VN" sz="2400" dirty="0"/>
          </a:p>
        </p:txBody>
      </p:sp>
      <p:sp>
        <p:nvSpPr>
          <p:cNvPr id="16" name="TextBox 15">
            <a:extLst>
              <a:ext uri="{FF2B5EF4-FFF2-40B4-BE49-F238E27FC236}">
                <a16:creationId xmlns:a16="http://schemas.microsoft.com/office/drawing/2014/main" id="{D905EEF6-D2EE-466A-8D5C-56C18633C577}"/>
              </a:ext>
            </a:extLst>
          </p:cNvPr>
          <p:cNvSpPr txBox="1"/>
          <p:nvPr/>
        </p:nvSpPr>
        <p:spPr>
          <a:xfrm>
            <a:off x="749300" y="1368210"/>
            <a:ext cx="7112000" cy="937949"/>
          </a:xfrm>
          <a:prstGeom prst="rect">
            <a:avLst/>
          </a:prstGeom>
          <a:noFill/>
        </p:spPr>
        <p:txBody>
          <a:bodyPr wrap="square" rtlCol="0">
            <a:spAutoFit/>
          </a:bodyPr>
          <a:lstStyle/>
          <a:p>
            <a:pPr algn="just">
              <a:lnSpc>
                <a:spcPct val="120000"/>
              </a:lnSpc>
            </a:pPr>
            <a:r>
              <a:rPr lang="en-US" sz="2400" dirty="0"/>
              <a:t>a) </a:t>
            </a:r>
            <a:r>
              <a:rPr lang="en-US" sz="2400" dirty="0" err="1"/>
              <a:t>Chỉ</a:t>
            </a:r>
            <a:r>
              <a:rPr lang="en-US" sz="2400" dirty="0"/>
              <a:t> ra </a:t>
            </a:r>
            <a:r>
              <a:rPr lang="en-US" sz="2400" dirty="0" err="1"/>
              <a:t>một</a:t>
            </a:r>
            <a:r>
              <a:rPr lang="en-US" sz="2400" dirty="0"/>
              <a:t> </a:t>
            </a:r>
            <a:r>
              <a:rPr lang="en-US" sz="2400" dirty="0" err="1"/>
              <a:t>điểm</a:t>
            </a:r>
            <a:r>
              <a:rPr lang="en-US" sz="2400" dirty="0"/>
              <a:t> C </a:t>
            </a:r>
            <a:r>
              <a:rPr lang="en-US" sz="2400" dirty="0" err="1"/>
              <a:t>trên</a:t>
            </a:r>
            <a:r>
              <a:rPr lang="en-US" sz="2400" dirty="0"/>
              <a:t> </a:t>
            </a:r>
            <a:r>
              <a:rPr lang="en-US" sz="2400" dirty="0" err="1"/>
              <a:t>đường</a:t>
            </a:r>
            <a:r>
              <a:rPr lang="en-US" sz="2400" dirty="0"/>
              <a:t> </a:t>
            </a:r>
            <a:r>
              <a:rPr lang="en-US" sz="2400" dirty="0" err="1"/>
              <a:t>thẳng</a:t>
            </a:r>
            <a:r>
              <a:rPr lang="en-US" sz="2400" dirty="0"/>
              <a:t> a </a:t>
            </a:r>
            <a:r>
              <a:rPr lang="en-US" sz="2400" dirty="0" err="1"/>
              <a:t>sao</a:t>
            </a:r>
            <a:r>
              <a:rPr lang="en-US" sz="2400" dirty="0"/>
              <a:t> </a:t>
            </a:r>
            <a:r>
              <a:rPr lang="en-US" sz="2400" dirty="0" err="1"/>
              <a:t>cho</a:t>
            </a:r>
            <a:r>
              <a:rPr lang="en-US" sz="2400" dirty="0"/>
              <a:t> C </a:t>
            </a:r>
            <a:r>
              <a:rPr lang="en-US" sz="2400" dirty="0" err="1"/>
              <a:t>nằm</a:t>
            </a:r>
            <a:r>
              <a:rPr lang="en-US" sz="2400" dirty="0"/>
              <a:t> </a:t>
            </a:r>
            <a:r>
              <a:rPr lang="en-US" sz="2400" dirty="0" err="1"/>
              <a:t>giữa</a:t>
            </a:r>
            <a:r>
              <a:rPr lang="en-US" sz="2400" dirty="0"/>
              <a:t> I </a:t>
            </a:r>
            <a:r>
              <a:rPr lang="en-US" sz="2400" dirty="0" err="1"/>
              <a:t>và</a:t>
            </a:r>
            <a:r>
              <a:rPr lang="en-US" sz="2400" dirty="0"/>
              <a:t> K.</a:t>
            </a:r>
            <a:endParaRPr lang="vi-VN" sz="2400" dirty="0"/>
          </a:p>
        </p:txBody>
      </p:sp>
      <p:sp>
        <p:nvSpPr>
          <p:cNvPr id="17" name="TextBox 16">
            <a:extLst>
              <a:ext uri="{FF2B5EF4-FFF2-40B4-BE49-F238E27FC236}">
                <a16:creationId xmlns:a16="http://schemas.microsoft.com/office/drawing/2014/main" id="{339BC8D4-8B0D-49D8-873C-D34ECE194866}"/>
              </a:ext>
            </a:extLst>
          </p:cNvPr>
          <p:cNvSpPr txBox="1"/>
          <p:nvPr/>
        </p:nvSpPr>
        <p:spPr>
          <a:xfrm>
            <a:off x="749300" y="2246588"/>
            <a:ext cx="7112000" cy="937949"/>
          </a:xfrm>
          <a:prstGeom prst="rect">
            <a:avLst/>
          </a:prstGeom>
          <a:noFill/>
        </p:spPr>
        <p:txBody>
          <a:bodyPr wrap="square" rtlCol="0">
            <a:spAutoFit/>
          </a:bodyPr>
          <a:lstStyle/>
          <a:p>
            <a:pPr algn="just">
              <a:lnSpc>
                <a:spcPct val="120000"/>
              </a:lnSpc>
            </a:pPr>
            <a:r>
              <a:rPr lang="en-US" sz="2400" dirty="0"/>
              <a:t>b) </a:t>
            </a:r>
            <a:r>
              <a:rPr lang="en-US" sz="2400" dirty="0" err="1"/>
              <a:t>Chỉ</a:t>
            </a:r>
            <a:r>
              <a:rPr lang="en-US" sz="2400" dirty="0"/>
              <a:t> ra </a:t>
            </a:r>
            <a:r>
              <a:rPr lang="en-US" sz="2400" dirty="0" err="1"/>
              <a:t>một</a:t>
            </a:r>
            <a:r>
              <a:rPr lang="en-US" sz="2400" dirty="0"/>
              <a:t> </a:t>
            </a:r>
            <a:r>
              <a:rPr lang="en-US" sz="2400" dirty="0" err="1"/>
              <a:t>điểm</a:t>
            </a:r>
            <a:r>
              <a:rPr lang="en-US" sz="2400" dirty="0"/>
              <a:t> D </a:t>
            </a:r>
            <a:r>
              <a:rPr lang="en-US" sz="2400" dirty="0" err="1"/>
              <a:t>trên</a:t>
            </a:r>
            <a:r>
              <a:rPr lang="en-US" sz="2400" dirty="0"/>
              <a:t> </a:t>
            </a:r>
            <a:r>
              <a:rPr lang="en-US" sz="2400" dirty="0" err="1"/>
              <a:t>đường</a:t>
            </a:r>
            <a:r>
              <a:rPr lang="en-US" sz="2400" dirty="0"/>
              <a:t> </a:t>
            </a:r>
            <a:r>
              <a:rPr lang="en-US" sz="2400" dirty="0" err="1"/>
              <a:t>thẳng</a:t>
            </a:r>
            <a:r>
              <a:rPr lang="en-US" sz="2400" dirty="0"/>
              <a:t> a </a:t>
            </a:r>
            <a:r>
              <a:rPr lang="en-US" sz="2400" dirty="0" err="1"/>
              <a:t>sao</a:t>
            </a:r>
            <a:r>
              <a:rPr lang="en-US" sz="2400" dirty="0"/>
              <a:t> </a:t>
            </a:r>
            <a:r>
              <a:rPr lang="en-US" sz="2400" dirty="0" err="1"/>
              <a:t>cho</a:t>
            </a:r>
            <a:r>
              <a:rPr lang="en-US" sz="2400" dirty="0"/>
              <a:t> K </a:t>
            </a:r>
            <a:r>
              <a:rPr lang="en-US" sz="2400" dirty="0" err="1"/>
              <a:t>nằm</a:t>
            </a:r>
            <a:r>
              <a:rPr lang="en-US" sz="2400" dirty="0"/>
              <a:t> </a:t>
            </a:r>
            <a:r>
              <a:rPr lang="en-US" sz="2400" dirty="0" err="1"/>
              <a:t>giữa</a:t>
            </a:r>
            <a:r>
              <a:rPr lang="en-US" sz="2400" dirty="0"/>
              <a:t> I </a:t>
            </a:r>
            <a:r>
              <a:rPr lang="en-US" sz="2400" dirty="0" err="1"/>
              <a:t>và</a:t>
            </a:r>
            <a:r>
              <a:rPr lang="en-US" sz="2400" dirty="0"/>
              <a:t> D.</a:t>
            </a:r>
            <a:endParaRPr lang="vi-VN" sz="2400" dirty="0"/>
          </a:p>
        </p:txBody>
      </p:sp>
      <p:pic>
        <p:nvPicPr>
          <p:cNvPr id="22" name="Picture 21">
            <a:extLst>
              <a:ext uri="{FF2B5EF4-FFF2-40B4-BE49-F238E27FC236}">
                <a16:creationId xmlns:a16="http://schemas.microsoft.com/office/drawing/2014/main" id="{23850967-4131-4D44-8C69-14C55FCB7FB1}"/>
              </a:ext>
            </a:extLst>
          </p:cNvPr>
          <p:cNvPicPr>
            <a:picLocks noChangeAspect="1"/>
          </p:cNvPicPr>
          <p:nvPr/>
        </p:nvPicPr>
        <p:blipFill>
          <a:blip r:embed="rId2"/>
          <a:stretch>
            <a:fillRect/>
          </a:stretch>
        </p:blipFill>
        <p:spPr>
          <a:xfrm>
            <a:off x="2828544" y="854602"/>
            <a:ext cx="3486912" cy="763524"/>
          </a:xfrm>
          <a:prstGeom prst="rect">
            <a:avLst/>
          </a:prstGeom>
        </p:spPr>
      </p:pic>
    </p:spTree>
    <p:extLst>
      <p:ext uri="{BB962C8B-B14F-4D97-AF65-F5344CB8AC3E}">
        <p14:creationId xmlns:p14="http://schemas.microsoft.com/office/powerpoint/2010/main" val="390566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randombar(horizontal)">
                                      <p:cBhvr>
                                        <p:cTn id="12" dur="500"/>
                                        <p:tgtEl>
                                          <p:spTgt spid="22"/>
                                        </p:tgtEl>
                                      </p:cBhvr>
                                    </p:animEffec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33"/>
        <p:cNvGrpSpPr/>
        <p:nvPr/>
      </p:nvGrpSpPr>
      <p:grpSpPr>
        <a:xfrm>
          <a:off x="0" y="0"/>
          <a:ext cx="0" cy="0"/>
          <a:chOff x="0" y="0"/>
          <a:chExt cx="0" cy="0"/>
        </a:xfrm>
      </p:grpSpPr>
      <p:sp>
        <p:nvSpPr>
          <p:cNvPr id="39" name="Rounded Rectangle 3">
            <a:extLst>
              <a:ext uri="{FF2B5EF4-FFF2-40B4-BE49-F238E27FC236}">
                <a16:creationId xmlns:a16="http://schemas.microsoft.com/office/drawing/2014/main" id="{6A215A07-49D1-4F27-8EDD-6B54096850F4}"/>
              </a:ext>
            </a:extLst>
          </p:cNvPr>
          <p:cNvSpPr/>
          <p:nvPr/>
        </p:nvSpPr>
        <p:spPr>
          <a:xfrm>
            <a:off x="2719330" y="518658"/>
            <a:ext cx="3265894" cy="45666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HOẠT ĐỘNG NHÓM</a:t>
            </a:r>
            <a:endParaRPr lang="vi-VN" sz="2400" b="1" dirty="0"/>
          </a:p>
        </p:txBody>
      </p:sp>
      <p:sp>
        <p:nvSpPr>
          <p:cNvPr id="40" name="TextBox 39">
            <a:extLst>
              <a:ext uri="{FF2B5EF4-FFF2-40B4-BE49-F238E27FC236}">
                <a16:creationId xmlns:a16="http://schemas.microsoft.com/office/drawing/2014/main" id="{9CBBCE3A-7C74-475B-A19F-7E257C1D92D7}"/>
              </a:ext>
            </a:extLst>
          </p:cNvPr>
          <p:cNvSpPr txBox="1"/>
          <p:nvPr/>
        </p:nvSpPr>
        <p:spPr>
          <a:xfrm>
            <a:off x="976525" y="1438741"/>
            <a:ext cx="5311027" cy="461665"/>
          </a:xfrm>
          <a:prstGeom prst="rect">
            <a:avLst/>
          </a:prstGeom>
          <a:noFill/>
        </p:spPr>
        <p:txBody>
          <a:bodyPr wrap="square" rtlCol="0">
            <a:spAutoFit/>
          </a:bodyPr>
          <a:lstStyle/>
          <a:p>
            <a:r>
              <a:rPr lang="en-US" sz="2400" dirty="0"/>
              <a:t>- </a:t>
            </a:r>
            <a:r>
              <a:rPr lang="en-US" sz="2400" i="1" u="sng" dirty="0" err="1"/>
              <a:t>Hình</a:t>
            </a:r>
            <a:r>
              <a:rPr lang="en-US" sz="2400" i="1" u="sng" dirty="0"/>
              <a:t> </a:t>
            </a:r>
            <a:r>
              <a:rPr lang="en-US" sz="2400" i="1" u="sng" dirty="0" err="1"/>
              <a:t>thức</a:t>
            </a:r>
            <a:r>
              <a:rPr lang="en-US" sz="2400" i="1" u="sng" dirty="0"/>
              <a:t>: </a:t>
            </a:r>
            <a:r>
              <a:rPr lang="en-US" sz="2400" dirty="0" err="1"/>
              <a:t>Hoạt</a:t>
            </a:r>
            <a:r>
              <a:rPr lang="en-US" sz="2400" dirty="0"/>
              <a:t> </a:t>
            </a:r>
            <a:r>
              <a:rPr lang="en-US" sz="2400" dirty="0" err="1"/>
              <a:t>động</a:t>
            </a:r>
            <a:r>
              <a:rPr lang="en-US" sz="2400" dirty="0"/>
              <a:t> </a:t>
            </a:r>
            <a:r>
              <a:rPr lang="en-US" sz="2400" dirty="0" err="1"/>
              <a:t>theo</a:t>
            </a:r>
            <a:r>
              <a:rPr lang="en-US" sz="2400" dirty="0"/>
              <a:t> </a:t>
            </a:r>
            <a:r>
              <a:rPr lang="en-US" sz="2400" dirty="0" err="1"/>
              <a:t>nhóm</a:t>
            </a:r>
            <a:r>
              <a:rPr lang="en-US" sz="2400" dirty="0"/>
              <a:t> 3</a:t>
            </a:r>
            <a:endParaRPr lang="vi-VN" sz="2400" dirty="0"/>
          </a:p>
        </p:txBody>
      </p:sp>
      <p:sp>
        <p:nvSpPr>
          <p:cNvPr id="41" name="TextBox 40">
            <a:extLst>
              <a:ext uri="{FF2B5EF4-FFF2-40B4-BE49-F238E27FC236}">
                <a16:creationId xmlns:a16="http://schemas.microsoft.com/office/drawing/2014/main" id="{2FCFBFFA-1327-46F3-BDFE-743802A530CD}"/>
              </a:ext>
            </a:extLst>
          </p:cNvPr>
          <p:cNvSpPr txBox="1"/>
          <p:nvPr/>
        </p:nvSpPr>
        <p:spPr>
          <a:xfrm>
            <a:off x="967700" y="2325761"/>
            <a:ext cx="6965590" cy="937949"/>
          </a:xfrm>
          <a:prstGeom prst="rect">
            <a:avLst/>
          </a:prstGeom>
          <a:noFill/>
        </p:spPr>
        <p:txBody>
          <a:bodyPr wrap="square" rtlCol="0">
            <a:spAutoFit/>
          </a:bodyPr>
          <a:lstStyle/>
          <a:p>
            <a:pPr algn="just">
              <a:lnSpc>
                <a:spcPct val="120000"/>
              </a:lnSpc>
            </a:pPr>
            <a:r>
              <a:rPr lang="en-US" sz="2400" i="1" u="sng" dirty="0"/>
              <a:t>- </a:t>
            </a:r>
            <a:r>
              <a:rPr lang="en-US" sz="2400" i="1" u="sng" dirty="0" err="1"/>
              <a:t>Nhiệm</a:t>
            </a:r>
            <a:r>
              <a:rPr lang="en-US" sz="2400" i="1" u="sng" dirty="0"/>
              <a:t> </a:t>
            </a:r>
            <a:r>
              <a:rPr lang="en-US" sz="2400" i="1" u="sng" dirty="0" err="1"/>
              <a:t>vụ</a:t>
            </a:r>
            <a:r>
              <a:rPr lang="en-US" sz="2400" i="1" u="sng" dirty="0"/>
              <a:t>: </a:t>
            </a:r>
            <a:r>
              <a:rPr lang="en-US" sz="2400" dirty="0" err="1"/>
              <a:t>Hoàn</a:t>
            </a:r>
            <a:r>
              <a:rPr lang="en-US" sz="2400" dirty="0"/>
              <a:t> </a:t>
            </a:r>
            <a:r>
              <a:rPr lang="en-US" sz="2400" dirty="0" err="1"/>
              <a:t>thành</a:t>
            </a:r>
            <a:r>
              <a:rPr lang="en-US" sz="2400" dirty="0"/>
              <a:t> </a:t>
            </a:r>
            <a:r>
              <a:rPr lang="en-US" sz="2400" dirty="0" err="1"/>
              <a:t>lần</a:t>
            </a:r>
            <a:r>
              <a:rPr lang="en-US" sz="2400" dirty="0"/>
              <a:t> </a:t>
            </a:r>
            <a:r>
              <a:rPr lang="en-US" sz="2400" dirty="0" err="1"/>
              <a:t>lượt</a:t>
            </a:r>
            <a:r>
              <a:rPr lang="en-US" sz="2400" dirty="0"/>
              <a:t> </a:t>
            </a:r>
            <a:r>
              <a:rPr lang="en-US" sz="2400" dirty="0" err="1"/>
              <a:t>các</a:t>
            </a:r>
            <a:r>
              <a:rPr lang="en-US" sz="2400" dirty="0"/>
              <a:t> </a:t>
            </a:r>
            <a:r>
              <a:rPr lang="en-US" sz="2400" dirty="0" err="1"/>
              <a:t>bài</a:t>
            </a:r>
            <a:r>
              <a:rPr lang="en-US" sz="2400" dirty="0"/>
              <a:t> </a:t>
            </a:r>
            <a:r>
              <a:rPr lang="en-US" sz="2400" dirty="0" err="1"/>
              <a:t>tập</a:t>
            </a:r>
            <a:r>
              <a:rPr lang="en-US" sz="2400" dirty="0"/>
              <a:t> </a:t>
            </a:r>
            <a:r>
              <a:rPr lang="en-US" sz="2400" dirty="0" err="1"/>
              <a:t>trong</a:t>
            </a:r>
            <a:r>
              <a:rPr lang="en-US" sz="2400" dirty="0"/>
              <a:t> </a:t>
            </a:r>
            <a:r>
              <a:rPr lang="en-US" sz="2400" dirty="0" err="1"/>
              <a:t>phiếu</a:t>
            </a:r>
            <a:r>
              <a:rPr lang="en-US" sz="2400" dirty="0"/>
              <a:t> </a:t>
            </a:r>
            <a:r>
              <a:rPr lang="en-US" sz="2400" dirty="0" err="1"/>
              <a:t>học</a:t>
            </a:r>
            <a:r>
              <a:rPr lang="en-US" sz="2400" dirty="0"/>
              <a:t> </a:t>
            </a:r>
            <a:r>
              <a:rPr lang="en-US" sz="2400" dirty="0" err="1"/>
              <a:t>tập</a:t>
            </a:r>
            <a:r>
              <a:rPr lang="en-US" sz="2400" dirty="0"/>
              <a:t> </a:t>
            </a:r>
            <a:r>
              <a:rPr lang="en-US" sz="2400" dirty="0" err="1"/>
              <a:t>sau</a:t>
            </a:r>
            <a:r>
              <a:rPr lang="en-US" sz="2400" dirty="0"/>
              <a:t>.</a:t>
            </a:r>
            <a:endParaRPr lang="vi-VN" sz="2400" b="1" dirty="0">
              <a:solidFill>
                <a:srgbClr val="C00000"/>
              </a:solidFill>
            </a:endParaRPr>
          </a:p>
        </p:txBody>
      </p:sp>
      <p:sp>
        <p:nvSpPr>
          <p:cNvPr id="42" name="TextBox 41">
            <a:extLst>
              <a:ext uri="{FF2B5EF4-FFF2-40B4-BE49-F238E27FC236}">
                <a16:creationId xmlns:a16="http://schemas.microsoft.com/office/drawing/2014/main" id="{76E908E8-DEAC-4916-B6DF-385B33839AF6}"/>
              </a:ext>
            </a:extLst>
          </p:cNvPr>
          <p:cNvSpPr txBox="1"/>
          <p:nvPr/>
        </p:nvSpPr>
        <p:spPr>
          <a:xfrm>
            <a:off x="976525" y="3458196"/>
            <a:ext cx="5311027" cy="461665"/>
          </a:xfrm>
          <a:prstGeom prst="rect">
            <a:avLst/>
          </a:prstGeom>
          <a:noFill/>
        </p:spPr>
        <p:txBody>
          <a:bodyPr wrap="square" rtlCol="0">
            <a:spAutoFit/>
          </a:bodyPr>
          <a:lstStyle/>
          <a:p>
            <a:pPr algn="just"/>
            <a:r>
              <a:rPr lang="en-US" sz="2400" dirty="0"/>
              <a:t>- </a:t>
            </a:r>
            <a:r>
              <a:rPr lang="en-US" sz="2400" i="1" u="sng" dirty="0" err="1"/>
              <a:t>Thời</a:t>
            </a:r>
            <a:r>
              <a:rPr lang="en-US" sz="2400" i="1" u="sng" dirty="0"/>
              <a:t> </a:t>
            </a:r>
            <a:r>
              <a:rPr lang="en-US" sz="2400" i="1" u="sng" dirty="0" err="1"/>
              <a:t>gian</a:t>
            </a:r>
            <a:r>
              <a:rPr lang="en-US" sz="2400" i="1" u="sng" dirty="0"/>
              <a:t>: </a:t>
            </a:r>
            <a:r>
              <a:rPr lang="en-US" sz="2400" dirty="0"/>
              <a:t>8 </a:t>
            </a:r>
            <a:r>
              <a:rPr lang="en-US" sz="2400" dirty="0" err="1"/>
              <a:t>phút</a:t>
            </a:r>
            <a:endParaRPr lang="vi-VN" sz="2400" dirty="0"/>
          </a:p>
        </p:txBody>
      </p:sp>
      <p:pic>
        <p:nvPicPr>
          <p:cNvPr id="43" name="Picture 42">
            <a:extLst>
              <a:ext uri="{FF2B5EF4-FFF2-40B4-BE49-F238E27FC236}">
                <a16:creationId xmlns:a16="http://schemas.microsoft.com/office/drawing/2014/main" id="{78594946-0B97-4986-BC05-36BB10B4368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410277" y="795803"/>
            <a:ext cx="1114425" cy="12858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ppt_x"/>
                                          </p:val>
                                        </p:tav>
                                        <p:tav tm="100000">
                                          <p:val>
                                            <p:strVal val="#ppt_x"/>
                                          </p:val>
                                        </p:tav>
                                      </p:tavLst>
                                    </p:anim>
                                    <p:anim calcmode="lin" valueType="num">
                                      <p:cBhvr additive="base">
                                        <p:cTn id="1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randombar(horizontal)">
                                      <p:cBhvr>
                                        <p:cTn id="17" dur="500"/>
                                        <p:tgtEl>
                                          <p:spTgt spid="40"/>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left)">
                                      <p:cBhvr>
                                        <p:cTn id="21" dur="500"/>
                                        <p:tgtEl>
                                          <p:spTgt spid="41"/>
                                        </p:tgtEl>
                                      </p:cBhvr>
                                    </p:animEffect>
                                  </p:childTnLst>
                                </p:cTn>
                              </p:par>
                            </p:childTnLst>
                          </p:cTn>
                        </p:par>
                        <p:par>
                          <p:cTn id="22" fill="hold">
                            <p:stCondLst>
                              <p:cond delay="1000"/>
                            </p:stCondLst>
                            <p:childTnLst>
                              <p:par>
                                <p:cTn id="23" presetID="14" presetClass="entr" presetSubtype="1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randombar(horizontal)">
                                      <p:cBhvr>
                                        <p:cTn id="2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p:bldP spid="41" grpId="0"/>
      <p:bldP spid="4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57"/>
        <p:cNvGrpSpPr/>
        <p:nvPr/>
      </p:nvGrpSpPr>
      <p:grpSpPr>
        <a:xfrm>
          <a:off x="0" y="0"/>
          <a:ext cx="0" cy="0"/>
          <a:chOff x="0" y="0"/>
          <a:chExt cx="0" cy="0"/>
        </a:xfrm>
      </p:grpSpPr>
      <p:sp>
        <p:nvSpPr>
          <p:cNvPr id="7" name="Rounded Rectangle 6">
            <a:extLst>
              <a:ext uri="{FF2B5EF4-FFF2-40B4-BE49-F238E27FC236}">
                <a16:creationId xmlns:a16="http://schemas.microsoft.com/office/drawing/2014/main" id="{C434F223-179D-42ED-98D3-3603807C64D5}"/>
              </a:ext>
            </a:extLst>
          </p:cNvPr>
          <p:cNvSpPr/>
          <p:nvPr/>
        </p:nvSpPr>
        <p:spPr>
          <a:xfrm>
            <a:off x="0" y="114300"/>
            <a:ext cx="9144000" cy="4774118"/>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TextBox 7">
            <a:extLst>
              <a:ext uri="{FF2B5EF4-FFF2-40B4-BE49-F238E27FC236}">
                <a16:creationId xmlns:a16="http://schemas.microsoft.com/office/drawing/2014/main" id="{1F432A0E-D42D-439A-A868-01146CD20AAA}"/>
              </a:ext>
            </a:extLst>
          </p:cNvPr>
          <p:cNvSpPr txBox="1"/>
          <p:nvPr/>
        </p:nvSpPr>
        <p:spPr>
          <a:xfrm>
            <a:off x="3124950" y="157710"/>
            <a:ext cx="2908300" cy="461665"/>
          </a:xfrm>
          <a:prstGeom prst="rect">
            <a:avLst/>
          </a:prstGeom>
          <a:noFill/>
        </p:spPr>
        <p:txBody>
          <a:bodyPr wrap="square" rtlCol="0">
            <a:spAutoFit/>
          </a:bodyPr>
          <a:lstStyle/>
          <a:p>
            <a:pPr algn="ctr"/>
            <a:r>
              <a:rPr lang="en-US" sz="2400" b="1" dirty="0">
                <a:latin typeface="+mn-lt"/>
              </a:rPr>
              <a:t>PHIẾU HỌC TẬP</a:t>
            </a:r>
            <a:endParaRPr lang="vi-VN" sz="2400" b="1" dirty="0">
              <a:latin typeface="+mn-lt"/>
            </a:endParaRPr>
          </a:p>
        </p:txBody>
      </p:sp>
      <p:sp>
        <p:nvSpPr>
          <p:cNvPr id="9" name="TextBox 8">
            <a:extLst>
              <a:ext uri="{FF2B5EF4-FFF2-40B4-BE49-F238E27FC236}">
                <a16:creationId xmlns:a16="http://schemas.microsoft.com/office/drawing/2014/main" id="{4C27E692-B55B-4ADA-B014-FCAD3E10C5FA}"/>
              </a:ext>
            </a:extLst>
          </p:cNvPr>
          <p:cNvSpPr txBox="1"/>
          <p:nvPr/>
        </p:nvSpPr>
        <p:spPr>
          <a:xfrm>
            <a:off x="719995" y="392727"/>
            <a:ext cx="1684960" cy="369332"/>
          </a:xfrm>
          <a:prstGeom prst="rect">
            <a:avLst/>
          </a:prstGeom>
          <a:noFill/>
        </p:spPr>
        <p:txBody>
          <a:bodyPr wrap="square" rtlCol="0">
            <a:spAutoFit/>
          </a:bodyPr>
          <a:lstStyle/>
          <a:p>
            <a:r>
              <a:rPr lang="en-US" sz="1800" b="1" dirty="0" err="1">
                <a:latin typeface="+mn-lt"/>
              </a:rPr>
              <a:t>Nhóm</a:t>
            </a:r>
            <a:r>
              <a:rPr lang="en-US" sz="1800" b="1" dirty="0">
                <a:latin typeface="+mn-lt"/>
              </a:rPr>
              <a:t>: ……</a:t>
            </a:r>
            <a:endParaRPr lang="vi-VN" sz="1800" b="1" dirty="0">
              <a:latin typeface="+mn-lt"/>
            </a:endParaRPr>
          </a:p>
        </p:txBody>
      </p:sp>
      <p:sp>
        <p:nvSpPr>
          <p:cNvPr id="11" name="Rectangle 8">
            <a:extLst>
              <a:ext uri="{FF2B5EF4-FFF2-40B4-BE49-F238E27FC236}">
                <a16:creationId xmlns:a16="http://schemas.microsoft.com/office/drawing/2014/main" id="{DEA8B3AB-E2E4-4198-B58B-FDCEC494989B}"/>
              </a:ext>
            </a:extLst>
          </p:cNvPr>
          <p:cNvSpPr>
            <a:spLocks noChangeArrowheads="1"/>
          </p:cNvSpPr>
          <p:nvPr/>
        </p:nvSpPr>
        <p:spPr bwMode="auto">
          <a:xfrm>
            <a:off x="647990" y="1080365"/>
            <a:ext cx="24769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000" b="1" i="0" u="none" strike="noStrike" cap="none" normalizeH="0" baseline="0" dirty="0">
                <a:ln>
                  <a:noFill/>
                </a:ln>
                <a:solidFill>
                  <a:srgbClr val="0070C0"/>
                </a:solidFill>
                <a:effectLst/>
                <a:latin typeface="+mn-lt"/>
                <a:ea typeface="Calibri" panose="020F0502020204030204" pitchFamily="34" charset="0"/>
                <a:cs typeface="Times New Roman" panose="02020603050405020304" pitchFamily="18" charset="0"/>
              </a:rPr>
              <a:t>Câu </a:t>
            </a:r>
            <a:r>
              <a:rPr kumimoji="0" lang="en-US" altLang="en-US" sz="2000" b="1" i="0" u="none" strike="noStrike" cap="none" normalizeH="0" baseline="0" dirty="0">
                <a:ln>
                  <a:noFill/>
                </a:ln>
                <a:solidFill>
                  <a:srgbClr val="0070C0"/>
                </a:solidFill>
                <a:effectLst/>
                <a:latin typeface="+mn-lt"/>
                <a:ea typeface="Calibri" panose="020F0502020204030204" pitchFamily="34" charset="0"/>
                <a:cs typeface="Times New Roman" panose="02020603050405020304" pitchFamily="18" charset="0"/>
              </a:rPr>
              <a:t>1</a:t>
            </a:r>
            <a:r>
              <a:rPr lang="en-US" altLang="en-US" sz="2000" b="1" dirty="0">
                <a:solidFill>
                  <a:srgbClr val="0070C0"/>
                </a:solidFill>
                <a:latin typeface="+mn-lt"/>
                <a:ea typeface="Calibri" panose="020F0502020204030204" pitchFamily="34" charset="0"/>
                <a:cs typeface="Times New Roman" panose="02020603050405020304" pitchFamily="18" charset="0"/>
              </a:rPr>
              <a:t>.</a:t>
            </a:r>
            <a:r>
              <a:rPr kumimoji="0" lang="vi-VN" altLang="en-US" sz="2000" b="1" i="0" u="none" strike="noStrike" cap="none" normalizeH="0" baseline="0" dirty="0">
                <a:ln>
                  <a:noFill/>
                </a:ln>
                <a:solidFill>
                  <a:srgbClr val="0070C0"/>
                </a:solidFill>
                <a:effectLst/>
                <a:latin typeface="+mn-lt"/>
                <a:ea typeface="Calibri" panose="020F0502020204030204" pitchFamily="34" charset="0"/>
                <a:cs typeface="Times New Roman" panose="02020603050405020304" pitchFamily="18" charset="0"/>
              </a:rPr>
              <a:t> </a:t>
            </a:r>
            <a:r>
              <a:rPr kumimoji="0" lang="en-GB" altLang="en-US" sz="2000" b="0" i="0"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rPr>
              <a:t>Cho </a:t>
            </a:r>
            <a:r>
              <a:rPr kumimoji="0" lang="en-GB" altLang="en-US" sz="2000" b="0" i="0" u="none" strike="noStrike" cap="none" normalizeH="0" baseline="0" dirty="0" err="1">
                <a:ln>
                  <a:noFill/>
                </a:ln>
                <a:solidFill>
                  <a:srgbClr val="000000"/>
                </a:solidFill>
                <a:effectLst/>
                <a:latin typeface="+mn-lt"/>
                <a:ea typeface="Calibri" panose="020F0502020204030204" pitchFamily="34" charset="0"/>
                <a:cs typeface="Times New Roman" panose="02020603050405020304" pitchFamily="18" charset="0"/>
              </a:rPr>
              <a:t>hình</a:t>
            </a:r>
            <a:r>
              <a:rPr kumimoji="0" lang="en-GB" altLang="en-US" sz="2000" b="0" i="0"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rPr>
              <a:t> </a:t>
            </a:r>
            <a:r>
              <a:rPr kumimoji="0" lang="en-GB" altLang="en-US" sz="2000" b="0" i="0" u="none" strike="noStrike" cap="none" normalizeH="0" baseline="0" dirty="0" err="1">
                <a:ln>
                  <a:noFill/>
                </a:ln>
                <a:solidFill>
                  <a:srgbClr val="000000"/>
                </a:solidFill>
                <a:effectLst/>
                <a:latin typeface="+mn-lt"/>
                <a:ea typeface="Calibri" panose="020F0502020204030204" pitchFamily="34" charset="0"/>
                <a:cs typeface="Times New Roman" panose="02020603050405020304" pitchFamily="18" charset="0"/>
              </a:rPr>
              <a:t>vẽ</a:t>
            </a:r>
            <a:r>
              <a:rPr kumimoji="0" lang="en-GB" altLang="en-US" sz="2000" b="0" i="0"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rPr>
              <a:t>:</a:t>
            </a:r>
            <a:endParaRPr kumimoji="0" lang="en-US" altLang="en-US"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ndParaRPr>
          </a:p>
        </p:txBody>
      </p:sp>
      <p:pic>
        <p:nvPicPr>
          <p:cNvPr id="11271" name="Picture 326">
            <a:extLst>
              <a:ext uri="{FF2B5EF4-FFF2-40B4-BE49-F238E27FC236}">
                <a16:creationId xmlns:a16="http://schemas.microsoft.com/office/drawing/2014/main" id="{C4AB4234-7471-428E-9517-FAF81F9BEF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7087" y="1339539"/>
            <a:ext cx="2409825" cy="185737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9">
            <a:extLst>
              <a:ext uri="{FF2B5EF4-FFF2-40B4-BE49-F238E27FC236}">
                <a16:creationId xmlns:a16="http://schemas.microsoft.com/office/drawing/2014/main" id="{636BC18C-98EC-4158-BA9C-2656A481C71D}"/>
              </a:ext>
            </a:extLst>
          </p:cNvPr>
          <p:cNvSpPr>
            <a:spLocks noChangeArrowheads="1"/>
          </p:cNvSpPr>
          <p:nvPr/>
        </p:nvSpPr>
        <p:spPr bwMode="auto">
          <a:xfrm>
            <a:off x="1645589" y="3093090"/>
            <a:ext cx="4900701" cy="450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30000"/>
              </a:lnSpc>
              <a:spcBef>
                <a:spcPct val="0"/>
              </a:spcBef>
              <a:spcAft>
                <a:spcPct val="0"/>
              </a:spcAft>
              <a:buClrTx/>
              <a:buSzTx/>
              <a:buFontTx/>
              <a:buNone/>
              <a:tabLst/>
            </a:pPr>
            <a:r>
              <a:rPr kumimoji="0" lang="en-GB" altLang="en-US" sz="2000" b="0" i="1" u="none" strike="noStrike" cap="none" normalizeH="0" baseline="0" dirty="0" err="1">
                <a:ln>
                  <a:noFill/>
                </a:ln>
                <a:solidFill>
                  <a:srgbClr val="000000"/>
                </a:solidFill>
                <a:effectLst/>
                <a:latin typeface="+mn-lt"/>
                <a:ea typeface="Calibri" panose="020F0502020204030204" pitchFamily="34" charset="0"/>
                <a:cs typeface="Times New Roman" panose="02020603050405020304" pitchFamily="18" charset="0"/>
              </a:rPr>
              <a:t>Khẳng</a:t>
            </a:r>
            <a:r>
              <a:rPr kumimoji="0" lang="en-GB" altLang="en-US" sz="2000" b="0" i="1"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rPr>
              <a:t> </a:t>
            </a:r>
            <a:r>
              <a:rPr kumimoji="0" lang="en-GB" altLang="en-US" sz="2000" b="0" i="1" u="none" strike="noStrike" cap="none" normalizeH="0" baseline="0" dirty="0" err="1">
                <a:ln>
                  <a:noFill/>
                </a:ln>
                <a:solidFill>
                  <a:srgbClr val="000000"/>
                </a:solidFill>
                <a:effectLst/>
                <a:latin typeface="+mn-lt"/>
                <a:ea typeface="Calibri" panose="020F0502020204030204" pitchFamily="34" charset="0"/>
                <a:cs typeface="Times New Roman" panose="02020603050405020304" pitchFamily="18" charset="0"/>
              </a:rPr>
              <a:t>định</a:t>
            </a:r>
            <a:r>
              <a:rPr kumimoji="0" lang="en-GB" altLang="en-US" sz="2000" b="0" i="1"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rPr>
              <a:t> </a:t>
            </a:r>
            <a:r>
              <a:rPr kumimoji="0" lang="en-GB" altLang="en-US" sz="2000" b="0" i="1" u="none" strike="noStrike" cap="none" normalizeH="0" baseline="0" dirty="0" err="1">
                <a:ln>
                  <a:noFill/>
                </a:ln>
                <a:solidFill>
                  <a:srgbClr val="000000"/>
                </a:solidFill>
                <a:effectLst/>
                <a:latin typeface="+mn-lt"/>
                <a:ea typeface="Calibri" panose="020F0502020204030204" pitchFamily="34" charset="0"/>
                <a:cs typeface="Times New Roman" panose="02020603050405020304" pitchFamily="18" charset="0"/>
              </a:rPr>
              <a:t>nào</a:t>
            </a:r>
            <a:r>
              <a:rPr kumimoji="0" lang="en-GB" altLang="en-US" sz="2000" b="0" i="1"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rPr>
              <a:t> </a:t>
            </a:r>
            <a:r>
              <a:rPr kumimoji="0" lang="en-GB" altLang="en-US" sz="2000" b="0" i="1" u="none" strike="noStrike" cap="none" normalizeH="0" baseline="0" dirty="0" err="1">
                <a:ln>
                  <a:noFill/>
                </a:ln>
                <a:solidFill>
                  <a:srgbClr val="000000"/>
                </a:solidFill>
                <a:effectLst/>
                <a:latin typeface="+mn-lt"/>
                <a:ea typeface="Calibri" panose="020F0502020204030204" pitchFamily="34" charset="0"/>
                <a:cs typeface="Times New Roman" panose="02020603050405020304" pitchFamily="18" charset="0"/>
              </a:rPr>
              <a:t>dưới</a:t>
            </a:r>
            <a:r>
              <a:rPr kumimoji="0" lang="en-GB" altLang="en-US" sz="2000" b="0" i="1"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rPr>
              <a:t> </a:t>
            </a:r>
            <a:r>
              <a:rPr kumimoji="0" lang="en-GB" altLang="en-US" sz="2000" b="0" i="1" u="none" strike="noStrike" cap="none" normalizeH="0" baseline="0" dirty="0" err="1">
                <a:ln>
                  <a:noFill/>
                </a:ln>
                <a:solidFill>
                  <a:srgbClr val="000000"/>
                </a:solidFill>
                <a:effectLst/>
                <a:latin typeface="+mn-lt"/>
                <a:ea typeface="Calibri" panose="020F0502020204030204" pitchFamily="34" charset="0"/>
                <a:cs typeface="Times New Roman" panose="02020603050405020304" pitchFamily="18" charset="0"/>
              </a:rPr>
              <a:t>đây</a:t>
            </a:r>
            <a:r>
              <a:rPr kumimoji="0" lang="en-GB" altLang="en-US" sz="2000" b="0" i="1"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rPr>
              <a:t> </a:t>
            </a:r>
            <a:r>
              <a:rPr kumimoji="0" lang="en-GB" altLang="en-US" sz="2000" b="0" i="1" u="none" strike="noStrike" cap="none" normalizeH="0" baseline="0" dirty="0" err="1">
                <a:ln>
                  <a:noFill/>
                </a:ln>
                <a:solidFill>
                  <a:srgbClr val="000000"/>
                </a:solidFill>
                <a:effectLst/>
                <a:latin typeface="+mn-lt"/>
                <a:ea typeface="Calibri" panose="020F0502020204030204" pitchFamily="34" charset="0"/>
                <a:cs typeface="Times New Roman" panose="02020603050405020304" pitchFamily="18" charset="0"/>
              </a:rPr>
              <a:t>là</a:t>
            </a:r>
            <a:r>
              <a:rPr kumimoji="0" lang="en-GB" altLang="en-US" sz="2000" b="0" i="1"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rPr>
              <a:t> </a:t>
            </a:r>
            <a:r>
              <a:rPr kumimoji="0" lang="en-GB" altLang="en-US" sz="2000" b="0" i="1" u="none" strike="noStrike" cap="none" normalizeH="0" baseline="0" dirty="0" err="1">
                <a:ln>
                  <a:noFill/>
                </a:ln>
                <a:solidFill>
                  <a:srgbClr val="000000"/>
                </a:solidFill>
                <a:effectLst/>
                <a:latin typeface="+mn-lt"/>
                <a:ea typeface="Calibri" panose="020F0502020204030204" pitchFamily="34" charset="0"/>
                <a:cs typeface="Times New Roman" panose="02020603050405020304" pitchFamily="18" charset="0"/>
              </a:rPr>
              <a:t>không</a:t>
            </a:r>
            <a:r>
              <a:rPr kumimoji="0" lang="en-GB" altLang="en-US" sz="2000" b="0" i="1"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rPr>
              <a:t> </a:t>
            </a:r>
            <a:r>
              <a:rPr kumimoji="0" lang="en-GB" altLang="en-US" sz="2000" b="0" i="1" u="none" strike="noStrike" cap="none" normalizeH="0" baseline="0" dirty="0" err="1">
                <a:ln>
                  <a:noFill/>
                </a:ln>
                <a:solidFill>
                  <a:srgbClr val="000000"/>
                </a:solidFill>
                <a:effectLst/>
                <a:latin typeface="+mn-lt"/>
                <a:ea typeface="Calibri" panose="020F0502020204030204" pitchFamily="34" charset="0"/>
                <a:cs typeface="Times New Roman" panose="02020603050405020304" pitchFamily="18" charset="0"/>
              </a:rPr>
              <a:t>đúng</a:t>
            </a:r>
            <a:r>
              <a:rPr kumimoji="0" lang="en-GB" altLang="en-US" sz="2000" b="0" i="1"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rPr>
              <a:t>?</a:t>
            </a:r>
            <a:endParaRPr kumimoji="0" lang="en-US" altLang="en-US" sz="2000" b="0" i="1" u="none" strike="noStrike" cap="none" normalizeH="0" baseline="0" dirty="0">
              <a:ln>
                <a:noFill/>
              </a:ln>
              <a:solidFill>
                <a:schemeClr val="tx1"/>
              </a:solidFill>
              <a:effectLst/>
              <a:latin typeface="+mn-lt"/>
            </a:endParaRPr>
          </a:p>
        </p:txBody>
      </p:sp>
      <p:sp>
        <p:nvSpPr>
          <p:cNvPr id="20" name="TextBox 19">
            <a:extLst>
              <a:ext uri="{FF2B5EF4-FFF2-40B4-BE49-F238E27FC236}">
                <a16:creationId xmlns:a16="http://schemas.microsoft.com/office/drawing/2014/main" id="{B7C24912-4F8D-4C25-83A8-9316D999431E}"/>
              </a:ext>
            </a:extLst>
          </p:cNvPr>
          <p:cNvSpPr txBox="1"/>
          <p:nvPr/>
        </p:nvSpPr>
        <p:spPr>
          <a:xfrm>
            <a:off x="641350" y="3754322"/>
            <a:ext cx="1619250" cy="400110"/>
          </a:xfrm>
          <a:prstGeom prst="rect">
            <a:avLst/>
          </a:prstGeom>
          <a:noFill/>
        </p:spPr>
        <p:txBody>
          <a:bodyPr wrap="square">
            <a:spAutoFit/>
          </a:bodyPr>
          <a:lstStyle/>
          <a:p>
            <a:r>
              <a:rPr lang="en-GB" sz="2000" dirty="0">
                <a:solidFill>
                  <a:srgbClr val="000000"/>
                </a:solidFill>
                <a:effectLst/>
                <a:latin typeface="+mn-lt"/>
                <a:ea typeface="Calibri" panose="020F0502020204030204" pitchFamily="34" charset="0"/>
              </a:rPr>
              <a:t>A. A </a:t>
            </a:r>
            <a:r>
              <a:rPr lang="en-GB" sz="2000" dirty="0">
                <a:solidFill>
                  <a:srgbClr val="000000"/>
                </a:solidFill>
                <a:effectLst/>
                <a:latin typeface="+mn-lt"/>
                <a:ea typeface="Calibri" panose="020F0502020204030204" pitchFamily="34" charset="0"/>
                <a:cs typeface="Times New Roman" panose="02020603050405020304" pitchFamily="18" charset="0"/>
                <a:sym typeface="Symbol" panose="05050102010706020507" pitchFamily="18" charset="2"/>
              </a:rPr>
              <a:t></a:t>
            </a:r>
            <a:r>
              <a:rPr lang="en-GB" sz="2000" dirty="0">
                <a:solidFill>
                  <a:srgbClr val="000000"/>
                </a:solidFill>
                <a:effectLst/>
                <a:latin typeface="+mn-lt"/>
                <a:ea typeface="Calibri" panose="020F0502020204030204" pitchFamily="34" charset="0"/>
              </a:rPr>
              <a:t> m </a:t>
            </a:r>
            <a:endParaRPr lang="vi-VN" sz="2000" dirty="0">
              <a:latin typeface="+mn-lt"/>
            </a:endParaRPr>
          </a:p>
        </p:txBody>
      </p:sp>
      <p:sp>
        <p:nvSpPr>
          <p:cNvPr id="21" name="TextBox 20">
            <a:extLst>
              <a:ext uri="{FF2B5EF4-FFF2-40B4-BE49-F238E27FC236}">
                <a16:creationId xmlns:a16="http://schemas.microsoft.com/office/drawing/2014/main" id="{E402E5FD-9811-4444-BB5C-ADB8E6B2B66F}"/>
              </a:ext>
            </a:extLst>
          </p:cNvPr>
          <p:cNvSpPr txBox="1"/>
          <p:nvPr/>
        </p:nvSpPr>
        <p:spPr>
          <a:xfrm>
            <a:off x="5314671" y="3758709"/>
            <a:ext cx="1619250" cy="400110"/>
          </a:xfrm>
          <a:prstGeom prst="rect">
            <a:avLst/>
          </a:prstGeom>
          <a:noFill/>
        </p:spPr>
        <p:txBody>
          <a:bodyPr wrap="square">
            <a:spAutoFit/>
          </a:bodyPr>
          <a:lstStyle/>
          <a:p>
            <a:r>
              <a:rPr lang="en-GB" sz="2000" dirty="0">
                <a:solidFill>
                  <a:srgbClr val="000000"/>
                </a:solidFill>
                <a:effectLst/>
                <a:latin typeface="+mn-lt"/>
                <a:ea typeface="Calibri" panose="020F0502020204030204" pitchFamily="34" charset="0"/>
              </a:rPr>
              <a:t>B. A </a:t>
            </a:r>
            <a:r>
              <a:rPr lang="en-GB" sz="1800" dirty="0">
                <a:solidFill>
                  <a:srgbClr val="000000"/>
                </a:solidFill>
                <a:effectLst/>
                <a:latin typeface="+mn-lt"/>
                <a:ea typeface="Calibri" panose="020F0502020204030204" pitchFamily="34" charset="0"/>
                <a:cs typeface="Times New Roman" panose="02020603050405020304" pitchFamily="18" charset="0"/>
                <a:sym typeface="Symbol" panose="05050102010706020507" pitchFamily="18" charset="2"/>
              </a:rPr>
              <a:t></a:t>
            </a:r>
            <a:r>
              <a:rPr lang="en-GB" sz="2000" dirty="0">
                <a:solidFill>
                  <a:srgbClr val="000000"/>
                </a:solidFill>
                <a:effectLst/>
                <a:latin typeface="+mn-lt"/>
                <a:ea typeface="Calibri" panose="020F0502020204030204" pitchFamily="34" charset="0"/>
              </a:rPr>
              <a:t> n</a:t>
            </a:r>
            <a:endParaRPr lang="vi-VN" sz="2000" dirty="0">
              <a:latin typeface="+mn-lt"/>
            </a:endParaRPr>
          </a:p>
        </p:txBody>
      </p:sp>
      <p:sp>
        <p:nvSpPr>
          <p:cNvPr id="22" name="TextBox 21">
            <a:extLst>
              <a:ext uri="{FF2B5EF4-FFF2-40B4-BE49-F238E27FC236}">
                <a16:creationId xmlns:a16="http://schemas.microsoft.com/office/drawing/2014/main" id="{C5BE9F60-D63D-436C-A009-2E1ADD3D87E9}"/>
              </a:ext>
            </a:extLst>
          </p:cNvPr>
          <p:cNvSpPr txBox="1"/>
          <p:nvPr/>
        </p:nvSpPr>
        <p:spPr>
          <a:xfrm>
            <a:off x="641350" y="4389609"/>
            <a:ext cx="2463242" cy="400110"/>
          </a:xfrm>
          <a:prstGeom prst="rect">
            <a:avLst/>
          </a:prstGeom>
          <a:noFill/>
        </p:spPr>
        <p:txBody>
          <a:bodyPr wrap="square">
            <a:spAutoFit/>
          </a:bodyPr>
          <a:lstStyle/>
          <a:p>
            <a:r>
              <a:rPr lang="en-GB" sz="2000" dirty="0">
                <a:solidFill>
                  <a:srgbClr val="000000"/>
                </a:solidFill>
                <a:effectLst/>
                <a:latin typeface="+mn-lt"/>
                <a:ea typeface="Calibri" panose="020F0502020204030204" pitchFamily="34" charset="0"/>
              </a:rPr>
              <a:t>C. A </a:t>
            </a:r>
            <a:r>
              <a:rPr lang="en-GB" sz="2000" dirty="0">
                <a:solidFill>
                  <a:srgbClr val="000000"/>
                </a:solidFill>
                <a:effectLst/>
                <a:latin typeface="+mn-lt"/>
                <a:ea typeface="Calibri" panose="020F0502020204030204" pitchFamily="34" charset="0"/>
                <a:cs typeface="Times New Roman" panose="02020603050405020304" pitchFamily="18" charset="0"/>
                <a:sym typeface="Symbol" panose="05050102010706020507" pitchFamily="18" charset="2"/>
              </a:rPr>
              <a:t></a:t>
            </a:r>
            <a:r>
              <a:rPr lang="en-GB" sz="2000" dirty="0">
                <a:solidFill>
                  <a:srgbClr val="000000"/>
                </a:solidFill>
                <a:effectLst/>
                <a:latin typeface="+mn-lt"/>
                <a:ea typeface="Calibri" panose="020F0502020204030204" pitchFamily="34" charset="0"/>
              </a:rPr>
              <a:t> m, A </a:t>
            </a:r>
            <a:r>
              <a:rPr lang="en-GB" sz="2000" dirty="0">
                <a:solidFill>
                  <a:srgbClr val="000000"/>
                </a:solidFill>
                <a:effectLst/>
                <a:latin typeface="+mn-lt"/>
                <a:ea typeface="Calibri" panose="020F0502020204030204" pitchFamily="34" charset="0"/>
                <a:cs typeface="Times New Roman" panose="02020603050405020304" pitchFamily="18" charset="0"/>
                <a:sym typeface="Symbol" panose="05050102010706020507" pitchFamily="18" charset="2"/>
              </a:rPr>
              <a:t></a:t>
            </a:r>
            <a:r>
              <a:rPr lang="en-GB" sz="2000" dirty="0">
                <a:solidFill>
                  <a:srgbClr val="000000"/>
                </a:solidFill>
                <a:effectLst/>
                <a:latin typeface="+mn-lt"/>
                <a:ea typeface="Calibri" panose="020F0502020204030204" pitchFamily="34" charset="0"/>
              </a:rPr>
              <a:t> n </a:t>
            </a:r>
            <a:endParaRPr lang="vi-VN" sz="2000" dirty="0">
              <a:latin typeface="+mn-lt"/>
            </a:endParaRPr>
          </a:p>
        </p:txBody>
      </p:sp>
      <p:sp>
        <p:nvSpPr>
          <p:cNvPr id="23" name="TextBox 22">
            <a:extLst>
              <a:ext uri="{FF2B5EF4-FFF2-40B4-BE49-F238E27FC236}">
                <a16:creationId xmlns:a16="http://schemas.microsoft.com/office/drawing/2014/main" id="{9685EB72-FB4C-4B48-BB31-2654E1B9D2A7}"/>
              </a:ext>
            </a:extLst>
          </p:cNvPr>
          <p:cNvSpPr txBox="1"/>
          <p:nvPr/>
        </p:nvSpPr>
        <p:spPr>
          <a:xfrm>
            <a:off x="5314670" y="4398383"/>
            <a:ext cx="2463241" cy="400110"/>
          </a:xfrm>
          <a:prstGeom prst="rect">
            <a:avLst/>
          </a:prstGeom>
          <a:noFill/>
        </p:spPr>
        <p:txBody>
          <a:bodyPr wrap="square">
            <a:spAutoFit/>
          </a:bodyPr>
          <a:lstStyle/>
          <a:p>
            <a:r>
              <a:rPr lang="en-GB" sz="2000" dirty="0">
                <a:solidFill>
                  <a:srgbClr val="000000"/>
                </a:solidFill>
                <a:effectLst/>
                <a:latin typeface="+mn-lt"/>
                <a:ea typeface="Calibri" panose="020F0502020204030204" pitchFamily="34" charset="0"/>
              </a:rPr>
              <a:t>D. A </a:t>
            </a:r>
            <a:r>
              <a:rPr lang="en-GB" sz="2000" dirty="0">
                <a:solidFill>
                  <a:srgbClr val="000000"/>
                </a:solidFill>
                <a:effectLst/>
                <a:latin typeface="+mn-lt"/>
                <a:ea typeface="Calibri" panose="020F0502020204030204" pitchFamily="34" charset="0"/>
                <a:cs typeface="Times New Roman" panose="02020603050405020304" pitchFamily="18" charset="0"/>
                <a:sym typeface="Symbol" panose="05050102010706020507" pitchFamily="18" charset="2"/>
              </a:rPr>
              <a:t></a:t>
            </a:r>
            <a:r>
              <a:rPr lang="en-GB" sz="2000" dirty="0">
                <a:solidFill>
                  <a:srgbClr val="000000"/>
                </a:solidFill>
                <a:effectLst/>
                <a:latin typeface="+mn-lt"/>
                <a:ea typeface="Calibri" panose="020F0502020204030204" pitchFamily="34" charset="0"/>
              </a:rPr>
              <a:t> m, A </a:t>
            </a:r>
            <a:r>
              <a:rPr lang="en-GB" sz="1800" dirty="0">
                <a:solidFill>
                  <a:srgbClr val="000000"/>
                </a:solidFill>
                <a:effectLst/>
                <a:latin typeface="+mn-lt"/>
                <a:ea typeface="Calibri" panose="020F0502020204030204" pitchFamily="34" charset="0"/>
                <a:cs typeface="Times New Roman" panose="02020603050405020304" pitchFamily="18" charset="0"/>
                <a:sym typeface="Symbol" panose="05050102010706020507" pitchFamily="18" charset="2"/>
              </a:rPr>
              <a:t></a:t>
            </a:r>
            <a:r>
              <a:rPr lang="en-GB" sz="2000" dirty="0">
                <a:solidFill>
                  <a:srgbClr val="000000"/>
                </a:solidFill>
                <a:effectLst/>
                <a:latin typeface="+mn-lt"/>
                <a:ea typeface="Calibri" panose="020F0502020204030204" pitchFamily="34" charset="0"/>
              </a:rPr>
              <a:t> n  </a:t>
            </a:r>
            <a:endParaRPr lang="vi-VN" sz="2000" dirty="0">
              <a:latin typeface="+mn-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57"/>
        <p:cNvGrpSpPr/>
        <p:nvPr/>
      </p:nvGrpSpPr>
      <p:grpSpPr>
        <a:xfrm>
          <a:off x="0" y="0"/>
          <a:ext cx="0" cy="0"/>
          <a:chOff x="0" y="0"/>
          <a:chExt cx="0" cy="0"/>
        </a:xfrm>
      </p:grpSpPr>
      <p:sp>
        <p:nvSpPr>
          <p:cNvPr id="7" name="Rounded Rectangle 6">
            <a:extLst>
              <a:ext uri="{FF2B5EF4-FFF2-40B4-BE49-F238E27FC236}">
                <a16:creationId xmlns:a16="http://schemas.microsoft.com/office/drawing/2014/main" id="{C434F223-179D-42ED-98D3-3603807C64D5}"/>
              </a:ext>
            </a:extLst>
          </p:cNvPr>
          <p:cNvSpPr/>
          <p:nvPr/>
        </p:nvSpPr>
        <p:spPr>
          <a:xfrm>
            <a:off x="267128" y="151979"/>
            <a:ext cx="9144000" cy="4774118"/>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TextBox 7">
            <a:extLst>
              <a:ext uri="{FF2B5EF4-FFF2-40B4-BE49-F238E27FC236}">
                <a16:creationId xmlns:a16="http://schemas.microsoft.com/office/drawing/2014/main" id="{1F432A0E-D42D-439A-A868-01146CD20AAA}"/>
              </a:ext>
            </a:extLst>
          </p:cNvPr>
          <p:cNvSpPr txBox="1"/>
          <p:nvPr/>
        </p:nvSpPr>
        <p:spPr>
          <a:xfrm>
            <a:off x="3124950" y="157710"/>
            <a:ext cx="2908300" cy="461665"/>
          </a:xfrm>
          <a:prstGeom prst="rect">
            <a:avLst/>
          </a:prstGeom>
          <a:noFill/>
        </p:spPr>
        <p:txBody>
          <a:bodyPr wrap="square" rtlCol="0">
            <a:spAutoFit/>
          </a:bodyPr>
          <a:lstStyle/>
          <a:p>
            <a:pPr algn="ctr"/>
            <a:r>
              <a:rPr lang="en-US" sz="2400" b="1" dirty="0">
                <a:latin typeface="+mn-lt"/>
              </a:rPr>
              <a:t>PHIẾU HỌC TẬP</a:t>
            </a:r>
            <a:endParaRPr lang="vi-VN" sz="2400" b="1" dirty="0">
              <a:latin typeface="+mn-lt"/>
            </a:endParaRPr>
          </a:p>
        </p:txBody>
      </p:sp>
      <p:sp>
        <p:nvSpPr>
          <p:cNvPr id="9" name="TextBox 8">
            <a:extLst>
              <a:ext uri="{FF2B5EF4-FFF2-40B4-BE49-F238E27FC236}">
                <a16:creationId xmlns:a16="http://schemas.microsoft.com/office/drawing/2014/main" id="{4C27E692-B55B-4ADA-B014-FCAD3E10C5FA}"/>
              </a:ext>
            </a:extLst>
          </p:cNvPr>
          <p:cNvSpPr txBox="1"/>
          <p:nvPr/>
        </p:nvSpPr>
        <p:spPr>
          <a:xfrm>
            <a:off x="719995" y="392727"/>
            <a:ext cx="1684960" cy="369332"/>
          </a:xfrm>
          <a:prstGeom prst="rect">
            <a:avLst/>
          </a:prstGeom>
          <a:noFill/>
        </p:spPr>
        <p:txBody>
          <a:bodyPr wrap="square" rtlCol="0">
            <a:spAutoFit/>
          </a:bodyPr>
          <a:lstStyle/>
          <a:p>
            <a:r>
              <a:rPr lang="en-US" sz="1800" b="1" dirty="0" err="1">
                <a:latin typeface="+mn-lt"/>
              </a:rPr>
              <a:t>Nhóm</a:t>
            </a:r>
            <a:r>
              <a:rPr lang="en-US" sz="1800" b="1" dirty="0">
                <a:latin typeface="+mn-lt"/>
              </a:rPr>
              <a:t>: ……</a:t>
            </a:r>
            <a:endParaRPr lang="vi-VN" sz="1800" b="1" dirty="0">
              <a:latin typeface="+mn-lt"/>
            </a:endParaRPr>
          </a:p>
        </p:txBody>
      </p:sp>
      <p:sp>
        <p:nvSpPr>
          <p:cNvPr id="11" name="Rectangle 8">
            <a:extLst>
              <a:ext uri="{FF2B5EF4-FFF2-40B4-BE49-F238E27FC236}">
                <a16:creationId xmlns:a16="http://schemas.microsoft.com/office/drawing/2014/main" id="{DEA8B3AB-E2E4-4198-B58B-FDCEC494989B}"/>
              </a:ext>
            </a:extLst>
          </p:cNvPr>
          <p:cNvSpPr>
            <a:spLocks noChangeArrowheads="1"/>
          </p:cNvSpPr>
          <p:nvPr/>
        </p:nvSpPr>
        <p:spPr bwMode="auto">
          <a:xfrm>
            <a:off x="719995" y="984250"/>
            <a:ext cx="8424005" cy="13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lgn="just">
              <a:lnSpc>
                <a:spcPct val="135000"/>
              </a:lnSpc>
              <a:spcBef>
                <a:spcPts val="600"/>
              </a:spcBef>
              <a:spcAft>
                <a:spcPts val="600"/>
              </a:spcAft>
            </a:pPr>
            <a:r>
              <a:rPr kumimoji="0" lang="vi-VN" altLang="en-US" sz="2000" b="1" i="0" u="none" strike="noStrike" cap="none" normalizeH="0" baseline="0" dirty="0">
                <a:ln>
                  <a:noFill/>
                </a:ln>
                <a:solidFill>
                  <a:srgbClr val="0070C0"/>
                </a:solidFill>
                <a:effectLst/>
                <a:latin typeface="+mn-lt"/>
                <a:ea typeface="Calibri" panose="020F0502020204030204" pitchFamily="34" charset="0"/>
                <a:cs typeface="Times New Roman" panose="02020603050405020304" pitchFamily="18" charset="0"/>
              </a:rPr>
              <a:t>Câu </a:t>
            </a:r>
            <a:r>
              <a:rPr kumimoji="0" lang="en-US" altLang="en-US" sz="2000" b="1" i="0" u="none" strike="noStrike" cap="none" normalizeH="0" baseline="0" dirty="0">
                <a:ln>
                  <a:noFill/>
                </a:ln>
                <a:solidFill>
                  <a:srgbClr val="0070C0"/>
                </a:solidFill>
                <a:effectLst/>
                <a:latin typeface="+mn-lt"/>
                <a:ea typeface="Calibri" panose="020F0502020204030204" pitchFamily="34" charset="0"/>
                <a:cs typeface="Times New Roman" panose="02020603050405020304" pitchFamily="18" charset="0"/>
              </a:rPr>
              <a:t>2</a:t>
            </a:r>
            <a:r>
              <a:rPr lang="en-US" altLang="en-US" sz="2000" b="1" dirty="0">
                <a:solidFill>
                  <a:srgbClr val="0070C0"/>
                </a:solidFill>
                <a:latin typeface="+mn-lt"/>
                <a:ea typeface="Calibri" panose="020F0502020204030204" pitchFamily="34" charset="0"/>
                <a:cs typeface="Times New Roman" panose="02020603050405020304" pitchFamily="18" charset="0"/>
              </a:rPr>
              <a:t>.</a:t>
            </a:r>
            <a:r>
              <a:rPr kumimoji="0" lang="vi-VN" altLang="en-US" sz="2000" b="1" i="0" u="none" strike="noStrike" cap="none" normalizeH="0" baseline="0" dirty="0">
                <a:ln>
                  <a:noFill/>
                </a:ln>
                <a:solidFill>
                  <a:srgbClr val="0070C0"/>
                </a:solidFill>
                <a:effectLst/>
                <a:latin typeface="+mn-lt"/>
                <a:ea typeface="Calibri" panose="020F0502020204030204" pitchFamily="34" charset="0"/>
                <a:cs typeface="Times New Roman" panose="02020603050405020304" pitchFamily="18" charset="0"/>
              </a:rPr>
              <a:t> </a:t>
            </a:r>
            <a:r>
              <a:rPr lang="en-GB" sz="2000" dirty="0">
                <a:solidFill>
                  <a:srgbClr val="000000"/>
                </a:solidFill>
                <a:effectLst/>
                <a:latin typeface="+mn-lt"/>
                <a:ea typeface="Calibri" panose="020F0502020204030204" pitchFamily="34" charset="0"/>
              </a:rPr>
              <a:t>Cho </a:t>
            </a:r>
            <a:r>
              <a:rPr lang="en-GB" sz="2000" dirty="0" err="1">
                <a:solidFill>
                  <a:srgbClr val="000000"/>
                </a:solidFill>
                <a:effectLst/>
                <a:latin typeface="+mn-lt"/>
                <a:ea typeface="Calibri" panose="020F0502020204030204" pitchFamily="34" charset="0"/>
              </a:rPr>
              <a:t>ba</a:t>
            </a:r>
            <a:r>
              <a:rPr lang="en-GB" sz="2000" dirty="0">
                <a:solidFill>
                  <a:srgbClr val="000000"/>
                </a:solidFill>
                <a:effectLst/>
                <a:latin typeface="+mn-lt"/>
                <a:ea typeface="Calibri" panose="020F0502020204030204" pitchFamily="34" charset="0"/>
              </a:rPr>
              <a:t> </a:t>
            </a:r>
            <a:r>
              <a:rPr lang="en-GB" sz="2000" dirty="0" err="1">
                <a:solidFill>
                  <a:srgbClr val="000000"/>
                </a:solidFill>
                <a:effectLst/>
                <a:latin typeface="+mn-lt"/>
                <a:ea typeface="Calibri" panose="020F0502020204030204" pitchFamily="34" charset="0"/>
              </a:rPr>
              <a:t>điểm</a:t>
            </a:r>
            <a:r>
              <a:rPr lang="en-GB" sz="2000" dirty="0">
                <a:solidFill>
                  <a:srgbClr val="000000"/>
                </a:solidFill>
                <a:effectLst/>
                <a:latin typeface="+mn-lt"/>
                <a:ea typeface="Calibri" panose="020F0502020204030204" pitchFamily="34" charset="0"/>
              </a:rPr>
              <a:t> A, B, C </a:t>
            </a:r>
            <a:r>
              <a:rPr lang="en-GB" sz="2000" dirty="0" err="1">
                <a:solidFill>
                  <a:srgbClr val="000000"/>
                </a:solidFill>
                <a:effectLst/>
                <a:latin typeface="+mn-lt"/>
                <a:ea typeface="Calibri" panose="020F0502020204030204" pitchFamily="34" charset="0"/>
              </a:rPr>
              <a:t>không</a:t>
            </a:r>
            <a:r>
              <a:rPr lang="en-GB" sz="2000" dirty="0">
                <a:solidFill>
                  <a:srgbClr val="000000"/>
                </a:solidFill>
                <a:effectLst/>
                <a:latin typeface="+mn-lt"/>
                <a:ea typeface="Calibri" panose="020F0502020204030204" pitchFamily="34" charset="0"/>
              </a:rPr>
              <a:t> </a:t>
            </a:r>
            <a:r>
              <a:rPr lang="en-GB" sz="2000" dirty="0" err="1">
                <a:solidFill>
                  <a:srgbClr val="000000"/>
                </a:solidFill>
                <a:effectLst/>
                <a:latin typeface="+mn-lt"/>
                <a:ea typeface="Calibri" panose="020F0502020204030204" pitchFamily="34" charset="0"/>
              </a:rPr>
              <a:t>thẳng</a:t>
            </a:r>
            <a:r>
              <a:rPr lang="en-GB" sz="2000" dirty="0">
                <a:solidFill>
                  <a:srgbClr val="000000"/>
                </a:solidFill>
                <a:effectLst/>
                <a:latin typeface="+mn-lt"/>
                <a:ea typeface="Calibri" panose="020F0502020204030204" pitchFamily="34" charset="0"/>
              </a:rPr>
              <a:t> </a:t>
            </a:r>
            <a:r>
              <a:rPr lang="en-GB" sz="2000" dirty="0" err="1">
                <a:solidFill>
                  <a:srgbClr val="000000"/>
                </a:solidFill>
                <a:effectLst/>
                <a:latin typeface="+mn-lt"/>
                <a:ea typeface="Calibri" panose="020F0502020204030204" pitchFamily="34" charset="0"/>
              </a:rPr>
              <a:t>hàng</a:t>
            </a:r>
            <a:r>
              <a:rPr lang="en-GB" sz="2000" dirty="0">
                <a:solidFill>
                  <a:srgbClr val="000000"/>
                </a:solidFill>
                <a:effectLst/>
                <a:latin typeface="+mn-lt"/>
                <a:ea typeface="Calibri" panose="020F0502020204030204" pitchFamily="34" charset="0"/>
              </a:rPr>
              <a:t>. </a:t>
            </a:r>
            <a:r>
              <a:rPr lang="en-GB" sz="2000" dirty="0" err="1">
                <a:solidFill>
                  <a:srgbClr val="000000"/>
                </a:solidFill>
                <a:effectLst/>
                <a:latin typeface="+mn-lt"/>
                <a:ea typeface="Calibri" panose="020F0502020204030204" pitchFamily="34" charset="0"/>
              </a:rPr>
              <a:t>Vẽ</a:t>
            </a:r>
            <a:r>
              <a:rPr lang="en-GB" sz="2000" dirty="0">
                <a:solidFill>
                  <a:srgbClr val="000000"/>
                </a:solidFill>
                <a:effectLst/>
                <a:latin typeface="+mn-lt"/>
                <a:ea typeface="Calibri" panose="020F0502020204030204" pitchFamily="34" charset="0"/>
              </a:rPr>
              <a:t> </a:t>
            </a:r>
            <a:r>
              <a:rPr lang="en-GB" sz="2000" dirty="0" err="1">
                <a:solidFill>
                  <a:srgbClr val="000000"/>
                </a:solidFill>
                <a:effectLst/>
                <a:latin typeface="+mn-lt"/>
                <a:ea typeface="Calibri" panose="020F0502020204030204" pitchFamily="34" charset="0"/>
              </a:rPr>
              <a:t>đường</a:t>
            </a:r>
            <a:r>
              <a:rPr lang="en-GB" sz="2000" dirty="0">
                <a:solidFill>
                  <a:srgbClr val="000000"/>
                </a:solidFill>
                <a:effectLst/>
                <a:latin typeface="+mn-lt"/>
                <a:ea typeface="Calibri" panose="020F0502020204030204" pitchFamily="34" charset="0"/>
              </a:rPr>
              <a:t> </a:t>
            </a:r>
            <a:r>
              <a:rPr lang="en-GB" sz="2000" dirty="0" err="1">
                <a:solidFill>
                  <a:srgbClr val="000000"/>
                </a:solidFill>
                <a:effectLst/>
                <a:latin typeface="+mn-lt"/>
                <a:ea typeface="Calibri" panose="020F0502020204030204" pitchFamily="34" charset="0"/>
              </a:rPr>
              <a:t>thẳng</a:t>
            </a:r>
            <a:r>
              <a:rPr lang="en-GB" sz="2000" dirty="0">
                <a:solidFill>
                  <a:srgbClr val="000000"/>
                </a:solidFill>
                <a:effectLst/>
                <a:latin typeface="+mn-lt"/>
                <a:ea typeface="Calibri" panose="020F0502020204030204" pitchFamily="34" charset="0"/>
              </a:rPr>
              <a:t> </a:t>
            </a:r>
            <a:r>
              <a:rPr lang="en-GB" sz="2000" dirty="0" err="1">
                <a:solidFill>
                  <a:srgbClr val="000000"/>
                </a:solidFill>
                <a:effectLst/>
                <a:latin typeface="+mn-lt"/>
                <a:ea typeface="Calibri" panose="020F0502020204030204" pitchFamily="34" charset="0"/>
              </a:rPr>
              <a:t>đi</a:t>
            </a:r>
            <a:r>
              <a:rPr lang="en-GB" sz="2000" dirty="0">
                <a:solidFill>
                  <a:srgbClr val="000000"/>
                </a:solidFill>
                <a:effectLst/>
                <a:latin typeface="+mn-lt"/>
                <a:ea typeface="Calibri" panose="020F0502020204030204" pitchFamily="34" charset="0"/>
              </a:rPr>
              <a:t> qua </a:t>
            </a:r>
            <a:r>
              <a:rPr lang="en-GB" sz="2000" dirty="0" err="1">
                <a:solidFill>
                  <a:srgbClr val="000000"/>
                </a:solidFill>
                <a:effectLst/>
                <a:latin typeface="+mn-lt"/>
                <a:ea typeface="Calibri" panose="020F0502020204030204" pitchFamily="34" charset="0"/>
              </a:rPr>
              <a:t>các</a:t>
            </a:r>
            <a:r>
              <a:rPr lang="en-GB" sz="2000" dirty="0">
                <a:solidFill>
                  <a:srgbClr val="000000"/>
                </a:solidFill>
                <a:effectLst/>
                <a:latin typeface="+mn-lt"/>
                <a:ea typeface="Calibri" panose="020F0502020204030204" pitchFamily="34" charset="0"/>
              </a:rPr>
              <a:t> </a:t>
            </a:r>
            <a:r>
              <a:rPr lang="en-GB" sz="2000" dirty="0" err="1">
                <a:solidFill>
                  <a:srgbClr val="000000"/>
                </a:solidFill>
                <a:effectLst/>
                <a:latin typeface="+mn-lt"/>
                <a:ea typeface="Calibri" panose="020F0502020204030204" pitchFamily="34" charset="0"/>
              </a:rPr>
              <a:t>cặp</a:t>
            </a:r>
            <a:r>
              <a:rPr lang="en-GB" sz="2000" dirty="0">
                <a:solidFill>
                  <a:srgbClr val="000000"/>
                </a:solidFill>
                <a:effectLst/>
                <a:latin typeface="+mn-lt"/>
                <a:ea typeface="Calibri" panose="020F0502020204030204" pitchFamily="34" charset="0"/>
              </a:rPr>
              <a:t> </a:t>
            </a:r>
            <a:r>
              <a:rPr lang="en-GB" sz="2000" dirty="0" err="1">
                <a:solidFill>
                  <a:srgbClr val="000000"/>
                </a:solidFill>
                <a:effectLst/>
                <a:latin typeface="+mn-lt"/>
                <a:ea typeface="Calibri" panose="020F0502020204030204" pitchFamily="34" charset="0"/>
              </a:rPr>
              <a:t>điểm</a:t>
            </a:r>
            <a:r>
              <a:rPr lang="en-GB" sz="2000" dirty="0">
                <a:solidFill>
                  <a:srgbClr val="000000"/>
                </a:solidFill>
                <a:effectLst/>
                <a:latin typeface="+mn-lt"/>
                <a:ea typeface="Calibri" panose="020F0502020204030204" pitchFamily="34" charset="0"/>
              </a:rPr>
              <a:t>. </a:t>
            </a:r>
            <a:r>
              <a:rPr lang="en-GB" sz="2000" dirty="0" err="1">
                <a:solidFill>
                  <a:srgbClr val="000000"/>
                </a:solidFill>
                <a:effectLst/>
                <a:latin typeface="+mn-lt"/>
                <a:ea typeface="Calibri" panose="020F0502020204030204" pitchFamily="34" charset="0"/>
              </a:rPr>
              <a:t>Hỏi</a:t>
            </a:r>
            <a:r>
              <a:rPr lang="en-GB" sz="2000" dirty="0">
                <a:solidFill>
                  <a:srgbClr val="000000"/>
                </a:solidFill>
                <a:effectLst/>
                <a:latin typeface="+mn-lt"/>
                <a:ea typeface="Calibri" panose="020F0502020204030204" pitchFamily="34" charset="0"/>
              </a:rPr>
              <a:t> </a:t>
            </a:r>
            <a:r>
              <a:rPr lang="en-GB" sz="2000" dirty="0" err="1">
                <a:solidFill>
                  <a:srgbClr val="000000"/>
                </a:solidFill>
                <a:effectLst/>
                <a:latin typeface="+mn-lt"/>
                <a:ea typeface="Calibri" panose="020F0502020204030204" pitchFamily="34" charset="0"/>
              </a:rPr>
              <a:t>vẽ</a:t>
            </a:r>
            <a:r>
              <a:rPr lang="en-GB" sz="2000" dirty="0">
                <a:solidFill>
                  <a:srgbClr val="000000"/>
                </a:solidFill>
                <a:effectLst/>
                <a:latin typeface="+mn-lt"/>
                <a:ea typeface="Calibri" panose="020F0502020204030204" pitchFamily="34" charset="0"/>
              </a:rPr>
              <a:t> </a:t>
            </a:r>
            <a:r>
              <a:rPr lang="en-GB" sz="2000" dirty="0" err="1">
                <a:solidFill>
                  <a:srgbClr val="000000"/>
                </a:solidFill>
                <a:effectLst/>
                <a:latin typeface="+mn-lt"/>
                <a:ea typeface="Calibri" panose="020F0502020204030204" pitchFamily="34" charset="0"/>
              </a:rPr>
              <a:t>được</a:t>
            </a:r>
            <a:r>
              <a:rPr lang="en-GB" sz="2000" dirty="0">
                <a:solidFill>
                  <a:srgbClr val="000000"/>
                </a:solidFill>
                <a:effectLst/>
                <a:latin typeface="+mn-lt"/>
                <a:ea typeface="Calibri" panose="020F0502020204030204" pitchFamily="34" charset="0"/>
              </a:rPr>
              <a:t> </a:t>
            </a:r>
            <a:r>
              <a:rPr lang="en-GB" sz="2000" dirty="0" err="1">
                <a:solidFill>
                  <a:srgbClr val="000000"/>
                </a:solidFill>
                <a:effectLst/>
                <a:latin typeface="+mn-lt"/>
                <a:ea typeface="Calibri" panose="020F0502020204030204" pitchFamily="34" charset="0"/>
              </a:rPr>
              <a:t>những</a:t>
            </a:r>
            <a:r>
              <a:rPr lang="en-GB" sz="2000" dirty="0">
                <a:solidFill>
                  <a:srgbClr val="000000"/>
                </a:solidFill>
                <a:effectLst/>
                <a:latin typeface="+mn-lt"/>
                <a:ea typeface="Calibri" panose="020F0502020204030204" pitchFamily="34" charset="0"/>
              </a:rPr>
              <a:t> </a:t>
            </a:r>
            <a:r>
              <a:rPr lang="en-GB" sz="2000" dirty="0" err="1">
                <a:solidFill>
                  <a:srgbClr val="000000"/>
                </a:solidFill>
                <a:effectLst/>
                <a:latin typeface="+mn-lt"/>
                <a:ea typeface="Calibri" panose="020F0502020204030204" pitchFamily="34" charset="0"/>
              </a:rPr>
              <a:t>đường</a:t>
            </a:r>
            <a:r>
              <a:rPr lang="en-GB" sz="2000" dirty="0">
                <a:solidFill>
                  <a:srgbClr val="000000"/>
                </a:solidFill>
                <a:effectLst/>
                <a:latin typeface="+mn-lt"/>
                <a:ea typeface="Calibri" panose="020F0502020204030204" pitchFamily="34" charset="0"/>
              </a:rPr>
              <a:t> </a:t>
            </a:r>
            <a:r>
              <a:rPr lang="en-GB" sz="2000" dirty="0" err="1">
                <a:solidFill>
                  <a:srgbClr val="000000"/>
                </a:solidFill>
                <a:effectLst/>
                <a:latin typeface="+mn-lt"/>
                <a:ea typeface="Calibri" panose="020F0502020204030204" pitchFamily="34" charset="0"/>
              </a:rPr>
              <a:t>thẳng</a:t>
            </a:r>
            <a:r>
              <a:rPr lang="en-GB" sz="2000" dirty="0">
                <a:solidFill>
                  <a:srgbClr val="000000"/>
                </a:solidFill>
                <a:effectLst/>
                <a:latin typeface="+mn-lt"/>
                <a:ea typeface="Calibri" panose="020F0502020204030204" pitchFamily="34" charset="0"/>
              </a:rPr>
              <a:t> </a:t>
            </a:r>
            <a:r>
              <a:rPr lang="en-GB" sz="2000" dirty="0" err="1">
                <a:solidFill>
                  <a:srgbClr val="000000"/>
                </a:solidFill>
                <a:effectLst/>
                <a:latin typeface="+mn-lt"/>
                <a:ea typeface="Calibri" panose="020F0502020204030204" pitchFamily="34" charset="0"/>
              </a:rPr>
              <a:t>nào</a:t>
            </a:r>
            <a:r>
              <a:rPr lang="en-GB" sz="2000" dirty="0">
                <a:solidFill>
                  <a:srgbClr val="000000"/>
                </a:solidFill>
                <a:effectLst/>
                <a:latin typeface="+mn-lt"/>
                <a:ea typeface="Calibri" panose="020F0502020204030204" pitchFamily="34" charset="0"/>
              </a:rPr>
              <a:t>?</a:t>
            </a:r>
            <a:endParaRPr lang="en-US" sz="2000" dirty="0">
              <a:solidFill>
                <a:srgbClr val="000000"/>
              </a:solidFill>
              <a:effectLst/>
              <a:latin typeface="+mn-l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ndParaRPr>
          </a:p>
        </p:txBody>
      </p:sp>
      <p:sp>
        <p:nvSpPr>
          <p:cNvPr id="20" name="TextBox 19">
            <a:extLst>
              <a:ext uri="{FF2B5EF4-FFF2-40B4-BE49-F238E27FC236}">
                <a16:creationId xmlns:a16="http://schemas.microsoft.com/office/drawing/2014/main" id="{B7C24912-4F8D-4C25-83A8-9316D999431E}"/>
              </a:ext>
            </a:extLst>
          </p:cNvPr>
          <p:cNvSpPr txBox="1"/>
          <p:nvPr/>
        </p:nvSpPr>
        <p:spPr>
          <a:xfrm>
            <a:off x="719995" y="2138928"/>
            <a:ext cx="2463241" cy="400110"/>
          </a:xfrm>
          <a:prstGeom prst="rect">
            <a:avLst/>
          </a:prstGeom>
          <a:noFill/>
        </p:spPr>
        <p:txBody>
          <a:bodyPr wrap="square">
            <a:spAutoFit/>
          </a:bodyPr>
          <a:lstStyle/>
          <a:p>
            <a:r>
              <a:rPr lang="en-GB" sz="2000" dirty="0">
                <a:solidFill>
                  <a:srgbClr val="000000"/>
                </a:solidFill>
                <a:effectLst/>
                <a:latin typeface="+mn-lt"/>
                <a:ea typeface="Calibri" panose="020F0502020204030204" pitchFamily="34" charset="0"/>
              </a:rPr>
              <a:t>A. AB, BC, CA. </a:t>
            </a:r>
            <a:endParaRPr lang="vi-VN" sz="2000" dirty="0">
              <a:latin typeface="+mn-lt"/>
            </a:endParaRPr>
          </a:p>
        </p:txBody>
      </p:sp>
      <p:sp>
        <p:nvSpPr>
          <p:cNvPr id="21" name="TextBox 20">
            <a:extLst>
              <a:ext uri="{FF2B5EF4-FFF2-40B4-BE49-F238E27FC236}">
                <a16:creationId xmlns:a16="http://schemas.microsoft.com/office/drawing/2014/main" id="{E402E5FD-9811-4444-BB5C-ADB8E6B2B66F}"/>
              </a:ext>
            </a:extLst>
          </p:cNvPr>
          <p:cNvSpPr txBox="1"/>
          <p:nvPr/>
        </p:nvSpPr>
        <p:spPr>
          <a:xfrm>
            <a:off x="5393316" y="2143315"/>
            <a:ext cx="3822689" cy="707886"/>
          </a:xfrm>
          <a:prstGeom prst="rect">
            <a:avLst/>
          </a:prstGeom>
          <a:noFill/>
        </p:spPr>
        <p:txBody>
          <a:bodyPr wrap="square">
            <a:spAutoFit/>
          </a:bodyPr>
          <a:lstStyle/>
          <a:p>
            <a:r>
              <a:rPr lang="en-GB" sz="2000" dirty="0">
                <a:solidFill>
                  <a:srgbClr val="000000"/>
                </a:solidFill>
                <a:effectLst/>
                <a:latin typeface="+mn-lt"/>
                <a:ea typeface="Calibri" panose="020F0502020204030204" pitchFamily="34" charset="0"/>
              </a:rPr>
              <a:t>B. AB, BC, CA, BA, CB, AC.</a:t>
            </a:r>
            <a:endParaRPr lang="en-US" sz="2000" dirty="0">
              <a:solidFill>
                <a:srgbClr val="000000"/>
              </a:solidFill>
              <a:effectLst/>
              <a:latin typeface="+mn-lt"/>
              <a:ea typeface="Calibri" panose="020F0502020204030204" pitchFamily="34" charset="0"/>
            </a:endParaRPr>
          </a:p>
          <a:p>
            <a:endParaRPr lang="vi-VN" sz="2000" dirty="0">
              <a:latin typeface="+mn-lt"/>
            </a:endParaRPr>
          </a:p>
        </p:txBody>
      </p:sp>
      <p:sp>
        <p:nvSpPr>
          <p:cNvPr id="22" name="TextBox 21">
            <a:extLst>
              <a:ext uri="{FF2B5EF4-FFF2-40B4-BE49-F238E27FC236}">
                <a16:creationId xmlns:a16="http://schemas.microsoft.com/office/drawing/2014/main" id="{C5BE9F60-D63D-436C-A009-2E1ADD3D87E9}"/>
              </a:ext>
            </a:extLst>
          </p:cNvPr>
          <p:cNvSpPr txBox="1"/>
          <p:nvPr/>
        </p:nvSpPr>
        <p:spPr>
          <a:xfrm>
            <a:off x="719996" y="2774215"/>
            <a:ext cx="2463242" cy="400110"/>
          </a:xfrm>
          <a:prstGeom prst="rect">
            <a:avLst/>
          </a:prstGeom>
          <a:noFill/>
        </p:spPr>
        <p:txBody>
          <a:bodyPr wrap="square">
            <a:spAutoFit/>
          </a:bodyPr>
          <a:lstStyle/>
          <a:p>
            <a:r>
              <a:rPr lang="en-GB" sz="2000" dirty="0">
                <a:solidFill>
                  <a:srgbClr val="000000"/>
                </a:solidFill>
                <a:effectLst/>
                <a:latin typeface="+mn-lt"/>
                <a:ea typeface="Calibri" panose="020F0502020204030204" pitchFamily="34" charset="0"/>
              </a:rPr>
              <a:t>C. AA, BC, CA, AB. </a:t>
            </a:r>
            <a:endParaRPr lang="vi-VN" sz="2000" dirty="0">
              <a:latin typeface="+mn-lt"/>
            </a:endParaRPr>
          </a:p>
        </p:txBody>
      </p:sp>
      <p:sp>
        <p:nvSpPr>
          <p:cNvPr id="23" name="TextBox 22">
            <a:extLst>
              <a:ext uri="{FF2B5EF4-FFF2-40B4-BE49-F238E27FC236}">
                <a16:creationId xmlns:a16="http://schemas.microsoft.com/office/drawing/2014/main" id="{9685EB72-FB4C-4B48-BB31-2654E1B9D2A7}"/>
              </a:ext>
            </a:extLst>
          </p:cNvPr>
          <p:cNvSpPr txBox="1"/>
          <p:nvPr/>
        </p:nvSpPr>
        <p:spPr>
          <a:xfrm>
            <a:off x="5393316" y="2782989"/>
            <a:ext cx="3694861" cy="707886"/>
          </a:xfrm>
          <a:prstGeom prst="rect">
            <a:avLst/>
          </a:prstGeom>
          <a:noFill/>
        </p:spPr>
        <p:txBody>
          <a:bodyPr wrap="square">
            <a:spAutoFit/>
          </a:bodyPr>
          <a:lstStyle/>
          <a:p>
            <a:r>
              <a:rPr lang="en-GB" sz="2000" dirty="0">
                <a:solidFill>
                  <a:srgbClr val="000000"/>
                </a:solidFill>
                <a:effectLst/>
                <a:latin typeface="+mn-lt"/>
                <a:ea typeface="Calibri" panose="020F0502020204030204" pitchFamily="34" charset="0"/>
              </a:rPr>
              <a:t>D. AB, BC, CA, AA, BB, CC.</a:t>
            </a:r>
            <a:endParaRPr lang="en-US" sz="2000" dirty="0">
              <a:solidFill>
                <a:srgbClr val="000000"/>
              </a:solidFill>
              <a:effectLst/>
              <a:latin typeface="+mn-lt"/>
              <a:ea typeface="Calibri" panose="020F0502020204030204" pitchFamily="34" charset="0"/>
            </a:endParaRPr>
          </a:p>
          <a:p>
            <a:endParaRPr lang="vi-VN" sz="2000" dirty="0">
              <a:latin typeface="+mn-lt"/>
            </a:endParaRPr>
          </a:p>
        </p:txBody>
      </p:sp>
      <p:sp>
        <p:nvSpPr>
          <p:cNvPr id="13" name="Rectangle 8">
            <a:extLst>
              <a:ext uri="{FF2B5EF4-FFF2-40B4-BE49-F238E27FC236}">
                <a16:creationId xmlns:a16="http://schemas.microsoft.com/office/drawing/2014/main" id="{24A338D4-132A-46D0-92F1-354886AD7471}"/>
              </a:ext>
            </a:extLst>
          </p:cNvPr>
          <p:cNvSpPr>
            <a:spLocks noChangeArrowheads="1"/>
          </p:cNvSpPr>
          <p:nvPr/>
        </p:nvSpPr>
        <p:spPr bwMode="auto">
          <a:xfrm>
            <a:off x="847824" y="3484706"/>
            <a:ext cx="7330976"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lgn="just">
              <a:lnSpc>
                <a:spcPct val="135000"/>
              </a:lnSpc>
              <a:spcBef>
                <a:spcPts val="600"/>
              </a:spcBef>
              <a:spcAft>
                <a:spcPts val="600"/>
              </a:spcAft>
            </a:pPr>
            <a:r>
              <a:rPr kumimoji="0" lang="vi-VN" altLang="en-US" sz="2000" b="1" i="0" u="none" strike="noStrike" cap="none" normalizeH="0" baseline="0" dirty="0">
                <a:ln>
                  <a:noFill/>
                </a:ln>
                <a:solidFill>
                  <a:srgbClr val="0070C0"/>
                </a:solidFill>
                <a:effectLst/>
                <a:latin typeface="+mn-lt"/>
                <a:ea typeface="Calibri" panose="020F0502020204030204" pitchFamily="34" charset="0"/>
                <a:cs typeface="Times New Roman" panose="02020603050405020304" pitchFamily="18" charset="0"/>
              </a:rPr>
              <a:t>Câu </a:t>
            </a:r>
            <a:r>
              <a:rPr kumimoji="0" lang="en-US" altLang="en-US" sz="2000" b="1" i="0" u="none" strike="noStrike" cap="none" normalizeH="0" baseline="0" dirty="0">
                <a:ln>
                  <a:noFill/>
                </a:ln>
                <a:solidFill>
                  <a:srgbClr val="0070C0"/>
                </a:solidFill>
                <a:effectLst/>
                <a:latin typeface="+mn-lt"/>
                <a:ea typeface="Calibri" panose="020F0502020204030204" pitchFamily="34" charset="0"/>
                <a:cs typeface="Times New Roman" panose="02020603050405020304" pitchFamily="18" charset="0"/>
              </a:rPr>
              <a:t>3</a:t>
            </a:r>
            <a:r>
              <a:rPr lang="en-US" altLang="en-US" sz="2000" b="1" dirty="0">
                <a:solidFill>
                  <a:srgbClr val="0070C0"/>
                </a:solidFill>
                <a:latin typeface="+mn-lt"/>
                <a:ea typeface="Calibri" panose="020F0502020204030204" pitchFamily="34" charset="0"/>
                <a:cs typeface="Times New Roman" panose="02020603050405020304" pitchFamily="18" charset="0"/>
              </a:rPr>
              <a:t>.</a:t>
            </a:r>
            <a:r>
              <a:rPr kumimoji="0" lang="vi-VN" altLang="en-US" sz="2000" b="1" i="0" u="none" strike="noStrike" cap="none" normalizeH="0" baseline="0" dirty="0">
                <a:ln>
                  <a:noFill/>
                </a:ln>
                <a:solidFill>
                  <a:srgbClr val="0070C0"/>
                </a:solidFill>
                <a:effectLst/>
                <a:latin typeface="+mn-lt"/>
                <a:ea typeface="Calibri" panose="020F0502020204030204" pitchFamily="34" charset="0"/>
                <a:cs typeface="Times New Roman" panose="02020603050405020304" pitchFamily="18" charset="0"/>
              </a:rPr>
              <a:t> </a:t>
            </a:r>
            <a:r>
              <a:rPr lang="en-GB" sz="2000" dirty="0">
                <a:solidFill>
                  <a:srgbClr val="000000"/>
                </a:solidFill>
                <a:effectLst/>
                <a:latin typeface="+mn-lt"/>
                <a:ea typeface="Calibri" panose="020F0502020204030204" pitchFamily="34" charset="0"/>
              </a:rPr>
              <a:t>Cho 5 </a:t>
            </a:r>
            <a:r>
              <a:rPr lang="en-GB" sz="2000" dirty="0" err="1">
                <a:solidFill>
                  <a:srgbClr val="000000"/>
                </a:solidFill>
                <a:effectLst/>
                <a:latin typeface="+mn-lt"/>
                <a:ea typeface="Calibri" panose="020F0502020204030204" pitchFamily="34" charset="0"/>
              </a:rPr>
              <a:t>điểm</a:t>
            </a:r>
            <a:r>
              <a:rPr lang="en-GB" sz="2000" dirty="0">
                <a:solidFill>
                  <a:srgbClr val="000000"/>
                </a:solidFill>
                <a:effectLst/>
                <a:latin typeface="+mn-lt"/>
                <a:ea typeface="Calibri" panose="020F0502020204030204" pitchFamily="34" charset="0"/>
              </a:rPr>
              <a:t> A, B, C, D, E </a:t>
            </a:r>
            <a:r>
              <a:rPr lang="en-GB" sz="2000" dirty="0" err="1">
                <a:solidFill>
                  <a:srgbClr val="000000"/>
                </a:solidFill>
                <a:effectLst/>
                <a:latin typeface="+mn-lt"/>
                <a:ea typeface="Calibri" panose="020F0502020204030204" pitchFamily="34" charset="0"/>
              </a:rPr>
              <a:t>trong</a:t>
            </a:r>
            <a:r>
              <a:rPr lang="en-GB" sz="2000" dirty="0">
                <a:solidFill>
                  <a:srgbClr val="000000"/>
                </a:solidFill>
                <a:effectLst/>
                <a:latin typeface="+mn-lt"/>
                <a:ea typeface="Calibri" panose="020F0502020204030204" pitchFamily="34" charset="0"/>
              </a:rPr>
              <a:t> </a:t>
            </a:r>
            <a:r>
              <a:rPr lang="en-GB" sz="2000" dirty="0" err="1">
                <a:solidFill>
                  <a:srgbClr val="000000"/>
                </a:solidFill>
                <a:effectLst/>
                <a:latin typeface="+mn-lt"/>
                <a:ea typeface="Calibri" panose="020F0502020204030204" pitchFamily="34" charset="0"/>
              </a:rPr>
              <a:t>đó</a:t>
            </a:r>
            <a:r>
              <a:rPr lang="en-GB" sz="2000" dirty="0">
                <a:solidFill>
                  <a:srgbClr val="000000"/>
                </a:solidFill>
                <a:effectLst/>
                <a:latin typeface="+mn-lt"/>
                <a:ea typeface="Calibri" panose="020F0502020204030204" pitchFamily="34" charset="0"/>
              </a:rPr>
              <a:t> </a:t>
            </a:r>
            <a:r>
              <a:rPr lang="en-GB" sz="2000" dirty="0" err="1">
                <a:solidFill>
                  <a:srgbClr val="000000"/>
                </a:solidFill>
                <a:effectLst/>
                <a:latin typeface="+mn-lt"/>
                <a:ea typeface="Calibri" panose="020F0502020204030204" pitchFamily="34" charset="0"/>
              </a:rPr>
              <a:t>không</a:t>
            </a:r>
            <a:r>
              <a:rPr lang="en-GB" sz="2000" dirty="0">
                <a:solidFill>
                  <a:srgbClr val="000000"/>
                </a:solidFill>
                <a:effectLst/>
                <a:latin typeface="+mn-lt"/>
                <a:ea typeface="Calibri" panose="020F0502020204030204" pitchFamily="34" charset="0"/>
              </a:rPr>
              <a:t> </a:t>
            </a:r>
            <a:r>
              <a:rPr lang="en-GB" sz="2000" dirty="0" err="1">
                <a:solidFill>
                  <a:srgbClr val="000000"/>
                </a:solidFill>
                <a:effectLst/>
                <a:latin typeface="+mn-lt"/>
                <a:ea typeface="Calibri" panose="020F0502020204030204" pitchFamily="34" charset="0"/>
              </a:rPr>
              <a:t>có</a:t>
            </a:r>
            <a:r>
              <a:rPr lang="en-GB" sz="2000" dirty="0">
                <a:solidFill>
                  <a:srgbClr val="000000"/>
                </a:solidFill>
                <a:effectLst/>
                <a:latin typeface="+mn-lt"/>
                <a:ea typeface="Calibri" panose="020F0502020204030204" pitchFamily="34" charset="0"/>
              </a:rPr>
              <a:t> </a:t>
            </a:r>
            <a:r>
              <a:rPr lang="en-GB" sz="2000" dirty="0" err="1">
                <a:solidFill>
                  <a:srgbClr val="000000"/>
                </a:solidFill>
                <a:effectLst/>
                <a:latin typeface="+mn-lt"/>
                <a:ea typeface="Calibri" panose="020F0502020204030204" pitchFamily="34" charset="0"/>
              </a:rPr>
              <a:t>ba</a:t>
            </a:r>
            <a:r>
              <a:rPr lang="en-GB" sz="2000" dirty="0">
                <a:solidFill>
                  <a:srgbClr val="000000"/>
                </a:solidFill>
                <a:effectLst/>
                <a:latin typeface="+mn-lt"/>
                <a:ea typeface="Calibri" panose="020F0502020204030204" pitchFamily="34" charset="0"/>
              </a:rPr>
              <a:t> </a:t>
            </a:r>
            <a:r>
              <a:rPr lang="en-GB" sz="2000" dirty="0" err="1">
                <a:solidFill>
                  <a:srgbClr val="000000"/>
                </a:solidFill>
                <a:effectLst/>
                <a:latin typeface="+mn-lt"/>
                <a:ea typeface="Calibri" panose="020F0502020204030204" pitchFamily="34" charset="0"/>
              </a:rPr>
              <a:t>điểm</a:t>
            </a:r>
            <a:r>
              <a:rPr lang="en-GB" sz="2000" dirty="0">
                <a:solidFill>
                  <a:srgbClr val="000000"/>
                </a:solidFill>
                <a:effectLst/>
                <a:latin typeface="+mn-lt"/>
                <a:ea typeface="Calibri" panose="020F0502020204030204" pitchFamily="34" charset="0"/>
              </a:rPr>
              <a:t> </a:t>
            </a:r>
            <a:r>
              <a:rPr lang="en-GB" sz="2000" dirty="0" err="1">
                <a:solidFill>
                  <a:srgbClr val="000000"/>
                </a:solidFill>
                <a:effectLst/>
                <a:latin typeface="+mn-lt"/>
                <a:ea typeface="Calibri" panose="020F0502020204030204" pitchFamily="34" charset="0"/>
              </a:rPr>
              <a:t>nào</a:t>
            </a:r>
            <a:r>
              <a:rPr lang="en-GB" sz="2000" dirty="0">
                <a:solidFill>
                  <a:srgbClr val="000000"/>
                </a:solidFill>
                <a:effectLst/>
                <a:latin typeface="+mn-lt"/>
                <a:ea typeface="Calibri" panose="020F0502020204030204" pitchFamily="34" charset="0"/>
              </a:rPr>
              <a:t> </a:t>
            </a:r>
            <a:r>
              <a:rPr lang="en-GB" sz="2000" dirty="0" err="1">
                <a:solidFill>
                  <a:srgbClr val="000000"/>
                </a:solidFill>
                <a:effectLst/>
                <a:latin typeface="+mn-lt"/>
                <a:ea typeface="Calibri" panose="020F0502020204030204" pitchFamily="34" charset="0"/>
              </a:rPr>
              <a:t>thẳng</a:t>
            </a:r>
            <a:r>
              <a:rPr lang="en-GB" sz="2000" dirty="0">
                <a:solidFill>
                  <a:srgbClr val="000000"/>
                </a:solidFill>
                <a:effectLst/>
                <a:latin typeface="+mn-lt"/>
                <a:ea typeface="Calibri" panose="020F0502020204030204" pitchFamily="34" charset="0"/>
              </a:rPr>
              <a:t> </a:t>
            </a:r>
            <a:r>
              <a:rPr lang="en-GB" sz="2000" dirty="0" err="1">
                <a:solidFill>
                  <a:srgbClr val="000000"/>
                </a:solidFill>
                <a:effectLst/>
                <a:latin typeface="+mn-lt"/>
                <a:ea typeface="Calibri" panose="020F0502020204030204" pitchFamily="34" charset="0"/>
              </a:rPr>
              <a:t>hàng</a:t>
            </a:r>
            <a:r>
              <a:rPr lang="en-GB" sz="2000" dirty="0">
                <a:solidFill>
                  <a:srgbClr val="000000"/>
                </a:solidFill>
                <a:effectLst/>
                <a:latin typeface="+mn-lt"/>
                <a:ea typeface="Calibri" panose="020F0502020204030204" pitchFamily="34" charset="0"/>
              </a:rPr>
              <a:t>. </a:t>
            </a:r>
            <a:r>
              <a:rPr lang="en-GB" sz="2000" dirty="0" err="1">
                <a:solidFill>
                  <a:srgbClr val="000000"/>
                </a:solidFill>
                <a:effectLst/>
                <a:latin typeface="+mn-lt"/>
                <a:ea typeface="Calibri" panose="020F0502020204030204" pitchFamily="34" charset="0"/>
              </a:rPr>
              <a:t>Có</a:t>
            </a:r>
            <a:r>
              <a:rPr lang="en-GB" sz="2000" dirty="0">
                <a:solidFill>
                  <a:srgbClr val="000000"/>
                </a:solidFill>
                <a:effectLst/>
                <a:latin typeface="+mn-lt"/>
                <a:ea typeface="Calibri" panose="020F0502020204030204" pitchFamily="34" charset="0"/>
              </a:rPr>
              <a:t> </a:t>
            </a:r>
            <a:r>
              <a:rPr lang="en-GB" sz="2000" dirty="0" err="1">
                <a:solidFill>
                  <a:srgbClr val="000000"/>
                </a:solidFill>
                <a:effectLst/>
                <a:latin typeface="+mn-lt"/>
                <a:ea typeface="Calibri" panose="020F0502020204030204" pitchFamily="34" charset="0"/>
              </a:rPr>
              <a:t>thể</a:t>
            </a:r>
            <a:r>
              <a:rPr lang="en-GB" sz="2000" dirty="0">
                <a:solidFill>
                  <a:srgbClr val="000000"/>
                </a:solidFill>
                <a:effectLst/>
                <a:latin typeface="+mn-lt"/>
                <a:ea typeface="Calibri" panose="020F0502020204030204" pitchFamily="34" charset="0"/>
              </a:rPr>
              <a:t> </a:t>
            </a:r>
            <a:r>
              <a:rPr lang="en-GB" sz="2000" dirty="0" err="1">
                <a:solidFill>
                  <a:srgbClr val="000000"/>
                </a:solidFill>
                <a:effectLst/>
                <a:latin typeface="+mn-lt"/>
                <a:ea typeface="Calibri" panose="020F0502020204030204" pitchFamily="34" charset="0"/>
              </a:rPr>
              <a:t>vẽ</a:t>
            </a:r>
            <a:r>
              <a:rPr lang="en-GB" sz="2000" dirty="0">
                <a:solidFill>
                  <a:srgbClr val="000000"/>
                </a:solidFill>
                <a:effectLst/>
                <a:latin typeface="+mn-lt"/>
                <a:ea typeface="Calibri" panose="020F0502020204030204" pitchFamily="34" charset="0"/>
              </a:rPr>
              <a:t> </a:t>
            </a:r>
            <a:r>
              <a:rPr lang="en-GB" sz="2000" dirty="0" err="1">
                <a:solidFill>
                  <a:srgbClr val="000000"/>
                </a:solidFill>
                <a:effectLst/>
                <a:latin typeface="+mn-lt"/>
                <a:ea typeface="Calibri" panose="020F0502020204030204" pitchFamily="34" charset="0"/>
              </a:rPr>
              <a:t>được</a:t>
            </a:r>
            <a:r>
              <a:rPr lang="en-GB" sz="2000" dirty="0">
                <a:solidFill>
                  <a:srgbClr val="000000"/>
                </a:solidFill>
                <a:effectLst/>
                <a:latin typeface="+mn-lt"/>
                <a:ea typeface="Calibri" panose="020F0502020204030204" pitchFamily="34" charset="0"/>
              </a:rPr>
              <a:t> bao </a:t>
            </a:r>
            <a:r>
              <a:rPr lang="en-GB" sz="2000" dirty="0" err="1">
                <a:solidFill>
                  <a:srgbClr val="000000"/>
                </a:solidFill>
                <a:effectLst/>
                <a:latin typeface="+mn-lt"/>
                <a:ea typeface="Calibri" panose="020F0502020204030204" pitchFamily="34" charset="0"/>
              </a:rPr>
              <a:t>nhiêu</a:t>
            </a:r>
            <a:r>
              <a:rPr lang="en-GB" sz="2000" dirty="0">
                <a:solidFill>
                  <a:srgbClr val="000000"/>
                </a:solidFill>
                <a:effectLst/>
                <a:latin typeface="+mn-lt"/>
                <a:ea typeface="Calibri" panose="020F0502020204030204" pitchFamily="34" charset="0"/>
              </a:rPr>
              <a:t> </a:t>
            </a:r>
            <a:r>
              <a:rPr lang="en-GB" sz="2000" dirty="0" err="1">
                <a:solidFill>
                  <a:srgbClr val="000000"/>
                </a:solidFill>
                <a:effectLst/>
                <a:latin typeface="+mn-lt"/>
                <a:ea typeface="Calibri" panose="020F0502020204030204" pitchFamily="34" charset="0"/>
              </a:rPr>
              <a:t>đường</a:t>
            </a:r>
            <a:r>
              <a:rPr lang="en-GB" sz="2000" dirty="0">
                <a:solidFill>
                  <a:srgbClr val="000000"/>
                </a:solidFill>
                <a:effectLst/>
                <a:latin typeface="+mn-lt"/>
                <a:ea typeface="Calibri" panose="020F0502020204030204" pitchFamily="34" charset="0"/>
              </a:rPr>
              <a:t> </a:t>
            </a:r>
            <a:r>
              <a:rPr lang="en-GB" sz="2000" dirty="0" err="1">
                <a:solidFill>
                  <a:srgbClr val="000000"/>
                </a:solidFill>
                <a:effectLst/>
                <a:latin typeface="+mn-lt"/>
                <a:ea typeface="Calibri" panose="020F0502020204030204" pitchFamily="34" charset="0"/>
              </a:rPr>
              <a:t>thẳng</a:t>
            </a:r>
            <a:r>
              <a:rPr lang="en-GB" sz="2000" dirty="0">
                <a:solidFill>
                  <a:srgbClr val="000000"/>
                </a:solidFill>
                <a:effectLst/>
                <a:latin typeface="+mn-lt"/>
                <a:ea typeface="Calibri" panose="020F0502020204030204" pitchFamily="34" charset="0"/>
              </a:rPr>
              <a:t> </a:t>
            </a:r>
            <a:r>
              <a:rPr lang="en-GB" sz="2000" dirty="0" err="1">
                <a:solidFill>
                  <a:srgbClr val="000000"/>
                </a:solidFill>
                <a:effectLst/>
                <a:latin typeface="+mn-lt"/>
                <a:ea typeface="Calibri" panose="020F0502020204030204" pitchFamily="34" charset="0"/>
              </a:rPr>
              <a:t>đi</a:t>
            </a:r>
            <a:r>
              <a:rPr lang="en-GB" sz="2000" dirty="0">
                <a:solidFill>
                  <a:srgbClr val="000000"/>
                </a:solidFill>
                <a:effectLst/>
                <a:latin typeface="+mn-lt"/>
                <a:ea typeface="Calibri" panose="020F0502020204030204" pitchFamily="34" charset="0"/>
              </a:rPr>
              <a:t> qua </a:t>
            </a:r>
            <a:r>
              <a:rPr lang="en-GB" sz="2000" dirty="0" err="1">
                <a:solidFill>
                  <a:srgbClr val="000000"/>
                </a:solidFill>
                <a:effectLst/>
                <a:latin typeface="+mn-lt"/>
                <a:ea typeface="Calibri" panose="020F0502020204030204" pitchFamily="34" charset="0"/>
              </a:rPr>
              <a:t>các</a:t>
            </a:r>
            <a:r>
              <a:rPr lang="en-GB" sz="2000" dirty="0">
                <a:solidFill>
                  <a:srgbClr val="000000"/>
                </a:solidFill>
                <a:effectLst/>
                <a:latin typeface="+mn-lt"/>
                <a:ea typeface="Calibri" panose="020F0502020204030204" pitchFamily="34" charset="0"/>
              </a:rPr>
              <a:t> </a:t>
            </a:r>
            <a:r>
              <a:rPr lang="en-GB" sz="2000" dirty="0" err="1">
                <a:solidFill>
                  <a:srgbClr val="000000"/>
                </a:solidFill>
                <a:effectLst/>
                <a:latin typeface="+mn-lt"/>
                <a:ea typeface="Calibri" panose="020F0502020204030204" pitchFamily="34" charset="0"/>
              </a:rPr>
              <a:t>cặp</a:t>
            </a:r>
            <a:r>
              <a:rPr lang="en-GB" sz="2000" dirty="0">
                <a:solidFill>
                  <a:srgbClr val="000000"/>
                </a:solidFill>
                <a:effectLst/>
                <a:latin typeface="+mn-lt"/>
                <a:ea typeface="Calibri" panose="020F0502020204030204" pitchFamily="34" charset="0"/>
              </a:rPr>
              <a:t> </a:t>
            </a:r>
            <a:r>
              <a:rPr lang="en-GB" sz="2000" dirty="0" err="1">
                <a:solidFill>
                  <a:srgbClr val="000000"/>
                </a:solidFill>
                <a:effectLst/>
                <a:latin typeface="+mn-lt"/>
                <a:ea typeface="Calibri" panose="020F0502020204030204" pitchFamily="34" charset="0"/>
              </a:rPr>
              <a:t>điểm</a:t>
            </a:r>
            <a:r>
              <a:rPr lang="en-GB" sz="2000" dirty="0">
                <a:solidFill>
                  <a:srgbClr val="000000"/>
                </a:solidFill>
                <a:effectLst/>
                <a:latin typeface="+mn-lt"/>
                <a:ea typeface="Calibri" panose="020F0502020204030204" pitchFamily="34" charset="0"/>
              </a:rPr>
              <a:t> </a:t>
            </a:r>
            <a:r>
              <a:rPr lang="en-GB" sz="2000" dirty="0" err="1">
                <a:solidFill>
                  <a:srgbClr val="000000"/>
                </a:solidFill>
                <a:effectLst/>
                <a:latin typeface="+mn-lt"/>
                <a:ea typeface="Calibri" panose="020F0502020204030204" pitchFamily="34" charset="0"/>
              </a:rPr>
              <a:t>trên</a:t>
            </a:r>
            <a:r>
              <a:rPr lang="en-GB" sz="2000" dirty="0">
                <a:latin typeface="+mn-lt"/>
                <a:ea typeface="Calibri" panose="020F0502020204030204" pitchFamily="34" charset="0"/>
              </a:rPr>
              <a:t>?</a:t>
            </a:r>
            <a:endParaRPr lang="en-US" sz="2000" dirty="0">
              <a:solidFill>
                <a:srgbClr val="000000"/>
              </a:solidFill>
              <a:effectLst/>
              <a:latin typeface="+mn-l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4060156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3"/>
        <p:cNvGrpSpPr/>
        <p:nvPr/>
      </p:nvGrpSpPr>
      <p:grpSpPr>
        <a:xfrm>
          <a:off x="0" y="0"/>
          <a:ext cx="0" cy="0"/>
          <a:chOff x="0" y="0"/>
          <a:chExt cx="0" cy="0"/>
        </a:xfrm>
      </p:grpSpPr>
      <p:sp>
        <p:nvSpPr>
          <p:cNvPr id="1086" name="Google Shape;1086;p37"/>
          <p:cNvSpPr txBox="1"/>
          <p:nvPr/>
        </p:nvSpPr>
        <p:spPr>
          <a:xfrm>
            <a:off x="7740525" y="177050"/>
            <a:ext cx="1219200" cy="3165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300" dirty="0">
                <a:solidFill>
                  <a:schemeClr val="dk1"/>
                </a:solidFill>
                <a:latin typeface="Raleway SemiBold"/>
                <a:ea typeface="Raleway SemiBold"/>
                <a:cs typeface="Raleway SemiBold"/>
                <a:sym typeface="Raleway SemiBold"/>
              </a:rPr>
              <a:t>6</a:t>
            </a:r>
            <a:r>
              <a:rPr lang="en" sz="1300" baseline="30000" dirty="0">
                <a:solidFill>
                  <a:schemeClr val="dk1"/>
                </a:solidFill>
                <a:latin typeface="Raleway SemiBold"/>
                <a:ea typeface="Raleway SemiBold"/>
                <a:cs typeface="Raleway SemiBold"/>
                <a:sym typeface="Raleway SemiBold"/>
              </a:rPr>
              <a:t>TH</a:t>
            </a:r>
            <a:r>
              <a:rPr lang="en" sz="1300" dirty="0">
                <a:solidFill>
                  <a:schemeClr val="dk1"/>
                </a:solidFill>
                <a:latin typeface="Raleway SemiBold"/>
                <a:ea typeface="Raleway SemiBold"/>
                <a:cs typeface="Raleway SemiBold"/>
                <a:sym typeface="Raleway SemiBold"/>
              </a:rPr>
              <a:t> GRADE</a:t>
            </a:r>
            <a:endParaRPr sz="1300" dirty="0">
              <a:solidFill>
                <a:schemeClr val="dk1"/>
              </a:solidFill>
              <a:latin typeface="Raleway SemiBold"/>
              <a:ea typeface="Raleway SemiBold"/>
              <a:cs typeface="Raleway SemiBold"/>
              <a:sym typeface="Raleway SemiBold"/>
            </a:endParaRPr>
          </a:p>
        </p:txBody>
      </p:sp>
      <p:pic>
        <p:nvPicPr>
          <p:cNvPr id="7" name="Picture 6">
            <a:extLst>
              <a:ext uri="{FF2B5EF4-FFF2-40B4-BE49-F238E27FC236}">
                <a16:creationId xmlns:a16="http://schemas.microsoft.com/office/drawing/2014/main" id="{CAB8E767-E115-4C76-9BC6-522F7E93493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12676" y1="50000" x2="12676" y2="50000"/>
                        <a14:foregroundMark x1="14085" y1="37500" x2="14085" y2="37500"/>
                        <a14:foregroundMark x1="14085" y1="37500" x2="14085" y2="37500"/>
                        <a14:foregroundMark x1="14085" y1="59375" x2="14085" y2="59375"/>
                        <a14:foregroundMark x1="14085" y1="59375" x2="14085" y2="59375"/>
                        <a14:foregroundMark x1="12676" y1="46875" x2="12676" y2="46875"/>
                        <a14:foregroundMark x1="21127" y1="40625" x2="21127" y2="40625"/>
                        <a14:foregroundMark x1="23944" y1="40625" x2="23944" y2="40625"/>
                        <a14:foregroundMark x1="30986" y1="28125" x2="30986" y2="28125"/>
                        <a14:foregroundMark x1="40845" y1="31250" x2="40845" y2="31250"/>
                        <a14:foregroundMark x1="23944" y1="18750" x2="23944" y2="18750"/>
                        <a14:foregroundMark x1="56338" y1="68750" x2="56338" y2="68750"/>
                        <a14:foregroundMark x1="69014" y1="68750" x2="69014" y2="68750"/>
                        <a14:foregroundMark x1="85915" y1="68750" x2="85915" y2="68750"/>
                        <a14:foregroundMark x1="83099" y1="65625" x2="83099" y2="65625"/>
                        <a14:foregroundMark x1="84507" y1="62500" x2="84507" y2="62500"/>
                      </a14:backgroundRemoval>
                    </a14:imgEffect>
                  </a14:imgLayer>
                </a14:imgProps>
              </a:ext>
            </a:extLst>
          </a:blip>
          <a:stretch>
            <a:fillRect/>
          </a:stretch>
        </p:blipFill>
        <p:spPr>
          <a:xfrm>
            <a:off x="139700" y="1350630"/>
            <a:ext cx="925995" cy="417350"/>
          </a:xfrm>
          <a:prstGeom prst="rect">
            <a:avLst/>
          </a:prstGeom>
        </p:spPr>
      </p:pic>
      <p:sp>
        <p:nvSpPr>
          <p:cNvPr id="8" name="TextBox 7">
            <a:extLst>
              <a:ext uri="{FF2B5EF4-FFF2-40B4-BE49-F238E27FC236}">
                <a16:creationId xmlns:a16="http://schemas.microsoft.com/office/drawing/2014/main" id="{7865BFE5-0EAA-4FBB-B9F4-97BD2EA8A699}"/>
              </a:ext>
            </a:extLst>
          </p:cNvPr>
          <p:cNvSpPr txBox="1"/>
          <p:nvPr/>
        </p:nvSpPr>
        <p:spPr>
          <a:xfrm>
            <a:off x="139700" y="2048295"/>
            <a:ext cx="3213100" cy="2051267"/>
          </a:xfrm>
          <a:prstGeom prst="rect">
            <a:avLst/>
          </a:prstGeom>
          <a:noFill/>
        </p:spPr>
        <p:txBody>
          <a:bodyPr wrap="square" rtlCol="0">
            <a:spAutoFit/>
          </a:bodyPr>
          <a:lstStyle/>
          <a:p>
            <a:pPr algn="just">
              <a:lnSpc>
                <a:spcPct val="130000"/>
              </a:lnSpc>
            </a:pPr>
            <a:r>
              <a:rPr lang="en-US" sz="2000" dirty="0">
                <a:latin typeface="+mn-lt"/>
              </a:rPr>
              <a:t>Quan </a:t>
            </a:r>
            <a:r>
              <a:rPr lang="en-US" sz="2000" dirty="0" err="1">
                <a:latin typeface="+mn-lt"/>
              </a:rPr>
              <a:t>sát</a:t>
            </a:r>
            <a:r>
              <a:rPr lang="en-US" sz="2000" dirty="0">
                <a:latin typeface="+mn-lt"/>
              </a:rPr>
              <a:t> </a:t>
            </a:r>
            <a:r>
              <a:rPr lang="en-US" sz="2000" dirty="0" err="1">
                <a:latin typeface="+mn-lt"/>
              </a:rPr>
              <a:t>Hình</a:t>
            </a:r>
            <a:r>
              <a:rPr lang="en-US" sz="2000" dirty="0">
                <a:latin typeface="+mn-lt"/>
              </a:rPr>
              <a:t> 1,</a:t>
            </a:r>
            <a:r>
              <a:rPr lang="en-GB" sz="2000" dirty="0">
                <a:solidFill>
                  <a:srgbClr val="000000"/>
                </a:solidFill>
                <a:effectLst/>
                <a:latin typeface="+mn-lt"/>
                <a:ea typeface="Calibri" panose="020F0502020204030204" pitchFamily="34" charset="0"/>
              </a:rPr>
              <a:t> </a:t>
            </a:r>
            <a:r>
              <a:rPr lang="en-GB" sz="2000" dirty="0" err="1">
                <a:solidFill>
                  <a:srgbClr val="000000"/>
                </a:solidFill>
                <a:effectLst/>
                <a:latin typeface="+mn-lt"/>
                <a:ea typeface="Calibri" panose="020F0502020204030204" pitchFamily="34" charset="0"/>
              </a:rPr>
              <a:t>xác</a:t>
            </a:r>
            <a:r>
              <a:rPr lang="en-GB" sz="2000" dirty="0">
                <a:solidFill>
                  <a:srgbClr val="000000"/>
                </a:solidFill>
                <a:effectLst/>
                <a:latin typeface="+mn-lt"/>
                <a:ea typeface="Calibri" panose="020F0502020204030204" pitchFamily="34" charset="0"/>
              </a:rPr>
              <a:t> </a:t>
            </a:r>
            <a:r>
              <a:rPr lang="en-GB" sz="2000" dirty="0" err="1">
                <a:solidFill>
                  <a:srgbClr val="000000"/>
                </a:solidFill>
                <a:effectLst/>
                <a:latin typeface="+mn-lt"/>
                <a:ea typeface="Calibri" panose="020F0502020204030204" pitchFamily="34" charset="0"/>
              </a:rPr>
              <a:t>định</a:t>
            </a:r>
            <a:r>
              <a:rPr lang="en-GB" sz="2000" dirty="0">
                <a:solidFill>
                  <a:srgbClr val="000000"/>
                </a:solidFill>
                <a:effectLst/>
                <a:latin typeface="+mn-lt"/>
                <a:ea typeface="Calibri" panose="020F0502020204030204" pitchFamily="34" charset="0"/>
              </a:rPr>
              <a:t> </a:t>
            </a:r>
            <a:r>
              <a:rPr lang="en-GB" sz="2000" dirty="0" err="1">
                <a:solidFill>
                  <a:srgbClr val="000000"/>
                </a:solidFill>
                <a:effectLst/>
                <a:latin typeface="+mn-lt"/>
                <a:ea typeface="Calibri" panose="020F0502020204030204" pitchFamily="34" charset="0"/>
              </a:rPr>
              <a:t>các</a:t>
            </a:r>
            <a:r>
              <a:rPr lang="en-GB" sz="2000" dirty="0">
                <a:solidFill>
                  <a:srgbClr val="000000"/>
                </a:solidFill>
                <a:effectLst/>
                <a:latin typeface="+mn-lt"/>
                <a:ea typeface="Calibri" panose="020F0502020204030204" pitchFamily="34" charset="0"/>
              </a:rPr>
              <a:t> </a:t>
            </a:r>
            <a:r>
              <a:rPr lang="en-GB" sz="2000" dirty="0" err="1">
                <a:solidFill>
                  <a:srgbClr val="000000"/>
                </a:solidFill>
                <a:effectLst/>
                <a:latin typeface="+mn-lt"/>
                <a:ea typeface="Calibri" panose="020F0502020204030204" pitchFamily="34" charset="0"/>
              </a:rPr>
              <a:t>dấu</a:t>
            </a:r>
            <a:r>
              <a:rPr lang="en-GB" sz="2000" dirty="0">
                <a:solidFill>
                  <a:srgbClr val="000000"/>
                </a:solidFill>
                <a:effectLst/>
                <a:latin typeface="+mn-lt"/>
                <a:ea typeface="Calibri" panose="020F0502020204030204" pitchFamily="34" charset="0"/>
              </a:rPr>
              <a:t> </a:t>
            </a:r>
            <a:r>
              <a:rPr lang="en-GB" sz="2000" dirty="0" err="1">
                <a:solidFill>
                  <a:srgbClr val="000000"/>
                </a:solidFill>
                <a:effectLst/>
                <a:latin typeface="+mn-lt"/>
                <a:ea typeface="Calibri" panose="020F0502020204030204" pitchFamily="34" charset="0"/>
              </a:rPr>
              <a:t>chấm</a:t>
            </a:r>
            <a:r>
              <a:rPr lang="en-GB" sz="2000" dirty="0">
                <a:solidFill>
                  <a:srgbClr val="000000"/>
                </a:solidFill>
                <a:effectLst/>
                <a:latin typeface="+mn-lt"/>
                <a:ea typeface="Calibri" panose="020F0502020204030204" pitchFamily="34" charset="0"/>
              </a:rPr>
              <a:t> </a:t>
            </a:r>
            <a:r>
              <a:rPr lang="en-GB" sz="2000" dirty="0" err="1">
                <a:solidFill>
                  <a:srgbClr val="000000"/>
                </a:solidFill>
                <a:effectLst/>
                <a:latin typeface="+mn-lt"/>
                <a:ea typeface="Calibri" panose="020F0502020204030204" pitchFamily="34" charset="0"/>
              </a:rPr>
              <a:t>nhỏ</a:t>
            </a:r>
            <a:r>
              <a:rPr lang="en-GB" sz="2000" dirty="0">
                <a:solidFill>
                  <a:srgbClr val="000000"/>
                </a:solidFill>
                <a:effectLst/>
                <a:latin typeface="+mn-lt"/>
                <a:ea typeface="Calibri" panose="020F0502020204030204" pitchFamily="34" charset="0"/>
              </a:rPr>
              <a:t> </a:t>
            </a:r>
            <a:r>
              <a:rPr lang="en-GB" sz="2000" dirty="0" err="1">
                <a:solidFill>
                  <a:srgbClr val="000000"/>
                </a:solidFill>
                <a:effectLst/>
                <a:latin typeface="+mn-lt"/>
                <a:ea typeface="Calibri" panose="020F0502020204030204" pitchFamily="34" charset="0"/>
              </a:rPr>
              <a:t>trên</a:t>
            </a:r>
            <a:r>
              <a:rPr lang="en-GB" sz="2000" dirty="0">
                <a:solidFill>
                  <a:srgbClr val="000000"/>
                </a:solidFill>
                <a:effectLst/>
                <a:latin typeface="+mn-lt"/>
                <a:ea typeface="Calibri" panose="020F0502020204030204" pitchFamily="34" charset="0"/>
              </a:rPr>
              <a:t> </a:t>
            </a:r>
            <a:r>
              <a:rPr lang="en-GB" sz="2000" dirty="0" err="1">
                <a:solidFill>
                  <a:srgbClr val="000000"/>
                </a:solidFill>
                <a:effectLst/>
                <a:latin typeface="+mn-lt"/>
                <a:ea typeface="Calibri" panose="020F0502020204030204" pitchFamily="34" charset="0"/>
              </a:rPr>
              <a:t>bản</a:t>
            </a:r>
            <a:r>
              <a:rPr lang="en-GB" sz="2000" dirty="0">
                <a:solidFill>
                  <a:srgbClr val="000000"/>
                </a:solidFill>
                <a:effectLst/>
                <a:latin typeface="+mn-lt"/>
                <a:ea typeface="Calibri" panose="020F0502020204030204" pitchFamily="34" charset="0"/>
              </a:rPr>
              <a:t> </a:t>
            </a:r>
            <a:r>
              <a:rPr lang="en-GB" sz="2000" dirty="0" err="1">
                <a:solidFill>
                  <a:srgbClr val="000000"/>
                </a:solidFill>
                <a:effectLst/>
                <a:latin typeface="+mn-lt"/>
                <a:ea typeface="Calibri" panose="020F0502020204030204" pitchFamily="34" charset="0"/>
              </a:rPr>
              <a:t>đồ</a:t>
            </a:r>
            <a:r>
              <a:rPr lang="en-GB" sz="2000" dirty="0">
                <a:solidFill>
                  <a:srgbClr val="000000"/>
                </a:solidFill>
                <a:effectLst/>
                <a:latin typeface="+mn-lt"/>
                <a:ea typeface="Calibri" panose="020F0502020204030204" pitchFamily="34" charset="0"/>
              </a:rPr>
              <a:t> </a:t>
            </a:r>
            <a:r>
              <a:rPr lang="en-GB" sz="2000" dirty="0" err="1">
                <a:solidFill>
                  <a:srgbClr val="000000"/>
                </a:solidFill>
                <a:effectLst/>
                <a:latin typeface="+mn-lt"/>
                <a:ea typeface="Calibri" panose="020F0502020204030204" pitchFamily="34" charset="0"/>
              </a:rPr>
              <a:t>trong</a:t>
            </a:r>
            <a:r>
              <a:rPr lang="en-GB" sz="2000" dirty="0">
                <a:solidFill>
                  <a:srgbClr val="000000"/>
                </a:solidFill>
                <a:effectLst/>
                <a:latin typeface="+mn-lt"/>
                <a:ea typeface="Calibri" panose="020F0502020204030204" pitchFamily="34" charset="0"/>
              </a:rPr>
              <a:t> </a:t>
            </a:r>
            <a:r>
              <a:rPr lang="en-GB" sz="2000" dirty="0" err="1">
                <a:solidFill>
                  <a:srgbClr val="000000"/>
                </a:solidFill>
                <a:effectLst/>
                <a:latin typeface="+mn-lt"/>
                <a:ea typeface="Calibri" panose="020F0502020204030204" pitchFamily="34" charset="0"/>
              </a:rPr>
              <a:t>Hình</a:t>
            </a:r>
            <a:r>
              <a:rPr lang="en-GB" sz="2000" dirty="0">
                <a:solidFill>
                  <a:srgbClr val="000000"/>
                </a:solidFill>
                <a:effectLst/>
                <a:latin typeface="+mn-lt"/>
                <a:ea typeface="Calibri" panose="020F0502020204030204" pitchFamily="34" charset="0"/>
              </a:rPr>
              <a:t> 1 </a:t>
            </a:r>
            <a:r>
              <a:rPr lang="en-GB" sz="2000" dirty="0" err="1">
                <a:solidFill>
                  <a:srgbClr val="000000"/>
                </a:solidFill>
                <a:effectLst/>
                <a:latin typeface="+mn-lt"/>
                <a:ea typeface="Calibri" panose="020F0502020204030204" pitchFamily="34" charset="0"/>
              </a:rPr>
              <a:t>cùng</a:t>
            </a:r>
            <a:r>
              <a:rPr lang="en-GB" sz="2000" dirty="0">
                <a:solidFill>
                  <a:srgbClr val="000000"/>
                </a:solidFill>
                <a:effectLst/>
                <a:latin typeface="+mn-lt"/>
                <a:ea typeface="Calibri" panose="020F0502020204030204" pitchFamily="34" charset="0"/>
              </a:rPr>
              <a:t> </a:t>
            </a:r>
            <a:r>
              <a:rPr lang="en-GB" sz="2000" dirty="0" err="1">
                <a:solidFill>
                  <a:srgbClr val="000000"/>
                </a:solidFill>
                <a:effectLst/>
                <a:latin typeface="+mn-lt"/>
                <a:ea typeface="Calibri" panose="020F0502020204030204" pitchFamily="34" charset="0"/>
              </a:rPr>
              <a:t>với</a:t>
            </a:r>
            <a:r>
              <a:rPr lang="en-GB" sz="2000" dirty="0">
                <a:solidFill>
                  <a:srgbClr val="000000"/>
                </a:solidFill>
                <a:effectLst/>
                <a:latin typeface="+mn-lt"/>
                <a:ea typeface="Calibri" panose="020F0502020204030204" pitchFamily="34" charset="0"/>
              </a:rPr>
              <a:t> </a:t>
            </a:r>
            <a:r>
              <a:rPr lang="en-GB" sz="2000" dirty="0" err="1">
                <a:solidFill>
                  <a:srgbClr val="000000"/>
                </a:solidFill>
                <a:effectLst/>
                <a:latin typeface="+mn-lt"/>
                <a:ea typeface="Calibri" panose="020F0502020204030204" pitchFamily="34" charset="0"/>
              </a:rPr>
              <a:t>địa</a:t>
            </a:r>
            <a:r>
              <a:rPr lang="en-GB" sz="2000" dirty="0">
                <a:solidFill>
                  <a:srgbClr val="000000"/>
                </a:solidFill>
                <a:effectLst/>
                <a:latin typeface="+mn-lt"/>
                <a:ea typeface="Calibri" panose="020F0502020204030204" pitchFamily="34" charset="0"/>
              </a:rPr>
              <a:t> </a:t>
            </a:r>
            <a:r>
              <a:rPr lang="en-GB" sz="2000" dirty="0" err="1">
                <a:solidFill>
                  <a:srgbClr val="000000"/>
                </a:solidFill>
                <a:effectLst/>
                <a:latin typeface="+mn-lt"/>
                <a:ea typeface="Calibri" panose="020F0502020204030204" pitchFamily="34" charset="0"/>
              </a:rPr>
              <a:t>danh</a:t>
            </a:r>
            <a:r>
              <a:rPr lang="en-GB" sz="2000" dirty="0">
                <a:solidFill>
                  <a:srgbClr val="000000"/>
                </a:solidFill>
                <a:effectLst/>
                <a:latin typeface="+mn-lt"/>
                <a:ea typeface="Calibri" panose="020F0502020204030204" pitchFamily="34" charset="0"/>
              </a:rPr>
              <a:t> </a:t>
            </a:r>
            <a:r>
              <a:rPr lang="en-GB" sz="2000" dirty="0" err="1">
                <a:solidFill>
                  <a:srgbClr val="000000"/>
                </a:solidFill>
                <a:effectLst/>
                <a:latin typeface="+mn-lt"/>
                <a:ea typeface="Calibri" panose="020F0502020204030204" pitchFamily="34" charset="0"/>
              </a:rPr>
              <a:t>tương</a:t>
            </a:r>
            <a:r>
              <a:rPr lang="en-GB" sz="2000" dirty="0">
                <a:solidFill>
                  <a:srgbClr val="000000"/>
                </a:solidFill>
                <a:effectLst/>
                <a:latin typeface="+mn-lt"/>
                <a:ea typeface="Calibri" panose="020F0502020204030204" pitchFamily="34" charset="0"/>
              </a:rPr>
              <a:t> </a:t>
            </a:r>
            <a:r>
              <a:rPr lang="en-GB" sz="2000" dirty="0" err="1">
                <a:solidFill>
                  <a:srgbClr val="000000"/>
                </a:solidFill>
                <a:effectLst/>
                <a:latin typeface="+mn-lt"/>
                <a:ea typeface="Calibri" panose="020F0502020204030204" pitchFamily="34" charset="0"/>
              </a:rPr>
              <a:t>ứng</a:t>
            </a:r>
            <a:r>
              <a:rPr lang="en-GB" sz="2000" dirty="0">
                <a:solidFill>
                  <a:srgbClr val="000000"/>
                </a:solidFill>
                <a:effectLst/>
                <a:latin typeface="+mn-lt"/>
                <a:ea typeface="Calibri" panose="020F0502020204030204" pitchFamily="34" charset="0"/>
              </a:rPr>
              <a:t>.</a:t>
            </a:r>
            <a:endParaRPr lang="en-US" sz="2000" dirty="0">
              <a:solidFill>
                <a:srgbClr val="000000"/>
              </a:solidFill>
              <a:effectLst/>
              <a:latin typeface="+mn-lt"/>
              <a:ea typeface="Calibri" panose="020F0502020204030204" pitchFamily="34" charset="0"/>
            </a:endParaRPr>
          </a:p>
          <a:p>
            <a:pPr algn="just">
              <a:lnSpc>
                <a:spcPct val="130000"/>
              </a:lnSpc>
            </a:pPr>
            <a:endParaRPr lang="vi-VN" sz="2000" dirty="0">
              <a:latin typeface="+mn-lt"/>
            </a:endParaRPr>
          </a:p>
        </p:txBody>
      </p:sp>
      <p:pic>
        <p:nvPicPr>
          <p:cNvPr id="10" name="Picture 9">
            <a:extLst>
              <a:ext uri="{FF2B5EF4-FFF2-40B4-BE49-F238E27FC236}">
                <a16:creationId xmlns:a16="http://schemas.microsoft.com/office/drawing/2014/main" id="{3B26BF9C-BCF1-4DD9-AE91-712FA5441F58}"/>
              </a:ext>
            </a:extLst>
          </p:cNvPr>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Lst>
          </a:blip>
          <a:stretch>
            <a:fillRect/>
          </a:stretch>
        </p:blipFill>
        <p:spPr>
          <a:xfrm>
            <a:off x="4102109" y="1004359"/>
            <a:ext cx="5041891" cy="4139141"/>
          </a:xfrm>
          <a:prstGeom prst="round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87DD-BE07-4F34-B973-4A7E895B1600}"/>
              </a:ext>
            </a:extLst>
          </p:cNvPr>
          <p:cNvSpPr/>
          <p:nvPr/>
        </p:nvSpPr>
        <p:spPr>
          <a:xfrm>
            <a:off x="184275" y="296450"/>
            <a:ext cx="2559050" cy="51610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LUYỆN TẬP 1</a:t>
            </a:r>
            <a:endParaRPr lang="vi-VN" sz="2800" b="1" dirty="0">
              <a:solidFill>
                <a:srgbClr val="002060"/>
              </a:solidFill>
            </a:endParaRPr>
          </a:p>
        </p:txBody>
      </p:sp>
      <p:sp>
        <p:nvSpPr>
          <p:cNvPr id="5" name="TextBox 4">
            <a:extLst>
              <a:ext uri="{FF2B5EF4-FFF2-40B4-BE49-F238E27FC236}">
                <a16:creationId xmlns:a16="http://schemas.microsoft.com/office/drawing/2014/main" id="{278AC960-DD10-441E-BCA9-BEDB57854750}"/>
              </a:ext>
            </a:extLst>
          </p:cNvPr>
          <p:cNvSpPr txBox="1"/>
          <p:nvPr/>
        </p:nvSpPr>
        <p:spPr>
          <a:xfrm>
            <a:off x="2984500" y="328737"/>
            <a:ext cx="3657600" cy="523220"/>
          </a:xfrm>
          <a:prstGeom prst="rect">
            <a:avLst/>
          </a:prstGeom>
          <a:noFill/>
        </p:spPr>
        <p:txBody>
          <a:bodyPr wrap="square" rtlCol="0">
            <a:spAutoFit/>
          </a:bodyPr>
          <a:lstStyle/>
          <a:p>
            <a:r>
              <a:rPr lang="en-US" sz="2800" dirty="0" err="1"/>
              <a:t>Vẽ</a:t>
            </a:r>
            <a:r>
              <a:rPr lang="en-US" sz="2800" dirty="0"/>
              <a:t> </a:t>
            </a:r>
            <a:r>
              <a:rPr lang="en-US" sz="2800" dirty="0" err="1"/>
              <a:t>ba</a:t>
            </a:r>
            <a:r>
              <a:rPr lang="en-US" sz="2800" dirty="0"/>
              <a:t> </a:t>
            </a:r>
            <a:r>
              <a:rPr lang="en-US" sz="2800" dirty="0" err="1"/>
              <a:t>điểm</a:t>
            </a:r>
            <a:r>
              <a:rPr lang="en-US" sz="2800" dirty="0"/>
              <a:t> A, B, C.</a:t>
            </a:r>
            <a:endParaRPr lang="vi-VN" sz="2800" dirty="0"/>
          </a:p>
        </p:txBody>
      </p:sp>
      <p:sp>
        <p:nvSpPr>
          <p:cNvPr id="6" name="TextBox 5">
            <a:extLst>
              <a:ext uri="{FF2B5EF4-FFF2-40B4-BE49-F238E27FC236}">
                <a16:creationId xmlns:a16="http://schemas.microsoft.com/office/drawing/2014/main" id="{FCFE4457-AA61-45B2-B376-F40599A7C955}"/>
              </a:ext>
            </a:extLst>
          </p:cNvPr>
          <p:cNvSpPr txBox="1"/>
          <p:nvPr/>
        </p:nvSpPr>
        <p:spPr>
          <a:xfrm>
            <a:off x="3956050" y="1117600"/>
            <a:ext cx="1231900" cy="523220"/>
          </a:xfrm>
          <a:prstGeom prst="rect">
            <a:avLst/>
          </a:prstGeom>
          <a:noFill/>
        </p:spPr>
        <p:txBody>
          <a:bodyPr wrap="square" rtlCol="0">
            <a:spAutoFit/>
          </a:bodyPr>
          <a:lstStyle/>
          <a:p>
            <a:pPr algn="ctr"/>
            <a:r>
              <a:rPr lang="en-US" sz="2800" b="1" u="sng" dirty="0" err="1">
                <a:solidFill>
                  <a:schemeClr val="tx1"/>
                </a:solidFill>
              </a:rPr>
              <a:t>Giải</a:t>
            </a:r>
            <a:r>
              <a:rPr lang="en-US" sz="2800" b="1" u="sng" dirty="0">
                <a:solidFill>
                  <a:schemeClr val="tx1"/>
                </a:solidFill>
              </a:rPr>
              <a:t>:</a:t>
            </a:r>
            <a:endParaRPr lang="vi-VN" sz="2800" b="1" u="sng" dirty="0">
              <a:solidFill>
                <a:schemeClr val="tx1"/>
              </a:solidFill>
            </a:endParaRPr>
          </a:p>
        </p:txBody>
      </p:sp>
      <p:sp>
        <p:nvSpPr>
          <p:cNvPr id="7" name="Oval 6">
            <a:extLst>
              <a:ext uri="{FF2B5EF4-FFF2-40B4-BE49-F238E27FC236}">
                <a16:creationId xmlns:a16="http://schemas.microsoft.com/office/drawing/2014/main" id="{4AA901F0-C356-45DD-B23F-A7E99632B5AA}"/>
              </a:ext>
            </a:extLst>
          </p:cNvPr>
          <p:cNvSpPr/>
          <p:nvPr/>
        </p:nvSpPr>
        <p:spPr>
          <a:xfrm>
            <a:off x="1734566" y="2889367"/>
            <a:ext cx="100584" cy="91440"/>
          </a:xfrm>
          <a:prstGeom prst="ellipse">
            <a:avLst/>
          </a:prstGeom>
          <a:solidFill>
            <a:schemeClr val="accent4">
              <a:lumMod val="10000"/>
            </a:schemeClr>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TextBox 7">
            <a:extLst>
              <a:ext uri="{FF2B5EF4-FFF2-40B4-BE49-F238E27FC236}">
                <a16:creationId xmlns:a16="http://schemas.microsoft.com/office/drawing/2014/main" id="{98AEF0B9-103B-4F49-AC32-F73517BC4664}"/>
              </a:ext>
            </a:extLst>
          </p:cNvPr>
          <p:cNvSpPr txBox="1"/>
          <p:nvPr/>
        </p:nvSpPr>
        <p:spPr>
          <a:xfrm>
            <a:off x="831975" y="2904772"/>
            <a:ext cx="520575" cy="478097"/>
          </a:xfrm>
          <a:prstGeom prst="rect">
            <a:avLst/>
          </a:prstGeom>
          <a:noFill/>
        </p:spPr>
        <p:txBody>
          <a:bodyPr wrap="square" rtlCol="0">
            <a:spAutoFit/>
          </a:bodyPr>
          <a:lstStyle/>
          <a:p>
            <a:r>
              <a:rPr lang="en-US" sz="2400" dirty="0">
                <a:solidFill>
                  <a:schemeClr val="accent4">
                    <a:lumMod val="10000"/>
                  </a:schemeClr>
                </a:solidFill>
              </a:rPr>
              <a:t>A</a:t>
            </a:r>
            <a:endParaRPr lang="vi-VN" sz="2400" dirty="0">
              <a:solidFill>
                <a:schemeClr val="accent4">
                  <a:lumMod val="10000"/>
                </a:schemeClr>
              </a:solidFill>
            </a:endParaRPr>
          </a:p>
        </p:txBody>
      </p:sp>
      <p:sp>
        <p:nvSpPr>
          <p:cNvPr id="9" name="Oval 8">
            <a:extLst>
              <a:ext uri="{FF2B5EF4-FFF2-40B4-BE49-F238E27FC236}">
                <a16:creationId xmlns:a16="http://schemas.microsoft.com/office/drawing/2014/main" id="{B6EFFD87-94B0-433C-80CC-FE31619F5FD3}"/>
              </a:ext>
            </a:extLst>
          </p:cNvPr>
          <p:cNvSpPr/>
          <p:nvPr/>
        </p:nvSpPr>
        <p:spPr>
          <a:xfrm>
            <a:off x="3937000" y="2109478"/>
            <a:ext cx="100584" cy="92048"/>
          </a:xfrm>
          <a:prstGeom prst="ellipse">
            <a:avLst/>
          </a:prstGeom>
          <a:solidFill>
            <a:schemeClr val="accent4">
              <a:lumMod val="10000"/>
            </a:schemeClr>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a:extLst>
              <a:ext uri="{FF2B5EF4-FFF2-40B4-BE49-F238E27FC236}">
                <a16:creationId xmlns:a16="http://schemas.microsoft.com/office/drawing/2014/main" id="{1B1126DD-060C-459E-A5F8-681CF57A1AAA}"/>
              </a:ext>
            </a:extLst>
          </p:cNvPr>
          <p:cNvSpPr txBox="1"/>
          <p:nvPr/>
        </p:nvSpPr>
        <p:spPr>
          <a:xfrm>
            <a:off x="4375349" y="1878949"/>
            <a:ext cx="977900" cy="461665"/>
          </a:xfrm>
          <a:prstGeom prst="rect">
            <a:avLst/>
          </a:prstGeom>
          <a:noFill/>
        </p:spPr>
        <p:txBody>
          <a:bodyPr wrap="square" rtlCol="0">
            <a:spAutoFit/>
          </a:bodyPr>
          <a:lstStyle/>
          <a:p>
            <a:r>
              <a:rPr lang="en-US" sz="2400" dirty="0">
                <a:solidFill>
                  <a:schemeClr val="accent4">
                    <a:lumMod val="10000"/>
                  </a:schemeClr>
                </a:solidFill>
              </a:rPr>
              <a:t>B</a:t>
            </a:r>
            <a:endParaRPr lang="vi-VN" sz="2400" dirty="0">
              <a:solidFill>
                <a:schemeClr val="accent4">
                  <a:lumMod val="10000"/>
                </a:schemeClr>
              </a:solidFill>
            </a:endParaRPr>
          </a:p>
        </p:txBody>
      </p:sp>
      <p:sp>
        <p:nvSpPr>
          <p:cNvPr id="11" name="Oval 10">
            <a:extLst>
              <a:ext uri="{FF2B5EF4-FFF2-40B4-BE49-F238E27FC236}">
                <a16:creationId xmlns:a16="http://schemas.microsoft.com/office/drawing/2014/main" id="{80DAA6B6-347E-4FAB-8BF5-128367588FEC}"/>
              </a:ext>
            </a:extLst>
          </p:cNvPr>
          <p:cNvSpPr/>
          <p:nvPr/>
        </p:nvSpPr>
        <p:spPr>
          <a:xfrm>
            <a:off x="6368851" y="3153011"/>
            <a:ext cx="100584" cy="92048"/>
          </a:xfrm>
          <a:prstGeom prst="ellipse">
            <a:avLst/>
          </a:prstGeom>
          <a:solidFill>
            <a:schemeClr val="accent4">
              <a:lumMod val="10000"/>
            </a:schemeClr>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TextBox 11">
            <a:extLst>
              <a:ext uri="{FF2B5EF4-FFF2-40B4-BE49-F238E27FC236}">
                <a16:creationId xmlns:a16="http://schemas.microsoft.com/office/drawing/2014/main" id="{1C5DD81F-2767-4C76-AD47-07F7F6352F8C}"/>
              </a:ext>
            </a:extLst>
          </p:cNvPr>
          <p:cNvSpPr txBox="1"/>
          <p:nvPr/>
        </p:nvSpPr>
        <p:spPr>
          <a:xfrm>
            <a:off x="6807200" y="2922482"/>
            <a:ext cx="977900" cy="461665"/>
          </a:xfrm>
          <a:prstGeom prst="rect">
            <a:avLst/>
          </a:prstGeom>
          <a:noFill/>
        </p:spPr>
        <p:txBody>
          <a:bodyPr wrap="square" rtlCol="0">
            <a:spAutoFit/>
          </a:bodyPr>
          <a:lstStyle/>
          <a:p>
            <a:r>
              <a:rPr lang="en-US" sz="2400" dirty="0">
                <a:solidFill>
                  <a:schemeClr val="accent4">
                    <a:lumMod val="10000"/>
                  </a:schemeClr>
                </a:solidFill>
              </a:rPr>
              <a:t>C</a:t>
            </a:r>
            <a:endParaRPr lang="vi-VN" sz="2400" dirty="0">
              <a:solidFill>
                <a:schemeClr val="accent4">
                  <a:lumMod val="10000"/>
                </a:schemeClr>
              </a:solidFill>
            </a:endParaRPr>
          </a:p>
        </p:txBody>
      </p:sp>
      <p:sp>
        <p:nvSpPr>
          <p:cNvPr id="14" name="TextBox 13">
            <a:extLst>
              <a:ext uri="{FF2B5EF4-FFF2-40B4-BE49-F238E27FC236}">
                <a16:creationId xmlns:a16="http://schemas.microsoft.com/office/drawing/2014/main" id="{AFB34BF2-35EE-4410-A29F-EAE2725F718D}"/>
              </a:ext>
            </a:extLst>
          </p:cNvPr>
          <p:cNvSpPr txBox="1"/>
          <p:nvPr/>
        </p:nvSpPr>
        <p:spPr>
          <a:xfrm>
            <a:off x="457324" y="3793816"/>
            <a:ext cx="7835775" cy="1034899"/>
          </a:xfrm>
          <a:prstGeom prst="rect">
            <a:avLst/>
          </a:prstGeom>
          <a:solidFill>
            <a:srgbClr val="FFC000"/>
          </a:solidFill>
        </p:spPr>
        <p:txBody>
          <a:bodyPr wrap="square">
            <a:spAutoFit/>
          </a:bodyPr>
          <a:lstStyle/>
          <a:p>
            <a:pPr marL="0" marR="0" algn="just">
              <a:lnSpc>
                <a:spcPct val="135000"/>
              </a:lnSpc>
              <a:spcBef>
                <a:spcPts val="600"/>
              </a:spcBef>
              <a:spcAft>
                <a:spcPts val="600"/>
              </a:spcAft>
            </a:pPr>
            <a:r>
              <a:rPr lang="en-GB" sz="2400" b="1" u="sng" dirty="0">
                <a:solidFill>
                  <a:schemeClr val="bg1"/>
                </a:solidFill>
                <a:effectLst/>
                <a:latin typeface="+mn-lt"/>
                <a:ea typeface="Calibri" panose="020F0502020204030204" pitchFamily="34" charset="0"/>
              </a:rPr>
              <a:t>* </a:t>
            </a:r>
            <a:r>
              <a:rPr lang="en-GB" sz="2400" b="1" u="sng" dirty="0" err="1">
                <a:solidFill>
                  <a:schemeClr val="bg1"/>
                </a:solidFill>
                <a:effectLst/>
                <a:latin typeface="+mn-lt"/>
                <a:ea typeface="Calibri" panose="020F0502020204030204" pitchFamily="34" charset="0"/>
              </a:rPr>
              <a:t>Chú</a:t>
            </a:r>
            <a:r>
              <a:rPr lang="en-GB" sz="2400" b="1" u="sng" dirty="0">
                <a:solidFill>
                  <a:schemeClr val="bg1"/>
                </a:solidFill>
                <a:effectLst/>
                <a:latin typeface="+mn-lt"/>
                <a:ea typeface="Calibri" panose="020F0502020204030204" pitchFamily="34" charset="0"/>
              </a:rPr>
              <a:t> ý: </a:t>
            </a:r>
            <a:r>
              <a:rPr lang="en-GB" sz="2400" dirty="0" err="1">
                <a:solidFill>
                  <a:srgbClr val="000000"/>
                </a:solidFill>
                <a:effectLst/>
                <a:latin typeface="+mn-lt"/>
                <a:ea typeface="Calibri" panose="020F0502020204030204" pitchFamily="34" charset="0"/>
              </a:rPr>
              <a:t>Mỗi</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hình</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là</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một</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tập</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hợp</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các</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điểm</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Hình</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có</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thể</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chỉ</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gồm</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một</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điểm</a:t>
            </a:r>
            <a:r>
              <a:rPr lang="en-GB" sz="2400" dirty="0">
                <a:solidFill>
                  <a:srgbClr val="000000"/>
                </a:solidFill>
                <a:effectLst/>
                <a:latin typeface="+mn-lt"/>
                <a:ea typeface="Calibri" panose="020F0502020204030204" pitchFamily="34" charset="0"/>
              </a:rPr>
              <a:t>.</a:t>
            </a:r>
            <a:endParaRPr lang="en-US" sz="2400" dirty="0">
              <a:solidFill>
                <a:srgbClr val="000000"/>
              </a:solidFill>
              <a:effectLst/>
              <a:latin typeface="+mn-lt"/>
              <a:ea typeface="Calibri" panose="020F0502020204030204" pitchFamily="34" charset="0"/>
            </a:endParaRPr>
          </a:p>
        </p:txBody>
      </p:sp>
    </p:spTree>
    <p:extLst>
      <p:ext uri="{BB962C8B-B14F-4D97-AF65-F5344CB8AC3E}">
        <p14:creationId xmlns:p14="http://schemas.microsoft.com/office/powerpoint/2010/main" val="5376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par>
                          <p:cTn id="23" fill="hold">
                            <p:stCondLst>
                              <p:cond delay="500"/>
                            </p:stCondLst>
                            <p:childTnLst>
                              <p:par>
                                <p:cTn id="24" presetID="14" presetClass="entr" presetSubtype="1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par>
                          <p:cTn id="27" fill="hold">
                            <p:stCondLst>
                              <p:cond delay="1000"/>
                            </p:stCondLst>
                            <p:childTnLst>
                              <p:par>
                                <p:cTn id="28" presetID="14" presetClass="entr" presetSubtype="1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randombar(horizontal)">
                                      <p:cBhvr>
                                        <p:cTn id="30" dur="500"/>
                                        <p:tgtEl>
                                          <p:spTgt spid="9"/>
                                        </p:tgtEl>
                                      </p:cBhvr>
                                    </p:animEffect>
                                  </p:childTnLst>
                                </p:cTn>
                              </p:par>
                            </p:childTnLst>
                          </p:cTn>
                        </p:par>
                        <p:par>
                          <p:cTn id="31" fill="hold">
                            <p:stCondLst>
                              <p:cond delay="1500"/>
                            </p:stCondLst>
                            <p:childTnLst>
                              <p:par>
                                <p:cTn id="32" presetID="14" presetClass="entr" presetSubtype="1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randombar(horizontal)">
                                      <p:cBhvr>
                                        <p:cTn id="34" dur="500"/>
                                        <p:tgtEl>
                                          <p:spTgt spid="10"/>
                                        </p:tgtEl>
                                      </p:cBhvr>
                                    </p:animEffect>
                                  </p:childTnLst>
                                </p:cTn>
                              </p:par>
                            </p:childTnLst>
                          </p:cTn>
                        </p:par>
                        <p:par>
                          <p:cTn id="35" fill="hold">
                            <p:stCondLst>
                              <p:cond delay="2000"/>
                            </p:stCondLst>
                            <p:childTnLst>
                              <p:par>
                                <p:cTn id="36" presetID="14" presetClass="entr" presetSubtype="1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randombar(horizontal)">
                                      <p:cBhvr>
                                        <p:cTn id="38" dur="500"/>
                                        <p:tgtEl>
                                          <p:spTgt spid="11"/>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randombar(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8" grpId="0"/>
      <p:bldP spid="9" grpId="0" animBg="1"/>
      <p:bldP spid="10" grpId="0"/>
      <p:bldP spid="11" grpId="0" animBg="1"/>
      <p:bldP spid="12"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1"/>
        <p:cNvGrpSpPr/>
        <p:nvPr/>
      </p:nvGrpSpPr>
      <p:grpSpPr>
        <a:xfrm>
          <a:off x="0" y="0"/>
          <a:ext cx="0" cy="0"/>
          <a:chOff x="0" y="0"/>
          <a:chExt cx="0" cy="0"/>
        </a:xfrm>
      </p:grpSpPr>
      <p:sp>
        <p:nvSpPr>
          <p:cNvPr id="1439" name="Google Shape;1439;p43"/>
          <p:cNvSpPr/>
          <p:nvPr/>
        </p:nvSpPr>
        <p:spPr>
          <a:xfrm rot="10391622" flipH="1">
            <a:off x="214653" y="4504598"/>
            <a:ext cx="1661936" cy="424409"/>
          </a:xfrm>
          <a:custGeom>
            <a:avLst/>
            <a:gdLst/>
            <a:ahLst/>
            <a:cxnLst/>
            <a:rect l="l" t="t" r="r" b="b"/>
            <a:pathLst>
              <a:path w="113359" h="53363" extrusionOk="0">
                <a:moveTo>
                  <a:pt x="93722" y="594"/>
                </a:moveTo>
                <a:cubicBezTo>
                  <a:pt x="72131" y="-1066"/>
                  <a:pt x="49896" y="1051"/>
                  <a:pt x="29074" y="7001"/>
                </a:cubicBezTo>
                <a:cubicBezTo>
                  <a:pt x="16781" y="10514"/>
                  <a:pt x="-3073" y="20361"/>
                  <a:pt x="535" y="32627"/>
                </a:cubicBezTo>
                <a:cubicBezTo>
                  <a:pt x="5369" y="49062"/>
                  <a:pt x="30620" y="51841"/>
                  <a:pt x="47711" y="53012"/>
                </a:cubicBezTo>
                <a:cubicBezTo>
                  <a:pt x="68232" y="54417"/>
                  <a:pt x="92268" y="49191"/>
                  <a:pt x="106535" y="34375"/>
                </a:cubicBezTo>
                <a:cubicBezTo>
                  <a:pt x="111738" y="28972"/>
                  <a:pt x="116219" y="17227"/>
                  <a:pt x="110612" y="12243"/>
                </a:cubicBezTo>
                <a:cubicBezTo>
                  <a:pt x="99229" y="2125"/>
                  <a:pt x="80925" y="2039"/>
                  <a:pt x="65766" y="3506"/>
                </a:cubicBezTo>
              </a:path>
            </a:pathLst>
          </a:custGeom>
          <a:noFill/>
          <a:ln w="28575" cap="flat" cmpd="sng">
            <a:solidFill>
              <a:schemeClr val="accent4"/>
            </a:solidFill>
            <a:prstDash val="lgDash"/>
            <a:round/>
            <a:headEnd type="none" w="med" len="med"/>
            <a:tailEnd type="none" w="med" len="med"/>
          </a:ln>
        </p:spPr>
      </p:sp>
      <p:sp>
        <p:nvSpPr>
          <p:cNvPr id="1447" name="Google Shape;1447;p43"/>
          <p:cNvSpPr txBox="1"/>
          <p:nvPr/>
        </p:nvSpPr>
        <p:spPr>
          <a:xfrm>
            <a:off x="7740525" y="177050"/>
            <a:ext cx="1219200" cy="316500"/>
          </a:xfrm>
          <a:prstGeom prst="rect">
            <a:avLst/>
          </a:prstGeom>
          <a:solidFill>
            <a:schemeClr val="dk2"/>
          </a:solid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300" dirty="0">
                <a:solidFill>
                  <a:schemeClr val="dk1"/>
                </a:solidFill>
                <a:latin typeface="Raleway SemiBold"/>
                <a:ea typeface="Raleway SemiBold"/>
                <a:cs typeface="Raleway SemiBold"/>
                <a:sym typeface="Raleway SemiBold"/>
              </a:rPr>
              <a:t>6TH GRADE</a:t>
            </a:r>
            <a:endParaRPr sz="1300" dirty="0">
              <a:solidFill>
                <a:schemeClr val="dk1"/>
              </a:solidFill>
              <a:latin typeface="Raleway SemiBold"/>
              <a:ea typeface="Raleway SemiBold"/>
              <a:cs typeface="Raleway SemiBold"/>
              <a:sym typeface="Raleway SemiBold"/>
            </a:endParaRPr>
          </a:p>
        </p:txBody>
      </p:sp>
      <p:pic>
        <p:nvPicPr>
          <p:cNvPr id="1026" name="Picture 2" descr="đường thẳng Hình ảnh - hình ảnh &amp;amp; hình ảnh đẹp - PxHere">
            <a:extLst>
              <a:ext uri="{FF2B5EF4-FFF2-40B4-BE49-F238E27FC236}">
                <a16:creationId xmlns:a16="http://schemas.microsoft.com/office/drawing/2014/main" id="{65C55B8A-E487-49AF-B8C5-1E10CD8131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75" y="800100"/>
            <a:ext cx="2657475" cy="177165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1030" name="Picture 6" descr="Trung Đạo - Trong cuộc sống chúng ta như sợi dây đàn, căng quá thì đứt,  lỏng quá thì đàn không hay. Đừng vì cuộc sống mà đánh mất bản thân mình">
            <a:extLst>
              <a:ext uri="{FF2B5EF4-FFF2-40B4-BE49-F238E27FC236}">
                <a16:creationId xmlns:a16="http://schemas.microsoft.com/office/drawing/2014/main" id="{5123E9C8-8745-4FEB-8A12-33729AFA95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0825" y="814387"/>
            <a:ext cx="2628900" cy="174307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1034" name="Picture 10" descr="Mùa thả diều">
            <a:extLst>
              <a:ext uri="{FF2B5EF4-FFF2-40B4-BE49-F238E27FC236}">
                <a16:creationId xmlns:a16="http://schemas.microsoft.com/office/drawing/2014/main" id="{510E195F-BA81-4582-A8C8-40FBB3E708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4320" y="1162360"/>
            <a:ext cx="2976034" cy="198402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030"/>
                                        </p:tgtEl>
                                        <p:attrNameLst>
                                          <p:attrName>style.visibility</p:attrName>
                                        </p:attrNameLst>
                                      </p:cBhvr>
                                      <p:to>
                                        <p:strVal val="visible"/>
                                      </p:to>
                                    </p:set>
                                    <p:animEffect transition="in" filter="randombar(horizontal)">
                                      <p:cBhvr>
                                        <p:cTn id="11" dur="500"/>
                                        <p:tgtEl>
                                          <p:spTgt spid="1030"/>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034"/>
                                        </p:tgtEl>
                                        <p:attrNameLst>
                                          <p:attrName>style.visibility</p:attrName>
                                        </p:attrNameLst>
                                      </p:cBhvr>
                                      <p:to>
                                        <p:strVal val="visible"/>
                                      </p:to>
                                    </p:set>
                                    <p:animEffect transition="in" filter="randombar(horizontal)">
                                      <p:cBhvr>
                                        <p:cTn id="15"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5"/>
        <p:cNvGrpSpPr/>
        <p:nvPr/>
      </p:nvGrpSpPr>
      <p:grpSpPr>
        <a:xfrm>
          <a:off x="0" y="0"/>
          <a:ext cx="0" cy="0"/>
          <a:chOff x="0" y="0"/>
          <a:chExt cx="0" cy="0"/>
        </a:xfrm>
      </p:grpSpPr>
      <p:pic>
        <p:nvPicPr>
          <p:cNvPr id="49" name="Picture 48">
            <a:extLst>
              <a:ext uri="{FF2B5EF4-FFF2-40B4-BE49-F238E27FC236}">
                <a16:creationId xmlns:a16="http://schemas.microsoft.com/office/drawing/2014/main" id="{B3CCDF86-B07B-466D-A3B1-493E17D84C2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23944" y1="76316" x2="23944" y2="76316"/>
                        <a14:foregroundMark x1="67606" y1="78947" x2="67606" y2="78947"/>
                        <a14:foregroundMark x1="54930" y1="65789" x2="54930" y2="65789"/>
                        <a14:foregroundMark x1="69014" y1="55263" x2="69014" y2="55263"/>
                        <a14:foregroundMark x1="9859" y1="23684" x2="9859" y2="23684"/>
                        <a14:foregroundMark x1="9859" y1="52632" x2="9859" y2="52632"/>
                      </a14:backgroundRemoval>
                    </a14:imgEffect>
                  </a14:imgLayer>
                </a14:imgProps>
              </a:ext>
            </a:extLst>
          </a:blip>
          <a:stretch>
            <a:fillRect/>
          </a:stretch>
        </p:blipFill>
        <p:spPr>
          <a:xfrm>
            <a:off x="208204" y="315151"/>
            <a:ext cx="853591" cy="456852"/>
          </a:xfrm>
          <a:prstGeom prst="rect">
            <a:avLst/>
          </a:prstGeom>
        </p:spPr>
      </p:pic>
      <p:sp>
        <p:nvSpPr>
          <p:cNvPr id="50" name="TextBox 49">
            <a:extLst>
              <a:ext uri="{FF2B5EF4-FFF2-40B4-BE49-F238E27FC236}">
                <a16:creationId xmlns:a16="http://schemas.microsoft.com/office/drawing/2014/main" id="{816DD72D-8A49-4654-B7E6-8979C1B5F6A5}"/>
              </a:ext>
            </a:extLst>
          </p:cNvPr>
          <p:cNvSpPr txBox="1"/>
          <p:nvPr/>
        </p:nvSpPr>
        <p:spPr>
          <a:xfrm>
            <a:off x="1184010" y="110662"/>
            <a:ext cx="7612086" cy="937949"/>
          </a:xfrm>
          <a:prstGeom prst="rect">
            <a:avLst/>
          </a:prstGeom>
          <a:noFill/>
        </p:spPr>
        <p:txBody>
          <a:bodyPr wrap="square" rtlCol="0">
            <a:spAutoFit/>
          </a:bodyPr>
          <a:lstStyle/>
          <a:p>
            <a:pPr algn="just">
              <a:lnSpc>
                <a:spcPct val="120000"/>
              </a:lnSpc>
              <a:spcBef>
                <a:spcPts val="600"/>
              </a:spcBef>
              <a:spcAft>
                <a:spcPts val="600"/>
              </a:spcAft>
            </a:pPr>
            <a:r>
              <a:rPr lang="en-US" sz="2400" dirty="0" err="1">
                <a:solidFill>
                  <a:srgbClr val="000000"/>
                </a:solidFill>
                <a:effectLst/>
                <a:latin typeface="+mn-lt"/>
                <a:ea typeface="Times New Roman" panose="02020603050405020304" pitchFamily="18" charset="0"/>
              </a:rPr>
              <a:t>Thực</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hiện</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vẽ</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vạch</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thẳng</a:t>
            </a:r>
            <a:r>
              <a:rPr lang="en-US" sz="2400" dirty="0">
                <a:solidFill>
                  <a:srgbClr val="000000"/>
                </a:solidFill>
                <a:effectLst/>
                <a:latin typeface="+mn-lt"/>
                <a:ea typeface="Times New Roman" panose="02020603050405020304" pitchFamily="18" charset="0"/>
              </a:rPr>
              <a:t> </a:t>
            </a:r>
            <a:r>
              <a:rPr lang="en-US" sz="2400" dirty="0" err="1">
                <a:latin typeface="+mn-lt"/>
              </a:rPr>
              <a:t>trên</a:t>
            </a:r>
            <a:r>
              <a:rPr lang="en-US" sz="2400" dirty="0">
                <a:latin typeface="+mn-lt"/>
              </a:rPr>
              <a:t> </a:t>
            </a:r>
            <a:r>
              <a:rPr lang="en-US" sz="2400" dirty="0" err="1">
                <a:latin typeface="+mn-lt"/>
              </a:rPr>
              <a:t>trang</a:t>
            </a:r>
            <a:r>
              <a:rPr lang="en-US" sz="2400" dirty="0">
                <a:latin typeface="+mn-lt"/>
              </a:rPr>
              <a:t> </a:t>
            </a:r>
            <a:r>
              <a:rPr lang="en-US" sz="2400" dirty="0" err="1">
                <a:latin typeface="+mn-lt"/>
              </a:rPr>
              <a:t>giấy</a:t>
            </a:r>
            <a:r>
              <a:rPr lang="en-US" sz="2400" dirty="0">
                <a:latin typeface="+mn-lt"/>
              </a:rPr>
              <a:t> </a:t>
            </a:r>
            <a:r>
              <a:rPr lang="en-US" sz="2400" dirty="0" err="1">
                <a:latin typeface="+mn-lt"/>
              </a:rPr>
              <a:t>như</a:t>
            </a:r>
            <a:r>
              <a:rPr lang="en-US" sz="2400" dirty="0">
                <a:latin typeface="+mn-lt"/>
              </a:rPr>
              <a:t> </a:t>
            </a:r>
            <a:r>
              <a:rPr lang="en-US" sz="2400" dirty="0" err="1">
                <a:latin typeface="+mn-lt"/>
              </a:rPr>
              <a:t>Hình</a:t>
            </a:r>
            <a:r>
              <a:rPr lang="en-US" sz="2400" dirty="0">
                <a:latin typeface="+mn-lt"/>
              </a:rPr>
              <a:t> 5 </a:t>
            </a:r>
            <a:r>
              <a:rPr lang="en-US" sz="2400" dirty="0" err="1">
                <a:latin typeface="+mn-lt"/>
              </a:rPr>
              <a:t>và</a:t>
            </a:r>
            <a:r>
              <a:rPr lang="en-US" sz="2400" dirty="0">
                <a:latin typeface="+mn-lt"/>
              </a:rPr>
              <a:t> </a:t>
            </a:r>
            <a:r>
              <a:rPr lang="en-US" sz="2400" dirty="0" err="1">
                <a:latin typeface="+mn-lt"/>
              </a:rPr>
              <a:t>cho</a:t>
            </a:r>
            <a:r>
              <a:rPr lang="en-US" sz="2400" dirty="0">
                <a:latin typeface="+mn-lt"/>
              </a:rPr>
              <a:t> </a:t>
            </a:r>
            <a:r>
              <a:rPr lang="en-US" sz="2400" dirty="0" err="1">
                <a:latin typeface="+mn-lt"/>
              </a:rPr>
              <a:t>biết</a:t>
            </a:r>
            <a:r>
              <a:rPr lang="en-US" sz="2400" dirty="0">
                <a:latin typeface="+mn-lt"/>
              </a:rPr>
              <a:t> </a:t>
            </a:r>
            <a:r>
              <a:rPr lang="en-US" sz="2400" dirty="0" err="1">
                <a:latin typeface="+mn-lt"/>
              </a:rPr>
              <a:t>nét</a:t>
            </a:r>
            <a:r>
              <a:rPr lang="en-US" sz="2400" dirty="0">
                <a:latin typeface="+mn-lt"/>
              </a:rPr>
              <a:t> </a:t>
            </a:r>
            <a:r>
              <a:rPr lang="en-US" sz="2400" dirty="0" err="1">
                <a:latin typeface="+mn-lt"/>
              </a:rPr>
              <a:t>vẽ</a:t>
            </a:r>
            <a:r>
              <a:rPr lang="en-US" sz="2400" dirty="0">
                <a:latin typeface="+mn-lt"/>
              </a:rPr>
              <a:t> </a:t>
            </a:r>
            <a:r>
              <a:rPr lang="en-US" sz="2400" dirty="0" err="1">
                <a:latin typeface="+mn-lt"/>
              </a:rPr>
              <a:t>được</a:t>
            </a:r>
            <a:r>
              <a:rPr lang="en-US" sz="2400" dirty="0">
                <a:latin typeface="+mn-lt"/>
              </a:rPr>
              <a:t> </a:t>
            </a:r>
            <a:r>
              <a:rPr lang="en-US" sz="2400" dirty="0" err="1">
                <a:latin typeface="+mn-lt"/>
              </a:rPr>
              <a:t>tạo</a:t>
            </a:r>
            <a:r>
              <a:rPr lang="en-US" sz="2400" dirty="0">
                <a:latin typeface="+mn-lt"/>
              </a:rPr>
              <a:t> ra </a:t>
            </a:r>
            <a:r>
              <a:rPr lang="en-US" sz="2400" dirty="0" err="1">
                <a:latin typeface="+mn-lt"/>
              </a:rPr>
              <a:t>gợi</a:t>
            </a:r>
            <a:r>
              <a:rPr lang="en-US" sz="2400" dirty="0">
                <a:latin typeface="+mn-lt"/>
              </a:rPr>
              <a:t> </a:t>
            </a:r>
            <a:r>
              <a:rPr lang="en-US" sz="2400" dirty="0" err="1">
                <a:latin typeface="+mn-lt"/>
              </a:rPr>
              <a:t>nên</a:t>
            </a:r>
            <a:r>
              <a:rPr lang="en-US" sz="2400" dirty="0">
                <a:latin typeface="+mn-lt"/>
              </a:rPr>
              <a:t> </a:t>
            </a:r>
            <a:r>
              <a:rPr lang="en-US" sz="2400" dirty="0" err="1">
                <a:latin typeface="+mn-lt"/>
              </a:rPr>
              <a:t>hình</a:t>
            </a:r>
            <a:r>
              <a:rPr lang="en-US" sz="2400" dirty="0">
                <a:latin typeface="+mn-lt"/>
              </a:rPr>
              <a:t> </a:t>
            </a:r>
            <a:r>
              <a:rPr lang="en-US" sz="2400" dirty="0" err="1">
                <a:latin typeface="+mn-lt"/>
              </a:rPr>
              <a:t>gì</a:t>
            </a:r>
            <a:r>
              <a:rPr lang="en-US" sz="2400" dirty="0">
                <a:latin typeface="+mn-lt"/>
              </a:rPr>
              <a:t>? </a:t>
            </a:r>
          </a:p>
        </p:txBody>
      </p:sp>
      <p:pic>
        <p:nvPicPr>
          <p:cNvPr id="51" name="Picture 165">
            <a:extLst>
              <a:ext uri="{FF2B5EF4-FFF2-40B4-BE49-F238E27FC236}">
                <a16:creationId xmlns:a16="http://schemas.microsoft.com/office/drawing/2014/main" id="{2209BF10-9B9B-4BFF-8FCF-2AA35504A94E}"/>
              </a:ext>
            </a:extLst>
          </p:cNvPr>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5035233">
            <a:off x="1867819" y="726880"/>
            <a:ext cx="1087365" cy="1929008"/>
          </a:xfrm>
          <a:prstGeom prst="rect">
            <a:avLst/>
          </a:prstGeom>
          <a:noFill/>
        </p:spPr>
      </p:pic>
      <p:pic>
        <p:nvPicPr>
          <p:cNvPr id="52" name="Picture 166">
            <a:extLst>
              <a:ext uri="{FF2B5EF4-FFF2-40B4-BE49-F238E27FC236}">
                <a16:creationId xmlns:a16="http://schemas.microsoft.com/office/drawing/2014/main" id="{3319DFEB-9F5E-490C-A976-0645C0FDB69C}"/>
              </a:ext>
            </a:extLst>
          </p:cNvPr>
          <p:cNvPicPr>
            <a:picLocks noChangeAspect="1" noChangeArrowheads="1"/>
          </p:cNvPicPr>
          <p:nvPr/>
        </p:nvPicPr>
        <p:blipFill>
          <a:blip r:embed="rId6"/>
          <a:srcRect/>
          <a:stretch>
            <a:fillRect/>
          </a:stretch>
        </p:blipFill>
        <p:spPr bwMode="auto">
          <a:xfrm>
            <a:off x="1061795" y="2334156"/>
            <a:ext cx="6217920" cy="1092519"/>
          </a:xfrm>
          <a:prstGeom prst="rect">
            <a:avLst/>
          </a:prstGeom>
          <a:solidFill>
            <a:srgbClr val="FFFFFF">
              <a:alpha val="19000"/>
            </a:srgbClr>
          </a:solidFill>
        </p:spPr>
      </p:pic>
      <p:cxnSp>
        <p:nvCxnSpPr>
          <p:cNvPr id="23" name="Straight Connector 22">
            <a:extLst>
              <a:ext uri="{FF2B5EF4-FFF2-40B4-BE49-F238E27FC236}">
                <a16:creationId xmlns:a16="http://schemas.microsoft.com/office/drawing/2014/main" id="{6EFA67BF-E94A-47BD-8FBD-23DB9A825F5C}"/>
              </a:ext>
            </a:extLst>
          </p:cNvPr>
          <p:cNvCxnSpPr/>
          <p:nvPr/>
        </p:nvCxnSpPr>
        <p:spPr>
          <a:xfrm>
            <a:off x="1532291" y="2334156"/>
            <a:ext cx="4927600" cy="0"/>
          </a:xfrm>
          <a:prstGeom prst="line">
            <a:avLst/>
          </a:prstGeom>
          <a:ln w="38100">
            <a:solidFill>
              <a:schemeClr val="accent4">
                <a:lumMod val="25000"/>
              </a:schemeClr>
            </a:solidFill>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A4A5A70C-F22D-4B2A-9ACF-A57A953AA9C9}"/>
              </a:ext>
            </a:extLst>
          </p:cNvPr>
          <p:cNvSpPr txBox="1"/>
          <p:nvPr/>
        </p:nvSpPr>
        <p:spPr>
          <a:xfrm>
            <a:off x="6096000" y="1975577"/>
            <a:ext cx="584200" cy="400110"/>
          </a:xfrm>
          <a:prstGeom prst="rect">
            <a:avLst/>
          </a:prstGeom>
          <a:noFill/>
        </p:spPr>
        <p:txBody>
          <a:bodyPr wrap="square" rtlCol="0">
            <a:spAutoFit/>
          </a:bodyPr>
          <a:lstStyle/>
          <a:p>
            <a:r>
              <a:rPr lang="en-US" sz="2000" b="1" dirty="0"/>
              <a:t>a</a:t>
            </a:r>
            <a:endParaRPr lang="vi-VN" sz="2000" b="1" dirty="0"/>
          </a:p>
        </p:txBody>
      </p:sp>
      <p:sp>
        <p:nvSpPr>
          <p:cNvPr id="57" name="TextBox 56">
            <a:extLst>
              <a:ext uri="{FF2B5EF4-FFF2-40B4-BE49-F238E27FC236}">
                <a16:creationId xmlns:a16="http://schemas.microsoft.com/office/drawing/2014/main" id="{365F2D09-8FC1-4E72-AF6A-D9D39EFB8702}"/>
              </a:ext>
            </a:extLst>
          </p:cNvPr>
          <p:cNvSpPr txBox="1"/>
          <p:nvPr/>
        </p:nvSpPr>
        <p:spPr>
          <a:xfrm>
            <a:off x="445668" y="3503076"/>
            <a:ext cx="8252663" cy="1533497"/>
          </a:xfrm>
          <a:prstGeom prst="rect">
            <a:avLst/>
          </a:prstGeom>
          <a:solidFill>
            <a:srgbClr val="FFC000"/>
          </a:solidFill>
        </p:spPr>
        <p:txBody>
          <a:bodyPr wrap="square">
            <a:spAutoFit/>
          </a:bodyPr>
          <a:lstStyle/>
          <a:p>
            <a:pPr marL="0" marR="0" algn="just">
              <a:lnSpc>
                <a:spcPct val="135000"/>
              </a:lnSpc>
              <a:spcBef>
                <a:spcPts val="600"/>
              </a:spcBef>
              <a:spcAft>
                <a:spcPts val="600"/>
              </a:spcAft>
            </a:pPr>
            <a:r>
              <a:rPr lang="en-US" sz="2400" dirty="0">
                <a:solidFill>
                  <a:srgbClr val="000000"/>
                </a:solidFill>
                <a:effectLst/>
                <a:latin typeface="+mn-lt"/>
                <a:ea typeface="Times New Roman" panose="02020603050405020304" pitchFamily="18" charset="0"/>
              </a:rPr>
              <a:t>Ta </a:t>
            </a:r>
            <a:r>
              <a:rPr lang="en-US" sz="2400" dirty="0" err="1">
                <a:solidFill>
                  <a:srgbClr val="000000"/>
                </a:solidFill>
                <a:effectLst/>
                <a:latin typeface="+mn-lt"/>
                <a:ea typeface="Times New Roman" panose="02020603050405020304" pitchFamily="18" charset="0"/>
              </a:rPr>
              <a:t>dùng</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vạch</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thẳng</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để</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biểu</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diễn</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một</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đường</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thẳng</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và</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sử</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dụng</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những</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chữ</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cái</a:t>
            </a:r>
            <a:r>
              <a:rPr lang="en-US" sz="2400" dirty="0">
                <a:solidFill>
                  <a:srgbClr val="000000"/>
                </a:solidFill>
                <a:effectLst/>
                <a:latin typeface="+mn-lt"/>
                <a:ea typeface="Times New Roman" panose="02020603050405020304" pitchFamily="18" charset="0"/>
              </a:rPr>
              <a:t> in </a:t>
            </a:r>
            <a:r>
              <a:rPr lang="en-US" sz="2400" dirty="0" err="1">
                <a:solidFill>
                  <a:srgbClr val="000000"/>
                </a:solidFill>
                <a:effectLst/>
                <a:latin typeface="+mn-lt"/>
                <a:ea typeface="Times New Roman" panose="02020603050405020304" pitchFamily="18" charset="0"/>
              </a:rPr>
              <a:t>thường</a:t>
            </a:r>
            <a:r>
              <a:rPr lang="en-US" sz="2400" dirty="0">
                <a:solidFill>
                  <a:srgbClr val="000000"/>
                </a:solidFill>
                <a:effectLst/>
                <a:latin typeface="+mn-lt"/>
                <a:ea typeface="Times New Roman" panose="02020603050405020304" pitchFamily="18" charset="0"/>
              </a:rPr>
              <a:t> </a:t>
            </a:r>
            <a:r>
              <a:rPr lang="en-US" sz="2400" b="1" i="1" dirty="0">
                <a:solidFill>
                  <a:srgbClr val="000000"/>
                </a:solidFill>
                <a:effectLst/>
                <a:latin typeface="+mn-lt"/>
                <a:ea typeface="Times New Roman" panose="02020603050405020304" pitchFamily="18" charset="0"/>
              </a:rPr>
              <a:t>a, b, c,</a:t>
            </a:r>
            <a:r>
              <a:rPr lang="en-US" sz="2400" b="1" dirty="0">
                <a:solidFill>
                  <a:srgbClr val="000000"/>
                </a:solidFill>
                <a:effectLst/>
                <a:latin typeface="+mn-lt"/>
                <a:ea typeface="Times New Roman" panose="02020603050405020304" pitchFamily="18" charset="0"/>
              </a:rPr>
              <a:t> ... </a:t>
            </a:r>
            <a:r>
              <a:rPr lang="en-US" sz="2400" dirty="0" err="1">
                <a:solidFill>
                  <a:srgbClr val="000000"/>
                </a:solidFill>
                <a:effectLst/>
                <a:latin typeface="+mn-lt"/>
                <a:ea typeface="Times New Roman" panose="02020603050405020304" pitchFamily="18" charset="0"/>
              </a:rPr>
              <a:t>để</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đặt</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tên</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cho</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đường</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thẳng</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Trong</a:t>
            </a:r>
            <a:r>
              <a:rPr lang="en-US" sz="2400" dirty="0">
                <a:solidFill>
                  <a:srgbClr val="000000"/>
                </a:solidFill>
                <a:effectLst/>
                <a:latin typeface="+mn-lt"/>
                <a:ea typeface="Times New Roman" panose="02020603050405020304" pitchFamily="18" charset="0"/>
              </a:rPr>
              <a:t> </a:t>
            </a:r>
            <a:r>
              <a:rPr lang="en-US" sz="2400" i="1" dirty="0" err="1">
                <a:solidFill>
                  <a:srgbClr val="000000"/>
                </a:solidFill>
                <a:effectLst/>
                <a:latin typeface="+mn-lt"/>
                <a:ea typeface="Times New Roman" panose="02020603050405020304" pitchFamily="18" charset="0"/>
              </a:rPr>
              <a:t>Hình</a:t>
            </a:r>
            <a:r>
              <a:rPr lang="en-US" sz="2400" i="1" dirty="0">
                <a:solidFill>
                  <a:srgbClr val="000000"/>
                </a:solidFill>
                <a:effectLst/>
                <a:latin typeface="+mn-lt"/>
                <a:ea typeface="Times New Roman" panose="02020603050405020304" pitchFamily="18" charset="0"/>
              </a:rPr>
              <a:t> 5</a:t>
            </a:r>
            <a:r>
              <a:rPr lang="en-US" sz="2400" dirty="0">
                <a:solidFill>
                  <a:srgbClr val="000000"/>
                </a:solidFill>
                <a:effectLst/>
                <a:latin typeface="+mn-lt"/>
                <a:ea typeface="Times New Roman" panose="02020603050405020304" pitchFamily="18" charset="0"/>
              </a:rPr>
              <a:t> ta </a:t>
            </a:r>
            <a:r>
              <a:rPr lang="en-US" sz="2400" dirty="0" err="1">
                <a:solidFill>
                  <a:srgbClr val="000000"/>
                </a:solidFill>
                <a:effectLst/>
                <a:latin typeface="+mn-lt"/>
                <a:ea typeface="Times New Roman" panose="02020603050405020304" pitchFamily="18" charset="0"/>
              </a:rPr>
              <a:t>có</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đường</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thẳng</a:t>
            </a:r>
            <a:r>
              <a:rPr lang="en-US" sz="2400" dirty="0">
                <a:solidFill>
                  <a:srgbClr val="000000"/>
                </a:solidFill>
                <a:effectLst/>
                <a:latin typeface="+mn-lt"/>
                <a:ea typeface="Times New Roman" panose="02020603050405020304" pitchFamily="18" charset="0"/>
              </a:rPr>
              <a:t> </a:t>
            </a:r>
            <a:r>
              <a:rPr lang="en-US" sz="2400" b="1" i="1" dirty="0">
                <a:solidFill>
                  <a:srgbClr val="000000"/>
                </a:solidFill>
                <a:effectLst/>
                <a:latin typeface="+mn-lt"/>
                <a:ea typeface="Times New Roman" panose="02020603050405020304" pitchFamily="18" charset="0"/>
              </a:rPr>
              <a:t>a</a:t>
            </a:r>
            <a:r>
              <a:rPr lang="en-US" sz="2400" i="1" dirty="0">
                <a:solidFill>
                  <a:srgbClr val="000000"/>
                </a:solidFill>
                <a:effectLst/>
                <a:latin typeface="+mn-lt"/>
                <a:ea typeface="Times New Roman" panose="02020603050405020304" pitchFamily="18" charset="0"/>
              </a:rPr>
              <a:t>.</a:t>
            </a:r>
            <a:endParaRPr lang="en-US" sz="2400" dirty="0">
              <a:solidFill>
                <a:srgbClr val="000000"/>
              </a:solidFill>
              <a:effectLst/>
              <a:latin typeface="+mn-lt"/>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additive="base">
                                        <p:cTn id="12" dur="500" fill="hold"/>
                                        <p:tgtEl>
                                          <p:spTgt spid="50"/>
                                        </p:tgtEl>
                                        <p:attrNameLst>
                                          <p:attrName>ppt_x</p:attrName>
                                        </p:attrNameLst>
                                      </p:cBhvr>
                                      <p:tavLst>
                                        <p:tav tm="0">
                                          <p:val>
                                            <p:strVal val="#ppt_x"/>
                                          </p:val>
                                        </p:tav>
                                        <p:tav tm="100000">
                                          <p:val>
                                            <p:strVal val="#ppt_x"/>
                                          </p:val>
                                        </p:tav>
                                      </p:tavLst>
                                    </p:anim>
                                    <p:anim calcmode="lin" valueType="num">
                                      <p:cBhvr additive="base">
                                        <p:cTn id="13"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additive="base">
                                        <p:cTn id="18" dur="1000" fill="hold"/>
                                        <p:tgtEl>
                                          <p:spTgt spid="52"/>
                                        </p:tgtEl>
                                        <p:attrNameLst>
                                          <p:attrName>ppt_x</p:attrName>
                                        </p:attrNameLst>
                                      </p:cBhvr>
                                      <p:tavLst>
                                        <p:tav tm="0">
                                          <p:val>
                                            <p:strVal val="#ppt_x"/>
                                          </p:val>
                                        </p:tav>
                                        <p:tav tm="100000">
                                          <p:val>
                                            <p:strVal val="#ppt_x"/>
                                          </p:val>
                                        </p:tav>
                                      </p:tavLst>
                                    </p:anim>
                                    <p:anim calcmode="lin" valueType="num">
                                      <p:cBhvr additive="base">
                                        <p:cTn id="19" dur="1000" fill="hold"/>
                                        <p:tgtEl>
                                          <p:spTgt spid="52"/>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 calcmode="lin" valueType="num">
                                      <p:cBhvr additive="base">
                                        <p:cTn id="22" dur="1000" fill="hold"/>
                                        <p:tgtEl>
                                          <p:spTgt spid="51"/>
                                        </p:tgtEl>
                                        <p:attrNameLst>
                                          <p:attrName>ppt_x</p:attrName>
                                        </p:attrNameLst>
                                      </p:cBhvr>
                                      <p:tavLst>
                                        <p:tav tm="0">
                                          <p:val>
                                            <p:strVal val="#ppt_x"/>
                                          </p:val>
                                        </p:tav>
                                        <p:tav tm="100000">
                                          <p:val>
                                            <p:strVal val="#ppt_x"/>
                                          </p:val>
                                        </p:tav>
                                      </p:tavLst>
                                    </p:anim>
                                    <p:anim calcmode="lin" valueType="num">
                                      <p:cBhvr additive="base">
                                        <p:cTn id="23" dur="10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0.0026 0.00093 L 0.54288 0.00093 " pathEditMode="relative" rAng="0" ptsTypes="AA">
                                      <p:cBhvr>
                                        <p:cTn id="27" dur="2000" fill="hold"/>
                                        <p:tgtEl>
                                          <p:spTgt spid="51"/>
                                        </p:tgtEl>
                                        <p:attrNameLst>
                                          <p:attrName>ppt_x</p:attrName>
                                          <p:attrName>ppt_y</p:attrName>
                                        </p:attrNameLst>
                                      </p:cBhvr>
                                      <p:rCtr x="27014" y="0"/>
                                    </p:animMotion>
                                  </p:childTnLst>
                                </p:cTn>
                              </p:par>
                              <p:par>
                                <p:cTn id="28" presetID="22" presetClass="entr" presetSubtype="8"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2000"/>
                                        <p:tgtEl>
                                          <p:spTgt spid="23"/>
                                        </p:tgtEl>
                                      </p:cBhvr>
                                    </p:animEffect>
                                  </p:childTnLst>
                                </p:cTn>
                              </p:par>
                            </p:childTnLst>
                          </p:cTn>
                        </p:par>
                        <p:par>
                          <p:cTn id="31" fill="hold">
                            <p:stCondLst>
                              <p:cond delay="2000"/>
                            </p:stCondLst>
                            <p:childTnLst>
                              <p:par>
                                <p:cTn id="32" presetID="14" presetClass="exit" presetSubtype="10" fill="hold" nodeType="afterEffect">
                                  <p:stCondLst>
                                    <p:cond delay="0"/>
                                  </p:stCondLst>
                                  <p:childTnLst>
                                    <p:animEffect transition="out" filter="randombar(horizontal)">
                                      <p:cBhvr>
                                        <p:cTn id="33" dur="500"/>
                                        <p:tgtEl>
                                          <p:spTgt spid="52"/>
                                        </p:tgtEl>
                                      </p:cBhvr>
                                    </p:animEffect>
                                    <p:set>
                                      <p:cBhvr>
                                        <p:cTn id="34" dur="1" fill="hold">
                                          <p:stCondLst>
                                            <p:cond delay="499"/>
                                          </p:stCondLst>
                                        </p:cTn>
                                        <p:tgtEl>
                                          <p:spTgt spid="52"/>
                                        </p:tgtEl>
                                        <p:attrNameLst>
                                          <p:attrName>style.visibility</p:attrName>
                                        </p:attrNameLst>
                                      </p:cBhvr>
                                      <p:to>
                                        <p:strVal val="hidden"/>
                                      </p:to>
                                    </p:set>
                                  </p:childTnLst>
                                </p:cTn>
                              </p:par>
                            </p:childTnLst>
                          </p:cTn>
                        </p:par>
                        <p:par>
                          <p:cTn id="35" fill="hold">
                            <p:stCondLst>
                              <p:cond delay="2500"/>
                            </p:stCondLst>
                            <p:childTnLst>
                              <p:par>
                                <p:cTn id="36" presetID="14" presetClass="exit" presetSubtype="10" fill="hold" nodeType="afterEffect">
                                  <p:stCondLst>
                                    <p:cond delay="0"/>
                                  </p:stCondLst>
                                  <p:childTnLst>
                                    <p:animEffect transition="out" filter="randombar(horizontal)">
                                      <p:cBhvr>
                                        <p:cTn id="37" dur="500"/>
                                        <p:tgtEl>
                                          <p:spTgt spid="51"/>
                                        </p:tgtEl>
                                      </p:cBhvr>
                                    </p:animEffect>
                                    <p:set>
                                      <p:cBhvr>
                                        <p:cTn id="38" dur="1" fill="hold">
                                          <p:stCondLst>
                                            <p:cond delay="499"/>
                                          </p:stCondLst>
                                        </p:cTn>
                                        <p:tgtEl>
                                          <p:spTgt spid="5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1000"/>
                            </p:stCondLst>
                            <p:childTnLst>
                              <p:par>
                                <p:cTn id="47" presetID="2" presetClass="entr" presetSubtype="4"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24" grpId="0"/>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7ADC02F-ACDF-4B1D-81FC-3CC10A54D90C}"/>
              </a:ext>
            </a:extLst>
          </p:cNvPr>
          <p:cNvSpPr/>
          <p:nvPr/>
        </p:nvSpPr>
        <p:spPr>
          <a:xfrm>
            <a:off x="184275" y="296450"/>
            <a:ext cx="2559050" cy="51610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LUYỆN TẬP 2</a:t>
            </a:r>
            <a:endParaRPr lang="vi-VN" sz="2800" b="1" dirty="0">
              <a:solidFill>
                <a:srgbClr val="002060"/>
              </a:solidFill>
            </a:endParaRPr>
          </a:p>
        </p:txBody>
      </p:sp>
      <p:sp>
        <p:nvSpPr>
          <p:cNvPr id="3" name="TextBox 2">
            <a:extLst>
              <a:ext uri="{FF2B5EF4-FFF2-40B4-BE49-F238E27FC236}">
                <a16:creationId xmlns:a16="http://schemas.microsoft.com/office/drawing/2014/main" id="{E43C0C06-7453-42E1-8EC3-B090C7B2FBC6}"/>
              </a:ext>
            </a:extLst>
          </p:cNvPr>
          <p:cNvSpPr txBox="1"/>
          <p:nvPr/>
        </p:nvSpPr>
        <p:spPr>
          <a:xfrm>
            <a:off x="2984500" y="328737"/>
            <a:ext cx="4914900" cy="523220"/>
          </a:xfrm>
          <a:prstGeom prst="rect">
            <a:avLst/>
          </a:prstGeom>
          <a:noFill/>
        </p:spPr>
        <p:txBody>
          <a:bodyPr wrap="square" rtlCol="0">
            <a:spAutoFit/>
          </a:bodyPr>
          <a:lstStyle/>
          <a:p>
            <a:r>
              <a:rPr lang="en-US" sz="2800" dirty="0" err="1"/>
              <a:t>Vẽ</a:t>
            </a:r>
            <a:r>
              <a:rPr lang="en-US" sz="2800" dirty="0"/>
              <a:t> </a:t>
            </a:r>
            <a:r>
              <a:rPr lang="en-US" sz="2800" dirty="0" err="1"/>
              <a:t>ba</a:t>
            </a:r>
            <a:r>
              <a:rPr lang="en-US" sz="2800" dirty="0"/>
              <a:t> </a:t>
            </a:r>
            <a:r>
              <a:rPr lang="en-US" sz="2800" dirty="0" err="1"/>
              <a:t>đường</a:t>
            </a:r>
            <a:r>
              <a:rPr lang="en-US" sz="2800" dirty="0"/>
              <a:t> </a:t>
            </a:r>
            <a:r>
              <a:rPr lang="en-US" sz="2800" dirty="0" err="1"/>
              <a:t>thẳng</a:t>
            </a:r>
            <a:r>
              <a:rPr lang="en-US" sz="2800" dirty="0"/>
              <a:t> m, n, p</a:t>
            </a:r>
            <a:endParaRPr lang="vi-VN" sz="2800" dirty="0"/>
          </a:p>
        </p:txBody>
      </p:sp>
      <p:cxnSp>
        <p:nvCxnSpPr>
          <p:cNvPr id="5" name="Straight Connector 4">
            <a:extLst>
              <a:ext uri="{FF2B5EF4-FFF2-40B4-BE49-F238E27FC236}">
                <a16:creationId xmlns:a16="http://schemas.microsoft.com/office/drawing/2014/main" id="{361E0482-7945-4C6D-8A2E-10068B28CA02}"/>
              </a:ext>
            </a:extLst>
          </p:cNvPr>
          <p:cNvCxnSpPr>
            <a:cxnSpLocks/>
          </p:cNvCxnSpPr>
          <p:nvPr/>
        </p:nvCxnSpPr>
        <p:spPr>
          <a:xfrm>
            <a:off x="2336800" y="1879600"/>
            <a:ext cx="3429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C074002-D737-4CCB-B011-3CD5354378F9}"/>
              </a:ext>
            </a:extLst>
          </p:cNvPr>
          <p:cNvCxnSpPr>
            <a:cxnSpLocks/>
          </p:cNvCxnSpPr>
          <p:nvPr/>
        </p:nvCxnSpPr>
        <p:spPr>
          <a:xfrm flipV="1">
            <a:off x="3378200" y="1066800"/>
            <a:ext cx="1498600" cy="25019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1CEB689-F505-49D3-93B5-E68F3575A88C}"/>
              </a:ext>
            </a:extLst>
          </p:cNvPr>
          <p:cNvCxnSpPr>
            <a:cxnSpLocks/>
          </p:cNvCxnSpPr>
          <p:nvPr/>
        </p:nvCxnSpPr>
        <p:spPr>
          <a:xfrm flipH="1" flipV="1">
            <a:off x="3149600" y="2571751"/>
            <a:ext cx="2006600" cy="1377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4D68EEE-9B0C-4397-9129-3BBDC6D04701}"/>
              </a:ext>
            </a:extLst>
          </p:cNvPr>
          <p:cNvSpPr txBox="1"/>
          <p:nvPr/>
        </p:nvSpPr>
        <p:spPr>
          <a:xfrm>
            <a:off x="2387600" y="1479490"/>
            <a:ext cx="584200" cy="400110"/>
          </a:xfrm>
          <a:prstGeom prst="rect">
            <a:avLst/>
          </a:prstGeom>
          <a:noFill/>
        </p:spPr>
        <p:txBody>
          <a:bodyPr wrap="square" rtlCol="0">
            <a:spAutoFit/>
          </a:bodyPr>
          <a:lstStyle/>
          <a:p>
            <a:r>
              <a:rPr lang="en-US" sz="2000" b="1" dirty="0"/>
              <a:t>m</a:t>
            </a:r>
            <a:endParaRPr lang="vi-VN" sz="2000" b="1" dirty="0"/>
          </a:p>
        </p:txBody>
      </p:sp>
      <p:sp>
        <p:nvSpPr>
          <p:cNvPr id="14" name="TextBox 13">
            <a:extLst>
              <a:ext uri="{FF2B5EF4-FFF2-40B4-BE49-F238E27FC236}">
                <a16:creationId xmlns:a16="http://schemas.microsoft.com/office/drawing/2014/main" id="{6FA7A9FD-A59C-4DF2-B1E1-660C0AEFE6AD}"/>
              </a:ext>
            </a:extLst>
          </p:cNvPr>
          <p:cNvSpPr txBox="1"/>
          <p:nvPr/>
        </p:nvSpPr>
        <p:spPr>
          <a:xfrm>
            <a:off x="4876800" y="1073090"/>
            <a:ext cx="584200" cy="400110"/>
          </a:xfrm>
          <a:prstGeom prst="rect">
            <a:avLst/>
          </a:prstGeom>
          <a:noFill/>
        </p:spPr>
        <p:txBody>
          <a:bodyPr wrap="square" rtlCol="0">
            <a:spAutoFit/>
          </a:bodyPr>
          <a:lstStyle/>
          <a:p>
            <a:r>
              <a:rPr lang="en-US" sz="2000" b="1" dirty="0"/>
              <a:t>n</a:t>
            </a:r>
            <a:endParaRPr lang="vi-VN" sz="2000" b="1" dirty="0"/>
          </a:p>
        </p:txBody>
      </p:sp>
      <p:sp>
        <p:nvSpPr>
          <p:cNvPr id="15" name="TextBox 14">
            <a:extLst>
              <a:ext uri="{FF2B5EF4-FFF2-40B4-BE49-F238E27FC236}">
                <a16:creationId xmlns:a16="http://schemas.microsoft.com/office/drawing/2014/main" id="{A0856463-C2BA-40B9-B50F-A37E8A499733}"/>
              </a:ext>
            </a:extLst>
          </p:cNvPr>
          <p:cNvSpPr txBox="1"/>
          <p:nvPr/>
        </p:nvSpPr>
        <p:spPr>
          <a:xfrm>
            <a:off x="4857750" y="3260725"/>
            <a:ext cx="584200" cy="400110"/>
          </a:xfrm>
          <a:prstGeom prst="rect">
            <a:avLst/>
          </a:prstGeom>
          <a:noFill/>
        </p:spPr>
        <p:txBody>
          <a:bodyPr wrap="square" rtlCol="0">
            <a:spAutoFit/>
          </a:bodyPr>
          <a:lstStyle/>
          <a:p>
            <a:r>
              <a:rPr lang="en-US" sz="2000" b="1" dirty="0"/>
              <a:t>p</a:t>
            </a:r>
            <a:endParaRPr lang="vi-VN" sz="2000" b="1" dirty="0"/>
          </a:p>
        </p:txBody>
      </p:sp>
    </p:spTree>
    <p:extLst>
      <p:ext uri="{BB962C8B-B14F-4D97-AF65-F5344CB8AC3E}">
        <p14:creationId xmlns:p14="http://schemas.microsoft.com/office/powerpoint/2010/main" val="309331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500"/>
                            </p:stCondLst>
                            <p:childTnLst>
                              <p:par>
                                <p:cTn id="19" presetID="2" presetClass="entr" presetSubtype="4"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par>
                          <p:cTn id="28" fill="hold">
                            <p:stCondLst>
                              <p:cond delay="50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up)">
                                      <p:cBhvr>
                                        <p:cTn id="37" dur="500"/>
                                        <p:tgtEl>
                                          <p:spTgt spid="10"/>
                                        </p:tgtEl>
                                      </p:cBhvr>
                                    </p:animEffect>
                                  </p:childTnLst>
                                </p:cTn>
                              </p:par>
                            </p:childTnLst>
                          </p:cTn>
                        </p:par>
                        <p:par>
                          <p:cTn id="38" fill="hold">
                            <p:stCondLst>
                              <p:cond delay="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1"/>
        <p:cNvGrpSpPr/>
        <p:nvPr/>
      </p:nvGrpSpPr>
      <p:grpSpPr>
        <a:xfrm>
          <a:off x="0" y="0"/>
          <a:ext cx="0" cy="0"/>
          <a:chOff x="0" y="0"/>
          <a:chExt cx="0" cy="0"/>
        </a:xfrm>
      </p:grpSpPr>
      <p:grpSp>
        <p:nvGrpSpPr>
          <p:cNvPr id="1542" name="Google Shape;1542;p44"/>
          <p:cNvGrpSpPr/>
          <p:nvPr/>
        </p:nvGrpSpPr>
        <p:grpSpPr>
          <a:xfrm>
            <a:off x="9797" y="4122918"/>
            <a:ext cx="1123826" cy="962164"/>
            <a:chOff x="3277819" y="1170029"/>
            <a:chExt cx="2189139" cy="1948673"/>
          </a:xfrm>
        </p:grpSpPr>
        <p:grpSp>
          <p:nvGrpSpPr>
            <p:cNvPr id="1543" name="Google Shape;1543;p44"/>
            <p:cNvGrpSpPr/>
            <p:nvPr/>
          </p:nvGrpSpPr>
          <p:grpSpPr>
            <a:xfrm rot="712540">
              <a:off x="3355469" y="1953585"/>
              <a:ext cx="2033838" cy="966187"/>
              <a:chOff x="3644900" y="2138522"/>
              <a:chExt cx="1865155" cy="886053"/>
            </a:xfrm>
          </p:grpSpPr>
          <p:sp>
            <p:nvSpPr>
              <p:cNvPr id="1544" name="Google Shape;1544;p44"/>
              <p:cNvSpPr/>
              <p:nvPr/>
            </p:nvSpPr>
            <p:spPr>
              <a:xfrm>
                <a:off x="3644900" y="2174444"/>
                <a:ext cx="1865155" cy="845256"/>
              </a:xfrm>
              <a:custGeom>
                <a:avLst/>
                <a:gdLst/>
                <a:ahLst/>
                <a:cxnLst/>
                <a:rect l="l" t="t" r="r" b="b"/>
                <a:pathLst>
                  <a:path w="53581" h="24282" extrusionOk="0">
                    <a:moveTo>
                      <a:pt x="16556" y="10009"/>
                    </a:moveTo>
                    <a:cubicBezTo>
                      <a:pt x="16666" y="10009"/>
                      <a:pt x="16778" y="10028"/>
                      <a:pt x="16887" y="10069"/>
                    </a:cubicBezTo>
                    <a:lnTo>
                      <a:pt x="36624" y="17779"/>
                    </a:lnTo>
                    <a:cubicBezTo>
                      <a:pt x="37271" y="18023"/>
                      <a:pt x="37096" y="18985"/>
                      <a:pt x="36414" y="18985"/>
                    </a:cubicBezTo>
                    <a:lnTo>
                      <a:pt x="12063" y="18985"/>
                    </a:lnTo>
                    <a:cubicBezTo>
                      <a:pt x="11346" y="18985"/>
                      <a:pt x="10909" y="18181"/>
                      <a:pt x="11293" y="17569"/>
                    </a:cubicBezTo>
                    <a:lnTo>
                      <a:pt x="15786" y="10436"/>
                    </a:lnTo>
                    <a:cubicBezTo>
                      <a:pt x="15954" y="10165"/>
                      <a:pt x="16246" y="10009"/>
                      <a:pt x="16556" y="10009"/>
                    </a:cubicBezTo>
                    <a:close/>
                    <a:moveTo>
                      <a:pt x="14437" y="1"/>
                    </a:moveTo>
                    <a:cubicBezTo>
                      <a:pt x="13645" y="1"/>
                      <a:pt x="12871" y="415"/>
                      <a:pt x="12430" y="1154"/>
                    </a:cubicBezTo>
                    <a:lnTo>
                      <a:pt x="927" y="20733"/>
                    </a:lnTo>
                    <a:cubicBezTo>
                      <a:pt x="0" y="22289"/>
                      <a:pt x="1119" y="24282"/>
                      <a:pt x="2920" y="24282"/>
                    </a:cubicBezTo>
                    <a:lnTo>
                      <a:pt x="50364" y="24282"/>
                    </a:lnTo>
                    <a:cubicBezTo>
                      <a:pt x="52777" y="24282"/>
                      <a:pt x="53581" y="21013"/>
                      <a:pt x="51466" y="19859"/>
                    </a:cubicBezTo>
                    <a:lnTo>
                      <a:pt x="15524" y="280"/>
                    </a:lnTo>
                    <a:cubicBezTo>
                      <a:pt x="15179" y="91"/>
                      <a:pt x="14806" y="1"/>
                      <a:pt x="14437"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4"/>
              <p:cNvSpPr/>
              <p:nvPr/>
            </p:nvSpPr>
            <p:spPr>
              <a:xfrm>
                <a:off x="3660703" y="2169571"/>
                <a:ext cx="1823209" cy="855003"/>
              </a:xfrm>
              <a:custGeom>
                <a:avLst/>
                <a:gdLst/>
                <a:ahLst/>
                <a:cxnLst/>
                <a:rect l="l" t="t" r="r" b="b"/>
                <a:pathLst>
                  <a:path w="52376" h="24562" extrusionOk="0">
                    <a:moveTo>
                      <a:pt x="16101" y="10297"/>
                    </a:moveTo>
                    <a:cubicBezTo>
                      <a:pt x="16189" y="10297"/>
                      <a:pt x="16276" y="10314"/>
                      <a:pt x="16381" y="10349"/>
                    </a:cubicBezTo>
                    <a:lnTo>
                      <a:pt x="36117" y="18058"/>
                    </a:lnTo>
                    <a:cubicBezTo>
                      <a:pt x="36345" y="18146"/>
                      <a:pt x="36432" y="18303"/>
                      <a:pt x="36432" y="18495"/>
                    </a:cubicBezTo>
                    <a:cubicBezTo>
                      <a:pt x="36432" y="18618"/>
                      <a:pt x="36380" y="18740"/>
                      <a:pt x="36310" y="18828"/>
                    </a:cubicBezTo>
                    <a:cubicBezTo>
                      <a:pt x="36222" y="18915"/>
                      <a:pt x="36117" y="18985"/>
                      <a:pt x="35960" y="18985"/>
                    </a:cubicBezTo>
                    <a:lnTo>
                      <a:pt x="11609" y="18985"/>
                    </a:lnTo>
                    <a:cubicBezTo>
                      <a:pt x="11381" y="18985"/>
                      <a:pt x="11189" y="18880"/>
                      <a:pt x="11049" y="18740"/>
                    </a:cubicBezTo>
                    <a:cubicBezTo>
                      <a:pt x="10927" y="18600"/>
                      <a:pt x="10839" y="18408"/>
                      <a:pt x="10839" y="18198"/>
                    </a:cubicBezTo>
                    <a:cubicBezTo>
                      <a:pt x="10839" y="18058"/>
                      <a:pt x="10874" y="17919"/>
                      <a:pt x="10962" y="17796"/>
                    </a:cubicBezTo>
                    <a:lnTo>
                      <a:pt x="15454" y="10646"/>
                    </a:lnTo>
                    <a:cubicBezTo>
                      <a:pt x="15594" y="10419"/>
                      <a:pt x="15839" y="10297"/>
                      <a:pt x="16101" y="10297"/>
                    </a:cubicBezTo>
                    <a:close/>
                    <a:moveTo>
                      <a:pt x="16101" y="10000"/>
                    </a:moveTo>
                    <a:cubicBezTo>
                      <a:pt x="15752" y="10000"/>
                      <a:pt x="15402" y="10174"/>
                      <a:pt x="15210" y="10489"/>
                    </a:cubicBezTo>
                    <a:lnTo>
                      <a:pt x="10717" y="17639"/>
                    </a:lnTo>
                    <a:cubicBezTo>
                      <a:pt x="10595" y="17814"/>
                      <a:pt x="10542" y="18006"/>
                      <a:pt x="10542" y="18198"/>
                    </a:cubicBezTo>
                    <a:cubicBezTo>
                      <a:pt x="10542" y="18478"/>
                      <a:pt x="10665" y="18740"/>
                      <a:pt x="10839" y="18950"/>
                    </a:cubicBezTo>
                    <a:cubicBezTo>
                      <a:pt x="11032" y="19142"/>
                      <a:pt x="11294" y="19265"/>
                      <a:pt x="11609" y="19265"/>
                    </a:cubicBezTo>
                    <a:lnTo>
                      <a:pt x="35960" y="19265"/>
                    </a:lnTo>
                    <a:cubicBezTo>
                      <a:pt x="36187" y="19265"/>
                      <a:pt x="36397" y="19177"/>
                      <a:pt x="36519" y="19020"/>
                    </a:cubicBezTo>
                    <a:cubicBezTo>
                      <a:pt x="36659" y="18880"/>
                      <a:pt x="36712" y="18688"/>
                      <a:pt x="36712" y="18495"/>
                    </a:cubicBezTo>
                    <a:cubicBezTo>
                      <a:pt x="36729" y="18216"/>
                      <a:pt x="36554" y="17901"/>
                      <a:pt x="36240" y="17779"/>
                    </a:cubicBezTo>
                    <a:lnTo>
                      <a:pt x="16486" y="10069"/>
                    </a:lnTo>
                    <a:cubicBezTo>
                      <a:pt x="16363" y="10017"/>
                      <a:pt x="16224" y="10000"/>
                      <a:pt x="16101" y="10000"/>
                    </a:cubicBezTo>
                    <a:close/>
                    <a:moveTo>
                      <a:pt x="13969" y="280"/>
                    </a:moveTo>
                    <a:cubicBezTo>
                      <a:pt x="14318" y="280"/>
                      <a:pt x="14668" y="367"/>
                      <a:pt x="15000" y="560"/>
                    </a:cubicBezTo>
                    <a:lnTo>
                      <a:pt x="50942" y="20139"/>
                    </a:lnTo>
                    <a:cubicBezTo>
                      <a:pt x="51728" y="20576"/>
                      <a:pt x="52078" y="21292"/>
                      <a:pt x="52078" y="22044"/>
                    </a:cubicBezTo>
                    <a:cubicBezTo>
                      <a:pt x="52078" y="22604"/>
                      <a:pt x="51886" y="23163"/>
                      <a:pt x="51501" y="23582"/>
                    </a:cubicBezTo>
                    <a:cubicBezTo>
                      <a:pt x="51134" y="23985"/>
                      <a:pt x="50592" y="24264"/>
                      <a:pt x="49910" y="24264"/>
                    </a:cubicBezTo>
                    <a:lnTo>
                      <a:pt x="2466" y="24264"/>
                    </a:lnTo>
                    <a:cubicBezTo>
                      <a:pt x="1819" y="24264"/>
                      <a:pt x="1277" y="24002"/>
                      <a:pt x="893" y="23600"/>
                    </a:cubicBezTo>
                    <a:cubicBezTo>
                      <a:pt x="508" y="23198"/>
                      <a:pt x="281" y="22639"/>
                      <a:pt x="281" y="22062"/>
                    </a:cubicBezTo>
                    <a:cubicBezTo>
                      <a:pt x="281" y="21695"/>
                      <a:pt x="386" y="21310"/>
                      <a:pt x="595" y="20943"/>
                    </a:cubicBezTo>
                    <a:lnTo>
                      <a:pt x="12098" y="1364"/>
                    </a:lnTo>
                    <a:cubicBezTo>
                      <a:pt x="12518" y="665"/>
                      <a:pt x="13234" y="280"/>
                      <a:pt x="13969" y="280"/>
                    </a:cubicBezTo>
                    <a:close/>
                    <a:moveTo>
                      <a:pt x="13969" y="0"/>
                    </a:moveTo>
                    <a:cubicBezTo>
                      <a:pt x="13129" y="0"/>
                      <a:pt x="12308" y="437"/>
                      <a:pt x="11853" y="1224"/>
                    </a:cubicBezTo>
                    <a:lnTo>
                      <a:pt x="351" y="20803"/>
                    </a:lnTo>
                    <a:cubicBezTo>
                      <a:pt x="106" y="21205"/>
                      <a:pt x="1" y="21642"/>
                      <a:pt x="1" y="22062"/>
                    </a:cubicBezTo>
                    <a:cubicBezTo>
                      <a:pt x="1" y="22708"/>
                      <a:pt x="246" y="23338"/>
                      <a:pt x="683" y="23792"/>
                    </a:cubicBezTo>
                    <a:cubicBezTo>
                      <a:pt x="1120" y="24264"/>
                      <a:pt x="1749" y="24561"/>
                      <a:pt x="2466" y="24561"/>
                    </a:cubicBezTo>
                    <a:lnTo>
                      <a:pt x="49910" y="24561"/>
                    </a:lnTo>
                    <a:cubicBezTo>
                      <a:pt x="50679" y="24561"/>
                      <a:pt x="51291" y="24247"/>
                      <a:pt x="51728" y="23775"/>
                    </a:cubicBezTo>
                    <a:cubicBezTo>
                      <a:pt x="52148" y="23303"/>
                      <a:pt x="52375" y="22673"/>
                      <a:pt x="52375" y="22044"/>
                    </a:cubicBezTo>
                    <a:cubicBezTo>
                      <a:pt x="52375" y="21205"/>
                      <a:pt x="51973" y="20366"/>
                      <a:pt x="51081" y="19876"/>
                    </a:cubicBezTo>
                    <a:lnTo>
                      <a:pt x="15140" y="297"/>
                    </a:lnTo>
                    <a:cubicBezTo>
                      <a:pt x="14773" y="88"/>
                      <a:pt x="14371" y="0"/>
                      <a:pt x="13969"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4"/>
              <p:cNvSpPr/>
              <p:nvPr/>
            </p:nvSpPr>
            <p:spPr>
              <a:xfrm>
                <a:off x="3644900" y="2144021"/>
                <a:ext cx="1865155" cy="844665"/>
              </a:xfrm>
              <a:custGeom>
                <a:avLst/>
                <a:gdLst/>
                <a:ahLst/>
                <a:cxnLst/>
                <a:rect l="l" t="t" r="r" b="b"/>
                <a:pathLst>
                  <a:path w="53581" h="24265" extrusionOk="0">
                    <a:moveTo>
                      <a:pt x="16541" y="10005"/>
                    </a:moveTo>
                    <a:cubicBezTo>
                      <a:pt x="16655" y="10005"/>
                      <a:pt x="16773" y="10026"/>
                      <a:pt x="16887" y="10069"/>
                    </a:cubicBezTo>
                    <a:lnTo>
                      <a:pt x="36624" y="17778"/>
                    </a:lnTo>
                    <a:cubicBezTo>
                      <a:pt x="37271" y="18023"/>
                      <a:pt x="37096" y="18985"/>
                      <a:pt x="36414" y="18985"/>
                    </a:cubicBezTo>
                    <a:lnTo>
                      <a:pt x="12063" y="18985"/>
                    </a:lnTo>
                    <a:cubicBezTo>
                      <a:pt x="11346" y="18985"/>
                      <a:pt x="10909" y="18181"/>
                      <a:pt x="11293" y="17569"/>
                    </a:cubicBezTo>
                    <a:lnTo>
                      <a:pt x="15786" y="10419"/>
                    </a:lnTo>
                    <a:cubicBezTo>
                      <a:pt x="15951" y="10152"/>
                      <a:pt x="16236" y="10005"/>
                      <a:pt x="16541" y="10005"/>
                    </a:cubicBezTo>
                    <a:close/>
                    <a:moveTo>
                      <a:pt x="14434" y="0"/>
                    </a:moveTo>
                    <a:cubicBezTo>
                      <a:pt x="13643" y="0"/>
                      <a:pt x="12870" y="410"/>
                      <a:pt x="12430" y="1136"/>
                    </a:cubicBezTo>
                    <a:lnTo>
                      <a:pt x="927" y="20733"/>
                    </a:lnTo>
                    <a:cubicBezTo>
                      <a:pt x="0" y="22289"/>
                      <a:pt x="1119" y="24264"/>
                      <a:pt x="2920" y="24264"/>
                    </a:cubicBezTo>
                    <a:lnTo>
                      <a:pt x="50364" y="24264"/>
                    </a:lnTo>
                    <a:cubicBezTo>
                      <a:pt x="52777" y="24264"/>
                      <a:pt x="53581" y="21013"/>
                      <a:pt x="51466" y="19859"/>
                    </a:cubicBezTo>
                    <a:lnTo>
                      <a:pt x="15524" y="280"/>
                    </a:lnTo>
                    <a:cubicBezTo>
                      <a:pt x="15178" y="90"/>
                      <a:pt x="14804" y="0"/>
                      <a:pt x="14434" y="0"/>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4"/>
              <p:cNvSpPr/>
              <p:nvPr/>
            </p:nvSpPr>
            <p:spPr>
              <a:xfrm>
                <a:off x="3660703" y="2138522"/>
                <a:ext cx="1823209" cy="855630"/>
              </a:xfrm>
              <a:custGeom>
                <a:avLst/>
                <a:gdLst/>
                <a:ahLst/>
                <a:cxnLst/>
                <a:rect l="l" t="t" r="r" b="b"/>
                <a:pathLst>
                  <a:path w="52376" h="24580" extrusionOk="0">
                    <a:moveTo>
                      <a:pt x="16101" y="10297"/>
                    </a:moveTo>
                    <a:cubicBezTo>
                      <a:pt x="16189" y="10297"/>
                      <a:pt x="16276" y="10315"/>
                      <a:pt x="16381" y="10350"/>
                    </a:cubicBezTo>
                    <a:lnTo>
                      <a:pt x="36117" y="18059"/>
                    </a:lnTo>
                    <a:cubicBezTo>
                      <a:pt x="36345" y="18146"/>
                      <a:pt x="36432" y="18321"/>
                      <a:pt x="36432" y="18496"/>
                    </a:cubicBezTo>
                    <a:cubicBezTo>
                      <a:pt x="36432" y="18636"/>
                      <a:pt x="36380" y="18758"/>
                      <a:pt x="36310" y="18846"/>
                    </a:cubicBezTo>
                    <a:cubicBezTo>
                      <a:pt x="36222" y="18933"/>
                      <a:pt x="36117" y="18985"/>
                      <a:pt x="35960" y="18985"/>
                    </a:cubicBezTo>
                    <a:lnTo>
                      <a:pt x="11609" y="18985"/>
                    </a:lnTo>
                    <a:cubicBezTo>
                      <a:pt x="11381" y="18985"/>
                      <a:pt x="11189" y="18898"/>
                      <a:pt x="11049" y="18758"/>
                    </a:cubicBezTo>
                    <a:cubicBezTo>
                      <a:pt x="10927" y="18618"/>
                      <a:pt x="10839" y="18408"/>
                      <a:pt x="10839" y="18216"/>
                    </a:cubicBezTo>
                    <a:cubicBezTo>
                      <a:pt x="10839" y="18076"/>
                      <a:pt x="10874" y="17936"/>
                      <a:pt x="10962" y="17797"/>
                    </a:cubicBezTo>
                    <a:lnTo>
                      <a:pt x="15454" y="10664"/>
                    </a:lnTo>
                    <a:cubicBezTo>
                      <a:pt x="15594" y="10437"/>
                      <a:pt x="15839" y="10297"/>
                      <a:pt x="16101" y="10297"/>
                    </a:cubicBezTo>
                    <a:close/>
                    <a:moveTo>
                      <a:pt x="16101" y="10017"/>
                    </a:moveTo>
                    <a:cubicBezTo>
                      <a:pt x="15752" y="10017"/>
                      <a:pt x="15402" y="10192"/>
                      <a:pt x="15210" y="10507"/>
                    </a:cubicBezTo>
                    <a:lnTo>
                      <a:pt x="10717" y="17639"/>
                    </a:lnTo>
                    <a:cubicBezTo>
                      <a:pt x="10595" y="17832"/>
                      <a:pt x="10542" y="18024"/>
                      <a:pt x="10542" y="18216"/>
                    </a:cubicBezTo>
                    <a:cubicBezTo>
                      <a:pt x="10542" y="18496"/>
                      <a:pt x="10665" y="18758"/>
                      <a:pt x="10839" y="18950"/>
                    </a:cubicBezTo>
                    <a:cubicBezTo>
                      <a:pt x="11032" y="19160"/>
                      <a:pt x="11294" y="19283"/>
                      <a:pt x="11609" y="19283"/>
                    </a:cubicBezTo>
                    <a:lnTo>
                      <a:pt x="35960" y="19283"/>
                    </a:lnTo>
                    <a:cubicBezTo>
                      <a:pt x="36187" y="19283"/>
                      <a:pt x="36397" y="19178"/>
                      <a:pt x="36519" y="19038"/>
                    </a:cubicBezTo>
                    <a:cubicBezTo>
                      <a:pt x="36659" y="18880"/>
                      <a:pt x="36712" y="18688"/>
                      <a:pt x="36712" y="18496"/>
                    </a:cubicBezTo>
                    <a:cubicBezTo>
                      <a:pt x="36729" y="18216"/>
                      <a:pt x="36554" y="17919"/>
                      <a:pt x="36240" y="17797"/>
                    </a:cubicBezTo>
                    <a:lnTo>
                      <a:pt x="16486" y="10087"/>
                    </a:lnTo>
                    <a:cubicBezTo>
                      <a:pt x="16363" y="10035"/>
                      <a:pt x="16224" y="10017"/>
                      <a:pt x="16101" y="10017"/>
                    </a:cubicBezTo>
                    <a:close/>
                    <a:moveTo>
                      <a:pt x="13969" y="298"/>
                    </a:moveTo>
                    <a:cubicBezTo>
                      <a:pt x="14318" y="298"/>
                      <a:pt x="14668" y="385"/>
                      <a:pt x="15000" y="560"/>
                    </a:cubicBezTo>
                    <a:lnTo>
                      <a:pt x="50942" y="20139"/>
                    </a:lnTo>
                    <a:cubicBezTo>
                      <a:pt x="51728" y="20576"/>
                      <a:pt x="52078" y="21310"/>
                      <a:pt x="52078" y="22062"/>
                    </a:cubicBezTo>
                    <a:cubicBezTo>
                      <a:pt x="52078" y="22621"/>
                      <a:pt x="51886" y="23181"/>
                      <a:pt x="51501" y="23583"/>
                    </a:cubicBezTo>
                    <a:cubicBezTo>
                      <a:pt x="51134" y="24003"/>
                      <a:pt x="50592" y="24282"/>
                      <a:pt x="49910" y="24282"/>
                    </a:cubicBezTo>
                    <a:lnTo>
                      <a:pt x="2466" y="24282"/>
                    </a:lnTo>
                    <a:cubicBezTo>
                      <a:pt x="1819" y="24282"/>
                      <a:pt x="1277" y="24020"/>
                      <a:pt x="893" y="23618"/>
                    </a:cubicBezTo>
                    <a:cubicBezTo>
                      <a:pt x="508" y="23198"/>
                      <a:pt x="281" y="22656"/>
                      <a:pt x="281" y="22080"/>
                    </a:cubicBezTo>
                    <a:cubicBezTo>
                      <a:pt x="281" y="21695"/>
                      <a:pt x="386" y="21310"/>
                      <a:pt x="595" y="20961"/>
                    </a:cubicBezTo>
                    <a:lnTo>
                      <a:pt x="12098" y="1382"/>
                    </a:lnTo>
                    <a:cubicBezTo>
                      <a:pt x="12518" y="682"/>
                      <a:pt x="13234" y="298"/>
                      <a:pt x="13969" y="298"/>
                    </a:cubicBezTo>
                    <a:close/>
                    <a:moveTo>
                      <a:pt x="13969" y="1"/>
                    </a:moveTo>
                    <a:cubicBezTo>
                      <a:pt x="13129" y="1"/>
                      <a:pt x="12308" y="455"/>
                      <a:pt x="11853" y="1224"/>
                    </a:cubicBezTo>
                    <a:lnTo>
                      <a:pt x="351" y="20803"/>
                    </a:lnTo>
                    <a:cubicBezTo>
                      <a:pt x="106" y="21223"/>
                      <a:pt x="1" y="21660"/>
                      <a:pt x="1" y="22080"/>
                    </a:cubicBezTo>
                    <a:cubicBezTo>
                      <a:pt x="1" y="22726"/>
                      <a:pt x="246" y="23356"/>
                      <a:pt x="683" y="23810"/>
                    </a:cubicBezTo>
                    <a:cubicBezTo>
                      <a:pt x="1120" y="24265"/>
                      <a:pt x="1749" y="24579"/>
                      <a:pt x="2466" y="24579"/>
                    </a:cubicBezTo>
                    <a:lnTo>
                      <a:pt x="49910" y="24579"/>
                    </a:lnTo>
                    <a:cubicBezTo>
                      <a:pt x="50679" y="24579"/>
                      <a:pt x="51291" y="24265"/>
                      <a:pt x="51728" y="23793"/>
                    </a:cubicBezTo>
                    <a:cubicBezTo>
                      <a:pt x="52148" y="23303"/>
                      <a:pt x="52375" y="22691"/>
                      <a:pt x="52375" y="22062"/>
                    </a:cubicBezTo>
                    <a:cubicBezTo>
                      <a:pt x="52375" y="21223"/>
                      <a:pt x="51973" y="20366"/>
                      <a:pt x="51081" y="19894"/>
                    </a:cubicBezTo>
                    <a:lnTo>
                      <a:pt x="15140" y="315"/>
                    </a:lnTo>
                    <a:cubicBezTo>
                      <a:pt x="14773" y="106"/>
                      <a:pt x="14371" y="1"/>
                      <a:pt x="13969"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4"/>
              <p:cNvSpPr/>
              <p:nvPr/>
            </p:nvSpPr>
            <p:spPr>
              <a:xfrm>
                <a:off x="4766508" y="2518773"/>
                <a:ext cx="662051" cy="370726"/>
              </a:xfrm>
              <a:custGeom>
                <a:avLst/>
                <a:gdLst/>
                <a:ahLst/>
                <a:cxnLst/>
                <a:rect l="l" t="t" r="r" b="b"/>
                <a:pathLst>
                  <a:path w="19019" h="10650" extrusionOk="0">
                    <a:moveTo>
                      <a:pt x="362" y="1"/>
                    </a:moveTo>
                    <a:cubicBezTo>
                      <a:pt x="78" y="1"/>
                      <a:pt x="1" y="492"/>
                      <a:pt x="311" y="684"/>
                    </a:cubicBezTo>
                    <a:cubicBezTo>
                      <a:pt x="6167" y="4233"/>
                      <a:pt x="12199" y="7817"/>
                      <a:pt x="18457" y="10614"/>
                    </a:cubicBezTo>
                    <a:cubicBezTo>
                      <a:pt x="18516" y="10639"/>
                      <a:pt x="18570" y="10650"/>
                      <a:pt x="18618" y="10650"/>
                    </a:cubicBezTo>
                    <a:cubicBezTo>
                      <a:pt x="18943" y="10650"/>
                      <a:pt x="19019" y="10152"/>
                      <a:pt x="18684" y="9984"/>
                    </a:cubicBezTo>
                    <a:cubicBezTo>
                      <a:pt x="12653" y="6645"/>
                      <a:pt x="6482" y="3551"/>
                      <a:pt x="538" y="55"/>
                    </a:cubicBezTo>
                    <a:cubicBezTo>
                      <a:pt x="473" y="17"/>
                      <a:pt x="414" y="1"/>
                      <a:pt x="3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9" name="Google Shape;1549;p44"/>
            <p:cNvGrpSpPr/>
            <p:nvPr/>
          </p:nvGrpSpPr>
          <p:grpSpPr>
            <a:xfrm>
              <a:off x="4057436" y="1170029"/>
              <a:ext cx="1409522" cy="1539840"/>
              <a:chOff x="4323984" y="1150925"/>
              <a:chExt cx="1237182" cy="1351567"/>
            </a:xfrm>
          </p:grpSpPr>
          <p:sp>
            <p:nvSpPr>
              <p:cNvPr id="1550" name="Google Shape;1550;p44"/>
              <p:cNvSpPr/>
              <p:nvPr/>
            </p:nvSpPr>
            <p:spPr>
              <a:xfrm>
                <a:off x="4333730" y="1198404"/>
                <a:ext cx="1215252" cy="1293748"/>
              </a:xfrm>
              <a:custGeom>
                <a:avLst/>
                <a:gdLst/>
                <a:ahLst/>
                <a:cxnLst/>
                <a:rect l="l" t="t" r="r" b="b"/>
                <a:pathLst>
                  <a:path w="34911" h="37166" extrusionOk="0">
                    <a:moveTo>
                      <a:pt x="5857" y="0"/>
                    </a:moveTo>
                    <a:cubicBezTo>
                      <a:pt x="5647" y="0"/>
                      <a:pt x="5454" y="70"/>
                      <a:pt x="5280" y="227"/>
                    </a:cubicBezTo>
                    <a:lnTo>
                      <a:pt x="280" y="4790"/>
                    </a:lnTo>
                    <a:cubicBezTo>
                      <a:pt x="105" y="4947"/>
                      <a:pt x="0" y="5175"/>
                      <a:pt x="0" y="5419"/>
                    </a:cubicBezTo>
                    <a:cubicBezTo>
                      <a:pt x="0" y="5629"/>
                      <a:pt x="88" y="5821"/>
                      <a:pt x="228" y="5996"/>
                    </a:cubicBezTo>
                    <a:lnTo>
                      <a:pt x="28425" y="36886"/>
                    </a:lnTo>
                    <a:cubicBezTo>
                      <a:pt x="28582" y="37078"/>
                      <a:pt x="28827" y="37165"/>
                      <a:pt x="29054" y="37165"/>
                    </a:cubicBezTo>
                    <a:cubicBezTo>
                      <a:pt x="29264" y="37165"/>
                      <a:pt x="29474" y="37095"/>
                      <a:pt x="29631" y="36938"/>
                    </a:cubicBezTo>
                    <a:lnTo>
                      <a:pt x="34631" y="32375"/>
                    </a:lnTo>
                    <a:cubicBezTo>
                      <a:pt x="34806" y="32218"/>
                      <a:pt x="34911" y="31973"/>
                      <a:pt x="34911" y="31746"/>
                    </a:cubicBezTo>
                    <a:cubicBezTo>
                      <a:pt x="34911" y="31536"/>
                      <a:pt x="34841" y="31327"/>
                      <a:pt x="34683" y="31169"/>
                    </a:cubicBezTo>
                    <a:lnTo>
                      <a:pt x="6503" y="280"/>
                    </a:lnTo>
                    <a:cubicBezTo>
                      <a:pt x="6329" y="88"/>
                      <a:pt x="6101" y="0"/>
                      <a:pt x="5857" y="0"/>
                    </a:cubicBezTo>
                    <a:close/>
                  </a:path>
                </a:pathLst>
              </a:custGeom>
              <a:solidFill>
                <a:srgbClr val="517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4"/>
              <p:cNvSpPr/>
              <p:nvPr/>
            </p:nvSpPr>
            <p:spPr>
              <a:xfrm>
                <a:off x="4323984" y="1188031"/>
                <a:ext cx="1235337" cy="1314460"/>
              </a:xfrm>
              <a:custGeom>
                <a:avLst/>
                <a:gdLst/>
                <a:ahLst/>
                <a:cxnLst/>
                <a:rect l="l" t="t" r="r" b="b"/>
                <a:pathLst>
                  <a:path w="35488" h="37761" extrusionOk="0">
                    <a:moveTo>
                      <a:pt x="6137" y="298"/>
                    </a:moveTo>
                    <a:cubicBezTo>
                      <a:pt x="6381" y="298"/>
                      <a:pt x="6609" y="386"/>
                      <a:pt x="6783" y="578"/>
                    </a:cubicBezTo>
                    <a:lnTo>
                      <a:pt x="34963" y="31467"/>
                    </a:lnTo>
                    <a:cubicBezTo>
                      <a:pt x="35121" y="31625"/>
                      <a:pt x="35191" y="31834"/>
                      <a:pt x="35191" y="32044"/>
                    </a:cubicBezTo>
                    <a:cubicBezTo>
                      <a:pt x="35191" y="32271"/>
                      <a:pt x="35086" y="32516"/>
                      <a:pt x="34911" y="32673"/>
                    </a:cubicBezTo>
                    <a:lnTo>
                      <a:pt x="29911" y="37236"/>
                    </a:lnTo>
                    <a:cubicBezTo>
                      <a:pt x="29754" y="37393"/>
                      <a:pt x="29544" y="37463"/>
                      <a:pt x="29334" y="37463"/>
                    </a:cubicBezTo>
                    <a:cubicBezTo>
                      <a:pt x="29107" y="37463"/>
                      <a:pt x="28862" y="37376"/>
                      <a:pt x="28705" y="37184"/>
                    </a:cubicBezTo>
                    <a:lnTo>
                      <a:pt x="508" y="6294"/>
                    </a:lnTo>
                    <a:cubicBezTo>
                      <a:pt x="368" y="6119"/>
                      <a:pt x="280" y="5927"/>
                      <a:pt x="280" y="5717"/>
                    </a:cubicBezTo>
                    <a:cubicBezTo>
                      <a:pt x="280" y="5473"/>
                      <a:pt x="385" y="5245"/>
                      <a:pt x="560" y="5088"/>
                    </a:cubicBezTo>
                    <a:lnTo>
                      <a:pt x="5560" y="525"/>
                    </a:lnTo>
                    <a:cubicBezTo>
                      <a:pt x="5734" y="368"/>
                      <a:pt x="5927" y="298"/>
                      <a:pt x="6137" y="298"/>
                    </a:cubicBezTo>
                    <a:close/>
                    <a:moveTo>
                      <a:pt x="6137" y="1"/>
                    </a:moveTo>
                    <a:cubicBezTo>
                      <a:pt x="5857" y="1"/>
                      <a:pt x="5595" y="106"/>
                      <a:pt x="5367" y="298"/>
                    </a:cubicBezTo>
                    <a:lnTo>
                      <a:pt x="368" y="4861"/>
                    </a:lnTo>
                    <a:cubicBezTo>
                      <a:pt x="123" y="5088"/>
                      <a:pt x="1" y="5403"/>
                      <a:pt x="1" y="5717"/>
                    </a:cubicBezTo>
                    <a:cubicBezTo>
                      <a:pt x="1" y="5997"/>
                      <a:pt x="88" y="6277"/>
                      <a:pt x="298" y="6486"/>
                    </a:cubicBezTo>
                    <a:lnTo>
                      <a:pt x="28478" y="37376"/>
                    </a:lnTo>
                    <a:cubicBezTo>
                      <a:pt x="28705" y="37621"/>
                      <a:pt x="29020" y="37761"/>
                      <a:pt x="29334" y="37761"/>
                    </a:cubicBezTo>
                    <a:cubicBezTo>
                      <a:pt x="29614" y="37761"/>
                      <a:pt x="29894" y="37656"/>
                      <a:pt x="30103" y="37446"/>
                    </a:cubicBezTo>
                    <a:lnTo>
                      <a:pt x="35103" y="32901"/>
                    </a:lnTo>
                    <a:cubicBezTo>
                      <a:pt x="35348" y="32673"/>
                      <a:pt x="35488" y="32359"/>
                      <a:pt x="35470" y="32044"/>
                    </a:cubicBezTo>
                    <a:cubicBezTo>
                      <a:pt x="35488" y="31764"/>
                      <a:pt x="35383" y="31485"/>
                      <a:pt x="35173" y="31275"/>
                    </a:cubicBezTo>
                    <a:lnTo>
                      <a:pt x="6993" y="386"/>
                    </a:lnTo>
                    <a:cubicBezTo>
                      <a:pt x="6766" y="123"/>
                      <a:pt x="6451" y="1"/>
                      <a:pt x="6137" y="1"/>
                    </a:cubicBezTo>
                    <a:close/>
                  </a:path>
                </a:pathLst>
              </a:custGeom>
              <a:solidFill>
                <a:srgbClr val="517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4"/>
              <p:cNvSpPr/>
              <p:nvPr/>
            </p:nvSpPr>
            <p:spPr>
              <a:xfrm>
                <a:off x="4328231" y="1158270"/>
                <a:ext cx="1232935" cy="1303809"/>
              </a:xfrm>
              <a:custGeom>
                <a:avLst/>
                <a:gdLst/>
                <a:ahLst/>
                <a:cxnLst/>
                <a:rect l="l" t="t" r="r" b="b"/>
                <a:pathLst>
                  <a:path w="35419" h="37455" extrusionOk="0">
                    <a:moveTo>
                      <a:pt x="6116" y="1"/>
                    </a:moveTo>
                    <a:cubicBezTo>
                      <a:pt x="5872" y="1"/>
                      <a:pt x="5628" y="88"/>
                      <a:pt x="5438" y="262"/>
                    </a:cubicBezTo>
                    <a:lnTo>
                      <a:pt x="438" y="4824"/>
                    </a:lnTo>
                    <a:cubicBezTo>
                      <a:pt x="36" y="5191"/>
                      <a:pt x="1" y="5821"/>
                      <a:pt x="368" y="6240"/>
                    </a:cubicBezTo>
                    <a:lnTo>
                      <a:pt x="28565" y="37130"/>
                    </a:lnTo>
                    <a:cubicBezTo>
                      <a:pt x="28762" y="37344"/>
                      <a:pt x="29032" y="37454"/>
                      <a:pt x="29306" y="37454"/>
                    </a:cubicBezTo>
                    <a:cubicBezTo>
                      <a:pt x="29545" y="37454"/>
                      <a:pt x="29786" y="37371"/>
                      <a:pt x="29981" y="37200"/>
                    </a:cubicBezTo>
                    <a:lnTo>
                      <a:pt x="34981" y="32637"/>
                    </a:lnTo>
                    <a:cubicBezTo>
                      <a:pt x="35383" y="32270"/>
                      <a:pt x="35418" y="31623"/>
                      <a:pt x="35034" y="31221"/>
                    </a:cubicBezTo>
                    <a:lnTo>
                      <a:pt x="6854" y="331"/>
                    </a:lnTo>
                    <a:cubicBezTo>
                      <a:pt x="6660" y="110"/>
                      <a:pt x="6388" y="1"/>
                      <a:pt x="6116"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4"/>
              <p:cNvSpPr/>
              <p:nvPr/>
            </p:nvSpPr>
            <p:spPr>
              <a:xfrm>
                <a:off x="4347723" y="1156216"/>
                <a:ext cx="1205505" cy="1277875"/>
              </a:xfrm>
              <a:custGeom>
                <a:avLst/>
                <a:gdLst/>
                <a:ahLst/>
                <a:cxnLst/>
                <a:rect l="l" t="t" r="r" b="b"/>
                <a:pathLst>
                  <a:path w="34631" h="36710" extrusionOk="0">
                    <a:moveTo>
                      <a:pt x="5555" y="0"/>
                    </a:moveTo>
                    <a:cubicBezTo>
                      <a:pt x="5316" y="0"/>
                      <a:pt x="5074" y="88"/>
                      <a:pt x="4878" y="268"/>
                    </a:cubicBezTo>
                    <a:lnTo>
                      <a:pt x="437" y="4324"/>
                    </a:lnTo>
                    <a:cubicBezTo>
                      <a:pt x="18" y="4691"/>
                      <a:pt x="0" y="5338"/>
                      <a:pt x="367" y="5740"/>
                    </a:cubicBezTo>
                    <a:lnTo>
                      <a:pt x="28320" y="36384"/>
                    </a:lnTo>
                    <a:cubicBezTo>
                      <a:pt x="28526" y="36599"/>
                      <a:pt x="28801" y="36709"/>
                      <a:pt x="29076" y="36709"/>
                    </a:cubicBezTo>
                    <a:cubicBezTo>
                      <a:pt x="29317" y="36709"/>
                      <a:pt x="29558" y="36625"/>
                      <a:pt x="29754" y="36454"/>
                    </a:cubicBezTo>
                    <a:lnTo>
                      <a:pt x="34194" y="32399"/>
                    </a:lnTo>
                    <a:cubicBezTo>
                      <a:pt x="34596" y="32014"/>
                      <a:pt x="34631" y="31385"/>
                      <a:pt x="34264" y="30965"/>
                    </a:cubicBezTo>
                    <a:lnTo>
                      <a:pt x="6294" y="338"/>
                    </a:lnTo>
                    <a:cubicBezTo>
                      <a:pt x="6098" y="115"/>
                      <a:pt x="5828" y="0"/>
                      <a:pt x="5555" y="0"/>
                    </a:cubicBezTo>
                    <a:close/>
                  </a:path>
                </a:pathLst>
              </a:custGeom>
              <a:solidFill>
                <a:srgbClr val="F89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4"/>
              <p:cNvSpPr/>
              <p:nvPr/>
            </p:nvSpPr>
            <p:spPr>
              <a:xfrm>
                <a:off x="4346505" y="1150925"/>
                <a:ext cx="1207942" cy="1288283"/>
              </a:xfrm>
              <a:custGeom>
                <a:avLst/>
                <a:gdLst/>
                <a:ahLst/>
                <a:cxnLst/>
                <a:rect l="l" t="t" r="r" b="b"/>
                <a:pathLst>
                  <a:path w="34701" h="37009" extrusionOk="0">
                    <a:moveTo>
                      <a:pt x="5594" y="298"/>
                    </a:moveTo>
                    <a:cubicBezTo>
                      <a:pt x="5822" y="298"/>
                      <a:pt x="6049" y="403"/>
                      <a:pt x="6224" y="577"/>
                    </a:cubicBezTo>
                    <a:lnTo>
                      <a:pt x="34194" y="31222"/>
                    </a:lnTo>
                    <a:cubicBezTo>
                      <a:pt x="34334" y="31379"/>
                      <a:pt x="34404" y="31589"/>
                      <a:pt x="34404" y="31799"/>
                    </a:cubicBezTo>
                    <a:cubicBezTo>
                      <a:pt x="34404" y="32026"/>
                      <a:pt x="34316" y="32271"/>
                      <a:pt x="34124" y="32428"/>
                    </a:cubicBezTo>
                    <a:lnTo>
                      <a:pt x="29684" y="36501"/>
                    </a:lnTo>
                    <a:cubicBezTo>
                      <a:pt x="29526" y="36641"/>
                      <a:pt x="29317" y="36711"/>
                      <a:pt x="29107" y="36711"/>
                    </a:cubicBezTo>
                    <a:cubicBezTo>
                      <a:pt x="28880" y="36711"/>
                      <a:pt x="28635" y="36624"/>
                      <a:pt x="28478" y="36432"/>
                    </a:cubicBezTo>
                    <a:lnTo>
                      <a:pt x="507" y="5804"/>
                    </a:lnTo>
                    <a:cubicBezTo>
                      <a:pt x="368" y="5630"/>
                      <a:pt x="280" y="5420"/>
                      <a:pt x="280" y="5210"/>
                    </a:cubicBezTo>
                    <a:cubicBezTo>
                      <a:pt x="280" y="4983"/>
                      <a:pt x="385" y="4755"/>
                      <a:pt x="560" y="4581"/>
                    </a:cubicBezTo>
                    <a:lnTo>
                      <a:pt x="5018" y="525"/>
                    </a:lnTo>
                    <a:cubicBezTo>
                      <a:pt x="5175" y="368"/>
                      <a:pt x="5385" y="298"/>
                      <a:pt x="5594" y="298"/>
                    </a:cubicBezTo>
                    <a:close/>
                    <a:moveTo>
                      <a:pt x="5594" y="1"/>
                    </a:moveTo>
                    <a:cubicBezTo>
                      <a:pt x="5315" y="1"/>
                      <a:pt x="5035" y="105"/>
                      <a:pt x="4825" y="315"/>
                    </a:cubicBezTo>
                    <a:lnTo>
                      <a:pt x="368" y="4371"/>
                    </a:lnTo>
                    <a:cubicBezTo>
                      <a:pt x="123" y="4598"/>
                      <a:pt x="0" y="4913"/>
                      <a:pt x="0" y="5210"/>
                    </a:cubicBezTo>
                    <a:cubicBezTo>
                      <a:pt x="0" y="5490"/>
                      <a:pt x="88" y="5769"/>
                      <a:pt x="298" y="5997"/>
                    </a:cubicBezTo>
                    <a:lnTo>
                      <a:pt x="28250" y="36641"/>
                    </a:lnTo>
                    <a:cubicBezTo>
                      <a:pt x="28478" y="36886"/>
                      <a:pt x="28792" y="37008"/>
                      <a:pt x="29107" y="37008"/>
                    </a:cubicBezTo>
                    <a:cubicBezTo>
                      <a:pt x="29387" y="37008"/>
                      <a:pt x="29666" y="36904"/>
                      <a:pt x="29876" y="36711"/>
                    </a:cubicBezTo>
                    <a:lnTo>
                      <a:pt x="34334" y="32656"/>
                    </a:lnTo>
                    <a:cubicBezTo>
                      <a:pt x="34579" y="32428"/>
                      <a:pt x="34701" y="32114"/>
                      <a:pt x="34701" y="31799"/>
                    </a:cubicBezTo>
                    <a:cubicBezTo>
                      <a:pt x="34701" y="31519"/>
                      <a:pt x="34596" y="31240"/>
                      <a:pt x="34404" y="31030"/>
                    </a:cubicBezTo>
                    <a:lnTo>
                      <a:pt x="6434" y="385"/>
                    </a:lnTo>
                    <a:cubicBezTo>
                      <a:pt x="6206" y="140"/>
                      <a:pt x="5909" y="1"/>
                      <a:pt x="5594"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4"/>
              <p:cNvSpPr/>
              <p:nvPr/>
            </p:nvSpPr>
            <p:spPr>
              <a:xfrm>
                <a:off x="4477316" y="1267743"/>
                <a:ext cx="958493" cy="1049139"/>
              </a:xfrm>
              <a:custGeom>
                <a:avLst/>
                <a:gdLst/>
                <a:ahLst/>
                <a:cxnLst/>
                <a:rect l="l" t="t" r="r" b="b"/>
                <a:pathLst>
                  <a:path w="27535" h="30139" extrusionOk="0">
                    <a:moveTo>
                      <a:pt x="176" y="1"/>
                    </a:moveTo>
                    <a:lnTo>
                      <a:pt x="1" y="176"/>
                    </a:lnTo>
                    <a:lnTo>
                      <a:pt x="27342" y="30139"/>
                    </a:lnTo>
                    <a:lnTo>
                      <a:pt x="27534" y="29981"/>
                    </a:lnTo>
                    <a:lnTo>
                      <a:pt x="176" y="1"/>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4"/>
              <p:cNvSpPr/>
              <p:nvPr/>
            </p:nvSpPr>
            <p:spPr>
              <a:xfrm>
                <a:off x="5010378" y="1976069"/>
                <a:ext cx="75503" cy="70003"/>
              </a:xfrm>
              <a:custGeom>
                <a:avLst/>
                <a:gdLst/>
                <a:ahLst/>
                <a:cxnLst/>
                <a:rect l="l" t="t" r="r" b="b"/>
                <a:pathLst>
                  <a:path w="2169" h="2011" extrusionOk="0">
                    <a:moveTo>
                      <a:pt x="2011" y="0"/>
                    </a:moveTo>
                    <a:lnTo>
                      <a:pt x="1" y="1836"/>
                    </a:lnTo>
                    <a:lnTo>
                      <a:pt x="140" y="2011"/>
                    </a:lnTo>
                    <a:lnTo>
                      <a:pt x="2168" y="158"/>
                    </a:lnTo>
                    <a:lnTo>
                      <a:pt x="2011"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4"/>
              <p:cNvSpPr/>
              <p:nvPr/>
            </p:nvSpPr>
            <p:spPr>
              <a:xfrm>
                <a:off x="5052984" y="2055781"/>
                <a:ext cx="39579" cy="36551"/>
              </a:xfrm>
              <a:custGeom>
                <a:avLst/>
                <a:gdLst/>
                <a:ahLst/>
                <a:cxnLst/>
                <a:rect l="l" t="t" r="r" b="b"/>
                <a:pathLst>
                  <a:path w="1137" h="1050" extrusionOk="0">
                    <a:moveTo>
                      <a:pt x="997" y="0"/>
                    </a:moveTo>
                    <a:lnTo>
                      <a:pt x="0" y="892"/>
                    </a:lnTo>
                    <a:lnTo>
                      <a:pt x="158" y="1049"/>
                    </a:lnTo>
                    <a:lnTo>
                      <a:pt x="1137" y="158"/>
                    </a:lnTo>
                    <a:lnTo>
                      <a:pt x="997"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4"/>
              <p:cNvSpPr/>
              <p:nvPr/>
            </p:nvSpPr>
            <p:spPr>
              <a:xfrm>
                <a:off x="5074878" y="2079521"/>
                <a:ext cx="39579" cy="36516"/>
              </a:xfrm>
              <a:custGeom>
                <a:avLst/>
                <a:gdLst/>
                <a:ahLst/>
                <a:cxnLst/>
                <a:rect l="l" t="t" r="r" b="b"/>
                <a:pathLst>
                  <a:path w="1137" h="1049" extrusionOk="0">
                    <a:moveTo>
                      <a:pt x="980" y="0"/>
                    </a:moveTo>
                    <a:lnTo>
                      <a:pt x="1" y="892"/>
                    </a:lnTo>
                    <a:lnTo>
                      <a:pt x="140" y="1049"/>
                    </a:lnTo>
                    <a:lnTo>
                      <a:pt x="1137" y="157"/>
                    </a:lnTo>
                    <a:lnTo>
                      <a:pt x="980"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4"/>
              <p:cNvSpPr/>
              <p:nvPr/>
            </p:nvSpPr>
            <p:spPr>
              <a:xfrm>
                <a:off x="5096181" y="2103225"/>
                <a:ext cx="39579" cy="36551"/>
              </a:xfrm>
              <a:custGeom>
                <a:avLst/>
                <a:gdLst/>
                <a:ahLst/>
                <a:cxnLst/>
                <a:rect l="l" t="t" r="r" b="b"/>
                <a:pathLst>
                  <a:path w="1137" h="1050" extrusionOk="0">
                    <a:moveTo>
                      <a:pt x="997" y="1"/>
                    </a:moveTo>
                    <a:lnTo>
                      <a:pt x="0" y="892"/>
                    </a:lnTo>
                    <a:lnTo>
                      <a:pt x="158" y="1050"/>
                    </a:lnTo>
                    <a:lnTo>
                      <a:pt x="1137" y="158"/>
                    </a:lnTo>
                    <a:lnTo>
                      <a:pt x="997" y="1"/>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4"/>
              <p:cNvSpPr/>
              <p:nvPr/>
            </p:nvSpPr>
            <p:spPr>
              <a:xfrm>
                <a:off x="5118076" y="2094105"/>
                <a:ext cx="75503" cy="69411"/>
              </a:xfrm>
              <a:custGeom>
                <a:avLst/>
                <a:gdLst/>
                <a:ahLst/>
                <a:cxnLst/>
                <a:rect l="l" t="t" r="r" b="b"/>
                <a:pathLst>
                  <a:path w="2169" h="1994" extrusionOk="0">
                    <a:moveTo>
                      <a:pt x="2011" y="1"/>
                    </a:moveTo>
                    <a:lnTo>
                      <a:pt x="1" y="1836"/>
                    </a:lnTo>
                    <a:lnTo>
                      <a:pt x="141" y="1993"/>
                    </a:lnTo>
                    <a:lnTo>
                      <a:pt x="2168" y="158"/>
                    </a:lnTo>
                    <a:lnTo>
                      <a:pt x="2011" y="1"/>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4"/>
              <p:cNvSpPr/>
              <p:nvPr/>
            </p:nvSpPr>
            <p:spPr>
              <a:xfrm>
                <a:off x="5139379" y="2150078"/>
                <a:ext cx="38987" cy="36551"/>
              </a:xfrm>
              <a:custGeom>
                <a:avLst/>
                <a:gdLst/>
                <a:ahLst/>
                <a:cxnLst/>
                <a:rect l="l" t="t" r="r" b="b"/>
                <a:pathLst>
                  <a:path w="1120" h="1050" extrusionOk="0">
                    <a:moveTo>
                      <a:pt x="980" y="1"/>
                    </a:moveTo>
                    <a:lnTo>
                      <a:pt x="1" y="892"/>
                    </a:lnTo>
                    <a:lnTo>
                      <a:pt x="140" y="1050"/>
                    </a:lnTo>
                    <a:lnTo>
                      <a:pt x="1119" y="158"/>
                    </a:lnTo>
                    <a:lnTo>
                      <a:pt x="980" y="1"/>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4"/>
              <p:cNvSpPr/>
              <p:nvPr/>
            </p:nvSpPr>
            <p:spPr>
              <a:xfrm>
                <a:off x="5160682" y="2173818"/>
                <a:ext cx="39579" cy="36551"/>
              </a:xfrm>
              <a:custGeom>
                <a:avLst/>
                <a:gdLst/>
                <a:ahLst/>
                <a:cxnLst/>
                <a:rect l="l" t="t" r="r" b="b"/>
                <a:pathLst>
                  <a:path w="1137" h="1050" extrusionOk="0">
                    <a:moveTo>
                      <a:pt x="997" y="1"/>
                    </a:moveTo>
                    <a:lnTo>
                      <a:pt x="0" y="892"/>
                    </a:lnTo>
                    <a:lnTo>
                      <a:pt x="158" y="1049"/>
                    </a:lnTo>
                    <a:lnTo>
                      <a:pt x="1137" y="158"/>
                    </a:lnTo>
                    <a:lnTo>
                      <a:pt x="997" y="1"/>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4"/>
              <p:cNvSpPr/>
              <p:nvPr/>
            </p:nvSpPr>
            <p:spPr>
              <a:xfrm>
                <a:off x="5182577" y="2197557"/>
                <a:ext cx="39614" cy="36551"/>
              </a:xfrm>
              <a:custGeom>
                <a:avLst/>
                <a:gdLst/>
                <a:ahLst/>
                <a:cxnLst/>
                <a:rect l="l" t="t" r="r" b="b"/>
                <a:pathLst>
                  <a:path w="1138" h="1050" extrusionOk="0">
                    <a:moveTo>
                      <a:pt x="980" y="0"/>
                    </a:moveTo>
                    <a:lnTo>
                      <a:pt x="1" y="892"/>
                    </a:lnTo>
                    <a:lnTo>
                      <a:pt x="141" y="1049"/>
                    </a:lnTo>
                    <a:lnTo>
                      <a:pt x="1137" y="158"/>
                    </a:lnTo>
                    <a:lnTo>
                      <a:pt x="980"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4"/>
              <p:cNvSpPr/>
              <p:nvPr/>
            </p:nvSpPr>
            <p:spPr>
              <a:xfrm>
                <a:off x="5203879" y="2221297"/>
                <a:ext cx="39579" cy="36551"/>
              </a:xfrm>
              <a:custGeom>
                <a:avLst/>
                <a:gdLst/>
                <a:ahLst/>
                <a:cxnLst/>
                <a:rect l="l" t="t" r="r" b="b"/>
                <a:pathLst>
                  <a:path w="1137" h="1050" extrusionOk="0">
                    <a:moveTo>
                      <a:pt x="997" y="0"/>
                    </a:moveTo>
                    <a:lnTo>
                      <a:pt x="1" y="892"/>
                    </a:lnTo>
                    <a:lnTo>
                      <a:pt x="158" y="1049"/>
                    </a:lnTo>
                    <a:lnTo>
                      <a:pt x="1137" y="157"/>
                    </a:lnTo>
                    <a:lnTo>
                      <a:pt x="997"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4"/>
              <p:cNvSpPr/>
              <p:nvPr/>
            </p:nvSpPr>
            <p:spPr>
              <a:xfrm>
                <a:off x="5225774" y="2212142"/>
                <a:ext cx="75503" cy="69411"/>
              </a:xfrm>
              <a:custGeom>
                <a:avLst/>
                <a:gdLst/>
                <a:ahLst/>
                <a:cxnLst/>
                <a:rect l="l" t="t" r="r" b="b"/>
                <a:pathLst>
                  <a:path w="2169" h="1994" extrusionOk="0">
                    <a:moveTo>
                      <a:pt x="2011" y="1"/>
                    </a:moveTo>
                    <a:lnTo>
                      <a:pt x="1" y="1836"/>
                    </a:lnTo>
                    <a:lnTo>
                      <a:pt x="141" y="1994"/>
                    </a:lnTo>
                    <a:lnTo>
                      <a:pt x="2169" y="158"/>
                    </a:lnTo>
                    <a:lnTo>
                      <a:pt x="2011" y="1"/>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4"/>
              <p:cNvSpPr/>
              <p:nvPr/>
            </p:nvSpPr>
            <p:spPr>
              <a:xfrm>
                <a:off x="5247077" y="2268150"/>
                <a:ext cx="38987" cy="36551"/>
              </a:xfrm>
              <a:custGeom>
                <a:avLst/>
                <a:gdLst/>
                <a:ahLst/>
                <a:cxnLst/>
                <a:rect l="l" t="t" r="r" b="b"/>
                <a:pathLst>
                  <a:path w="1120" h="1050" extrusionOk="0">
                    <a:moveTo>
                      <a:pt x="980" y="0"/>
                    </a:moveTo>
                    <a:lnTo>
                      <a:pt x="1" y="892"/>
                    </a:lnTo>
                    <a:lnTo>
                      <a:pt x="141" y="1049"/>
                    </a:lnTo>
                    <a:lnTo>
                      <a:pt x="1120" y="158"/>
                    </a:lnTo>
                    <a:lnTo>
                      <a:pt x="980"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4"/>
              <p:cNvSpPr/>
              <p:nvPr/>
            </p:nvSpPr>
            <p:spPr>
              <a:xfrm>
                <a:off x="5235625" y="1969316"/>
                <a:ext cx="271448" cy="277610"/>
              </a:xfrm>
              <a:custGeom>
                <a:avLst/>
                <a:gdLst/>
                <a:ahLst/>
                <a:cxnLst/>
                <a:rect l="l" t="t" r="r" b="b"/>
                <a:pathLst>
                  <a:path w="7798" h="7975" extrusionOk="0">
                    <a:moveTo>
                      <a:pt x="446" y="0"/>
                    </a:moveTo>
                    <a:cubicBezTo>
                      <a:pt x="204" y="0"/>
                      <a:pt x="0" y="259"/>
                      <a:pt x="225" y="509"/>
                    </a:cubicBezTo>
                    <a:cubicBezTo>
                      <a:pt x="2393" y="3079"/>
                      <a:pt x="4683" y="5613"/>
                      <a:pt x="7182" y="7868"/>
                    </a:cubicBezTo>
                    <a:cubicBezTo>
                      <a:pt x="7265" y="7943"/>
                      <a:pt x="7345" y="7975"/>
                      <a:pt x="7416" y="7975"/>
                    </a:cubicBezTo>
                    <a:cubicBezTo>
                      <a:pt x="7660" y="7975"/>
                      <a:pt x="7797" y="7605"/>
                      <a:pt x="7567" y="7362"/>
                    </a:cubicBezTo>
                    <a:cubicBezTo>
                      <a:pt x="5225" y="5002"/>
                      <a:pt x="2900" y="2659"/>
                      <a:pt x="732" y="142"/>
                    </a:cubicBezTo>
                    <a:cubicBezTo>
                      <a:pt x="647" y="42"/>
                      <a:pt x="544" y="0"/>
                      <a:pt x="4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22" name="Google Shape;1622;p44"/>
          <p:cNvSpPr txBox="1"/>
          <p:nvPr/>
        </p:nvSpPr>
        <p:spPr>
          <a:xfrm>
            <a:off x="7740525" y="177050"/>
            <a:ext cx="1219200" cy="3165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300" dirty="0">
                <a:solidFill>
                  <a:schemeClr val="dk1"/>
                </a:solidFill>
                <a:latin typeface="Raleway SemiBold"/>
                <a:ea typeface="Raleway SemiBold"/>
                <a:cs typeface="Raleway SemiBold"/>
                <a:sym typeface="Raleway SemiBold"/>
              </a:rPr>
              <a:t>6TH GRADE</a:t>
            </a:r>
            <a:endParaRPr sz="1300" dirty="0">
              <a:solidFill>
                <a:schemeClr val="dk1"/>
              </a:solidFill>
              <a:latin typeface="Raleway SemiBold"/>
              <a:ea typeface="Raleway SemiBold"/>
              <a:cs typeface="Raleway SemiBold"/>
              <a:sym typeface="Raleway SemiBold"/>
            </a:endParaRPr>
          </a:p>
        </p:txBody>
      </p:sp>
      <p:pic>
        <p:nvPicPr>
          <p:cNvPr id="17" name="Picture 16">
            <a:extLst>
              <a:ext uri="{FF2B5EF4-FFF2-40B4-BE49-F238E27FC236}">
                <a16:creationId xmlns:a16="http://schemas.microsoft.com/office/drawing/2014/main" id="{56AA57CE-378D-4270-ADF5-1CB0AC6B716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16129" y1="61290" x2="16129" y2="61290"/>
                        <a14:foregroundMark x1="14516" y1="51613" x2="14516" y2="51613"/>
                        <a14:foregroundMark x1="16129" y1="29032" x2="16129" y2="29032"/>
                        <a14:foregroundMark x1="56452" y1="58065" x2="56452" y2="58065"/>
                        <a14:foregroundMark x1="75806" y1="54839" x2="75806" y2="54839"/>
                        <a14:foregroundMark x1="69355" y1="70968" x2="69355" y2="70968"/>
                        <a14:foregroundMark x1="80645" y1="70968" x2="80645" y2="70968"/>
                        <a14:foregroundMark x1="69355" y1="25806" x2="69355" y2="25806"/>
                        <a14:foregroundMark x1="66129" y1="19355" x2="66129" y2="19355"/>
                        <a14:foregroundMark x1="64516" y1="19355" x2="64516" y2="19355"/>
                        <a14:foregroundMark x1="75806" y1="22581" x2="75806" y2="22581"/>
                        <a14:foregroundMark x1="69355" y1="19355" x2="56452" y2="19355"/>
                        <a14:foregroundMark x1="72581" y1="29032" x2="74194" y2="19355"/>
                      </a14:backgroundRemoval>
                    </a14:imgEffect>
                  </a14:imgLayer>
                </a14:imgProps>
              </a:ext>
            </a:extLst>
          </a:blip>
          <a:stretch>
            <a:fillRect/>
          </a:stretch>
        </p:blipFill>
        <p:spPr>
          <a:xfrm>
            <a:off x="230926" y="1502466"/>
            <a:ext cx="864580" cy="432290"/>
          </a:xfrm>
          <a:prstGeom prst="rect">
            <a:avLst/>
          </a:prstGeom>
        </p:spPr>
      </p:pic>
      <p:sp>
        <p:nvSpPr>
          <p:cNvPr id="18" name="TextBox 17">
            <a:extLst>
              <a:ext uri="{FF2B5EF4-FFF2-40B4-BE49-F238E27FC236}">
                <a16:creationId xmlns:a16="http://schemas.microsoft.com/office/drawing/2014/main" id="{F9D8D1CF-F12A-4B64-A5E1-714FACB2A5D7}"/>
              </a:ext>
            </a:extLst>
          </p:cNvPr>
          <p:cNvSpPr txBox="1"/>
          <p:nvPr/>
        </p:nvSpPr>
        <p:spPr>
          <a:xfrm>
            <a:off x="1101985" y="1473091"/>
            <a:ext cx="4324350" cy="461665"/>
          </a:xfrm>
          <a:prstGeom prst="rect">
            <a:avLst/>
          </a:prstGeom>
          <a:noFill/>
        </p:spPr>
        <p:txBody>
          <a:bodyPr wrap="square" rtlCol="0">
            <a:spAutoFit/>
          </a:bodyPr>
          <a:lstStyle/>
          <a:p>
            <a:pPr algn="just"/>
            <a:r>
              <a:rPr lang="en-US" sz="2400" dirty="0" err="1"/>
              <a:t>Thực</a:t>
            </a:r>
            <a:r>
              <a:rPr lang="en-US" sz="2400" dirty="0"/>
              <a:t> </a:t>
            </a:r>
            <a:r>
              <a:rPr lang="en-US" sz="2400" dirty="0" err="1"/>
              <a:t>hiện</a:t>
            </a:r>
            <a:r>
              <a:rPr lang="en-US" sz="2400" dirty="0"/>
              <a:t> </a:t>
            </a:r>
            <a:r>
              <a:rPr lang="en-US" sz="2400" dirty="0" err="1"/>
              <a:t>các</a:t>
            </a:r>
            <a:r>
              <a:rPr lang="en-US" sz="2400" dirty="0"/>
              <a:t> </a:t>
            </a:r>
            <a:r>
              <a:rPr lang="en-US" sz="2400" dirty="0" err="1"/>
              <a:t>thao</a:t>
            </a:r>
            <a:r>
              <a:rPr lang="en-US" sz="2400" dirty="0"/>
              <a:t> </a:t>
            </a:r>
            <a:r>
              <a:rPr lang="en-US" sz="2400" dirty="0" err="1"/>
              <a:t>tác</a:t>
            </a:r>
            <a:r>
              <a:rPr lang="en-US" sz="2400" dirty="0"/>
              <a:t> </a:t>
            </a:r>
            <a:r>
              <a:rPr lang="en-US" sz="2400" dirty="0" err="1"/>
              <a:t>sau</a:t>
            </a:r>
            <a:r>
              <a:rPr lang="en-US" sz="2400" dirty="0"/>
              <a:t>:</a:t>
            </a:r>
            <a:endParaRPr lang="vi-VN" sz="2400" dirty="0"/>
          </a:p>
        </p:txBody>
      </p:sp>
      <p:sp>
        <p:nvSpPr>
          <p:cNvPr id="19" name="TextBox 18">
            <a:extLst>
              <a:ext uri="{FF2B5EF4-FFF2-40B4-BE49-F238E27FC236}">
                <a16:creationId xmlns:a16="http://schemas.microsoft.com/office/drawing/2014/main" id="{402D129C-47DD-4A7B-9C1F-D80BB6BC82E0}"/>
              </a:ext>
            </a:extLst>
          </p:cNvPr>
          <p:cNvSpPr txBox="1"/>
          <p:nvPr/>
        </p:nvSpPr>
        <p:spPr>
          <a:xfrm>
            <a:off x="1044897" y="1868394"/>
            <a:ext cx="7794303" cy="1381147"/>
          </a:xfrm>
          <a:prstGeom prst="rect">
            <a:avLst/>
          </a:prstGeom>
          <a:noFill/>
        </p:spPr>
        <p:txBody>
          <a:bodyPr wrap="square" rtlCol="0">
            <a:spAutoFit/>
          </a:bodyPr>
          <a:lstStyle/>
          <a:p>
            <a:pPr marL="342900" indent="-342900" algn="just">
              <a:lnSpc>
                <a:spcPct val="120000"/>
              </a:lnSpc>
              <a:buAutoNum type="alphaLcParenR"/>
            </a:pPr>
            <a:r>
              <a:rPr lang="en-US" sz="2400" dirty="0" err="1"/>
              <a:t>Vẽ</a:t>
            </a:r>
            <a:r>
              <a:rPr lang="en-US" sz="2400" dirty="0"/>
              <a:t> </a:t>
            </a:r>
            <a:r>
              <a:rPr lang="en-US" sz="2400" dirty="0" err="1"/>
              <a:t>một</a:t>
            </a:r>
            <a:r>
              <a:rPr lang="en-US" sz="2400" dirty="0"/>
              <a:t> </a:t>
            </a:r>
            <a:r>
              <a:rPr lang="en-US" sz="2400" dirty="0" err="1"/>
              <a:t>điểm</a:t>
            </a:r>
            <a:r>
              <a:rPr lang="en-US" sz="2400" dirty="0"/>
              <a:t> A;</a:t>
            </a:r>
          </a:p>
          <a:p>
            <a:pPr marL="342900" indent="-342900" algn="just">
              <a:lnSpc>
                <a:spcPct val="120000"/>
              </a:lnSpc>
              <a:buAutoNum type="alphaLcParenR"/>
            </a:pPr>
            <a:r>
              <a:rPr lang="en-US" sz="2400" dirty="0" err="1"/>
              <a:t>Đặt</a:t>
            </a:r>
            <a:r>
              <a:rPr lang="en-US" sz="2400" dirty="0"/>
              <a:t> </a:t>
            </a:r>
            <a:r>
              <a:rPr lang="en-US" sz="2400" dirty="0" err="1"/>
              <a:t>thước</a:t>
            </a:r>
            <a:r>
              <a:rPr lang="en-US" sz="2400" dirty="0"/>
              <a:t> </a:t>
            </a:r>
            <a:r>
              <a:rPr lang="en-US" sz="2400" dirty="0" err="1"/>
              <a:t>thẳng</a:t>
            </a:r>
            <a:r>
              <a:rPr lang="en-US" sz="2400" dirty="0"/>
              <a:t> </a:t>
            </a:r>
            <a:r>
              <a:rPr lang="en-US" sz="2400" dirty="0" err="1"/>
              <a:t>sao</a:t>
            </a:r>
            <a:r>
              <a:rPr lang="en-US" sz="2400" dirty="0"/>
              <a:t> </a:t>
            </a:r>
            <a:r>
              <a:rPr lang="en-US" sz="2400" dirty="0" err="1"/>
              <a:t>cho</a:t>
            </a:r>
            <a:r>
              <a:rPr lang="en-US" sz="2400" dirty="0"/>
              <a:t> </a:t>
            </a:r>
            <a:r>
              <a:rPr lang="en-US" sz="2400" dirty="0" err="1"/>
              <a:t>cạnh</a:t>
            </a:r>
            <a:r>
              <a:rPr lang="en-US" sz="2400" dirty="0"/>
              <a:t> </a:t>
            </a:r>
            <a:r>
              <a:rPr lang="en-US" sz="2400" dirty="0" err="1"/>
              <a:t>thước</a:t>
            </a:r>
            <a:r>
              <a:rPr lang="en-US" sz="2400" dirty="0"/>
              <a:t> </a:t>
            </a:r>
            <a:r>
              <a:rPr lang="en-US" sz="2400" dirty="0" err="1"/>
              <a:t>đi</a:t>
            </a:r>
            <a:r>
              <a:rPr lang="en-US" sz="2400" dirty="0"/>
              <a:t> qua </a:t>
            </a:r>
            <a:r>
              <a:rPr lang="en-US" sz="2400" dirty="0" err="1"/>
              <a:t>điểm</a:t>
            </a:r>
            <a:r>
              <a:rPr lang="en-US" sz="2400" dirty="0"/>
              <a:t> A. </a:t>
            </a:r>
            <a:r>
              <a:rPr lang="en-US" sz="2400" dirty="0" err="1"/>
              <a:t>Vạch</a:t>
            </a:r>
            <a:r>
              <a:rPr lang="en-US" sz="2400" dirty="0"/>
              <a:t> </a:t>
            </a:r>
            <a:r>
              <a:rPr lang="en-US" sz="2400" dirty="0" err="1"/>
              <a:t>nét</a:t>
            </a:r>
            <a:r>
              <a:rPr lang="en-US" sz="2400" dirty="0"/>
              <a:t> </a:t>
            </a:r>
            <a:r>
              <a:rPr lang="en-US" sz="2400" dirty="0" err="1"/>
              <a:t>thẳng</a:t>
            </a:r>
            <a:r>
              <a:rPr lang="en-US" sz="2400" dirty="0"/>
              <a:t> </a:t>
            </a:r>
            <a:r>
              <a:rPr lang="en-US" sz="2400" dirty="0" err="1"/>
              <a:t>theo</a:t>
            </a:r>
            <a:r>
              <a:rPr lang="en-US" sz="2400" dirty="0"/>
              <a:t> </a:t>
            </a:r>
            <a:r>
              <a:rPr lang="en-US" sz="2400" dirty="0" err="1"/>
              <a:t>cạnh</a:t>
            </a:r>
            <a:r>
              <a:rPr lang="en-US" sz="2400" dirty="0"/>
              <a:t> </a:t>
            </a:r>
            <a:r>
              <a:rPr lang="en-US" sz="2400" dirty="0" err="1"/>
              <a:t>thước</a:t>
            </a:r>
            <a:r>
              <a:rPr lang="en-US" sz="2400" dirty="0"/>
              <a:t>.</a:t>
            </a:r>
            <a:endParaRPr lang="vi-VN" sz="2400" dirty="0"/>
          </a:p>
        </p:txBody>
      </p:sp>
      <p:pic>
        <p:nvPicPr>
          <p:cNvPr id="193" name="Picture 165">
            <a:extLst>
              <a:ext uri="{FF2B5EF4-FFF2-40B4-BE49-F238E27FC236}">
                <a16:creationId xmlns:a16="http://schemas.microsoft.com/office/drawing/2014/main" id="{712AAB75-5AA0-4FB1-B3D0-EF203EA1D3CA}"/>
              </a:ext>
            </a:extLst>
          </p:cNvPr>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5035233">
            <a:off x="2352873" y="2283744"/>
            <a:ext cx="1087365" cy="1929008"/>
          </a:xfrm>
          <a:prstGeom prst="rect">
            <a:avLst/>
          </a:prstGeom>
          <a:noFill/>
        </p:spPr>
      </p:pic>
      <p:pic>
        <p:nvPicPr>
          <p:cNvPr id="194" name="Picture 166">
            <a:extLst>
              <a:ext uri="{FF2B5EF4-FFF2-40B4-BE49-F238E27FC236}">
                <a16:creationId xmlns:a16="http://schemas.microsoft.com/office/drawing/2014/main" id="{F9AD78B7-78F6-4EB5-9B18-D0AD8D190AAD}"/>
              </a:ext>
            </a:extLst>
          </p:cNvPr>
          <p:cNvPicPr>
            <a:picLocks noChangeAspect="1" noChangeArrowheads="1"/>
          </p:cNvPicPr>
          <p:nvPr/>
        </p:nvPicPr>
        <p:blipFill>
          <a:blip r:embed="rId6"/>
          <a:srcRect/>
          <a:stretch>
            <a:fillRect/>
          </a:stretch>
        </p:blipFill>
        <p:spPr bwMode="auto">
          <a:xfrm>
            <a:off x="1403597" y="3863035"/>
            <a:ext cx="6217920" cy="1092519"/>
          </a:xfrm>
          <a:prstGeom prst="rect">
            <a:avLst/>
          </a:prstGeom>
          <a:solidFill>
            <a:srgbClr val="FFFFFF">
              <a:alpha val="19000"/>
            </a:srgbClr>
          </a:solidFill>
        </p:spPr>
      </p:pic>
      <p:cxnSp>
        <p:nvCxnSpPr>
          <p:cNvPr id="195" name="Straight Connector 194">
            <a:extLst>
              <a:ext uri="{FF2B5EF4-FFF2-40B4-BE49-F238E27FC236}">
                <a16:creationId xmlns:a16="http://schemas.microsoft.com/office/drawing/2014/main" id="{1159E6B2-E8CE-4763-8DAE-5704ED606B7D}"/>
              </a:ext>
            </a:extLst>
          </p:cNvPr>
          <p:cNvCxnSpPr/>
          <p:nvPr/>
        </p:nvCxnSpPr>
        <p:spPr>
          <a:xfrm>
            <a:off x="1976528" y="3891021"/>
            <a:ext cx="4927600" cy="0"/>
          </a:xfrm>
          <a:prstGeom prst="line">
            <a:avLst/>
          </a:prstGeom>
          <a:ln w="38100">
            <a:solidFill>
              <a:schemeClr val="accent4">
                <a:lumMod val="25000"/>
              </a:schemeClr>
            </a:solidFill>
          </a:ln>
        </p:spPr>
        <p:style>
          <a:lnRef idx="1">
            <a:schemeClr val="dk1"/>
          </a:lnRef>
          <a:fillRef idx="0">
            <a:schemeClr val="dk1"/>
          </a:fillRef>
          <a:effectRef idx="0">
            <a:schemeClr val="dk1"/>
          </a:effectRef>
          <a:fontRef idx="minor">
            <a:schemeClr val="tx1"/>
          </a:fontRef>
        </p:style>
      </p:cxnSp>
      <p:sp>
        <p:nvSpPr>
          <p:cNvPr id="192" name="Oval 191">
            <a:extLst>
              <a:ext uri="{FF2B5EF4-FFF2-40B4-BE49-F238E27FC236}">
                <a16:creationId xmlns:a16="http://schemas.microsoft.com/office/drawing/2014/main" id="{6771C2C7-5ABA-4A97-9117-DA8B531D64C6}"/>
              </a:ext>
            </a:extLst>
          </p:cNvPr>
          <p:cNvSpPr/>
          <p:nvPr/>
        </p:nvSpPr>
        <p:spPr>
          <a:xfrm>
            <a:off x="4030567" y="3839159"/>
            <a:ext cx="73152" cy="731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6" name="TextBox 195">
            <a:extLst>
              <a:ext uri="{FF2B5EF4-FFF2-40B4-BE49-F238E27FC236}">
                <a16:creationId xmlns:a16="http://schemas.microsoft.com/office/drawing/2014/main" id="{3F892D87-082A-4ECC-886A-76ADB0842387}"/>
              </a:ext>
            </a:extLst>
          </p:cNvPr>
          <p:cNvSpPr txBox="1"/>
          <p:nvPr/>
        </p:nvSpPr>
        <p:spPr>
          <a:xfrm>
            <a:off x="4119467" y="3261596"/>
            <a:ext cx="512908" cy="461665"/>
          </a:xfrm>
          <a:prstGeom prst="rect">
            <a:avLst/>
          </a:prstGeom>
          <a:noFill/>
        </p:spPr>
        <p:txBody>
          <a:bodyPr wrap="square" rtlCol="0">
            <a:spAutoFit/>
          </a:bodyPr>
          <a:lstStyle/>
          <a:p>
            <a:r>
              <a:rPr lang="en-US" sz="2400" dirty="0">
                <a:solidFill>
                  <a:schemeClr val="accent4">
                    <a:lumMod val="10000"/>
                  </a:schemeClr>
                </a:solidFill>
              </a:rPr>
              <a:t>A</a:t>
            </a:r>
            <a:endParaRPr lang="vi-VN" sz="2400" dirty="0">
              <a:solidFill>
                <a:schemeClr val="accent4">
                  <a:lumMod val="1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randombar(horizontal)">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16" dur="500"/>
                                        <p:tgtEl>
                                          <p:spTgt spid="1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9">
                                            <p:txEl>
                                              <p:pRg st="1" end="1"/>
                                            </p:txEl>
                                          </p:spTgt>
                                        </p:tgtEl>
                                        <p:attrNameLst>
                                          <p:attrName>style.visibility</p:attrName>
                                        </p:attrNameLst>
                                      </p:cBhvr>
                                      <p:to>
                                        <p:strVal val="visible"/>
                                      </p:to>
                                    </p:set>
                                    <p:animEffect transition="in" filter="randombar(horizontal)">
                                      <p:cBhvr>
                                        <p:cTn id="21" dur="500"/>
                                        <p:tgtEl>
                                          <p:spTgt spid="1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92"/>
                                        </p:tgtEl>
                                        <p:attrNameLst>
                                          <p:attrName>style.visibility</p:attrName>
                                        </p:attrNameLst>
                                      </p:cBhvr>
                                      <p:to>
                                        <p:strVal val="visible"/>
                                      </p:to>
                                    </p:set>
                                    <p:animEffect transition="in" filter="randombar(horizontal)">
                                      <p:cBhvr>
                                        <p:cTn id="26" dur="500"/>
                                        <p:tgtEl>
                                          <p:spTgt spid="192"/>
                                        </p:tgtEl>
                                      </p:cBhvr>
                                    </p:animEffect>
                                  </p:childTnLst>
                                </p:cTn>
                              </p:par>
                            </p:childTnLst>
                          </p:cTn>
                        </p:par>
                        <p:par>
                          <p:cTn id="27" fill="hold">
                            <p:stCondLst>
                              <p:cond delay="500"/>
                            </p:stCondLst>
                            <p:childTnLst>
                              <p:par>
                                <p:cTn id="28" presetID="14" presetClass="entr" presetSubtype="10" fill="hold" grpId="0" nodeType="afterEffect">
                                  <p:stCondLst>
                                    <p:cond delay="0"/>
                                  </p:stCondLst>
                                  <p:childTnLst>
                                    <p:set>
                                      <p:cBhvr>
                                        <p:cTn id="29" dur="1" fill="hold">
                                          <p:stCondLst>
                                            <p:cond delay="0"/>
                                          </p:stCondLst>
                                        </p:cTn>
                                        <p:tgtEl>
                                          <p:spTgt spid="196"/>
                                        </p:tgtEl>
                                        <p:attrNameLst>
                                          <p:attrName>style.visibility</p:attrName>
                                        </p:attrNameLst>
                                      </p:cBhvr>
                                      <p:to>
                                        <p:strVal val="visible"/>
                                      </p:to>
                                    </p:set>
                                    <p:animEffect transition="in" filter="randombar(horizontal)">
                                      <p:cBhvr>
                                        <p:cTn id="30" dur="500"/>
                                        <p:tgtEl>
                                          <p:spTgt spid="19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94"/>
                                        </p:tgtEl>
                                        <p:attrNameLst>
                                          <p:attrName>style.visibility</p:attrName>
                                        </p:attrNameLst>
                                      </p:cBhvr>
                                      <p:to>
                                        <p:strVal val="visible"/>
                                      </p:to>
                                    </p:set>
                                    <p:anim calcmode="lin" valueType="num">
                                      <p:cBhvr additive="base">
                                        <p:cTn id="35" dur="1000" fill="hold"/>
                                        <p:tgtEl>
                                          <p:spTgt spid="194"/>
                                        </p:tgtEl>
                                        <p:attrNameLst>
                                          <p:attrName>ppt_x</p:attrName>
                                        </p:attrNameLst>
                                      </p:cBhvr>
                                      <p:tavLst>
                                        <p:tav tm="0">
                                          <p:val>
                                            <p:strVal val="#ppt_x"/>
                                          </p:val>
                                        </p:tav>
                                        <p:tav tm="100000">
                                          <p:val>
                                            <p:strVal val="#ppt_x"/>
                                          </p:val>
                                        </p:tav>
                                      </p:tavLst>
                                    </p:anim>
                                    <p:anim calcmode="lin" valueType="num">
                                      <p:cBhvr additive="base">
                                        <p:cTn id="36" dur="1000" fill="hold"/>
                                        <p:tgtEl>
                                          <p:spTgt spid="19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1000" fill="hold"/>
                                        <p:tgtEl>
                                          <p:spTgt spid="193"/>
                                        </p:tgtEl>
                                        <p:attrNameLst>
                                          <p:attrName>ppt_x</p:attrName>
                                        </p:attrNameLst>
                                      </p:cBhvr>
                                      <p:tavLst>
                                        <p:tav tm="0">
                                          <p:val>
                                            <p:strVal val="#ppt_x"/>
                                          </p:val>
                                        </p:tav>
                                        <p:tav tm="100000">
                                          <p:val>
                                            <p:strVal val="#ppt_x"/>
                                          </p:val>
                                        </p:tav>
                                      </p:tavLst>
                                    </p:anim>
                                    <p:anim calcmode="lin" valueType="num">
                                      <p:cBhvr additive="base">
                                        <p:cTn id="40" dur="1000" fill="hold"/>
                                        <p:tgtEl>
                                          <p:spTgt spid="19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nodeType="clickEffect">
                                  <p:stCondLst>
                                    <p:cond delay="0"/>
                                  </p:stCondLst>
                                  <p:childTnLst>
                                    <p:animMotion origin="layout" path="M 3.33333E-6 -1.48148E-6 L 0.54027 -1.48148E-6 " pathEditMode="relative" rAng="0" ptsTypes="AA">
                                      <p:cBhvr>
                                        <p:cTn id="44" dur="2000" fill="hold"/>
                                        <p:tgtEl>
                                          <p:spTgt spid="193"/>
                                        </p:tgtEl>
                                        <p:attrNameLst>
                                          <p:attrName>ppt_x</p:attrName>
                                          <p:attrName>ppt_y</p:attrName>
                                        </p:attrNameLst>
                                      </p:cBhvr>
                                      <p:rCtr x="27014" y="0"/>
                                    </p:animMotion>
                                  </p:childTnLst>
                                </p:cTn>
                              </p:par>
                              <p:par>
                                <p:cTn id="45" presetID="22" presetClass="entr" presetSubtype="8" fill="hold" nodeType="withEffect">
                                  <p:stCondLst>
                                    <p:cond delay="0"/>
                                  </p:stCondLst>
                                  <p:childTnLst>
                                    <p:set>
                                      <p:cBhvr>
                                        <p:cTn id="46" dur="1" fill="hold">
                                          <p:stCondLst>
                                            <p:cond delay="0"/>
                                          </p:stCondLst>
                                        </p:cTn>
                                        <p:tgtEl>
                                          <p:spTgt spid="195"/>
                                        </p:tgtEl>
                                        <p:attrNameLst>
                                          <p:attrName>style.visibility</p:attrName>
                                        </p:attrNameLst>
                                      </p:cBhvr>
                                      <p:to>
                                        <p:strVal val="visible"/>
                                      </p:to>
                                    </p:set>
                                    <p:animEffect transition="in" filter="wipe(left)">
                                      <p:cBhvr>
                                        <p:cTn id="47" dur="2000"/>
                                        <p:tgtEl>
                                          <p:spTgt spid="195"/>
                                        </p:tgtEl>
                                      </p:cBhvr>
                                    </p:animEffect>
                                  </p:childTnLst>
                                </p:cTn>
                              </p:par>
                            </p:childTnLst>
                          </p:cTn>
                        </p:par>
                        <p:par>
                          <p:cTn id="48" fill="hold">
                            <p:stCondLst>
                              <p:cond delay="2000"/>
                            </p:stCondLst>
                            <p:childTnLst>
                              <p:par>
                                <p:cTn id="49" presetID="14" presetClass="exit" presetSubtype="10" fill="hold" nodeType="afterEffect">
                                  <p:stCondLst>
                                    <p:cond delay="0"/>
                                  </p:stCondLst>
                                  <p:childTnLst>
                                    <p:animEffect transition="out" filter="randombar(horizontal)">
                                      <p:cBhvr>
                                        <p:cTn id="50" dur="500"/>
                                        <p:tgtEl>
                                          <p:spTgt spid="194"/>
                                        </p:tgtEl>
                                      </p:cBhvr>
                                    </p:animEffect>
                                    <p:set>
                                      <p:cBhvr>
                                        <p:cTn id="51" dur="1" fill="hold">
                                          <p:stCondLst>
                                            <p:cond delay="499"/>
                                          </p:stCondLst>
                                        </p:cTn>
                                        <p:tgtEl>
                                          <p:spTgt spid="194"/>
                                        </p:tgtEl>
                                        <p:attrNameLst>
                                          <p:attrName>style.visibility</p:attrName>
                                        </p:attrNameLst>
                                      </p:cBhvr>
                                      <p:to>
                                        <p:strVal val="hidden"/>
                                      </p:to>
                                    </p:set>
                                  </p:childTnLst>
                                </p:cTn>
                              </p:par>
                            </p:childTnLst>
                          </p:cTn>
                        </p:par>
                        <p:par>
                          <p:cTn id="52" fill="hold">
                            <p:stCondLst>
                              <p:cond delay="2500"/>
                            </p:stCondLst>
                            <p:childTnLst>
                              <p:par>
                                <p:cTn id="53" presetID="14" presetClass="exit" presetSubtype="10" fill="hold" nodeType="afterEffect">
                                  <p:stCondLst>
                                    <p:cond delay="0"/>
                                  </p:stCondLst>
                                  <p:childTnLst>
                                    <p:animEffect transition="out" filter="randombar(horizontal)">
                                      <p:cBhvr>
                                        <p:cTn id="54" dur="500"/>
                                        <p:tgtEl>
                                          <p:spTgt spid="193"/>
                                        </p:tgtEl>
                                      </p:cBhvr>
                                    </p:animEffect>
                                    <p:set>
                                      <p:cBhvr>
                                        <p:cTn id="55" dur="1" fill="hold">
                                          <p:stCondLst>
                                            <p:cond delay="499"/>
                                          </p:stCondLst>
                                        </p:cTn>
                                        <p:tgtEl>
                                          <p:spTgt spid="1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build="allAtOnce"/>
      <p:bldP spid="192" grpId="0" animBg="1"/>
      <p:bldP spid="19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67E91CD-23A4-4B5A-814F-4A0F0E10982F}"/>
              </a:ext>
            </a:extLst>
          </p:cNvPr>
          <p:cNvGrpSpPr/>
          <p:nvPr/>
        </p:nvGrpSpPr>
        <p:grpSpPr>
          <a:xfrm>
            <a:off x="405478" y="260315"/>
            <a:ext cx="8573422" cy="2698769"/>
            <a:chOff x="1627666" y="2571750"/>
            <a:chExt cx="6799817" cy="1974989"/>
          </a:xfrm>
        </p:grpSpPr>
        <p:sp>
          <p:nvSpPr>
            <p:cNvPr id="8" name="Freeform 3">
              <a:extLst>
                <a:ext uri="{FF2B5EF4-FFF2-40B4-BE49-F238E27FC236}">
                  <a16:creationId xmlns:a16="http://schemas.microsoft.com/office/drawing/2014/main" id="{AC5B62DC-B906-42F4-9122-36CA4EE979D1}"/>
                </a:ext>
              </a:extLst>
            </p:cNvPr>
            <p:cNvSpPr/>
            <p:nvPr/>
          </p:nvSpPr>
          <p:spPr>
            <a:xfrm>
              <a:off x="1627666" y="2571750"/>
              <a:ext cx="6799817" cy="1974989"/>
            </a:xfrm>
            <a:custGeom>
              <a:avLst/>
              <a:gdLst/>
              <a:ahLst/>
              <a:cxnLst/>
              <a:rect l="l" t="t" r="r" b="b"/>
              <a:pathLst>
                <a:path w="2063458" h="2203873">
                  <a:moveTo>
                    <a:pt x="0" y="0"/>
                  </a:moveTo>
                  <a:lnTo>
                    <a:pt x="2063458" y="0"/>
                  </a:lnTo>
                  <a:lnTo>
                    <a:pt x="2063458" y="2203873"/>
                  </a:lnTo>
                  <a:lnTo>
                    <a:pt x="0" y="2203873"/>
                  </a:lnTo>
                  <a:close/>
                </a:path>
              </a:pathLst>
            </a:custGeom>
            <a:solidFill>
              <a:srgbClr val="CCFF99"/>
            </a:solidFill>
          </p:spPr>
          <p:txBody>
            <a:bodyPr/>
            <a:lstStyle/>
            <a:p>
              <a:pPr marL="0" marR="0" algn="ctr">
                <a:lnSpc>
                  <a:spcPct val="135000"/>
                </a:lnSpc>
                <a:spcBef>
                  <a:spcPts val="600"/>
                </a:spcBef>
                <a:spcAft>
                  <a:spcPts val="600"/>
                </a:spcAft>
              </a:pPr>
              <a:r>
                <a:rPr lang="en-US" sz="2000" dirty="0">
                  <a:solidFill>
                    <a:schemeClr val="tx2"/>
                  </a:solidFill>
                  <a:effectLst/>
                  <a:latin typeface="+mj-lt"/>
                  <a:ea typeface="Times New Roman" panose="02020603050405020304" pitchFamily="18" charset="0"/>
                </a:rPr>
                <a:t>           </a:t>
              </a:r>
              <a:endParaRPr lang="en-US" sz="2000" b="1" dirty="0">
                <a:solidFill>
                  <a:schemeClr val="tx2"/>
                </a:solidFill>
                <a:effectLst/>
                <a:latin typeface="+mj-lt"/>
                <a:ea typeface="Calibri" panose="020F0502020204030204" pitchFamily="34" charset="0"/>
              </a:endParaRPr>
            </a:p>
          </p:txBody>
        </p:sp>
        <p:pic>
          <p:nvPicPr>
            <p:cNvPr id="9" name="Picture 8">
              <a:extLst>
                <a:ext uri="{FF2B5EF4-FFF2-40B4-BE49-F238E27FC236}">
                  <a16:creationId xmlns:a16="http://schemas.microsoft.com/office/drawing/2014/main" id="{A820797C-43EE-4CD0-B5DA-EC996517E3D7}"/>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400000"/>
                      </a14:imgEffect>
                    </a14:imgLayer>
                  </a14:imgProps>
                </a:ext>
              </a:extLst>
            </a:blip>
            <a:stretch>
              <a:fillRect/>
            </a:stretch>
          </p:blipFill>
          <p:spPr>
            <a:xfrm>
              <a:off x="1627666" y="2571750"/>
              <a:ext cx="542327" cy="497183"/>
            </a:xfrm>
            <a:prstGeom prst="rect">
              <a:avLst/>
            </a:prstGeom>
          </p:spPr>
        </p:pic>
      </p:grpSp>
      <p:sp>
        <p:nvSpPr>
          <p:cNvPr id="10" name="TextBox 9">
            <a:extLst>
              <a:ext uri="{FF2B5EF4-FFF2-40B4-BE49-F238E27FC236}">
                <a16:creationId xmlns:a16="http://schemas.microsoft.com/office/drawing/2014/main" id="{C6EE4A19-11FC-4A16-890D-7F2A252257DF}"/>
              </a:ext>
            </a:extLst>
          </p:cNvPr>
          <p:cNvSpPr txBox="1"/>
          <p:nvPr/>
        </p:nvSpPr>
        <p:spPr>
          <a:xfrm>
            <a:off x="1088619" y="352736"/>
            <a:ext cx="7800511" cy="494046"/>
          </a:xfrm>
          <a:prstGeom prst="rect">
            <a:avLst/>
          </a:prstGeom>
          <a:noFill/>
        </p:spPr>
        <p:txBody>
          <a:bodyPr wrap="square" rtlCol="0">
            <a:spAutoFit/>
          </a:bodyPr>
          <a:lstStyle/>
          <a:p>
            <a:pPr algn="just">
              <a:lnSpc>
                <a:spcPct val="120000"/>
              </a:lnSpc>
            </a:pPr>
            <a:r>
              <a:rPr lang="en-US" sz="2400" dirty="0" err="1"/>
              <a:t>Điểm</a:t>
            </a:r>
            <a:r>
              <a:rPr lang="en-US" sz="2400" dirty="0"/>
              <a:t> </a:t>
            </a:r>
            <a:r>
              <a:rPr lang="en-US" sz="2400" i="1" dirty="0"/>
              <a:t>A </a:t>
            </a:r>
            <a:r>
              <a:rPr lang="en-US" sz="2400" i="1" dirty="0" err="1"/>
              <a:t>thuộc</a:t>
            </a:r>
            <a:r>
              <a:rPr lang="en-US" sz="2400" dirty="0"/>
              <a:t> </a:t>
            </a:r>
            <a:r>
              <a:rPr lang="en-US" sz="2400" dirty="0" err="1"/>
              <a:t>đường</a:t>
            </a:r>
            <a:r>
              <a:rPr lang="en-US" sz="2400" dirty="0"/>
              <a:t> </a:t>
            </a:r>
            <a:r>
              <a:rPr lang="en-US" sz="2400" dirty="0" err="1"/>
              <a:t>thẳng</a:t>
            </a:r>
            <a:r>
              <a:rPr lang="en-US" sz="2400" dirty="0"/>
              <a:t> </a:t>
            </a:r>
            <a:r>
              <a:rPr lang="en-US" sz="2400" i="1" dirty="0"/>
              <a:t>d</a:t>
            </a:r>
            <a:r>
              <a:rPr lang="en-US" sz="2400" dirty="0"/>
              <a:t> </a:t>
            </a:r>
            <a:r>
              <a:rPr lang="en-US" sz="2400" dirty="0" err="1"/>
              <a:t>và</a:t>
            </a:r>
            <a:r>
              <a:rPr lang="en-US" sz="2400" dirty="0"/>
              <a:t> </a:t>
            </a:r>
            <a:r>
              <a:rPr lang="en-US" sz="2400" dirty="0" err="1"/>
              <a:t>được</a:t>
            </a:r>
            <a:r>
              <a:rPr lang="en-US" sz="2400" dirty="0"/>
              <a:t> </a:t>
            </a:r>
            <a:r>
              <a:rPr lang="en-US" sz="2400" dirty="0" err="1"/>
              <a:t>kí</a:t>
            </a:r>
            <a:r>
              <a:rPr lang="en-US" sz="2400" dirty="0"/>
              <a:t> </a:t>
            </a:r>
            <a:r>
              <a:rPr lang="en-US" sz="2400" dirty="0" err="1"/>
              <a:t>hiệu</a:t>
            </a:r>
            <a:r>
              <a:rPr lang="en-US" sz="2400" dirty="0"/>
              <a:t> </a:t>
            </a:r>
            <a:r>
              <a:rPr lang="en-US" sz="2400" dirty="0" err="1"/>
              <a:t>là</a:t>
            </a:r>
            <a:r>
              <a:rPr lang="en-US" sz="2400" dirty="0"/>
              <a:t>: </a:t>
            </a:r>
            <a:r>
              <a:rPr lang="en-US" sz="2400" b="1" dirty="0"/>
              <a:t>A </a:t>
            </a:r>
            <a:r>
              <a:rPr lang="en-US" sz="2400" b="1" dirty="0">
                <a:sym typeface="Symbol" panose="05050102010706020507" pitchFamily="18" charset="2"/>
              </a:rPr>
              <a:t></a:t>
            </a:r>
            <a:r>
              <a:rPr lang="en-US" sz="2400" b="1" dirty="0"/>
              <a:t> </a:t>
            </a:r>
            <a:r>
              <a:rPr lang="en-US" sz="2400" b="1" i="1" dirty="0"/>
              <a:t>d.</a:t>
            </a:r>
            <a:endParaRPr lang="en-US" sz="2400" b="1" dirty="0"/>
          </a:p>
        </p:txBody>
      </p:sp>
      <p:sp>
        <p:nvSpPr>
          <p:cNvPr id="11" name="TextBox 10">
            <a:extLst>
              <a:ext uri="{FF2B5EF4-FFF2-40B4-BE49-F238E27FC236}">
                <a16:creationId xmlns:a16="http://schemas.microsoft.com/office/drawing/2014/main" id="{71EE972B-21EA-4194-A108-6485BEAE1EE3}"/>
              </a:ext>
            </a:extLst>
          </p:cNvPr>
          <p:cNvSpPr txBox="1"/>
          <p:nvPr/>
        </p:nvSpPr>
        <p:spPr>
          <a:xfrm>
            <a:off x="1088618" y="901309"/>
            <a:ext cx="7649903" cy="937244"/>
          </a:xfrm>
          <a:prstGeom prst="rect">
            <a:avLst/>
          </a:prstGeom>
          <a:noFill/>
        </p:spPr>
        <p:txBody>
          <a:bodyPr wrap="square" rtlCol="0">
            <a:spAutoFit/>
          </a:bodyPr>
          <a:lstStyle/>
          <a:p>
            <a:pPr algn="just">
              <a:lnSpc>
                <a:spcPct val="120000"/>
              </a:lnSpc>
            </a:pPr>
            <a:r>
              <a:rPr lang="en-US" sz="2400" dirty="0" err="1"/>
              <a:t>Điểm</a:t>
            </a:r>
            <a:r>
              <a:rPr lang="en-US" sz="2400" dirty="0"/>
              <a:t> </a:t>
            </a:r>
            <a:r>
              <a:rPr lang="en-US" sz="2400" i="1" dirty="0"/>
              <a:t>B </a:t>
            </a:r>
            <a:r>
              <a:rPr lang="en-US" sz="2400" i="1" dirty="0" err="1"/>
              <a:t>không</a:t>
            </a:r>
            <a:r>
              <a:rPr lang="en-US" sz="2400" i="1" dirty="0"/>
              <a:t> </a:t>
            </a:r>
            <a:r>
              <a:rPr lang="en-US" sz="2400" i="1" dirty="0" err="1"/>
              <a:t>thuộc</a:t>
            </a:r>
            <a:r>
              <a:rPr lang="en-US" sz="2400" dirty="0"/>
              <a:t> </a:t>
            </a:r>
            <a:r>
              <a:rPr lang="en-US" sz="2400" dirty="0" err="1"/>
              <a:t>đường</a:t>
            </a:r>
            <a:r>
              <a:rPr lang="en-US" sz="2400" dirty="0"/>
              <a:t> </a:t>
            </a:r>
            <a:r>
              <a:rPr lang="en-US" sz="2400" dirty="0" err="1"/>
              <a:t>thẳng</a:t>
            </a:r>
            <a:r>
              <a:rPr lang="en-US" sz="2400" dirty="0"/>
              <a:t> </a:t>
            </a:r>
            <a:r>
              <a:rPr lang="en-US" sz="2400" i="1" dirty="0"/>
              <a:t>d</a:t>
            </a:r>
            <a:r>
              <a:rPr lang="en-US" sz="2400" dirty="0"/>
              <a:t> </a:t>
            </a:r>
            <a:r>
              <a:rPr lang="en-US" sz="2400" dirty="0" err="1"/>
              <a:t>và</a:t>
            </a:r>
            <a:r>
              <a:rPr lang="en-US" sz="2400" dirty="0"/>
              <a:t> </a:t>
            </a:r>
            <a:r>
              <a:rPr lang="en-US" sz="2400" dirty="0" err="1"/>
              <a:t>được</a:t>
            </a:r>
            <a:r>
              <a:rPr lang="en-US" sz="2400" dirty="0"/>
              <a:t> </a:t>
            </a:r>
            <a:r>
              <a:rPr lang="en-US" sz="2400" dirty="0" err="1"/>
              <a:t>kí</a:t>
            </a:r>
            <a:r>
              <a:rPr lang="en-US" sz="2400" dirty="0"/>
              <a:t> </a:t>
            </a:r>
            <a:r>
              <a:rPr lang="en-US" sz="2400" dirty="0" err="1"/>
              <a:t>hiệu</a:t>
            </a:r>
            <a:r>
              <a:rPr lang="en-US" sz="2400" dirty="0"/>
              <a:t> </a:t>
            </a:r>
            <a:r>
              <a:rPr lang="en-US" sz="2400" dirty="0" err="1"/>
              <a:t>là</a:t>
            </a:r>
            <a:r>
              <a:rPr lang="en-US" sz="2400" dirty="0"/>
              <a:t>: </a:t>
            </a:r>
            <a:r>
              <a:rPr lang="en-US" sz="2400" b="1" i="1" dirty="0"/>
              <a:t>B </a:t>
            </a:r>
            <a:r>
              <a:rPr lang="en-US" sz="2400" b="1" dirty="0">
                <a:sym typeface="Symbol" panose="05050102010706020507" pitchFamily="18" charset="2"/>
              </a:rPr>
              <a:t></a:t>
            </a:r>
            <a:r>
              <a:rPr lang="en-US" sz="2400" b="1" i="1" dirty="0"/>
              <a:t> d.</a:t>
            </a:r>
            <a:endParaRPr lang="en-US" sz="2400" b="1" dirty="0"/>
          </a:p>
        </p:txBody>
      </p:sp>
      <p:pic>
        <p:nvPicPr>
          <p:cNvPr id="15" name="Picture 14">
            <a:extLst>
              <a:ext uri="{FF2B5EF4-FFF2-40B4-BE49-F238E27FC236}">
                <a16:creationId xmlns:a16="http://schemas.microsoft.com/office/drawing/2014/main" id="{DB98866D-8B5F-45D3-9F05-CAE28D25B81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871787" y="1835132"/>
            <a:ext cx="3400425" cy="1123950"/>
          </a:xfrm>
          <a:prstGeom prst="rect">
            <a:avLst/>
          </a:prstGeom>
        </p:spPr>
      </p:pic>
    </p:spTree>
    <p:extLst>
      <p:ext uri="{BB962C8B-B14F-4D97-AF65-F5344CB8AC3E}">
        <p14:creationId xmlns:p14="http://schemas.microsoft.com/office/powerpoint/2010/main" val="411441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theme/theme1.xml><?xml version="1.0" encoding="utf-8"?>
<a:theme xmlns:a="http://schemas.openxmlformats.org/drawingml/2006/main" name="Mathematics Subject for High School by Slidesgo">
  <a:themeElements>
    <a:clrScheme name="Simple Light">
      <a:dk1>
        <a:srgbClr val="4657B0"/>
      </a:dk1>
      <a:lt1>
        <a:srgbClr val="FFFFFF"/>
      </a:lt1>
      <a:dk2>
        <a:srgbClr val="90CFD8"/>
      </a:dk2>
      <a:lt2>
        <a:srgbClr val="F2F4CF"/>
      </a:lt2>
      <a:accent1>
        <a:srgbClr val="E2EE6D"/>
      </a:accent1>
      <a:accent2>
        <a:srgbClr val="F89A9D"/>
      </a:accent2>
      <a:accent3>
        <a:srgbClr val="3DBD9A"/>
      </a:accent3>
      <a:accent4>
        <a:srgbClr val="C5E9B8"/>
      </a:accent4>
      <a:accent5>
        <a:srgbClr val="FFFFFF"/>
      </a:accent5>
      <a:accent6>
        <a:srgbClr val="FFFFFF"/>
      </a:accent6>
      <a:hlink>
        <a:srgbClr val="4657B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1371</TotalTime>
  <Words>1045</Words>
  <Application>Microsoft Office PowerPoint</Application>
  <PresentationFormat>On-screen Show (16:9)</PresentationFormat>
  <Paragraphs>112</Paragraphs>
  <Slides>24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Symbol</vt:lpstr>
      <vt:lpstr>Cambria Math</vt:lpstr>
      <vt:lpstr>Raleway Medium</vt:lpstr>
      <vt:lpstr>Raleway SemiBold</vt:lpstr>
      <vt:lpstr>Bad Script</vt:lpstr>
      <vt:lpstr>Arial</vt:lpstr>
      <vt:lpstr>Raleway Black</vt:lpstr>
      <vt:lpstr>Times New Roman</vt:lpstr>
      <vt:lpstr>Raleway</vt:lpstr>
      <vt:lpstr>Mathematics Subject for High School by Slidesgo</vt:lpstr>
      <vt:lpstr>PowerPoint Presentation</vt:lpstr>
      <vt:lpstr>Mục tiêu bài học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LaptopAZ.vn</dc:creator>
  <cp:lastModifiedBy>Vũ Hồng Hiệp</cp:lastModifiedBy>
  <cp:revision>60</cp:revision>
  <dcterms:modified xsi:type="dcterms:W3CDTF">2025-04-08T01:21:46Z</dcterms:modified>
</cp:coreProperties>
</file>