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31" r:id="rId3"/>
    <p:sldId id="441" r:id="rId4"/>
    <p:sldId id="442" r:id="rId5"/>
    <p:sldId id="260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2" r:id="rId14"/>
    <p:sldId id="451" r:id="rId15"/>
    <p:sldId id="293" r:id="rId16"/>
    <p:sldId id="294" r:id="rId17"/>
    <p:sldId id="295" r:id="rId18"/>
    <p:sldId id="430" r:id="rId19"/>
    <p:sldId id="443" r:id="rId20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4660"/>
  </p:normalViewPr>
  <p:slideViewPr>
    <p:cSldViewPr>
      <p:cViewPr varScale="1">
        <p:scale>
          <a:sx n="88" d="100"/>
          <a:sy n="88" d="100"/>
        </p:scale>
        <p:origin x="1128" y="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1750E-7230-42C1-AB46-14B707F723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CE782-3D3B-4FD4-9A29-44283A3858D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tài</a:t>
          </a:r>
          <a:r>
            <a:rPr lang="en-US" sz="2400" dirty="0"/>
            <a:t> </a:t>
          </a:r>
          <a:r>
            <a:rPr lang="en-US" sz="2400" dirty="0" err="1"/>
            <a:t>chính</a:t>
          </a:r>
          <a:r>
            <a:rPr lang="en-US" sz="2400" dirty="0"/>
            <a:t> </a:t>
          </a:r>
          <a:r>
            <a:rPr lang="en-US" sz="2400" dirty="0" err="1"/>
            <a:t>cá</a:t>
          </a:r>
          <a:r>
            <a:rPr lang="en-US" sz="2400" dirty="0"/>
            <a:t> </a:t>
          </a:r>
          <a:r>
            <a:rPr lang="en-US" sz="2400" dirty="0" err="1"/>
            <a:t>nhân</a:t>
          </a:r>
          <a:endParaRPr lang="en-US" sz="2400" dirty="0"/>
        </a:p>
      </dgm:t>
    </dgm:pt>
    <dgm:pt modelId="{45CC65BD-108F-466F-81AB-9E115C4A82C3}" type="parTrans" cxnId="{F5CBDF40-61DA-4BF6-AC27-2793D4E54A73}">
      <dgm:prSet/>
      <dgm:spPr/>
      <dgm:t>
        <a:bodyPr/>
        <a:lstStyle/>
        <a:p>
          <a:endParaRPr lang="en-US"/>
        </a:p>
      </dgm:t>
    </dgm:pt>
    <dgm:pt modelId="{CA98FAE4-B682-470C-AD95-03C19AAAA6A2}" type="sibTrans" cxnId="{F5CBDF40-61DA-4BF6-AC27-2793D4E54A73}">
      <dgm:prSet/>
      <dgm:spPr/>
      <dgm:t>
        <a:bodyPr/>
        <a:lstStyle/>
        <a:p>
          <a:endParaRPr lang="en-US"/>
        </a:p>
      </dgm:t>
    </dgm:pt>
    <dgm:pt modelId="{C31C138E-15CE-4BB9-BDC1-51C4FF858F0C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</a:p>
        <a:p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B4C03EE9-A7CC-4A7B-83B9-173A03966591}" type="parTrans" cxnId="{7454C6B4-95D7-49EC-B535-DE024D891460}">
      <dgm:prSet/>
      <dgm:spPr/>
      <dgm:t>
        <a:bodyPr/>
        <a:lstStyle/>
        <a:p>
          <a:endParaRPr lang="en-US" sz="2400"/>
        </a:p>
      </dgm:t>
    </dgm:pt>
    <dgm:pt modelId="{6D84D2E3-8684-466C-B6F4-A185AB90888B}" type="sibTrans" cxnId="{7454C6B4-95D7-49EC-B535-DE024D891460}">
      <dgm:prSet/>
      <dgm:spPr/>
      <dgm:t>
        <a:bodyPr/>
        <a:lstStyle/>
        <a:p>
          <a:endParaRPr lang="en-US"/>
        </a:p>
      </dgm:t>
    </dgm:pt>
    <dgm:pt modelId="{EA81665D-0BFE-4590-A6E4-509193A49E91}">
      <dgm:prSet phldrT="[Text]" custT="1"/>
      <dgm:spPr/>
      <dgm:t>
        <a:bodyPr/>
        <a:lstStyle/>
        <a:p>
          <a:r>
            <a:rPr lang="en-US" sz="2400" dirty="0"/>
            <a:t>Duy </a:t>
          </a:r>
          <a:r>
            <a:rPr lang="en-US" sz="2400" dirty="0" err="1"/>
            <a:t>trì</a:t>
          </a:r>
          <a:r>
            <a:rPr lang="en-US" sz="2400" dirty="0"/>
            <a:t> </a:t>
          </a:r>
          <a:r>
            <a:rPr lang="en-US" sz="2400" dirty="0" err="1"/>
            <a:t>ổn</a:t>
          </a:r>
          <a:r>
            <a:rPr lang="en-US" sz="2400" dirty="0"/>
            <a:t> </a:t>
          </a:r>
          <a:r>
            <a:rPr lang="en-US" sz="2400" dirty="0" err="1"/>
            <a:t>định</a:t>
          </a:r>
          <a:r>
            <a:rPr lang="en-US" sz="2400" dirty="0"/>
            <a:t> </a:t>
          </a:r>
          <a:r>
            <a:rPr lang="en-US" sz="2400" dirty="0" err="1"/>
            <a:t>nguồn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5DD13418-2AE6-432C-A6ED-289C5372C970}" type="parTrans" cxnId="{F94ABCCE-C668-4311-A6F9-4408CC4B74F7}">
      <dgm:prSet/>
      <dgm:spPr/>
      <dgm:t>
        <a:bodyPr/>
        <a:lstStyle/>
        <a:p>
          <a:endParaRPr lang="en-US" sz="2400"/>
        </a:p>
      </dgm:t>
    </dgm:pt>
    <dgm:pt modelId="{D677AD51-4940-4CE1-B8E9-8B376624C092}" type="sibTrans" cxnId="{F94ABCCE-C668-4311-A6F9-4408CC4B74F7}">
      <dgm:prSet/>
      <dgm:spPr/>
      <dgm:t>
        <a:bodyPr/>
        <a:lstStyle/>
        <a:p>
          <a:endParaRPr lang="en-US"/>
        </a:p>
      </dgm:t>
    </dgm:pt>
    <dgm:pt modelId="{FF77C4D8-74D2-4D8C-9EE1-FB1752E153E0}">
      <dgm:prSet phldrT="[Text]" custT="1"/>
      <dgm:spPr/>
      <dgm:t>
        <a:bodyPr/>
        <a:lstStyle/>
        <a:p>
          <a:r>
            <a:rPr lang="en-US" sz="2400" dirty="0" err="1"/>
            <a:t>Tăng</a:t>
          </a:r>
          <a:r>
            <a:rPr lang="en-US" sz="2400" dirty="0"/>
            <a:t> </a:t>
          </a:r>
          <a:r>
            <a:rPr lang="en-US" sz="2400" dirty="0" err="1"/>
            <a:t>thêm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EF7D0C94-A9FC-4CDE-A442-6CC40CB3E473}" type="parTrans" cxnId="{11FCC4E5-9683-4CEC-90A7-69F0DD03FC56}">
      <dgm:prSet/>
      <dgm:spPr/>
      <dgm:t>
        <a:bodyPr/>
        <a:lstStyle/>
        <a:p>
          <a:endParaRPr lang="en-US" sz="2400"/>
        </a:p>
      </dgm:t>
    </dgm:pt>
    <dgm:pt modelId="{8AA05C3B-7A41-4E1F-9457-37B1E1FD39FF}" type="sibTrans" cxnId="{11FCC4E5-9683-4CEC-90A7-69F0DD03FC56}">
      <dgm:prSet/>
      <dgm:spPr/>
      <dgm:t>
        <a:bodyPr/>
        <a:lstStyle/>
        <a:p>
          <a:endParaRPr lang="en-US"/>
        </a:p>
      </dgm:t>
    </dgm:pt>
    <dgm:pt modelId="{B63655B6-4C5F-4DAC-A7F8-96857FC53C2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2C5D8B16-1FA4-484C-9FDA-6A340B8EFB6D}" type="parTrans" cxnId="{21E56B85-4C18-451D-812C-DEB404FFF9DE}">
      <dgm:prSet/>
      <dgm:spPr/>
      <dgm:t>
        <a:bodyPr/>
        <a:lstStyle/>
        <a:p>
          <a:endParaRPr lang="en-US" sz="2400"/>
        </a:p>
      </dgm:t>
    </dgm:pt>
    <dgm:pt modelId="{63BEA7BA-7EB7-4A7A-97C8-16716094ACAA}" type="sibTrans" cxnId="{21E56B85-4C18-451D-812C-DEB404FFF9DE}">
      <dgm:prSet/>
      <dgm:spPr/>
      <dgm:t>
        <a:bodyPr/>
        <a:lstStyle/>
        <a:p>
          <a:endParaRPr lang="en-US"/>
        </a:p>
      </dgm:t>
    </dgm:pt>
    <dgm:pt modelId="{823C5B67-1BAE-4BD8-A321-A92E61B7A1E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44261485-341B-413C-97BC-6AAA0F9F17E5}" type="parTrans" cxnId="{A7B2DAE3-0F3F-4DAF-9AB2-9915BB5DD9A9}">
      <dgm:prSet/>
      <dgm:spPr/>
      <dgm:t>
        <a:bodyPr/>
        <a:lstStyle/>
        <a:p>
          <a:endParaRPr lang="en-US" sz="2400"/>
        </a:p>
      </dgm:t>
    </dgm:pt>
    <dgm:pt modelId="{10109C9B-D260-41B8-B259-3AE702207423}" type="sibTrans" cxnId="{A7B2DAE3-0F3F-4DAF-9AB2-9915BB5DD9A9}">
      <dgm:prSet/>
      <dgm:spPr/>
      <dgm:t>
        <a:bodyPr/>
        <a:lstStyle/>
        <a:p>
          <a:endParaRPr lang="en-US"/>
        </a:p>
      </dgm:t>
    </dgm:pt>
    <dgm:pt modelId="{EBD2A0ED-7526-4AA1-8F8A-32C066722DB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vay</a:t>
          </a:r>
          <a:r>
            <a:rPr lang="en-US" sz="2400" dirty="0"/>
            <a:t> </a:t>
          </a:r>
          <a:r>
            <a:rPr lang="en-US" sz="2400" dirty="0" err="1"/>
            <a:t>nợ</a:t>
          </a:r>
          <a:endParaRPr lang="en-US" sz="2400" dirty="0"/>
        </a:p>
      </dgm:t>
    </dgm:pt>
    <dgm:pt modelId="{69FC1378-554D-4B59-92E7-C00FEAA76AE3}" type="parTrans" cxnId="{C9FB154C-B68C-4013-93D7-0F37AA10C988}">
      <dgm:prSet/>
      <dgm:spPr/>
      <dgm:t>
        <a:bodyPr/>
        <a:lstStyle/>
        <a:p>
          <a:endParaRPr lang="en-US" sz="2400"/>
        </a:p>
      </dgm:t>
    </dgm:pt>
    <dgm:pt modelId="{5A3722B4-E9A1-4489-B8BA-C776B193D871}" type="sibTrans" cxnId="{C9FB154C-B68C-4013-93D7-0F37AA10C988}">
      <dgm:prSet/>
      <dgm:spPr/>
      <dgm:t>
        <a:bodyPr/>
        <a:lstStyle/>
        <a:p>
          <a:endParaRPr lang="en-US"/>
        </a:p>
      </dgm:t>
    </dgm:pt>
    <dgm:pt modelId="{3C7DAD74-1FFE-4418-98F1-EF2A7A7D4C74}" type="pres">
      <dgm:prSet presAssocID="{0641750E-7230-42C1-AB46-14B707F723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D76089-BBE1-4454-AE81-A4CBD908670F}" type="pres">
      <dgm:prSet presAssocID="{B91CE782-3D3B-4FD4-9A29-44283A3858D9}" presName="hierRoot1" presStyleCnt="0"/>
      <dgm:spPr/>
    </dgm:pt>
    <dgm:pt modelId="{D2F569FC-6E5D-419A-B078-CBC8A8E896B5}" type="pres">
      <dgm:prSet presAssocID="{B91CE782-3D3B-4FD4-9A29-44283A3858D9}" presName="composite" presStyleCnt="0"/>
      <dgm:spPr/>
    </dgm:pt>
    <dgm:pt modelId="{956FF68A-385E-493A-83D8-5F2F42CA80AD}" type="pres">
      <dgm:prSet presAssocID="{B91CE782-3D3B-4FD4-9A29-44283A3858D9}" presName="background" presStyleLbl="node0" presStyleIdx="0" presStyleCnt="1"/>
      <dgm:spPr/>
    </dgm:pt>
    <dgm:pt modelId="{25F81882-B148-497A-A03D-474D4ADFC9CF}" type="pres">
      <dgm:prSet presAssocID="{B91CE782-3D3B-4FD4-9A29-44283A3858D9}" presName="text" presStyleLbl="fgAcc0" presStyleIdx="0" presStyleCnt="1" custScaleX="161168">
        <dgm:presLayoutVars>
          <dgm:chPref val="3"/>
        </dgm:presLayoutVars>
      </dgm:prSet>
      <dgm:spPr/>
    </dgm:pt>
    <dgm:pt modelId="{03B55BF7-DEA4-494B-9877-AFE0886D966B}" type="pres">
      <dgm:prSet presAssocID="{B91CE782-3D3B-4FD4-9A29-44283A3858D9}" presName="hierChild2" presStyleCnt="0"/>
      <dgm:spPr/>
    </dgm:pt>
    <dgm:pt modelId="{2EA30CD2-C9B2-460D-BB54-65649AFF1429}" type="pres">
      <dgm:prSet presAssocID="{B4C03EE9-A7CC-4A7B-83B9-173A03966591}" presName="Name10" presStyleLbl="parChTrans1D2" presStyleIdx="0" presStyleCnt="2"/>
      <dgm:spPr/>
    </dgm:pt>
    <dgm:pt modelId="{05EBAA14-E998-4A42-A506-87576D883C65}" type="pres">
      <dgm:prSet presAssocID="{C31C138E-15CE-4BB9-BDC1-51C4FF858F0C}" presName="hierRoot2" presStyleCnt="0"/>
      <dgm:spPr/>
    </dgm:pt>
    <dgm:pt modelId="{B2002D02-31F4-42ED-8255-148B2CE12C05}" type="pres">
      <dgm:prSet presAssocID="{C31C138E-15CE-4BB9-BDC1-51C4FF858F0C}" presName="composite2" presStyleCnt="0"/>
      <dgm:spPr/>
    </dgm:pt>
    <dgm:pt modelId="{90975EDB-9582-44BE-8E83-DEC733BD4ADF}" type="pres">
      <dgm:prSet presAssocID="{C31C138E-15CE-4BB9-BDC1-51C4FF858F0C}" presName="background2" presStyleLbl="node2" presStyleIdx="0" presStyleCnt="2"/>
      <dgm:spPr/>
    </dgm:pt>
    <dgm:pt modelId="{62C211A5-ADC3-4766-B8D0-2CFC1D611931}" type="pres">
      <dgm:prSet presAssocID="{C31C138E-15CE-4BB9-BDC1-51C4FF858F0C}" presName="text2" presStyleLbl="fgAcc2" presStyleIdx="0" presStyleCnt="2" custScaleX="128394">
        <dgm:presLayoutVars>
          <dgm:chPref val="3"/>
        </dgm:presLayoutVars>
      </dgm:prSet>
      <dgm:spPr/>
    </dgm:pt>
    <dgm:pt modelId="{03D7F8AB-672B-46F3-AF66-C04508CCE086}" type="pres">
      <dgm:prSet presAssocID="{C31C138E-15CE-4BB9-BDC1-51C4FF858F0C}" presName="hierChild3" presStyleCnt="0"/>
      <dgm:spPr/>
    </dgm:pt>
    <dgm:pt modelId="{46D7C1ED-8BD5-452F-90CA-074FD780B928}" type="pres">
      <dgm:prSet presAssocID="{5DD13418-2AE6-432C-A6ED-289C5372C970}" presName="Name17" presStyleLbl="parChTrans1D3" presStyleIdx="0" presStyleCnt="4"/>
      <dgm:spPr/>
    </dgm:pt>
    <dgm:pt modelId="{3F458AF1-E319-414F-B0F8-514FE3288B11}" type="pres">
      <dgm:prSet presAssocID="{EA81665D-0BFE-4590-A6E4-509193A49E91}" presName="hierRoot3" presStyleCnt="0"/>
      <dgm:spPr/>
    </dgm:pt>
    <dgm:pt modelId="{F2FE2B6A-BF7D-4CF0-BE63-344FACA753A0}" type="pres">
      <dgm:prSet presAssocID="{EA81665D-0BFE-4590-A6E4-509193A49E91}" presName="composite3" presStyleCnt="0"/>
      <dgm:spPr/>
    </dgm:pt>
    <dgm:pt modelId="{0F9AFDBF-7472-4A73-AB2D-A8288B773406}" type="pres">
      <dgm:prSet presAssocID="{EA81665D-0BFE-4590-A6E4-509193A49E91}" presName="background3" presStyleLbl="node3" presStyleIdx="0" presStyleCnt="4"/>
      <dgm:spPr/>
    </dgm:pt>
    <dgm:pt modelId="{F6F6AA6C-6B92-4087-8E61-467EE12BCBF4}" type="pres">
      <dgm:prSet presAssocID="{EA81665D-0BFE-4590-A6E4-509193A49E91}" presName="text3" presStyleLbl="fgAcc3" presStyleIdx="0" presStyleCnt="4" custScaleX="153561">
        <dgm:presLayoutVars>
          <dgm:chPref val="3"/>
        </dgm:presLayoutVars>
      </dgm:prSet>
      <dgm:spPr/>
    </dgm:pt>
    <dgm:pt modelId="{D3353C12-B60E-4B0F-BD07-764DF0371EB6}" type="pres">
      <dgm:prSet presAssocID="{EA81665D-0BFE-4590-A6E4-509193A49E91}" presName="hierChild4" presStyleCnt="0"/>
      <dgm:spPr/>
    </dgm:pt>
    <dgm:pt modelId="{5BA79148-DA7E-43FD-9C9B-4EC06DA27FFF}" type="pres">
      <dgm:prSet presAssocID="{EF7D0C94-A9FC-4CDE-A442-6CC40CB3E473}" presName="Name17" presStyleLbl="parChTrans1D3" presStyleIdx="1" presStyleCnt="4"/>
      <dgm:spPr/>
    </dgm:pt>
    <dgm:pt modelId="{6D9A9027-2BB0-4705-8400-F1DD5E7EB050}" type="pres">
      <dgm:prSet presAssocID="{FF77C4D8-74D2-4D8C-9EE1-FB1752E153E0}" presName="hierRoot3" presStyleCnt="0"/>
      <dgm:spPr/>
    </dgm:pt>
    <dgm:pt modelId="{30012D1F-596E-45D7-A496-EA96ECBA3BE0}" type="pres">
      <dgm:prSet presAssocID="{FF77C4D8-74D2-4D8C-9EE1-FB1752E153E0}" presName="composite3" presStyleCnt="0"/>
      <dgm:spPr/>
    </dgm:pt>
    <dgm:pt modelId="{9F26CD3F-1D12-4A1F-B533-864729AE26B5}" type="pres">
      <dgm:prSet presAssocID="{FF77C4D8-74D2-4D8C-9EE1-FB1752E153E0}" presName="background3" presStyleLbl="node3" presStyleIdx="1" presStyleCnt="4"/>
      <dgm:spPr/>
    </dgm:pt>
    <dgm:pt modelId="{D400B6AA-9A16-4BAD-AE38-AA26F82673D8}" type="pres">
      <dgm:prSet presAssocID="{FF77C4D8-74D2-4D8C-9EE1-FB1752E153E0}" presName="text3" presStyleLbl="fgAcc3" presStyleIdx="1" presStyleCnt="4">
        <dgm:presLayoutVars>
          <dgm:chPref val="3"/>
        </dgm:presLayoutVars>
      </dgm:prSet>
      <dgm:spPr/>
    </dgm:pt>
    <dgm:pt modelId="{D6AB5C81-DB4A-4D77-9646-2EA46D7DCD0B}" type="pres">
      <dgm:prSet presAssocID="{FF77C4D8-74D2-4D8C-9EE1-FB1752E153E0}" presName="hierChild4" presStyleCnt="0"/>
      <dgm:spPr/>
    </dgm:pt>
    <dgm:pt modelId="{938AEE1F-BC60-437D-B248-863D9AB1CAFC}" type="pres">
      <dgm:prSet presAssocID="{2C5D8B16-1FA4-484C-9FDA-6A340B8EFB6D}" presName="Name10" presStyleLbl="parChTrans1D2" presStyleIdx="1" presStyleCnt="2"/>
      <dgm:spPr/>
    </dgm:pt>
    <dgm:pt modelId="{61B6B7B3-8AAA-4B6D-9810-87DA21072834}" type="pres">
      <dgm:prSet presAssocID="{B63655B6-4C5F-4DAC-A7F8-96857FC53C28}" presName="hierRoot2" presStyleCnt="0"/>
      <dgm:spPr/>
    </dgm:pt>
    <dgm:pt modelId="{544DE8BA-10BB-4B36-9776-4B16529EC6E7}" type="pres">
      <dgm:prSet presAssocID="{B63655B6-4C5F-4DAC-A7F8-96857FC53C28}" presName="composite2" presStyleCnt="0"/>
      <dgm:spPr/>
    </dgm:pt>
    <dgm:pt modelId="{C3D8A7FC-7F55-456C-A617-0330375D8D94}" type="pres">
      <dgm:prSet presAssocID="{B63655B6-4C5F-4DAC-A7F8-96857FC53C28}" presName="background2" presStyleLbl="node2" presStyleIdx="1" presStyleCnt="2"/>
      <dgm:spPr/>
    </dgm:pt>
    <dgm:pt modelId="{B88B1003-C09B-4B01-8988-61F9D6B895FB}" type="pres">
      <dgm:prSet presAssocID="{B63655B6-4C5F-4DAC-A7F8-96857FC53C28}" presName="text2" presStyleLbl="fgAcc2" presStyleIdx="1" presStyleCnt="2">
        <dgm:presLayoutVars>
          <dgm:chPref val="3"/>
        </dgm:presLayoutVars>
      </dgm:prSet>
      <dgm:spPr/>
    </dgm:pt>
    <dgm:pt modelId="{FF13A65C-4948-4088-9277-CA6FE4D7AAB0}" type="pres">
      <dgm:prSet presAssocID="{B63655B6-4C5F-4DAC-A7F8-96857FC53C28}" presName="hierChild3" presStyleCnt="0"/>
      <dgm:spPr/>
    </dgm:pt>
    <dgm:pt modelId="{BB9E8302-EB8B-49DF-B18F-EEDC15CC9373}" type="pres">
      <dgm:prSet presAssocID="{44261485-341B-413C-97BC-6AAA0F9F17E5}" presName="Name17" presStyleLbl="parChTrans1D3" presStyleIdx="2" presStyleCnt="4"/>
      <dgm:spPr/>
    </dgm:pt>
    <dgm:pt modelId="{2F60F618-7477-41D9-89D8-520A1B8658B7}" type="pres">
      <dgm:prSet presAssocID="{823C5B67-1BAE-4BD8-A321-A92E61B7A1E9}" presName="hierRoot3" presStyleCnt="0"/>
      <dgm:spPr/>
    </dgm:pt>
    <dgm:pt modelId="{7001D3A0-56FF-46E0-A25F-BEB6FD52C560}" type="pres">
      <dgm:prSet presAssocID="{823C5B67-1BAE-4BD8-A321-A92E61B7A1E9}" presName="composite3" presStyleCnt="0"/>
      <dgm:spPr/>
    </dgm:pt>
    <dgm:pt modelId="{008DFFB7-D529-44B1-980E-F1B3F186F6B8}" type="pres">
      <dgm:prSet presAssocID="{823C5B67-1BAE-4BD8-A321-A92E61B7A1E9}" presName="background3" presStyleLbl="node3" presStyleIdx="2" presStyleCnt="4"/>
      <dgm:spPr/>
    </dgm:pt>
    <dgm:pt modelId="{2B3C01C2-BEF4-432C-A1A1-F0904D115CC7}" type="pres">
      <dgm:prSet presAssocID="{823C5B67-1BAE-4BD8-A321-A92E61B7A1E9}" presName="text3" presStyleLbl="fgAcc3" presStyleIdx="2" presStyleCnt="4">
        <dgm:presLayoutVars>
          <dgm:chPref val="3"/>
        </dgm:presLayoutVars>
      </dgm:prSet>
      <dgm:spPr/>
    </dgm:pt>
    <dgm:pt modelId="{6F30CBCE-D120-49CA-BE27-08F78B42DF2F}" type="pres">
      <dgm:prSet presAssocID="{823C5B67-1BAE-4BD8-A321-A92E61B7A1E9}" presName="hierChild4" presStyleCnt="0"/>
      <dgm:spPr/>
    </dgm:pt>
    <dgm:pt modelId="{C12DD24B-BF42-4968-A14E-F47FECD12804}" type="pres">
      <dgm:prSet presAssocID="{69FC1378-554D-4B59-92E7-C00FEAA76AE3}" presName="Name17" presStyleLbl="parChTrans1D3" presStyleIdx="3" presStyleCnt="4"/>
      <dgm:spPr/>
    </dgm:pt>
    <dgm:pt modelId="{F2557670-A9CE-4ACD-9F6B-E3198E16090F}" type="pres">
      <dgm:prSet presAssocID="{EBD2A0ED-7526-4AA1-8F8A-32C066722DB8}" presName="hierRoot3" presStyleCnt="0"/>
      <dgm:spPr/>
    </dgm:pt>
    <dgm:pt modelId="{E49EF187-6ED5-403B-8E84-79825F9C2ACC}" type="pres">
      <dgm:prSet presAssocID="{EBD2A0ED-7526-4AA1-8F8A-32C066722DB8}" presName="composite3" presStyleCnt="0"/>
      <dgm:spPr/>
    </dgm:pt>
    <dgm:pt modelId="{5439B947-F739-4FC3-9615-45175C350B85}" type="pres">
      <dgm:prSet presAssocID="{EBD2A0ED-7526-4AA1-8F8A-32C066722DB8}" presName="background3" presStyleLbl="node3" presStyleIdx="3" presStyleCnt="4"/>
      <dgm:spPr/>
    </dgm:pt>
    <dgm:pt modelId="{19AB78EB-BC6D-420A-B5A0-5331E3F77F37}" type="pres">
      <dgm:prSet presAssocID="{EBD2A0ED-7526-4AA1-8F8A-32C066722DB8}" presName="text3" presStyleLbl="fgAcc3" presStyleIdx="3" presStyleCnt="4">
        <dgm:presLayoutVars>
          <dgm:chPref val="3"/>
        </dgm:presLayoutVars>
      </dgm:prSet>
      <dgm:spPr/>
    </dgm:pt>
    <dgm:pt modelId="{E129B6FD-FD5E-4349-A9D0-103EBD0FF912}" type="pres">
      <dgm:prSet presAssocID="{EBD2A0ED-7526-4AA1-8F8A-32C066722DB8}" presName="hierChild4" presStyleCnt="0"/>
      <dgm:spPr/>
    </dgm:pt>
  </dgm:ptLst>
  <dgm:cxnLst>
    <dgm:cxn modelId="{1A03BA06-470B-47CB-B5B0-7F680D9901EF}" type="presOf" srcId="{0641750E-7230-42C1-AB46-14B707F7231A}" destId="{3C7DAD74-1FFE-4418-98F1-EF2A7A7D4C74}" srcOrd="0" destOrd="0" presId="urn:microsoft.com/office/officeart/2005/8/layout/hierarchy1"/>
    <dgm:cxn modelId="{EB947B0D-F8F3-4615-AD5F-8190214C7277}" type="presOf" srcId="{EF7D0C94-A9FC-4CDE-A442-6CC40CB3E473}" destId="{5BA79148-DA7E-43FD-9C9B-4EC06DA27FFF}" srcOrd="0" destOrd="0" presId="urn:microsoft.com/office/officeart/2005/8/layout/hierarchy1"/>
    <dgm:cxn modelId="{C9685912-7586-4BEC-BE00-654EB92839E6}" type="presOf" srcId="{B4C03EE9-A7CC-4A7B-83B9-173A03966591}" destId="{2EA30CD2-C9B2-460D-BB54-65649AFF1429}" srcOrd="0" destOrd="0" presId="urn:microsoft.com/office/officeart/2005/8/layout/hierarchy1"/>
    <dgm:cxn modelId="{4D7B5E15-B3A1-49C6-B19B-F4EC25E7DC9A}" type="presOf" srcId="{69FC1378-554D-4B59-92E7-C00FEAA76AE3}" destId="{C12DD24B-BF42-4968-A14E-F47FECD12804}" srcOrd="0" destOrd="0" presId="urn:microsoft.com/office/officeart/2005/8/layout/hierarchy1"/>
    <dgm:cxn modelId="{E64AF61F-C8BD-416D-AC07-BCE987DFD04A}" type="presOf" srcId="{5DD13418-2AE6-432C-A6ED-289C5372C970}" destId="{46D7C1ED-8BD5-452F-90CA-074FD780B928}" srcOrd="0" destOrd="0" presId="urn:microsoft.com/office/officeart/2005/8/layout/hierarchy1"/>
    <dgm:cxn modelId="{AAC3882C-A14C-4959-9A4E-235264194574}" type="presOf" srcId="{FF77C4D8-74D2-4D8C-9EE1-FB1752E153E0}" destId="{D400B6AA-9A16-4BAD-AE38-AA26F82673D8}" srcOrd="0" destOrd="0" presId="urn:microsoft.com/office/officeart/2005/8/layout/hierarchy1"/>
    <dgm:cxn modelId="{400C6A32-B236-467E-9968-2AB6854FD5E1}" type="presOf" srcId="{EA81665D-0BFE-4590-A6E4-509193A49E91}" destId="{F6F6AA6C-6B92-4087-8E61-467EE12BCBF4}" srcOrd="0" destOrd="0" presId="urn:microsoft.com/office/officeart/2005/8/layout/hierarchy1"/>
    <dgm:cxn modelId="{9EAD7B34-7741-4117-B746-192CA19D0ED6}" type="presOf" srcId="{C31C138E-15CE-4BB9-BDC1-51C4FF858F0C}" destId="{62C211A5-ADC3-4766-B8D0-2CFC1D611931}" srcOrd="0" destOrd="0" presId="urn:microsoft.com/office/officeart/2005/8/layout/hierarchy1"/>
    <dgm:cxn modelId="{F5CBDF40-61DA-4BF6-AC27-2793D4E54A73}" srcId="{0641750E-7230-42C1-AB46-14B707F7231A}" destId="{B91CE782-3D3B-4FD4-9A29-44283A3858D9}" srcOrd="0" destOrd="0" parTransId="{45CC65BD-108F-466F-81AB-9E115C4A82C3}" sibTransId="{CA98FAE4-B682-470C-AD95-03C19AAAA6A2}"/>
    <dgm:cxn modelId="{C9FB154C-B68C-4013-93D7-0F37AA10C988}" srcId="{B63655B6-4C5F-4DAC-A7F8-96857FC53C28}" destId="{EBD2A0ED-7526-4AA1-8F8A-32C066722DB8}" srcOrd="1" destOrd="0" parTransId="{69FC1378-554D-4B59-92E7-C00FEAA76AE3}" sibTransId="{5A3722B4-E9A1-4489-B8BA-C776B193D871}"/>
    <dgm:cxn modelId="{69A3695A-7DD0-4E04-847C-519452408CE5}" type="presOf" srcId="{44261485-341B-413C-97BC-6AAA0F9F17E5}" destId="{BB9E8302-EB8B-49DF-B18F-EEDC15CC9373}" srcOrd="0" destOrd="0" presId="urn:microsoft.com/office/officeart/2005/8/layout/hierarchy1"/>
    <dgm:cxn modelId="{21E56B85-4C18-451D-812C-DEB404FFF9DE}" srcId="{B91CE782-3D3B-4FD4-9A29-44283A3858D9}" destId="{B63655B6-4C5F-4DAC-A7F8-96857FC53C28}" srcOrd="1" destOrd="0" parTransId="{2C5D8B16-1FA4-484C-9FDA-6A340B8EFB6D}" sibTransId="{63BEA7BA-7EB7-4A7A-97C8-16716094ACAA}"/>
    <dgm:cxn modelId="{0E194B8A-ACC8-41D8-B32D-09BA658A7E25}" type="presOf" srcId="{B91CE782-3D3B-4FD4-9A29-44283A3858D9}" destId="{25F81882-B148-497A-A03D-474D4ADFC9CF}" srcOrd="0" destOrd="0" presId="urn:microsoft.com/office/officeart/2005/8/layout/hierarchy1"/>
    <dgm:cxn modelId="{9988988E-D777-4EDB-89DE-BF6F8A6CEE56}" type="presOf" srcId="{2C5D8B16-1FA4-484C-9FDA-6A340B8EFB6D}" destId="{938AEE1F-BC60-437D-B248-863D9AB1CAFC}" srcOrd="0" destOrd="0" presId="urn:microsoft.com/office/officeart/2005/8/layout/hierarchy1"/>
    <dgm:cxn modelId="{572BD5A4-7A14-4B74-A6B3-EA094B0D8617}" type="presOf" srcId="{EBD2A0ED-7526-4AA1-8F8A-32C066722DB8}" destId="{19AB78EB-BC6D-420A-B5A0-5331E3F77F37}" srcOrd="0" destOrd="0" presId="urn:microsoft.com/office/officeart/2005/8/layout/hierarchy1"/>
    <dgm:cxn modelId="{056F32A7-2181-41DD-87E5-56161CDCADD7}" type="presOf" srcId="{B63655B6-4C5F-4DAC-A7F8-96857FC53C28}" destId="{B88B1003-C09B-4B01-8988-61F9D6B895FB}" srcOrd="0" destOrd="0" presId="urn:microsoft.com/office/officeart/2005/8/layout/hierarchy1"/>
    <dgm:cxn modelId="{7454C6B4-95D7-49EC-B535-DE024D891460}" srcId="{B91CE782-3D3B-4FD4-9A29-44283A3858D9}" destId="{C31C138E-15CE-4BB9-BDC1-51C4FF858F0C}" srcOrd="0" destOrd="0" parTransId="{B4C03EE9-A7CC-4A7B-83B9-173A03966591}" sibTransId="{6D84D2E3-8684-466C-B6F4-A185AB90888B}"/>
    <dgm:cxn modelId="{F94ABCCE-C668-4311-A6F9-4408CC4B74F7}" srcId="{C31C138E-15CE-4BB9-BDC1-51C4FF858F0C}" destId="{EA81665D-0BFE-4590-A6E4-509193A49E91}" srcOrd="0" destOrd="0" parTransId="{5DD13418-2AE6-432C-A6ED-289C5372C970}" sibTransId="{D677AD51-4940-4CE1-B8E9-8B376624C092}"/>
    <dgm:cxn modelId="{BF9E04D4-DFD6-478D-A9A3-592A888C88B6}" type="presOf" srcId="{823C5B67-1BAE-4BD8-A321-A92E61B7A1E9}" destId="{2B3C01C2-BEF4-432C-A1A1-F0904D115CC7}" srcOrd="0" destOrd="0" presId="urn:microsoft.com/office/officeart/2005/8/layout/hierarchy1"/>
    <dgm:cxn modelId="{A7B2DAE3-0F3F-4DAF-9AB2-9915BB5DD9A9}" srcId="{B63655B6-4C5F-4DAC-A7F8-96857FC53C28}" destId="{823C5B67-1BAE-4BD8-A321-A92E61B7A1E9}" srcOrd="0" destOrd="0" parTransId="{44261485-341B-413C-97BC-6AAA0F9F17E5}" sibTransId="{10109C9B-D260-41B8-B259-3AE702207423}"/>
    <dgm:cxn modelId="{11FCC4E5-9683-4CEC-90A7-69F0DD03FC56}" srcId="{C31C138E-15CE-4BB9-BDC1-51C4FF858F0C}" destId="{FF77C4D8-74D2-4D8C-9EE1-FB1752E153E0}" srcOrd="1" destOrd="0" parTransId="{EF7D0C94-A9FC-4CDE-A442-6CC40CB3E473}" sibTransId="{8AA05C3B-7A41-4E1F-9457-37B1E1FD39FF}"/>
    <dgm:cxn modelId="{DB7BC316-19B6-4E43-9FB8-BE6882C18F15}" type="presParOf" srcId="{3C7DAD74-1FFE-4418-98F1-EF2A7A7D4C74}" destId="{11D76089-BBE1-4454-AE81-A4CBD908670F}" srcOrd="0" destOrd="0" presId="urn:microsoft.com/office/officeart/2005/8/layout/hierarchy1"/>
    <dgm:cxn modelId="{52AFABD6-BA7D-4E99-A235-ADE36FBEEFC6}" type="presParOf" srcId="{11D76089-BBE1-4454-AE81-A4CBD908670F}" destId="{D2F569FC-6E5D-419A-B078-CBC8A8E896B5}" srcOrd="0" destOrd="0" presId="urn:microsoft.com/office/officeart/2005/8/layout/hierarchy1"/>
    <dgm:cxn modelId="{17DC1447-39D5-44D4-89BE-E2E8F6DC5980}" type="presParOf" srcId="{D2F569FC-6E5D-419A-B078-CBC8A8E896B5}" destId="{956FF68A-385E-493A-83D8-5F2F42CA80AD}" srcOrd="0" destOrd="0" presId="urn:microsoft.com/office/officeart/2005/8/layout/hierarchy1"/>
    <dgm:cxn modelId="{7C512027-94F9-40FE-A88A-8C495663D059}" type="presParOf" srcId="{D2F569FC-6E5D-419A-B078-CBC8A8E896B5}" destId="{25F81882-B148-497A-A03D-474D4ADFC9CF}" srcOrd="1" destOrd="0" presId="urn:microsoft.com/office/officeart/2005/8/layout/hierarchy1"/>
    <dgm:cxn modelId="{3C832856-A891-4FBC-9616-079D8862934D}" type="presParOf" srcId="{11D76089-BBE1-4454-AE81-A4CBD908670F}" destId="{03B55BF7-DEA4-494B-9877-AFE0886D966B}" srcOrd="1" destOrd="0" presId="urn:microsoft.com/office/officeart/2005/8/layout/hierarchy1"/>
    <dgm:cxn modelId="{97699576-7632-4176-95F8-BB90E8E2188C}" type="presParOf" srcId="{03B55BF7-DEA4-494B-9877-AFE0886D966B}" destId="{2EA30CD2-C9B2-460D-BB54-65649AFF1429}" srcOrd="0" destOrd="0" presId="urn:microsoft.com/office/officeart/2005/8/layout/hierarchy1"/>
    <dgm:cxn modelId="{EEF3AB25-D32D-4437-AFE2-9688A526F73D}" type="presParOf" srcId="{03B55BF7-DEA4-494B-9877-AFE0886D966B}" destId="{05EBAA14-E998-4A42-A506-87576D883C65}" srcOrd="1" destOrd="0" presId="urn:microsoft.com/office/officeart/2005/8/layout/hierarchy1"/>
    <dgm:cxn modelId="{15BFEBA7-BBF1-476E-90E3-9391AC3F4B5E}" type="presParOf" srcId="{05EBAA14-E998-4A42-A506-87576D883C65}" destId="{B2002D02-31F4-42ED-8255-148B2CE12C05}" srcOrd="0" destOrd="0" presId="urn:microsoft.com/office/officeart/2005/8/layout/hierarchy1"/>
    <dgm:cxn modelId="{FECEDDAF-0582-4FA3-84A1-7A10BCB884DB}" type="presParOf" srcId="{B2002D02-31F4-42ED-8255-148B2CE12C05}" destId="{90975EDB-9582-44BE-8E83-DEC733BD4ADF}" srcOrd="0" destOrd="0" presId="urn:microsoft.com/office/officeart/2005/8/layout/hierarchy1"/>
    <dgm:cxn modelId="{10D073F3-3224-4830-BF21-7EABA1F09713}" type="presParOf" srcId="{B2002D02-31F4-42ED-8255-148B2CE12C05}" destId="{62C211A5-ADC3-4766-B8D0-2CFC1D611931}" srcOrd="1" destOrd="0" presId="urn:microsoft.com/office/officeart/2005/8/layout/hierarchy1"/>
    <dgm:cxn modelId="{E616BF4F-46DD-4482-9879-FC90F6AAB2EF}" type="presParOf" srcId="{05EBAA14-E998-4A42-A506-87576D883C65}" destId="{03D7F8AB-672B-46F3-AF66-C04508CCE086}" srcOrd="1" destOrd="0" presId="urn:microsoft.com/office/officeart/2005/8/layout/hierarchy1"/>
    <dgm:cxn modelId="{77F21900-9CE2-4A09-89BB-B700B078AD5E}" type="presParOf" srcId="{03D7F8AB-672B-46F3-AF66-C04508CCE086}" destId="{46D7C1ED-8BD5-452F-90CA-074FD780B928}" srcOrd="0" destOrd="0" presId="urn:microsoft.com/office/officeart/2005/8/layout/hierarchy1"/>
    <dgm:cxn modelId="{6831D801-C0F5-4659-BE9F-ACB96DF1A9AA}" type="presParOf" srcId="{03D7F8AB-672B-46F3-AF66-C04508CCE086}" destId="{3F458AF1-E319-414F-B0F8-514FE3288B11}" srcOrd="1" destOrd="0" presId="urn:microsoft.com/office/officeart/2005/8/layout/hierarchy1"/>
    <dgm:cxn modelId="{4B7837C5-1DD5-4276-9DB2-603E032F4791}" type="presParOf" srcId="{3F458AF1-E319-414F-B0F8-514FE3288B11}" destId="{F2FE2B6A-BF7D-4CF0-BE63-344FACA753A0}" srcOrd="0" destOrd="0" presId="urn:microsoft.com/office/officeart/2005/8/layout/hierarchy1"/>
    <dgm:cxn modelId="{1CE27C03-E521-43FB-8830-C6660EAB3385}" type="presParOf" srcId="{F2FE2B6A-BF7D-4CF0-BE63-344FACA753A0}" destId="{0F9AFDBF-7472-4A73-AB2D-A8288B773406}" srcOrd="0" destOrd="0" presId="urn:microsoft.com/office/officeart/2005/8/layout/hierarchy1"/>
    <dgm:cxn modelId="{695335BB-9678-4F31-9067-A551C2329799}" type="presParOf" srcId="{F2FE2B6A-BF7D-4CF0-BE63-344FACA753A0}" destId="{F6F6AA6C-6B92-4087-8E61-467EE12BCBF4}" srcOrd="1" destOrd="0" presId="urn:microsoft.com/office/officeart/2005/8/layout/hierarchy1"/>
    <dgm:cxn modelId="{638D8B66-CC24-41C5-BE3B-D0DD40B35C4D}" type="presParOf" srcId="{3F458AF1-E319-414F-B0F8-514FE3288B11}" destId="{D3353C12-B60E-4B0F-BD07-764DF0371EB6}" srcOrd="1" destOrd="0" presId="urn:microsoft.com/office/officeart/2005/8/layout/hierarchy1"/>
    <dgm:cxn modelId="{FEE4C2FC-3650-4566-9248-E69F4298A265}" type="presParOf" srcId="{03D7F8AB-672B-46F3-AF66-C04508CCE086}" destId="{5BA79148-DA7E-43FD-9C9B-4EC06DA27FFF}" srcOrd="2" destOrd="0" presId="urn:microsoft.com/office/officeart/2005/8/layout/hierarchy1"/>
    <dgm:cxn modelId="{4F15AAAB-82BE-4C7C-A4CE-300E94FD6D36}" type="presParOf" srcId="{03D7F8AB-672B-46F3-AF66-C04508CCE086}" destId="{6D9A9027-2BB0-4705-8400-F1DD5E7EB050}" srcOrd="3" destOrd="0" presId="urn:microsoft.com/office/officeart/2005/8/layout/hierarchy1"/>
    <dgm:cxn modelId="{6AC2A623-8E0D-4C25-95A9-2C8B40E62F16}" type="presParOf" srcId="{6D9A9027-2BB0-4705-8400-F1DD5E7EB050}" destId="{30012D1F-596E-45D7-A496-EA96ECBA3BE0}" srcOrd="0" destOrd="0" presId="urn:microsoft.com/office/officeart/2005/8/layout/hierarchy1"/>
    <dgm:cxn modelId="{ECBD1D61-3A0E-498D-BB45-185127D4337F}" type="presParOf" srcId="{30012D1F-596E-45D7-A496-EA96ECBA3BE0}" destId="{9F26CD3F-1D12-4A1F-B533-864729AE26B5}" srcOrd="0" destOrd="0" presId="urn:microsoft.com/office/officeart/2005/8/layout/hierarchy1"/>
    <dgm:cxn modelId="{E4AB791B-4F4E-40F9-A815-AAD6783FA5E7}" type="presParOf" srcId="{30012D1F-596E-45D7-A496-EA96ECBA3BE0}" destId="{D400B6AA-9A16-4BAD-AE38-AA26F82673D8}" srcOrd="1" destOrd="0" presId="urn:microsoft.com/office/officeart/2005/8/layout/hierarchy1"/>
    <dgm:cxn modelId="{A46BAC87-2C31-4170-BFA0-F4AAF547A42E}" type="presParOf" srcId="{6D9A9027-2BB0-4705-8400-F1DD5E7EB050}" destId="{D6AB5C81-DB4A-4D77-9646-2EA46D7DCD0B}" srcOrd="1" destOrd="0" presId="urn:microsoft.com/office/officeart/2005/8/layout/hierarchy1"/>
    <dgm:cxn modelId="{82507D2B-058F-46DD-9E6D-5ACEF6E02BCC}" type="presParOf" srcId="{03B55BF7-DEA4-494B-9877-AFE0886D966B}" destId="{938AEE1F-BC60-437D-B248-863D9AB1CAFC}" srcOrd="2" destOrd="0" presId="urn:microsoft.com/office/officeart/2005/8/layout/hierarchy1"/>
    <dgm:cxn modelId="{653753A4-3D52-4FDB-BBAF-22387FEB7BF9}" type="presParOf" srcId="{03B55BF7-DEA4-494B-9877-AFE0886D966B}" destId="{61B6B7B3-8AAA-4B6D-9810-87DA21072834}" srcOrd="3" destOrd="0" presId="urn:microsoft.com/office/officeart/2005/8/layout/hierarchy1"/>
    <dgm:cxn modelId="{36ABD5B4-6D26-4705-AB5A-B535B283ECFB}" type="presParOf" srcId="{61B6B7B3-8AAA-4B6D-9810-87DA21072834}" destId="{544DE8BA-10BB-4B36-9776-4B16529EC6E7}" srcOrd="0" destOrd="0" presId="urn:microsoft.com/office/officeart/2005/8/layout/hierarchy1"/>
    <dgm:cxn modelId="{6777997F-9BB7-4F94-8748-DCC26F903FC5}" type="presParOf" srcId="{544DE8BA-10BB-4B36-9776-4B16529EC6E7}" destId="{C3D8A7FC-7F55-456C-A617-0330375D8D94}" srcOrd="0" destOrd="0" presId="urn:microsoft.com/office/officeart/2005/8/layout/hierarchy1"/>
    <dgm:cxn modelId="{E3754FC3-225C-49AF-A398-F16D30F1ACFF}" type="presParOf" srcId="{544DE8BA-10BB-4B36-9776-4B16529EC6E7}" destId="{B88B1003-C09B-4B01-8988-61F9D6B895FB}" srcOrd="1" destOrd="0" presId="urn:microsoft.com/office/officeart/2005/8/layout/hierarchy1"/>
    <dgm:cxn modelId="{731445F3-3178-4501-8A22-4D7290008E7C}" type="presParOf" srcId="{61B6B7B3-8AAA-4B6D-9810-87DA21072834}" destId="{FF13A65C-4948-4088-9277-CA6FE4D7AAB0}" srcOrd="1" destOrd="0" presId="urn:microsoft.com/office/officeart/2005/8/layout/hierarchy1"/>
    <dgm:cxn modelId="{F03699B7-A4D4-4A52-9C64-9B8640A65539}" type="presParOf" srcId="{FF13A65C-4948-4088-9277-CA6FE4D7AAB0}" destId="{BB9E8302-EB8B-49DF-B18F-EEDC15CC9373}" srcOrd="0" destOrd="0" presId="urn:microsoft.com/office/officeart/2005/8/layout/hierarchy1"/>
    <dgm:cxn modelId="{FBF70B3F-2646-469F-8DFC-712C169B4468}" type="presParOf" srcId="{FF13A65C-4948-4088-9277-CA6FE4D7AAB0}" destId="{2F60F618-7477-41D9-89D8-520A1B8658B7}" srcOrd="1" destOrd="0" presId="urn:microsoft.com/office/officeart/2005/8/layout/hierarchy1"/>
    <dgm:cxn modelId="{F61D61E9-91FC-4839-93E1-7DD108C559A4}" type="presParOf" srcId="{2F60F618-7477-41D9-89D8-520A1B8658B7}" destId="{7001D3A0-56FF-46E0-A25F-BEB6FD52C560}" srcOrd="0" destOrd="0" presId="urn:microsoft.com/office/officeart/2005/8/layout/hierarchy1"/>
    <dgm:cxn modelId="{6D4AB93E-A0C5-46BB-B374-D26E97D1B1FA}" type="presParOf" srcId="{7001D3A0-56FF-46E0-A25F-BEB6FD52C560}" destId="{008DFFB7-D529-44B1-980E-F1B3F186F6B8}" srcOrd="0" destOrd="0" presId="urn:microsoft.com/office/officeart/2005/8/layout/hierarchy1"/>
    <dgm:cxn modelId="{1146D006-A9E5-4956-894E-9A64148AEB49}" type="presParOf" srcId="{7001D3A0-56FF-46E0-A25F-BEB6FD52C560}" destId="{2B3C01C2-BEF4-432C-A1A1-F0904D115CC7}" srcOrd="1" destOrd="0" presId="urn:microsoft.com/office/officeart/2005/8/layout/hierarchy1"/>
    <dgm:cxn modelId="{2F2C1281-34B1-4AD1-94B9-6489F4DC78A5}" type="presParOf" srcId="{2F60F618-7477-41D9-89D8-520A1B8658B7}" destId="{6F30CBCE-D120-49CA-BE27-08F78B42DF2F}" srcOrd="1" destOrd="0" presId="urn:microsoft.com/office/officeart/2005/8/layout/hierarchy1"/>
    <dgm:cxn modelId="{4E8A4BE0-962F-4A57-B1E9-77F4C26844CB}" type="presParOf" srcId="{FF13A65C-4948-4088-9277-CA6FE4D7AAB0}" destId="{C12DD24B-BF42-4968-A14E-F47FECD12804}" srcOrd="2" destOrd="0" presId="urn:microsoft.com/office/officeart/2005/8/layout/hierarchy1"/>
    <dgm:cxn modelId="{34EB8350-7381-466B-8A22-8B7873A7599B}" type="presParOf" srcId="{FF13A65C-4948-4088-9277-CA6FE4D7AAB0}" destId="{F2557670-A9CE-4ACD-9F6B-E3198E16090F}" srcOrd="3" destOrd="0" presId="urn:microsoft.com/office/officeart/2005/8/layout/hierarchy1"/>
    <dgm:cxn modelId="{031ED542-8148-4503-88B0-0938823DDFA2}" type="presParOf" srcId="{F2557670-A9CE-4ACD-9F6B-E3198E16090F}" destId="{E49EF187-6ED5-403B-8E84-79825F9C2ACC}" srcOrd="0" destOrd="0" presId="urn:microsoft.com/office/officeart/2005/8/layout/hierarchy1"/>
    <dgm:cxn modelId="{8C8436FA-4D8E-4012-A075-AB96C7160673}" type="presParOf" srcId="{E49EF187-6ED5-403B-8E84-79825F9C2ACC}" destId="{5439B947-F739-4FC3-9615-45175C350B85}" srcOrd="0" destOrd="0" presId="urn:microsoft.com/office/officeart/2005/8/layout/hierarchy1"/>
    <dgm:cxn modelId="{52B4FD6E-1533-4F6F-BB4D-D1EB6729558E}" type="presParOf" srcId="{E49EF187-6ED5-403B-8E84-79825F9C2ACC}" destId="{19AB78EB-BC6D-420A-B5A0-5331E3F77F37}" srcOrd="1" destOrd="0" presId="urn:microsoft.com/office/officeart/2005/8/layout/hierarchy1"/>
    <dgm:cxn modelId="{5F531703-C5EA-46B2-8DF0-7E69FCC830BF}" type="presParOf" srcId="{F2557670-A9CE-4ACD-9F6B-E3198E16090F}" destId="{E129B6FD-FD5E-4349-A9D0-103EBD0FF9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D24B-BF42-4968-A14E-F47FECD12804}">
      <dsp:nvSpPr>
        <dsp:cNvPr id="0" name=""/>
        <dsp:cNvSpPr/>
      </dsp:nvSpPr>
      <dsp:spPr>
        <a:xfrm>
          <a:off x="6703226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984016" y="319134"/>
              </a:lnTo>
              <a:lnTo>
                <a:pt x="984016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8302-EB8B-49DF-B18F-EEDC15CC9373}">
      <dsp:nvSpPr>
        <dsp:cNvPr id="0" name=""/>
        <dsp:cNvSpPr/>
      </dsp:nvSpPr>
      <dsp:spPr>
        <a:xfrm>
          <a:off x="5719210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EE1F-BC60-437D-B248-863D9AB1CAFC}">
      <dsp:nvSpPr>
        <dsp:cNvPr id="0" name=""/>
        <dsp:cNvSpPr/>
      </dsp:nvSpPr>
      <dsp:spPr>
        <a:xfrm>
          <a:off x="4405282" y="1024623"/>
          <a:ext cx="2297944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2297944" y="319134"/>
              </a:lnTo>
              <a:lnTo>
                <a:pt x="2297944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48-DA7E-43FD-9C9B-4EC06DA27FFF}">
      <dsp:nvSpPr>
        <dsp:cNvPr id="0" name=""/>
        <dsp:cNvSpPr/>
      </dsp:nvSpPr>
      <dsp:spPr>
        <a:xfrm>
          <a:off x="2335939" y="2515407"/>
          <a:ext cx="1415238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1415238" y="319134"/>
              </a:lnTo>
              <a:lnTo>
                <a:pt x="1415238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C1ED-8BD5-452F-90CA-074FD780B928}">
      <dsp:nvSpPr>
        <dsp:cNvPr id="0" name=""/>
        <dsp:cNvSpPr/>
      </dsp:nvSpPr>
      <dsp:spPr>
        <a:xfrm>
          <a:off x="1351923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30CD2-C9B2-460D-BB54-65649AFF1429}">
      <dsp:nvSpPr>
        <dsp:cNvPr id="0" name=""/>
        <dsp:cNvSpPr/>
      </dsp:nvSpPr>
      <dsp:spPr>
        <a:xfrm>
          <a:off x="2335939" y="1024623"/>
          <a:ext cx="2069342" cy="468302"/>
        </a:xfrm>
        <a:custGeom>
          <a:avLst/>
          <a:gdLst/>
          <a:ahLst/>
          <a:cxnLst/>
          <a:rect l="0" t="0" r="0" b="0"/>
          <a:pathLst>
            <a:path>
              <a:moveTo>
                <a:pt x="2069342" y="0"/>
              </a:moveTo>
              <a:lnTo>
                <a:pt x="2069342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FF68A-385E-493A-83D8-5F2F42CA80AD}">
      <dsp:nvSpPr>
        <dsp:cNvPr id="0" name=""/>
        <dsp:cNvSpPr/>
      </dsp:nvSpPr>
      <dsp:spPr>
        <a:xfrm>
          <a:off x="3107711" y="2140"/>
          <a:ext cx="2595140" cy="102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81882-B148-497A-A03D-474D4ADFC9CF}">
      <dsp:nvSpPr>
        <dsp:cNvPr id="0" name=""/>
        <dsp:cNvSpPr/>
      </dsp:nvSpPr>
      <dsp:spPr>
        <a:xfrm>
          <a:off x="3286623" y="172107"/>
          <a:ext cx="2595140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tài</a:t>
          </a:r>
          <a:r>
            <a:rPr lang="en-US" sz="2400" kern="1200" dirty="0"/>
            <a:t> </a:t>
          </a:r>
          <a:r>
            <a:rPr lang="en-US" sz="2400" kern="1200" dirty="0" err="1"/>
            <a:t>chính</a:t>
          </a:r>
          <a:r>
            <a:rPr lang="en-US" sz="2400" kern="1200" dirty="0"/>
            <a:t> </a:t>
          </a:r>
          <a:r>
            <a:rPr lang="en-US" sz="2400" kern="1200" dirty="0" err="1"/>
            <a:t>cá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endParaRPr lang="en-US" sz="2400" kern="1200" dirty="0"/>
        </a:p>
      </dsp:txBody>
      <dsp:txXfrm>
        <a:off x="3316570" y="202054"/>
        <a:ext cx="2535246" cy="962588"/>
      </dsp:txXfrm>
    </dsp:sp>
    <dsp:sp modelId="{90975EDB-9582-44BE-8E83-DEC733BD4ADF}">
      <dsp:nvSpPr>
        <dsp:cNvPr id="0" name=""/>
        <dsp:cNvSpPr/>
      </dsp:nvSpPr>
      <dsp:spPr>
        <a:xfrm>
          <a:off x="1302233" y="1492925"/>
          <a:ext cx="2067411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11A5-ADC3-4766-B8D0-2CFC1D611931}">
      <dsp:nvSpPr>
        <dsp:cNvPr id="0" name=""/>
        <dsp:cNvSpPr/>
      </dsp:nvSpPr>
      <dsp:spPr>
        <a:xfrm>
          <a:off x="1481145" y="1662892"/>
          <a:ext cx="2067411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1511092" y="1692839"/>
        <a:ext cx="2007517" cy="962588"/>
      </dsp:txXfrm>
    </dsp:sp>
    <dsp:sp modelId="{0F9AFDBF-7472-4A73-AB2D-A8288B773406}">
      <dsp:nvSpPr>
        <dsp:cNvPr id="0" name=""/>
        <dsp:cNvSpPr/>
      </dsp:nvSpPr>
      <dsp:spPr>
        <a:xfrm>
          <a:off x="115596" y="2983710"/>
          <a:ext cx="2472652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AA6C-6B92-4087-8E61-467EE12BCBF4}">
      <dsp:nvSpPr>
        <dsp:cNvPr id="0" name=""/>
        <dsp:cNvSpPr/>
      </dsp:nvSpPr>
      <dsp:spPr>
        <a:xfrm>
          <a:off x="294508" y="3153676"/>
          <a:ext cx="2472652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Duy </a:t>
          </a:r>
          <a:r>
            <a:rPr lang="en-US" sz="2400" kern="1200" dirty="0" err="1"/>
            <a:t>trì</a:t>
          </a:r>
          <a:r>
            <a:rPr lang="en-US" sz="2400" kern="1200" dirty="0"/>
            <a:t> </a:t>
          </a:r>
          <a:r>
            <a:rPr lang="en-US" sz="2400" kern="1200" dirty="0" err="1"/>
            <a:t>ổn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nguồn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24455" y="3183623"/>
        <a:ext cx="2412758" cy="962588"/>
      </dsp:txXfrm>
    </dsp:sp>
    <dsp:sp modelId="{9F26CD3F-1D12-4A1F-B533-864729AE26B5}">
      <dsp:nvSpPr>
        <dsp:cNvPr id="0" name=""/>
        <dsp:cNvSpPr/>
      </dsp:nvSpPr>
      <dsp:spPr>
        <a:xfrm>
          <a:off x="2946073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B6AA-9A16-4BAD-AE38-AA26F82673D8}">
      <dsp:nvSpPr>
        <dsp:cNvPr id="0" name=""/>
        <dsp:cNvSpPr/>
      </dsp:nvSpPr>
      <dsp:spPr>
        <a:xfrm>
          <a:off x="3124985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Tăng</a:t>
          </a:r>
          <a:r>
            <a:rPr lang="en-US" sz="2400" kern="1200" dirty="0"/>
            <a:t> </a:t>
          </a:r>
          <a:r>
            <a:rPr lang="en-US" sz="2400" kern="1200" dirty="0" err="1"/>
            <a:t>thêm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154932" y="3183623"/>
        <a:ext cx="1550314" cy="962588"/>
      </dsp:txXfrm>
    </dsp:sp>
    <dsp:sp modelId="{C3D8A7FC-7F55-456C-A617-0330375D8D94}">
      <dsp:nvSpPr>
        <dsp:cNvPr id="0" name=""/>
        <dsp:cNvSpPr/>
      </dsp:nvSpPr>
      <dsp:spPr>
        <a:xfrm>
          <a:off x="5898122" y="1492925"/>
          <a:ext cx="1610208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1003-C09B-4B01-8988-61F9D6B895FB}">
      <dsp:nvSpPr>
        <dsp:cNvPr id="0" name=""/>
        <dsp:cNvSpPr/>
      </dsp:nvSpPr>
      <dsp:spPr>
        <a:xfrm>
          <a:off x="6077034" y="1662892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6106981" y="1692839"/>
        <a:ext cx="1550314" cy="962588"/>
      </dsp:txXfrm>
    </dsp:sp>
    <dsp:sp modelId="{008DFFB7-D529-44B1-980E-F1B3F186F6B8}">
      <dsp:nvSpPr>
        <dsp:cNvPr id="0" name=""/>
        <dsp:cNvSpPr/>
      </dsp:nvSpPr>
      <dsp:spPr>
        <a:xfrm>
          <a:off x="4914105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01C2-BEF4-432C-A1A1-F0904D115CC7}">
      <dsp:nvSpPr>
        <dsp:cNvPr id="0" name=""/>
        <dsp:cNvSpPr/>
      </dsp:nvSpPr>
      <dsp:spPr>
        <a:xfrm>
          <a:off x="5093017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5122964" y="3183623"/>
        <a:ext cx="1550314" cy="962588"/>
      </dsp:txXfrm>
    </dsp:sp>
    <dsp:sp modelId="{5439B947-F739-4FC3-9615-45175C350B85}">
      <dsp:nvSpPr>
        <dsp:cNvPr id="0" name=""/>
        <dsp:cNvSpPr/>
      </dsp:nvSpPr>
      <dsp:spPr>
        <a:xfrm>
          <a:off x="6882138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78EB-BC6D-420A-B5A0-5331E3F77F37}">
      <dsp:nvSpPr>
        <dsp:cNvPr id="0" name=""/>
        <dsp:cNvSpPr/>
      </dsp:nvSpPr>
      <dsp:spPr>
        <a:xfrm>
          <a:off x="7061050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vay</a:t>
          </a:r>
          <a:r>
            <a:rPr lang="en-US" sz="2400" kern="1200" dirty="0"/>
            <a:t> </a:t>
          </a:r>
          <a:r>
            <a:rPr lang="en-US" sz="2400" kern="1200" dirty="0" err="1"/>
            <a:t>nợ</a:t>
          </a:r>
          <a:endParaRPr lang="en-US" sz="2400" kern="1200" dirty="0"/>
        </a:p>
      </dsp:txBody>
      <dsp:txXfrm>
        <a:off x="7090997" y="3183623"/>
        <a:ext cx="1550314" cy="9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CAEB-6DBA-43CA-96B5-0A857E1E042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5140-BCBB-4CF6-9D4C-CE4FBFAF7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426067-F4CF-4D8A-86A8-500457CDBB29}" type="slidenum">
              <a:rPr lang="en-US" altLang="vi-VN" sz="1200">
                <a:latin typeface="Arial" panose="020B0604020202020204" pitchFamily="34" charset="0"/>
              </a:rPr>
              <a:pPr/>
              <a:t>18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1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1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C3E4-E9FB-4BFC-A059-90D6728B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49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A804B2-3D43-97CD-A70B-A346FB15F6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" y="0"/>
            <a:ext cx="8644254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../../../Documents%20and%20Settings/CAT_TUONG/Local%20Settings/Temp/THI-GV/Baicu-NVD.g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l2zwiHWP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E-GSzlgzpg?start=299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4" descr="GEOMT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9" y="4266746"/>
            <a:ext cx="4419600" cy="110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39"/>
          <p:cNvGrpSpPr>
            <a:grpSpLocks/>
          </p:cNvGrpSpPr>
          <p:nvPr/>
        </p:nvGrpSpPr>
        <p:grpSpPr bwMode="auto">
          <a:xfrm>
            <a:off x="0" y="0"/>
            <a:ext cx="9144000" cy="5795699"/>
            <a:chOff x="0" y="0"/>
            <a:chExt cx="5760" cy="4381"/>
          </a:xfrm>
        </p:grpSpPr>
        <p:pic>
          <p:nvPicPr>
            <p:cNvPr id="2058" name="Picture 4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4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01594" y="2353602"/>
            <a:ext cx="870361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</a:rPr>
              <a:t>CHỦ ĐỀ 2. QUẢN LÍ TÀI CHÍNH CÁ NHÂN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15" y="850413"/>
            <a:ext cx="873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VÀ TRẢI NGHIỆM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08B3E-B2A4-4E8D-A1B3-662FCC1D24FD}"/>
              </a:ext>
            </a:extLst>
          </p:cNvPr>
          <p:cNvSpPr txBox="1"/>
          <p:nvPr/>
        </p:nvSpPr>
        <p:spPr>
          <a:xfrm>
            <a:off x="4993349" y="4960194"/>
            <a:ext cx="363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THÊU</a:t>
            </a:r>
          </a:p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TRƯƠNG TH&amp;THCS HÀ SEN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BC711E1-6ADC-8D48-2528-F295D169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92" y="156934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6C6582A-BB96-0ABF-3E08-6A64CE91C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9171BDA-EBEF-64B4-3023-D1F003307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E9C5609-B9CB-7098-C9B3-14EAB38A8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1DE2FF9-392F-240B-3153-A42A84049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26CBA-0809-6F5C-6B62-0DA357CAB5D8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2A0FF-9A04-1193-98A1-47B671B8CB25}"/>
              </a:ext>
            </a:extLst>
          </p:cNvPr>
          <p:cNvSpPr txBox="1"/>
          <p:nvPr/>
        </p:nvSpPr>
        <p:spPr>
          <a:xfrm>
            <a:off x="168276" y="74418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DD2D3-F4C8-92BB-7372-FF91CA1C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" y="1251215"/>
            <a:ext cx="8832163" cy="2776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5DCA2-E1E4-7327-0A27-F9382A490BCD}"/>
              </a:ext>
            </a:extLst>
          </p:cNvPr>
          <p:cNvSpPr txBox="1"/>
          <p:nvPr/>
        </p:nvSpPr>
        <p:spPr>
          <a:xfrm>
            <a:off x="28832" y="4073772"/>
            <a:ext cx="89365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18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C8B1CEF-7BDE-218D-2ECB-2AAAEC53A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ADED82-1788-5F16-9109-66690CC50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3AF7935-EE37-2117-A1CF-1811A254C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30F9D38-0A4A-DCF3-C50D-9DD074C66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FD6C5-81AD-92AA-A106-D116CD0CBDE0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EFF9B00C-CEE7-9A2E-4229-FF3A2DF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71901"/>
            <a:ext cx="1855788" cy="17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372C002-0699-C67D-2682-B9A7C0AB5A1F}"/>
              </a:ext>
            </a:extLst>
          </p:cNvPr>
          <p:cNvSpPr/>
          <p:nvPr/>
        </p:nvSpPr>
        <p:spPr>
          <a:xfrm>
            <a:off x="1981200" y="1181100"/>
            <a:ext cx="5638799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/>
              <a:t>Nêu</a:t>
            </a:r>
            <a:r>
              <a:rPr lang="fr-FR" sz="2800" dirty="0"/>
              <a:t> ý </a:t>
            </a:r>
            <a:r>
              <a:rPr lang="fr-FR" sz="2800" dirty="0" err="1"/>
              <a:t>nghĩa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quản</a:t>
            </a:r>
            <a:r>
              <a:rPr lang="fr-FR" sz="2800" dirty="0"/>
              <a:t> </a:t>
            </a:r>
            <a:r>
              <a:rPr lang="fr-FR" sz="2800" dirty="0" err="1"/>
              <a:t>lý</a:t>
            </a:r>
            <a:r>
              <a:rPr lang="fr-FR" sz="2800" dirty="0"/>
              <a:t> </a:t>
            </a:r>
            <a:r>
              <a:rPr lang="fr-FR" sz="2800" dirty="0" err="1"/>
              <a:t>tài</a:t>
            </a:r>
            <a:r>
              <a:rPr lang="fr-FR" sz="2800" dirty="0"/>
              <a:t> </a:t>
            </a:r>
            <a:r>
              <a:rPr lang="fr-FR" sz="2800" dirty="0" err="1"/>
              <a:t>chính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 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02880-C5D3-A80B-686B-1CEAE1CDFF85}"/>
              </a:ext>
            </a:extLst>
          </p:cNvPr>
          <p:cNvSpPr txBox="1"/>
          <p:nvPr/>
        </p:nvSpPr>
        <p:spPr>
          <a:xfrm>
            <a:off x="92076" y="855587"/>
            <a:ext cx="8975724" cy="4625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67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0494182-D521-02F3-3452-A5B37776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A27C920-F195-6857-5DF0-1B9BFE42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E1BB5E7-872F-A968-070B-5874B2AB8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0709EC3-3853-8B40-EBC9-0A6A78044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AA98-6B19-8EBC-9A3A-808BF1DE475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0BFC7-FC18-6890-EE0F-0A3AA1DBE2FB}"/>
              </a:ext>
            </a:extLst>
          </p:cNvPr>
          <p:cNvSpPr txBox="1"/>
          <p:nvPr/>
        </p:nvSpPr>
        <p:spPr>
          <a:xfrm>
            <a:off x="0" y="771191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3F642-19BE-252A-678E-AB7803D4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694"/>
            <a:ext cx="8965428" cy="2185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FE5440-B107-78E7-E74A-76BEAB1E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1532"/>
            <a:ext cx="9133704" cy="2169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9D916A-34F0-30ED-D9B5-A851936DF80F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795BD-D06C-DE15-D959-131C2B179F9B}"/>
              </a:ext>
            </a:extLst>
          </p:cNvPr>
          <p:cNvSpPr txBox="1"/>
          <p:nvPr/>
        </p:nvSpPr>
        <p:spPr>
          <a:xfrm>
            <a:off x="0" y="774959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42C570-9A0A-49A3-C07B-8D91CF3CD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F2A7871-66DB-9E29-F170-DA0254BE4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FFFAAA9-D5CF-EFD3-9BB3-9CADE7625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B546789-979B-28FD-9622-7275F38DA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971EB-DBA2-31FB-DEEB-B7FC6C767AB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950BF-68E4-7EE7-1D43-9362D01A96B9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0FD7-3267-B8F8-27F6-FD606F9EB59B}"/>
              </a:ext>
            </a:extLst>
          </p:cNvPr>
          <p:cNvSpPr txBox="1"/>
          <p:nvPr/>
        </p:nvSpPr>
        <p:spPr>
          <a:xfrm>
            <a:off x="89286" y="808848"/>
            <a:ext cx="8965428" cy="482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75C78-D359-DF17-EBB4-00F09F2A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6" y="726531"/>
            <a:ext cx="8670925" cy="497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9C725-E826-DFFE-F7DF-7CA88D6E3B6E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ABD084B-5356-B5E2-5EAC-2906362C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1"/>
            <a:ext cx="7549886" cy="45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363D360D-F8D5-3B65-3CD6-E0D6904B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11" name="WordArt 8">
            <a:extLst>
              <a:ext uri="{FF2B5EF4-FFF2-40B4-BE49-F238E27FC236}">
                <a16:creationId xmlns:a16="http://schemas.microsoft.com/office/drawing/2014/main" id="{5B8B1973-E4B7-94D6-2E61-F12FBEFEA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4A4BDEF-CEB3-298C-CEC9-D03432E6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CE8BDCFD-1235-1562-8B4E-AB1F67A5F0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A9B6EE5-94A2-0153-F484-D024C663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6345"/>
            <a:ext cx="7620000" cy="44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764580-D107-22A3-7B90-E858896E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-13229"/>
            <a:ext cx="7620001" cy="616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988E5A4-BE2D-9E9D-9CB3-EF78C4D75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053" y="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873F704-1AA9-E4AD-31D5-90264AF0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3250"/>
            <a:ext cx="7620000" cy="52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-14416" y="1190685"/>
            <a:ext cx="915841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 </a:t>
            </a:r>
            <a:r>
              <a:rPr lang="vi-VN" dirty="0"/>
              <a:t>Ôn và ghi nhớ lại các kiến thức đã học về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r>
              <a:rPr lang="vi-VN" dirty="0"/>
              <a:t>Chỉnh sửa, hoàn thiện thêm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vi-VN" dirty="0"/>
              <a:t>của nhóm.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286000" y="156702"/>
            <a:ext cx="4915958" cy="7659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associée">
            <a:extLst>
              <a:ext uri="{FF2B5EF4-FFF2-40B4-BE49-F238E27FC236}">
                <a16:creationId xmlns:a16="http://schemas.microsoft.com/office/drawing/2014/main" id="{A254A12B-6ACF-E001-7CB3-9CD7E764E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9"/>
            <a:ext cx="9144000" cy="58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71F8-E4C4-5A3C-99F8-BF4A3D2DD9FD}"/>
              </a:ext>
            </a:extLst>
          </p:cNvPr>
          <p:cNvSpPr txBox="1"/>
          <p:nvPr/>
        </p:nvSpPr>
        <p:spPr>
          <a:xfrm>
            <a:off x="2209800" y="1919997"/>
            <a:ext cx="61676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2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744CB89-88C5-E9ED-53FC-2495D0279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2CC9FA5-E348-4BE5-E384-1B498E5A5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218DC6C-B17F-2CE8-3417-31DC3234F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5589C7D-269D-F540-47D5-08B8976A3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3507E-2B8A-059A-B2C9-2FD6F582BA25}"/>
              </a:ext>
            </a:extLst>
          </p:cNvPr>
          <p:cNvSpPr txBox="1"/>
          <p:nvPr/>
        </p:nvSpPr>
        <p:spPr>
          <a:xfrm>
            <a:off x="2281240" y="11430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029F522-D67F-E6ED-4DA9-A938EDD3974D}"/>
              </a:ext>
            </a:extLst>
          </p:cNvPr>
          <p:cNvSpPr/>
          <p:nvPr/>
        </p:nvSpPr>
        <p:spPr>
          <a:xfrm>
            <a:off x="1981201" y="1181100"/>
            <a:ext cx="5410200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D0CC2D15-7959-5506-A7DE-33F44D9F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2228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0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8233CC5-16AA-B5B1-C374-7932C1C97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BF97E86-351C-F7F8-2969-8093FD45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3993374-E947-81A8-D8A5-9C98108474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FF0ABE-FAAE-2ACA-D9A5-54A907728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56E74-C48F-3252-B7A7-F08B755EDE88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626DF-E13E-8E98-D6A8-E56734B6B1FF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10" name="Online Media 9" title="Hướng Dẫn Tính Lãi Suất Vay Ngân Hàng: Nhanh, Dể Hiểu, Ai Cũng Làm Được">
            <a:hlinkClick r:id="" action="ppaction://media"/>
            <a:extLst>
              <a:ext uri="{FF2B5EF4-FFF2-40B4-BE49-F238E27FC236}">
                <a16:creationId xmlns:a16="http://schemas.microsoft.com/office/drawing/2014/main" id="{80A22A3E-1277-27BE-DDA8-C7DCC3B4F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6069"/>
            <a:ext cx="9144000" cy="46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A34F8FD-F240-DEF7-8C43-FC5243F50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296AA73-5D14-C307-0A45-BD6616ADB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A97C7F2-7E61-9D13-74EE-C3E408594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1062E99-0B95-3AF7-09DE-B1DBCBCCC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A74F-A94A-2283-3DA4-6D01249E8DC3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BEF1-D90F-19FC-3DC0-A83F358ED459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9" name="Online Media 8" title="Quy trình, thủ tục, lãi suất vay vốn ngân hàng Agribank">
            <a:hlinkClick r:id="" action="ppaction://media"/>
            <a:extLst>
              <a:ext uri="{FF2B5EF4-FFF2-40B4-BE49-F238E27FC236}">
                <a16:creationId xmlns:a16="http://schemas.microsoft.com/office/drawing/2014/main" id="{5B58D958-D80F-C6DC-A02A-E3F911AA69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86423"/>
            <a:ext cx="9144000" cy="4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4CE53E9F-2B65-CEB5-1325-FE6DFB6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408826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A76B2-9F10-EC65-B03E-646FE0932A1F}"/>
              </a:ext>
            </a:extLst>
          </p:cNvPr>
          <p:cNvSpPr txBox="1"/>
          <p:nvPr/>
        </p:nvSpPr>
        <p:spPr>
          <a:xfrm>
            <a:off x="625476" y="1837032"/>
            <a:ext cx="8213724" cy="16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EA4A9-36D8-3028-C079-48FB2FB397E7}"/>
              </a:ext>
            </a:extLst>
          </p:cNvPr>
          <p:cNvSpPr txBox="1"/>
          <p:nvPr/>
        </p:nvSpPr>
        <p:spPr>
          <a:xfrm>
            <a:off x="151800" y="1427304"/>
            <a:ext cx="8813628" cy="3390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482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build="allAtOnce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774E9A9-D31C-7922-91AA-0CCAC9E17F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8524219-4B07-406A-143C-1CA70CDE7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7891395-85CF-0B70-6E5B-9C639BC98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AB779A4-0FA6-6A93-269A-C6883761D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29527-F7F1-F4DF-622F-4D5D00AF536F}"/>
              </a:ext>
            </a:extLst>
          </p:cNvPr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58CD9C-D661-3CD9-4A4F-EF3C6D4EE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343357"/>
              </p:ext>
            </p:extLst>
          </p:nvPr>
        </p:nvGraphicFramePr>
        <p:xfrm>
          <a:off x="168276" y="1367358"/>
          <a:ext cx="8786856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32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9AD6138F-AFF3-2B92-1E26-661763C0D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67B938F-AFCB-D036-ED31-A0F22ABBF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64510AC-B7A3-B047-8E0D-7C755A5D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DA1D76-321A-30F1-9B96-F324CFACA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E9F02-AE88-0943-625C-AE7409D562CD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7800C-85C0-1D41-3EFC-A56E3DA31968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879D3-5707-BB1F-0CB5-038C4893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899"/>
            <a:ext cx="9067800" cy="38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9BFBCCF-4C76-151F-EF79-34708AAC8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01C530B-7B23-53AC-9AF8-EE1006BCA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AC80B74-6F06-B02A-0441-81880938F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6141F2A-D415-30C6-0B0A-4C97553C7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C0EED-03A5-621E-04BC-DF0D3D4D78C5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2F05-397D-AE80-5484-CCBB11A02695}"/>
              </a:ext>
            </a:extLst>
          </p:cNvPr>
          <p:cNvSpPr txBox="1"/>
          <p:nvPr/>
        </p:nvSpPr>
        <p:spPr>
          <a:xfrm>
            <a:off x="168276" y="796405"/>
            <a:ext cx="7146924" cy="522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384C6-2476-C629-6393-76593A3335EC}"/>
              </a:ext>
            </a:extLst>
          </p:cNvPr>
          <p:cNvSpPr txBox="1"/>
          <p:nvPr/>
        </p:nvSpPr>
        <p:spPr>
          <a:xfrm>
            <a:off x="0" y="1610389"/>
            <a:ext cx="896542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9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1AB247E-7D78-61FA-00D3-E36063056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579CD08-7F4F-4205-AA8A-C711442EC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91F4B72-DA55-DF5F-21E0-0EE7522BD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D3C3BF4-334B-0811-B446-F7AC1185F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00EA5-2443-1F26-1663-0C4FA1072437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7953A-0098-1247-E9ED-7C0BB0248FBB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20734-57F2-F27B-CAEA-73E87557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2588"/>
            <a:ext cx="8786856" cy="43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786</Words>
  <Application>Microsoft Office PowerPoint</Application>
  <PresentationFormat>On-screen Show (16:10)</PresentationFormat>
  <Paragraphs>69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Vũ Hồng Hiệp</cp:lastModifiedBy>
  <cp:revision>3</cp:revision>
  <dcterms:created xsi:type="dcterms:W3CDTF">2006-08-16T00:00:00Z</dcterms:created>
  <dcterms:modified xsi:type="dcterms:W3CDTF">2025-04-08T01:55:14Z</dcterms:modified>
</cp:coreProperties>
</file>