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3"/>
  </p:notesMasterIdLst>
  <p:sldIdLst>
    <p:sldId id="256" r:id="rId2"/>
    <p:sldId id="257" r:id="rId3"/>
    <p:sldId id="258" r:id="rId4"/>
    <p:sldId id="264" r:id="rId5"/>
    <p:sldId id="321" r:id="rId6"/>
    <p:sldId id="322" r:id="rId7"/>
    <p:sldId id="323" r:id="rId8"/>
    <p:sldId id="324" r:id="rId9"/>
    <p:sldId id="325" r:id="rId10"/>
    <p:sldId id="267" r:id="rId11"/>
    <p:sldId id="259" r:id="rId12"/>
    <p:sldId id="326" r:id="rId13"/>
    <p:sldId id="302" r:id="rId14"/>
    <p:sldId id="271" r:id="rId15"/>
    <p:sldId id="331" r:id="rId16"/>
    <p:sldId id="327" r:id="rId17"/>
    <p:sldId id="328" r:id="rId18"/>
    <p:sldId id="329" r:id="rId19"/>
    <p:sldId id="330" r:id="rId20"/>
    <p:sldId id="265" r:id="rId21"/>
    <p:sldId id="266" r:id="rId22"/>
    <p:sldId id="260" r:id="rId23"/>
    <p:sldId id="332" r:id="rId24"/>
    <p:sldId id="262" r:id="rId25"/>
    <p:sldId id="261" r:id="rId26"/>
    <p:sldId id="263" r:id="rId27"/>
    <p:sldId id="268" r:id="rId28"/>
    <p:sldId id="269" r:id="rId29"/>
    <p:sldId id="270" r:id="rId30"/>
    <p:sldId id="277" r:id="rId31"/>
    <p:sldId id="295" r:id="rId32"/>
  </p:sldIdLst>
  <p:sldSz cx="9144000" cy="5143500" type="screen16x9"/>
  <p:notesSz cx="6858000" cy="9144000"/>
  <p:embeddedFontLst>
    <p:embeddedFont>
      <p:font typeface="DM Sans" panose="020B0604020202020204" charset="0"/>
      <p:regular r:id="rId34"/>
      <p:bold r:id="rId35"/>
      <p:italic r:id="rId36"/>
      <p:boldItalic r:id="rId37"/>
    </p:embeddedFont>
    <p:embeddedFont>
      <p:font typeface="Sigmar" panose="020B0604020202020204" charset="0"/>
      <p:regular r:id="rId38"/>
    </p:embeddedFont>
    <p:embeddedFont>
      <p:font typeface="Calibri" panose="020F0502020204030204" pitchFamily="34" charset="0"/>
      <p:regular r:id="rId39"/>
      <p:bold r:id="rId40"/>
      <p:italic r:id="rId41"/>
      <p:boldItalic r:id="rId42"/>
    </p:embeddedFont>
    <p:embeddedFont>
      <p:font typeface="Shippori Antique" panose="020B0604020202020204" charset="-128"/>
      <p:regular r:id="rId43"/>
    </p:embeddedFont>
    <p:embeddedFont>
      <p:font typeface="Roboto" panose="02000000000000000000" pitchFamily="2" charset="0"/>
      <p:regular r:id="rId44"/>
      <p:bold r:id="rId45"/>
      <p:italic r:id="rId46"/>
      <p:boldItalic r:id="rId47"/>
    </p:embeddedFont>
    <p:embeddedFont>
      <p:font typeface="Nunito Light" panose="00000400000000000000" pitchFamily="2" charset="0"/>
      <p:regular r:id="rId48"/>
      <p:italic r:id="rId49"/>
    </p:embeddedFont>
    <p:embeddedFont>
      <p:font typeface="Montserrat" panose="00000500000000000000" pitchFamily="2" charset="0"/>
      <p:regular r:id="rId50"/>
      <p:bold r:id="rId51"/>
      <p:italic r:id="rId52"/>
      <p:boldItalic r:id="rId53"/>
    </p:embeddedFont>
    <p:embeddedFont>
      <p:font typeface="Libre Franklin Black" panose="020B0604020202020204" charset="0"/>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00"/>
    <a:srgbClr val="B9FF00"/>
    <a:srgbClr val="A5ECBC"/>
    <a:srgbClr val="FCCA03"/>
    <a:srgbClr val="F7F306"/>
    <a:srgbClr val="FEFEFD"/>
    <a:srgbClr val="DFDE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75D61D-10ED-4574-9A9A-0F399FF25985}">
  <a:tblStyle styleId="{3B75D61D-10ED-4574-9A9A-0F399FF2598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59"/>
    <p:restoredTop sz="94718"/>
  </p:normalViewPr>
  <p:slideViewPr>
    <p:cSldViewPr snapToGrid="0">
      <p:cViewPr>
        <p:scale>
          <a:sx n="75" d="100"/>
          <a:sy n="75" d="100"/>
        </p:scale>
        <p:origin x="1858" y="6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992f9685e2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992f9685e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2ae185babbb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2ae185babbb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ae185babbb_1_2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2ae185babbb_1_2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3"/>
        <p:cNvGrpSpPr/>
        <p:nvPr/>
      </p:nvGrpSpPr>
      <p:grpSpPr>
        <a:xfrm>
          <a:off x="0" y="0"/>
          <a:ext cx="0" cy="0"/>
          <a:chOff x="0" y="0"/>
          <a:chExt cx="0" cy="0"/>
        </a:xfrm>
      </p:grpSpPr>
      <p:sp>
        <p:nvSpPr>
          <p:cNvPr id="5644" name="Google Shape;5644;g2b00a064159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5" name="Google Shape;5645;g2b00a064159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0822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3"/>
        <p:cNvGrpSpPr/>
        <p:nvPr/>
      </p:nvGrpSpPr>
      <p:grpSpPr>
        <a:xfrm>
          <a:off x="0" y="0"/>
          <a:ext cx="0" cy="0"/>
          <a:chOff x="0" y="0"/>
          <a:chExt cx="0" cy="0"/>
        </a:xfrm>
      </p:grpSpPr>
      <p:sp>
        <p:nvSpPr>
          <p:cNvPr id="5644" name="Google Shape;5644;g2b00a064159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5" name="Google Shape;5645;g2b00a064159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2af2a431b64_0_1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5" name="Google Shape;2425;g2af2a431b64_0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2af2a431b64_0_1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5" name="Google Shape;2425;g2af2a431b64_0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2235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2af2a431b64_0_1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5" name="Google Shape;2425;g2af2a431b64_0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630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2af2a431b64_0_1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5" name="Google Shape;2425;g2af2a431b64_0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5141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2af2a431b64_0_1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5" name="Google Shape;2425;g2af2a431b64_0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204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2af2a431b64_0_1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5" name="Google Shape;2425;g2af2a431b64_0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314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ab5baaca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ab5baaca1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2ae185bab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2ae185bab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2ae185babbb_1_2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9" name="Google Shape;1679;g2ae185babbb_1_2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2ad4904a3ab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2ad4904a3a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2ae185babbb_1_2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9" name="Google Shape;1679;g2ae185babbb_1_2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9475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2adba923b6f_0_38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2adba923b6f_0_38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2adb7b52507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2adb7b52507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2adba923b6f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2adba923b6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2ae185babbb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2ae185babbb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Google Shape;2203;g2ae185babbb_1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4" name="Google Shape;2204;g2ae185babbb_1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7"/>
        <p:cNvGrpSpPr/>
        <p:nvPr/>
      </p:nvGrpSpPr>
      <p:grpSpPr>
        <a:xfrm>
          <a:off x="0" y="0"/>
          <a:ext cx="0" cy="0"/>
          <a:chOff x="0" y="0"/>
          <a:chExt cx="0" cy="0"/>
        </a:xfrm>
      </p:grpSpPr>
      <p:sp>
        <p:nvSpPr>
          <p:cNvPr id="2288" name="Google Shape;2288;g2ae185babbb_1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9" name="Google Shape;2289;g2ae185babbb_1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4f1e0afa5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4f1e0afa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7"/>
        <p:cNvGrpSpPr/>
        <p:nvPr/>
      </p:nvGrpSpPr>
      <p:grpSpPr>
        <a:xfrm>
          <a:off x="0" y="0"/>
          <a:ext cx="0" cy="0"/>
          <a:chOff x="0" y="0"/>
          <a:chExt cx="0" cy="0"/>
        </a:xfrm>
      </p:grpSpPr>
      <p:sp>
        <p:nvSpPr>
          <p:cNvPr id="3158" name="Google Shape;3158;g2ae185babbb_1_2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9" name="Google Shape;3159;g2ae185babbb_1_2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1"/>
        <p:cNvGrpSpPr/>
        <p:nvPr/>
      </p:nvGrpSpPr>
      <p:grpSpPr>
        <a:xfrm>
          <a:off x="0" y="0"/>
          <a:ext cx="0" cy="0"/>
          <a:chOff x="0" y="0"/>
          <a:chExt cx="0" cy="0"/>
        </a:xfrm>
      </p:grpSpPr>
      <p:sp>
        <p:nvSpPr>
          <p:cNvPr id="4932" name="Google Shape;4932;g2ae185babbb_6_3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3" name="Google Shape;4933;g2ae185babbb_6_3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2aeb2f096d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2aeb2f096d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2aeb2f096d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2aeb2f096d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obey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23848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2aeb2f096d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2aeb2f096d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obey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4485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2aeb2f096d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2aeb2f096d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obey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8635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2aeb2f096d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2aeb2f096d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obey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8816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2aeb2f096d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2aeb2f096d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obey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15874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109975" y="-409499"/>
            <a:ext cx="11458300" cy="6053007"/>
            <a:chOff x="-1109975" y="-409499"/>
            <a:chExt cx="11458300" cy="6053007"/>
          </a:xfrm>
        </p:grpSpPr>
        <p:sp>
          <p:nvSpPr>
            <p:cNvPr id="10" name="Google Shape;10;p2"/>
            <p:cNvSpPr/>
            <p:nvPr/>
          </p:nvSpPr>
          <p:spPr>
            <a:xfrm>
              <a:off x="6010225" y="298450"/>
              <a:ext cx="3272330" cy="482465"/>
            </a:xfrm>
            <a:custGeom>
              <a:avLst/>
              <a:gdLst/>
              <a:ahLst/>
              <a:cxnLst/>
              <a:rect l="l" t="t" r="r" b="b"/>
              <a:pathLst>
                <a:path w="639127" h="85166" extrusionOk="0">
                  <a:moveTo>
                    <a:pt x="639128" y="19579"/>
                  </a:moveTo>
                  <a:cubicBezTo>
                    <a:pt x="621982" y="38629"/>
                    <a:pt x="541972" y="38629"/>
                    <a:pt x="507682" y="43392"/>
                  </a:cubicBezTo>
                  <a:cubicBezTo>
                    <a:pt x="456247" y="50059"/>
                    <a:pt x="372428" y="42439"/>
                    <a:pt x="328613" y="59584"/>
                  </a:cubicBezTo>
                  <a:cubicBezTo>
                    <a:pt x="343853" y="61489"/>
                    <a:pt x="353378" y="68157"/>
                    <a:pt x="365760" y="72919"/>
                  </a:cubicBezTo>
                  <a:cubicBezTo>
                    <a:pt x="310515" y="93874"/>
                    <a:pt x="200978" y="83397"/>
                    <a:pt x="140017"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7" y="15769"/>
                    <a:pt x="247650" y="5292"/>
                    <a:pt x="243840" y="3387"/>
                  </a:cubicBezTo>
                  <a:cubicBezTo>
                    <a:pt x="260032" y="-423"/>
                    <a:pt x="276225" y="-423"/>
                    <a:pt x="294322" y="529"/>
                  </a:cubicBezTo>
                  <a:cubicBezTo>
                    <a:pt x="341947" y="1482"/>
                    <a:pt x="391478" y="6244"/>
                    <a:pt x="437197" y="12912"/>
                  </a:cubicBezTo>
                  <a:cubicBezTo>
                    <a:pt x="422910" y="12912"/>
                    <a:pt x="409575" y="15769"/>
                    <a:pt x="395288" y="15769"/>
                  </a:cubicBezTo>
                  <a:cubicBezTo>
                    <a:pt x="461963" y="31962"/>
                    <a:pt x="565785" y="17674"/>
                    <a:pt x="639128"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 name="Google Shape;11;p2"/>
            <p:cNvSpPr/>
            <p:nvPr/>
          </p:nvSpPr>
          <p:spPr>
            <a:xfrm>
              <a:off x="2038" y="780928"/>
              <a:ext cx="2451735" cy="482498"/>
            </a:xfrm>
            <a:custGeom>
              <a:avLst/>
              <a:gdLst/>
              <a:ahLst/>
              <a:cxnLst/>
              <a:rect l="l" t="t" r="r" b="b"/>
              <a:pathLst>
                <a:path w="619125" h="121920" extrusionOk="0">
                  <a:moveTo>
                    <a:pt x="328613" y="79058"/>
                  </a:moveTo>
                  <a:cubicBezTo>
                    <a:pt x="232410" y="86678"/>
                    <a:pt x="134303" y="84773"/>
                    <a:pt x="39053" y="97155"/>
                  </a:cubicBezTo>
                  <a:cubicBezTo>
                    <a:pt x="79057" y="105728"/>
                    <a:pt x="126682" y="96203"/>
                    <a:pt x="165735" y="109538"/>
                  </a:cubicBezTo>
                  <a:cubicBezTo>
                    <a:pt x="114300" y="120015"/>
                    <a:pt x="57150" y="121920"/>
                    <a:pt x="0" y="121920"/>
                  </a:cubicBezTo>
                  <a:lnTo>
                    <a:pt x="0" y="0"/>
                  </a:lnTo>
                  <a:cubicBezTo>
                    <a:pt x="48578" y="0"/>
                    <a:pt x="96203" y="3810"/>
                    <a:pt x="138113" y="13335"/>
                  </a:cubicBezTo>
                  <a:cubicBezTo>
                    <a:pt x="214313" y="30480"/>
                    <a:pt x="303848" y="16192"/>
                    <a:pt x="379095" y="33338"/>
                  </a:cubicBezTo>
                  <a:cubicBezTo>
                    <a:pt x="377190" y="35242"/>
                    <a:pt x="374333" y="39053"/>
                    <a:pt x="371475" y="41910"/>
                  </a:cubicBezTo>
                  <a:cubicBezTo>
                    <a:pt x="454343" y="38100"/>
                    <a:pt x="534353" y="61913"/>
                    <a:pt x="619125" y="60008"/>
                  </a:cubicBezTo>
                  <a:cubicBezTo>
                    <a:pt x="526733" y="77153"/>
                    <a:pt x="423863" y="71438"/>
                    <a:pt x="328613" y="790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 name="Google Shape;12;p2"/>
            <p:cNvSpPr/>
            <p:nvPr/>
          </p:nvSpPr>
          <p:spPr>
            <a:xfrm>
              <a:off x="7276927" y="1011678"/>
              <a:ext cx="2544000" cy="4608025"/>
            </a:xfrm>
            <a:custGeom>
              <a:avLst/>
              <a:gdLst/>
              <a:ahLst/>
              <a:cxnLst/>
              <a:rect l="l" t="t" r="r" b="b"/>
              <a:pathLst>
                <a:path w="101760" h="184321" extrusionOk="0">
                  <a:moveTo>
                    <a:pt x="82525" y="962"/>
                  </a:moveTo>
                  <a:cubicBezTo>
                    <a:pt x="72353" y="-2120"/>
                    <a:pt x="46151" y="2504"/>
                    <a:pt x="35917" y="10580"/>
                  </a:cubicBezTo>
                  <a:cubicBezTo>
                    <a:pt x="25683" y="18656"/>
                    <a:pt x="22971" y="36164"/>
                    <a:pt x="21121" y="49419"/>
                  </a:cubicBezTo>
                  <a:cubicBezTo>
                    <a:pt x="19272" y="62674"/>
                    <a:pt x="27533" y="78334"/>
                    <a:pt x="24820" y="90109"/>
                  </a:cubicBezTo>
                  <a:cubicBezTo>
                    <a:pt x="22107" y="101884"/>
                    <a:pt x="8914" y="109159"/>
                    <a:pt x="4845" y="120071"/>
                  </a:cubicBezTo>
                  <a:cubicBezTo>
                    <a:pt x="776" y="130983"/>
                    <a:pt x="-827" y="145471"/>
                    <a:pt x="406" y="155582"/>
                  </a:cubicBezTo>
                  <a:cubicBezTo>
                    <a:pt x="1639" y="165693"/>
                    <a:pt x="-149" y="176050"/>
                    <a:pt x="12243" y="180735"/>
                  </a:cubicBezTo>
                  <a:cubicBezTo>
                    <a:pt x="24635" y="185420"/>
                    <a:pt x="60639" y="184434"/>
                    <a:pt x="74757" y="183694"/>
                  </a:cubicBezTo>
                  <a:cubicBezTo>
                    <a:pt x="88875" y="182954"/>
                    <a:pt x="92451" y="184619"/>
                    <a:pt x="96951" y="176296"/>
                  </a:cubicBezTo>
                  <a:cubicBezTo>
                    <a:pt x="101452" y="167973"/>
                    <a:pt x="101760" y="158294"/>
                    <a:pt x="101760" y="133757"/>
                  </a:cubicBezTo>
                  <a:cubicBezTo>
                    <a:pt x="101760" y="109220"/>
                    <a:pt x="100157" y="51208"/>
                    <a:pt x="96951" y="29075"/>
                  </a:cubicBezTo>
                  <a:cubicBezTo>
                    <a:pt x="93745" y="6943"/>
                    <a:pt x="92697" y="4045"/>
                    <a:pt x="82525" y="962"/>
                  </a:cubicBezTo>
                  <a:close/>
                </a:path>
              </a:pathLst>
            </a:custGeom>
            <a:solidFill>
              <a:srgbClr val="FFFFFF">
                <a:alpha val="35000"/>
              </a:srgbClr>
            </a:solidFill>
            <a:ln>
              <a:noFill/>
            </a:ln>
          </p:spPr>
        </p:sp>
        <p:sp>
          <p:nvSpPr>
            <p:cNvPr id="13" name="Google Shape;13;p2"/>
            <p:cNvSpPr/>
            <p:nvPr/>
          </p:nvSpPr>
          <p:spPr>
            <a:xfrm>
              <a:off x="-861895" y="-395341"/>
              <a:ext cx="4322075" cy="2592525"/>
            </a:xfrm>
            <a:custGeom>
              <a:avLst/>
              <a:gdLst/>
              <a:ahLst/>
              <a:cxnLst/>
              <a:rect l="l" t="t" r="r" b="b"/>
              <a:pathLst>
                <a:path w="172883" h="103701" extrusionOk="0">
                  <a:moveTo>
                    <a:pt x="4514" y="99042"/>
                  </a:moveTo>
                  <a:cubicBezTo>
                    <a:pt x="11604" y="106933"/>
                    <a:pt x="33366" y="102865"/>
                    <a:pt x="44093" y="100522"/>
                  </a:cubicBezTo>
                  <a:cubicBezTo>
                    <a:pt x="54820" y="98179"/>
                    <a:pt x="62712" y="93432"/>
                    <a:pt x="68877" y="84986"/>
                  </a:cubicBezTo>
                  <a:cubicBezTo>
                    <a:pt x="75042" y="76540"/>
                    <a:pt x="72761" y="56997"/>
                    <a:pt x="81084" y="49845"/>
                  </a:cubicBezTo>
                  <a:cubicBezTo>
                    <a:pt x="89407" y="42694"/>
                    <a:pt x="105374" y="44235"/>
                    <a:pt x="118814" y="42077"/>
                  </a:cubicBezTo>
                  <a:cubicBezTo>
                    <a:pt x="132254" y="39919"/>
                    <a:pt x="152784" y="40412"/>
                    <a:pt x="161723" y="36898"/>
                  </a:cubicBezTo>
                  <a:cubicBezTo>
                    <a:pt x="170662" y="33384"/>
                    <a:pt x="171710" y="26727"/>
                    <a:pt x="172450" y="20993"/>
                  </a:cubicBezTo>
                  <a:cubicBezTo>
                    <a:pt x="173190" y="15260"/>
                    <a:pt x="173744" y="5950"/>
                    <a:pt x="166161" y="2497"/>
                  </a:cubicBezTo>
                  <a:cubicBezTo>
                    <a:pt x="158578" y="-955"/>
                    <a:pt x="145570" y="340"/>
                    <a:pt x="126952" y="278"/>
                  </a:cubicBezTo>
                  <a:cubicBezTo>
                    <a:pt x="108334" y="217"/>
                    <a:pt x="73871" y="217"/>
                    <a:pt x="54451" y="2128"/>
                  </a:cubicBezTo>
                  <a:cubicBezTo>
                    <a:pt x="35031" y="4039"/>
                    <a:pt x="19248" y="3237"/>
                    <a:pt x="10432" y="11745"/>
                  </a:cubicBezTo>
                  <a:cubicBezTo>
                    <a:pt x="1616" y="20253"/>
                    <a:pt x="2541" y="38625"/>
                    <a:pt x="1555" y="53174"/>
                  </a:cubicBezTo>
                  <a:cubicBezTo>
                    <a:pt x="569" y="67724"/>
                    <a:pt x="-2576" y="91151"/>
                    <a:pt x="4514" y="99042"/>
                  </a:cubicBezTo>
                  <a:close/>
                </a:path>
              </a:pathLst>
            </a:custGeom>
            <a:solidFill>
              <a:srgbClr val="FFFFFF">
                <a:alpha val="35000"/>
              </a:srgbClr>
            </a:solidFill>
            <a:ln>
              <a:noFill/>
            </a:ln>
          </p:spPr>
        </p:sp>
        <p:grpSp>
          <p:nvGrpSpPr>
            <p:cNvPr id="14" name="Google Shape;14;p2"/>
            <p:cNvGrpSpPr/>
            <p:nvPr/>
          </p:nvGrpSpPr>
          <p:grpSpPr>
            <a:xfrm>
              <a:off x="2050" y="4075962"/>
              <a:ext cx="9142458" cy="797614"/>
              <a:chOff x="2050" y="3939891"/>
              <a:chExt cx="9142458" cy="797614"/>
            </a:xfrm>
          </p:grpSpPr>
          <p:sp>
            <p:nvSpPr>
              <p:cNvPr id="15" name="Google Shape;15;p2"/>
              <p:cNvSpPr/>
              <p:nvPr/>
            </p:nvSpPr>
            <p:spPr>
              <a:xfrm>
                <a:off x="2050" y="3939891"/>
                <a:ext cx="9142458" cy="797614"/>
              </a:xfrm>
              <a:custGeom>
                <a:avLst/>
                <a:gdLst/>
                <a:ahLst/>
                <a:cxnLst/>
                <a:rect l="l" t="t" r="r" b="b"/>
                <a:pathLst>
                  <a:path w="4287202" h="198042" extrusionOk="0">
                    <a:moveTo>
                      <a:pt x="3547110" y="14299"/>
                    </a:moveTo>
                    <a:cubicBezTo>
                      <a:pt x="3385185" y="-941"/>
                      <a:pt x="3220403" y="12"/>
                      <a:pt x="3055620" y="12"/>
                    </a:cubicBezTo>
                    <a:lnTo>
                      <a:pt x="2578418" y="12"/>
                    </a:lnTo>
                    <a:cubicBezTo>
                      <a:pt x="2448878" y="12"/>
                      <a:pt x="2327910" y="14299"/>
                      <a:pt x="2201228" y="20014"/>
                    </a:cubicBezTo>
                    <a:cubicBezTo>
                      <a:pt x="2182178" y="20967"/>
                      <a:pt x="2163128" y="20967"/>
                      <a:pt x="2143125" y="20967"/>
                    </a:cubicBezTo>
                    <a:cubicBezTo>
                      <a:pt x="2124075" y="20967"/>
                      <a:pt x="2104073" y="20014"/>
                      <a:pt x="2085023" y="20014"/>
                    </a:cubicBezTo>
                    <a:cubicBezTo>
                      <a:pt x="1958340" y="14299"/>
                      <a:pt x="1837373" y="12"/>
                      <a:pt x="1707833" y="12"/>
                    </a:cubicBezTo>
                    <a:lnTo>
                      <a:pt x="1230630" y="12"/>
                    </a:lnTo>
                    <a:cubicBezTo>
                      <a:pt x="1065848" y="12"/>
                      <a:pt x="901065" y="-941"/>
                      <a:pt x="739140" y="14299"/>
                    </a:cubicBezTo>
                    <a:cubicBezTo>
                      <a:pt x="492443" y="38112"/>
                      <a:pt x="245745" y="22872"/>
                      <a:pt x="0" y="4774"/>
                    </a:cubicBezTo>
                    <a:lnTo>
                      <a:pt x="0" y="87642"/>
                    </a:lnTo>
                    <a:lnTo>
                      <a:pt x="54293" y="87642"/>
                    </a:lnTo>
                    <a:cubicBezTo>
                      <a:pt x="118110" y="87642"/>
                      <a:pt x="206693" y="76212"/>
                      <a:pt x="266700" y="89547"/>
                    </a:cubicBezTo>
                    <a:cubicBezTo>
                      <a:pt x="298133" y="96214"/>
                      <a:pt x="329565" y="112407"/>
                      <a:pt x="361950" y="120027"/>
                    </a:cubicBezTo>
                    <a:cubicBezTo>
                      <a:pt x="474345" y="149554"/>
                      <a:pt x="583883" y="164794"/>
                      <a:pt x="705803" y="169557"/>
                    </a:cubicBezTo>
                    <a:cubicBezTo>
                      <a:pt x="864870" y="177177"/>
                      <a:pt x="1028700" y="180034"/>
                      <a:pt x="1187768" y="192417"/>
                    </a:cubicBezTo>
                    <a:cubicBezTo>
                      <a:pt x="1323975" y="202894"/>
                      <a:pt x="1453515" y="194322"/>
                      <a:pt x="1591628" y="194322"/>
                    </a:cubicBezTo>
                    <a:cubicBezTo>
                      <a:pt x="1625918" y="194322"/>
                      <a:pt x="1661160" y="192417"/>
                      <a:pt x="1695450" y="190512"/>
                    </a:cubicBezTo>
                    <a:cubicBezTo>
                      <a:pt x="1808798" y="182892"/>
                      <a:pt x="1922145" y="165747"/>
                      <a:pt x="2038350" y="172414"/>
                    </a:cubicBezTo>
                    <a:cubicBezTo>
                      <a:pt x="2073593" y="174319"/>
                      <a:pt x="2107883" y="177177"/>
                      <a:pt x="2143125" y="179082"/>
                    </a:cubicBezTo>
                    <a:cubicBezTo>
                      <a:pt x="2177415" y="177177"/>
                      <a:pt x="2211705" y="174319"/>
                      <a:pt x="2247900" y="172414"/>
                    </a:cubicBezTo>
                    <a:cubicBezTo>
                      <a:pt x="2364105" y="165747"/>
                      <a:pt x="2476500" y="182892"/>
                      <a:pt x="2590800" y="190512"/>
                    </a:cubicBezTo>
                    <a:cubicBezTo>
                      <a:pt x="2625090" y="193369"/>
                      <a:pt x="2659380" y="194322"/>
                      <a:pt x="2694623" y="194322"/>
                    </a:cubicBezTo>
                    <a:cubicBezTo>
                      <a:pt x="2832735" y="194322"/>
                      <a:pt x="2962275" y="203847"/>
                      <a:pt x="3098483" y="192417"/>
                    </a:cubicBezTo>
                    <a:cubicBezTo>
                      <a:pt x="3257550" y="180034"/>
                      <a:pt x="3421380" y="177177"/>
                      <a:pt x="3580448" y="169557"/>
                    </a:cubicBezTo>
                    <a:cubicBezTo>
                      <a:pt x="3702368" y="163842"/>
                      <a:pt x="3811905" y="148602"/>
                      <a:pt x="3925253" y="120027"/>
                    </a:cubicBezTo>
                    <a:cubicBezTo>
                      <a:pt x="3957638" y="111454"/>
                      <a:pt x="3989070" y="96214"/>
                      <a:pt x="4020503" y="89547"/>
                    </a:cubicBezTo>
                    <a:cubicBezTo>
                      <a:pt x="4081463" y="76212"/>
                      <a:pt x="4169093" y="87642"/>
                      <a:pt x="4232910" y="87642"/>
                    </a:cubicBezTo>
                    <a:lnTo>
                      <a:pt x="4287203" y="87642"/>
                    </a:lnTo>
                    <a:lnTo>
                      <a:pt x="4287203" y="4774"/>
                    </a:lnTo>
                    <a:cubicBezTo>
                      <a:pt x="4039553" y="22872"/>
                      <a:pt x="3793808" y="38112"/>
                      <a:pt x="3547110" y="1429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 name="Google Shape;16;p2"/>
              <p:cNvSpPr/>
              <p:nvPr/>
            </p:nvSpPr>
            <p:spPr>
              <a:xfrm>
                <a:off x="2050" y="3939891"/>
                <a:ext cx="9140426" cy="263890"/>
              </a:xfrm>
              <a:custGeom>
                <a:avLst/>
                <a:gdLst/>
                <a:ahLst/>
                <a:cxnLst/>
                <a:rect l="l" t="t" r="r" b="b"/>
                <a:pathLst>
                  <a:path w="4286249" h="65522" extrusionOk="0">
                    <a:moveTo>
                      <a:pt x="3547110" y="14299"/>
                    </a:moveTo>
                    <a:cubicBezTo>
                      <a:pt x="3385185" y="-941"/>
                      <a:pt x="3220403" y="12"/>
                      <a:pt x="3055620" y="12"/>
                    </a:cubicBezTo>
                    <a:lnTo>
                      <a:pt x="2578418" y="12"/>
                    </a:lnTo>
                    <a:cubicBezTo>
                      <a:pt x="2448878" y="12"/>
                      <a:pt x="2327910" y="14299"/>
                      <a:pt x="2201228" y="20014"/>
                    </a:cubicBezTo>
                    <a:cubicBezTo>
                      <a:pt x="2182178" y="20967"/>
                      <a:pt x="2163128" y="20967"/>
                      <a:pt x="2143125" y="20967"/>
                    </a:cubicBezTo>
                    <a:cubicBezTo>
                      <a:pt x="2124075" y="20967"/>
                      <a:pt x="2104073" y="20014"/>
                      <a:pt x="2085023" y="20014"/>
                    </a:cubicBezTo>
                    <a:cubicBezTo>
                      <a:pt x="1958340" y="14299"/>
                      <a:pt x="1837373" y="12"/>
                      <a:pt x="1707833" y="12"/>
                    </a:cubicBezTo>
                    <a:lnTo>
                      <a:pt x="1230630" y="12"/>
                    </a:lnTo>
                    <a:cubicBezTo>
                      <a:pt x="1065848" y="12"/>
                      <a:pt x="901065" y="-941"/>
                      <a:pt x="739140" y="14299"/>
                    </a:cubicBezTo>
                    <a:cubicBezTo>
                      <a:pt x="492443" y="38112"/>
                      <a:pt x="245745" y="22872"/>
                      <a:pt x="0" y="4774"/>
                    </a:cubicBezTo>
                    <a:lnTo>
                      <a:pt x="0" y="34302"/>
                    </a:lnTo>
                    <a:cubicBezTo>
                      <a:pt x="65723" y="43827"/>
                      <a:pt x="179070" y="60972"/>
                      <a:pt x="226695" y="63829"/>
                    </a:cubicBezTo>
                    <a:cubicBezTo>
                      <a:pt x="280988" y="67639"/>
                      <a:pt x="445770" y="63829"/>
                      <a:pt x="445770" y="63829"/>
                    </a:cubicBezTo>
                    <a:lnTo>
                      <a:pt x="360045" y="45732"/>
                    </a:lnTo>
                    <a:lnTo>
                      <a:pt x="836295" y="46684"/>
                    </a:lnTo>
                    <a:lnTo>
                      <a:pt x="788670" y="64782"/>
                    </a:lnTo>
                    <a:lnTo>
                      <a:pt x="1136333" y="64782"/>
                    </a:lnTo>
                    <a:lnTo>
                      <a:pt x="1071563" y="47637"/>
                    </a:lnTo>
                    <a:cubicBezTo>
                      <a:pt x="1071563" y="47637"/>
                      <a:pt x="1214438" y="27634"/>
                      <a:pt x="1262063" y="27634"/>
                    </a:cubicBezTo>
                    <a:cubicBezTo>
                      <a:pt x="1291590" y="27634"/>
                      <a:pt x="1379220" y="38112"/>
                      <a:pt x="1379220" y="38112"/>
                    </a:cubicBezTo>
                    <a:lnTo>
                      <a:pt x="1455420" y="48589"/>
                    </a:lnTo>
                    <a:lnTo>
                      <a:pt x="1750695" y="48589"/>
                    </a:lnTo>
                    <a:lnTo>
                      <a:pt x="1726883" y="28587"/>
                    </a:lnTo>
                    <a:lnTo>
                      <a:pt x="2143125" y="46684"/>
                    </a:lnTo>
                    <a:lnTo>
                      <a:pt x="2559368" y="28587"/>
                    </a:lnTo>
                    <a:lnTo>
                      <a:pt x="2535555" y="48589"/>
                    </a:lnTo>
                    <a:lnTo>
                      <a:pt x="2830830" y="48589"/>
                    </a:lnTo>
                    <a:lnTo>
                      <a:pt x="2907030" y="38112"/>
                    </a:lnTo>
                    <a:cubicBezTo>
                      <a:pt x="2907030" y="38112"/>
                      <a:pt x="2994660" y="27634"/>
                      <a:pt x="3024188" y="27634"/>
                    </a:cubicBezTo>
                    <a:cubicBezTo>
                      <a:pt x="3072765" y="27634"/>
                      <a:pt x="3214688" y="47637"/>
                      <a:pt x="3214688" y="47637"/>
                    </a:cubicBezTo>
                    <a:lnTo>
                      <a:pt x="3149918" y="64782"/>
                    </a:lnTo>
                    <a:lnTo>
                      <a:pt x="3497580" y="64782"/>
                    </a:lnTo>
                    <a:lnTo>
                      <a:pt x="3449955" y="46684"/>
                    </a:lnTo>
                    <a:lnTo>
                      <a:pt x="3926205" y="45732"/>
                    </a:lnTo>
                    <a:lnTo>
                      <a:pt x="3840480" y="63829"/>
                    </a:lnTo>
                    <a:cubicBezTo>
                      <a:pt x="3840480" y="63829"/>
                      <a:pt x="4005263" y="67639"/>
                      <a:pt x="4059555" y="63829"/>
                    </a:cubicBezTo>
                    <a:cubicBezTo>
                      <a:pt x="4108133" y="60972"/>
                      <a:pt x="4221480" y="43827"/>
                      <a:pt x="4286250" y="34302"/>
                    </a:cubicBezTo>
                    <a:lnTo>
                      <a:pt x="4286250" y="4774"/>
                    </a:lnTo>
                    <a:cubicBezTo>
                      <a:pt x="4039553" y="22872"/>
                      <a:pt x="3793808" y="38112"/>
                      <a:pt x="3547110" y="14299"/>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17" name="Google Shape;17;p2"/>
            <p:cNvGrpSpPr/>
            <p:nvPr/>
          </p:nvGrpSpPr>
          <p:grpSpPr>
            <a:xfrm>
              <a:off x="0" y="4345301"/>
              <a:ext cx="9143801" cy="797600"/>
              <a:chOff x="0" y="4345301"/>
              <a:chExt cx="9143801" cy="797600"/>
            </a:xfrm>
          </p:grpSpPr>
          <p:sp>
            <p:nvSpPr>
              <p:cNvPr id="18" name="Google Shape;18;p2"/>
              <p:cNvSpPr/>
              <p:nvPr/>
            </p:nvSpPr>
            <p:spPr>
              <a:xfrm>
                <a:off x="0" y="4345301"/>
                <a:ext cx="9140428" cy="797600"/>
              </a:xfrm>
              <a:custGeom>
                <a:avLst/>
                <a:gdLst/>
                <a:ahLst/>
                <a:cxnLst/>
                <a:rect l="l" t="t" r="r" b="b"/>
                <a:pathLst>
                  <a:path w="4286250" h="325551" extrusionOk="0">
                    <a:moveTo>
                      <a:pt x="4232910" y="4559"/>
                    </a:moveTo>
                    <a:cubicBezTo>
                      <a:pt x="4169093" y="4559"/>
                      <a:pt x="4080510" y="-6871"/>
                      <a:pt x="4020503" y="6464"/>
                    </a:cubicBezTo>
                    <a:cubicBezTo>
                      <a:pt x="3989070" y="13132"/>
                      <a:pt x="3957638" y="29324"/>
                      <a:pt x="3925253" y="36944"/>
                    </a:cubicBezTo>
                    <a:cubicBezTo>
                      <a:pt x="3812858" y="66472"/>
                      <a:pt x="3703320" y="81712"/>
                      <a:pt x="3580448" y="86474"/>
                    </a:cubicBezTo>
                    <a:cubicBezTo>
                      <a:pt x="3421380" y="94094"/>
                      <a:pt x="3257550" y="96952"/>
                      <a:pt x="3098483" y="109334"/>
                    </a:cubicBezTo>
                    <a:cubicBezTo>
                      <a:pt x="2962275" y="119812"/>
                      <a:pt x="2832735" y="111239"/>
                      <a:pt x="2694623" y="111239"/>
                    </a:cubicBezTo>
                    <a:cubicBezTo>
                      <a:pt x="2545080" y="111239"/>
                      <a:pt x="2399348" y="80759"/>
                      <a:pt x="2247900" y="89332"/>
                    </a:cubicBezTo>
                    <a:cubicBezTo>
                      <a:pt x="2212658" y="91237"/>
                      <a:pt x="2178368" y="94094"/>
                      <a:pt x="2143125" y="95999"/>
                    </a:cubicBezTo>
                    <a:cubicBezTo>
                      <a:pt x="2108835" y="94094"/>
                      <a:pt x="2074545" y="91237"/>
                      <a:pt x="2038350" y="89332"/>
                    </a:cubicBezTo>
                    <a:cubicBezTo>
                      <a:pt x="1886903" y="80759"/>
                      <a:pt x="1741170" y="112192"/>
                      <a:pt x="1591628" y="111239"/>
                    </a:cubicBezTo>
                    <a:cubicBezTo>
                      <a:pt x="1453515" y="111239"/>
                      <a:pt x="1323975" y="120764"/>
                      <a:pt x="1187767" y="109334"/>
                    </a:cubicBezTo>
                    <a:cubicBezTo>
                      <a:pt x="1028700" y="96952"/>
                      <a:pt x="864870" y="94094"/>
                      <a:pt x="705803" y="86474"/>
                    </a:cubicBezTo>
                    <a:cubicBezTo>
                      <a:pt x="583883" y="80759"/>
                      <a:pt x="473393" y="65519"/>
                      <a:pt x="361950" y="36944"/>
                    </a:cubicBezTo>
                    <a:cubicBezTo>
                      <a:pt x="329565" y="28372"/>
                      <a:pt x="298133" y="13132"/>
                      <a:pt x="266700" y="6464"/>
                    </a:cubicBezTo>
                    <a:cubicBezTo>
                      <a:pt x="205740" y="-6871"/>
                      <a:pt x="118110" y="4559"/>
                      <a:pt x="54292" y="4559"/>
                    </a:cubicBezTo>
                    <a:lnTo>
                      <a:pt x="0" y="4559"/>
                    </a:lnTo>
                    <a:lnTo>
                      <a:pt x="0" y="325552"/>
                    </a:lnTo>
                    <a:lnTo>
                      <a:pt x="2143125" y="325552"/>
                    </a:lnTo>
                    <a:lnTo>
                      <a:pt x="4286250" y="325552"/>
                    </a:lnTo>
                    <a:lnTo>
                      <a:pt x="4286250" y="4559"/>
                    </a:lnTo>
                    <a:lnTo>
                      <a:pt x="4232910" y="4559"/>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 name="Google Shape;19;p2"/>
              <p:cNvSpPr/>
              <p:nvPr/>
            </p:nvSpPr>
            <p:spPr>
              <a:xfrm>
                <a:off x="2031" y="4600597"/>
                <a:ext cx="2360262" cy="230715"/>
              </a:xfrm>
              <a:custGeom>
                <a:avLst/>
                <a:gdLst/>
                <a:ahLst/>
                <a:cxnLst/>
                <a:rect l="l" t="t" r="r" b="b"/>
                <a:pathLst>
                  <a:path w="1106805" h="83820" extrusionOk="0">
                    <a:moveTo>
                      <a:pt x="265748" y="35242"/>
                    </a:moveTo>
                    <a:lnTo>
                      <a:pt x="466725" y="60008"/>
                    </a:lnTo>
                    <a:lnTo>
                      <a:pt x="0" y="83820"/>
                    </a:lnTo>
                    <a:lnTo>
                      <a:pt x="0" y="0"/>
                    </a:lnTo>
                    <a:lnTo>
                      <a:pt x="1106805"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 name="Google Shape;20;p2"/>
              <p:cNvSpPr/>
              <p:nvPr/>
            </p:nvSpPr>
            <p:spPr>
              <a:xfrm>
                <a:off x="6785572" y="4600597"/>
                <a:ext cx="2358229" cy="230715"/>
              </a:xfrm>
              <a:custGeom>
                <a:avLst/>
                <a:gdLst/>
                <a:ahLst/>
                <a:cxnLst/>
                <a:rect l="l" t="t" r="r" b="b"/>
                <a:pathLst>
                  <a:path w="1105852" h="83820" extrusionOk="0">
                    <a:moveTo>
                      <a:pt x="840105" y="35242"/>
                    </a:moveTo>
                    <a:lnTo>
                      <a:pt x="640080" y="60008"/>
                    </a:lnTo>
                    <a:lnTo>
                      <a:pt x="1105852" y="83820"/>
                    </a:lnTo>
                    <a:lnTo>
                      <a:pt x="1105852" y="0"/>
                    </a:lnTo>
                    <a:lnTo>
                      <a:pt x="0"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1" name="Google Shape;21;p2"/>
            <p:cNvSpPr/>
            <p:nvPr/>
          </p:nvSpPr>
          <p:spPr>
            <a:xfrm rot="548863" flipH="1">
              <a:off x="8478127" y="3356240"/>
              <a:ext cx="1764922" cy="1465576"/>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2" name="Google Shape;22;p2"/>
            <p:cNvSpPr/>
            <p:nvPr/>
          </p:nvSpPr>
          <p:spPr>
            <a:xfrm flipH="1">
              <a:off x="7426803" y="4831293"/>
              <a:ext cx="1195603" cy="506787"/>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3" name="Google Shape;23;p2"/>
            <p:cNvGrpSpPr/>
            <p:nvPr/>
          </p:nvGrpSpPr>
          <p:grpSpPr>
            <a:xfrm>
              <a:off x="0" y="3390296"/>
              <a:ext cx="9140445" cy="812614"/>
              <a:chOff x="76200" y="3254225"/>
              <a:chExt cx="9140445" cy="812614"/>
            </a:xfrm>
          </p:grpSpPr>
          <p:sp>
            <p:nvSpPr>
              <p:cNvPr id="24" name="Google Shape;24;p2"/>
              <p:cNvSpPr/>
              <p:nvPr/>
            </p:nvSpPr>
            <p:spPr>
              <a:xfrm>
                <a:off x="76200" y="3254225"/>
                <a:ext cx="9140428" cy="812614"/>
              </a:xfrm>
              <a:custGeom>
                <a:avLst/>
                <a:gdLst/>
                <a:ahLst/>
                <a:cxnLst/>
                <a:rect l="l" t="t" r="r" b="b"/>
                <a:pathLst>
                  <a:path w="4286250" h="352544" extrusionOk="0">
                    <a:moveTo>
                      <a:pt x="4118610" y="212683"/>
                    </a:moveTo>
                    <a:cubicBezTo>
                      <a:pt x="4084320" y="204110"/>
                      <a:pt x="4052888" y="199347"/>
                      <a:pt x="4020503" y="187917"/>
                    </a:cubicBezTo>
                    <a:cubicBezTo>
                      <a:pt x="3997643" y="179345"/>
                      <a:pt x="3939540" y="148865"/>
                      <a:pt x="3939540" y="148865"/>
                    </a:cubicBezTo>
                    <a:cubicBezTo>
                      <a:pt x="3939540" y="148865"/>
                      <a:pt x="3879533" y="166963"/>
                      <a:pt x="3853815" y="175535"/>
                    </a:cubicBezTo>
                    <a:cubicBezTo>
                      <a:pt x="3820478" y="186965"/>
                      <a:pt x="3789045" y="188870"/>
                      <a:pt x="3749040" y="188870"/>
                    </a:cubicBezTo>
                    <a:cubicBezTo>
                      <a:pt x="3637598" y="189822"/>
                      <a:pt x="3633788" y="182202"/>
                      <a:pt x="3566160" y="135530"/>
                    </a:cubicBezTo>
                    <a:cubicBezTo>
                      <a:pt x="3520440" y="104097"/>
                      <a:pt x="3483293" y="70760"/>
                      <a:pt x="3469005" y="25992"/>
                    </a:cubicBezTo>
                    <a:cubicBezTo>
                      <a:pt x="3425190" y="25040"/>
                      <a:pt x="3385185" y="26945"/>
                      <a:pt x="3375660" y="25992"/>
                    </a:cubicBezTo>
                    <a:cubicBezTo>
                      <a:pt x="3364230" y="36470"/>
                      <a:pt x="3340418" y="85047"/>
                      <a:pt x="3316605" y="102192"/>
                    </a:cubicBezTo>
                    <a:cubicBezTo>
                      <a:pt x="3262313" y="141245"/>
                      <a:pt x="3182303" y="107908"/>
                      <a:pt x="3112770" y="129815"/>
                    </a:cubicBezTo>
                    <a:cubicBezTo>
                      <a:pt x="3032760" y="153627"/>
                      <a:pt x="2998470" y="183155"/>
                      <a:pt x="2906078" y="161247"/>
                    </a:cubicBezTo>
                    <a:cubicBezTo>
                      <a:pt x="2838450" y="145055"/>
                      <a:pt x="2679383" y="108860"/>
                      <a:pt x="2679383" y="108860"/>
                    </a:cubicBezTo>
                    <a:cubicBezTo>
                      <a:pt x="2679383" y="108860"/>
                      <a:pt x="2611755" y="171725"/>
                      <a:pt x="2502218" y="175535"/>
                    </a:cubicBezTo>
                    <a:cubicBezTo>
                      <a:pt x="2466975" y="177440"/>
                      <a:pt x="2434590" y="178392"/>
                      <a:pt x="2407920" y="181250"/>
                    </a:cubicBezTo>
                    <a:cubicBezTo>
                      <a:pt x="2350770" y="186013"/>
                      <a:pt x="2312670" y="207920"/>
                      <a:pt x="2253615" y="212683"/>
                    </a:cubicBezTo>
                    <a:cubicBezTo>
                      <a:pt x="2217420" y="215540"/>
                      <a:pt x="2181225" y="224113"/>
                      <a:pt x="2144078" y="229827"/>
                    </a:cubicBezTo>
                    <a:cubicBezTo>
                      <a:pt x="2106930" y="224113"/>
                      <a:pt x="2070735" y="215540"/>
                      <a:pt x="2034540" y="212683"/>
                    </a:cubicBezTo>
                    <a:cubicBezTo>
                      <a:pt x="1976438" y="207920"/>
                      <a:pt x="1937385" y="186013"/>
                      <a:pt x="1880235" y="181250"/>
                    </a:cubicBezTo>
                    <a:cubicBezTo>
                      <a:pt x="1853565" y="179345"/>
                      <a:pt x="1820228" y="177440"/>
                      <a:pt x="1785938" y="175535"/>
                    </a:cubicBezTo>
                    <a:cubicBezTo>
                      <a:pt x="1676400" y="170772"/>
                      <a:pt x="1548765" y="168867"/>
                      <a:pt x="1548765" y="168867"/>
                    </a:cubicBezTo>
                    <a:cubicBezTo>
                      <a:pt x="1548765" y="168867"/>
                      <a:pt x="1439228" y="171725"/>
                      <a:pt x="1371600" y="187917"/>
                    </a:cubicBezTo>
                    <a:cubicBezTo>
                      <a:pt x="1279208" y="209825"/>
                      <a:pt x="1244917" y="180297"/>
                      <a:pt x="1164908" y="156485"/>
                    </a:cubicBezTo>
                    <a:cubicBezTo>
                      <a:pt x="1095375" y="135530"/>
                      <a:pt x="1025843" y="115527"/>
                      <a:pt x="971550" y="76475"/>
                    </a:cubicBezTo>
                    <a:cubicBezTo>
                      <a:pt x="948690" y="59330"/>
                      <a:pt x="923925" y="10752"/>
                      <a:pt x="912495" y="275"/>
                    </a:cubicBezTo>
                    <a:cubicBezTo>
                      <a:pt x="902970" y="1227"/>
                      <a:pt x="862965" y="-678"/>
                      <a:pt x="819150" y="275"/>
                    </a:cubicBezTo>
                    <a:cubicBezTo>
                      <a:pt x="803910" y="45042"/>
                      <a:pt x="767715" y="78380"/>
                      <a:pt x="721995" y="109812"/>
                    </a:cubicBezTo>
                    <a:cubicBezTo>
                      <a:pt x="654368" y="156485"/>
                      <a:pt x="650558" y="190775"/>
                      <a:pt x="539115" y="189822"/>
                    </a:cubicBezTo>
                    <a:cubicBezTo>
                      <a:pt x="499110" y="189822"/>
                      <a:pt x="467678" y="187917"/>
                      <a:pt x="434340" y="176488"/>
                    </a:cubicBezTo>
                    <a:cubicBezTo>
                      <a:pt x="408622" y="167915"/>
                      <a:pt x="348615" y="149817"/>
                      <a:pt x="348615" y="149817"/>
                    </a:cubicBezTo>
                    <a:cubicBezTo>
                      <a:pt x="348615" y="149817"/>
                      <a:pt x="290513" y="180297"/>
                      <a:pt x="267653" y="188870"/>
                    </a:cubicBezTo>
                    <a:cubicBezTo>
                      <a:pt x="235268" y="200300"/>
                      <a:pt x="203835" y="205063"/>
                      <a:pt x="169545" y="213635"/>
                    </a:cubicBezTo>
                    <a:cubicBezTo>
                      <a:pt x="113348" y="226970"/>
                      <a:pt x="59055" y="233638"/>
                      <a:pt x="0" y="231733"/>
                    </a:cubicBezTo>
                    <a:lnTo>
                      <a:pt x="0" y="330792"/>
                    </a:lnTo>
                    <a:cubicBezTo>
                      <a:pt x="246697" y="348890"/>
                      <a:pt x="493395" y="364130"/>
                      <a:pt x="739140" y="340317"/>
                    </a:cubicBezTo>
                    <a:cubicBezTo>
                      <a:pt x="901065" y="325077"/>
                      <a:pt x="1065848" y="326030"/>
                      <a:pt x="1230630" y="326030"/>
                    </a:cubicBezTo>
                    <a:lnTo>
                      <a:pt x="1707833" y="326030"/>
                    </a:lnTo>
                    <a:cubicBezTo>
                      <a:pt x="1837373" y="326030"/>
                      <a:pt x="1958340" y="340317"/>
                      <a:pt x="2085023" y="346033"/>
                    </a:cubicBezTo>
                    <a:cubicBezTo>
                      <a:pt x="2104073" y="346985"/>
                      <a:pt x="2123123" y="346985"/>
                      <a:pt x="2143125" y="346985"/>
                    </a:cubicBezTo>
                    <a:cubicBezTo>
                      <a:pt x="2162175" y="346985"/>
                      <a:pt x="2182178" y="346033"/>
                      <a:pt x="2201228" y="346033"/>
                    </a:cubicBezTo>
                    <a:cubicBezTo>
                      <a:pt x="2327910" y="340317"/>
                      <a:pt x="2448878" y="326030"/>
                      <a:pt x="2578418" y="326030"/>
                    </a:cubicBezTo>
                    <a:lnTo>
                      <a:pt x="3055620" y="326030"/>
                    </a:lnTo>
                    <a:cubicBezTo>
                      <a:pt x="3220403" y="326030"/>
                      <a:pt x="3385185" y="325077"/>
                      <a:pt x="3547110" y="340317"/>
                    </a:cubicBezTo>
                    <a:cubicBezTo>
                      <a:pt x="3793808" y="364130"/>
                      <a:pt x="4040505" y="348890"/>
                      <a:pt x="4286250" y="330792"/>
                    </a:cubicBezTo>
                    <a:lnTo>
                      <a:pt x="4286250" y="230780"/>
                    </a:lnTo>
                    <a:cubicBezTo>
                      <a:pt x="4229100" y="231733"/>
                      <a:pt x="4174808" y="226017"/>
                      <a:pt x="4118610" y="21268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 name="Google Shape;25;p2"/>
              <p:cNvSpPr/>
              <p:nvPr/>
            </p:nvSpPr>
            <p:spPr>
              <a:xfrm>
                <a:off x="2470938" y="3682833"/>
                <a:ext cx="690610" cy="151489"/>
              </a:xfrm>
              <a:custGeom>
                <a:avLst/>
                <a:gdLst/>
                <a:ahLst/>
                <a:cxnLst/>
                <a:rect l="l" t="t" r="r" b="b"/>
                <a:pathLst>
                  <a:path w="323850" h="65722" extrusionOk="0">
                    <a:moveTo>
                      <a:pt x="0" y="65722"/>
                    </a:moveTo>
                    <a:cubicBezTo>
                      <a:pt x="12382" y="61913"/>
                      <a:pt x="24765" y="58102"/>
                      <a:pt x="37147" y="54292"/>
                    </a:cubicBezTo>
                    <a:cubicBezTo>
                      <a:pt x="49530" y="50483"/>
                      <a:pt x="61913" y="46672"/>
                      <a:pt x="74295" y="43815"/>
                    </a:cubicBezTo>
                    <a:lnTo>
                      <a:pt x="75247" y="43815"/>
                    </a:lnTo>
                    <a:lnTo>
                      <a:pt x="77152" y="43815"/>
                    </a:lnTo>
                    <a:cubicBezTo>
                      <a:pt x="92392" y="45720"/>
                      <a:pt x="106680" y="48577"/>
                      <a:pt x="121920" y="50483"/>
                    </a:cubicBezTo>
                    <a:lnTo>
                      <a:pt x="117157" y="51435"/>
                    </a:lnTo>
                    <a:cubicBezTo>
                      <a:pt x="133350" y="43815"/>
                      <a:pt x="149542" y="36195"/>
                      <a:pt x="165735" y="29527"/>
                    </a:cubicBezTo>
                    <a:lnTo>
                      <a:pt x="166688" y="28575"/>
                    </a:lnTo>
                    <a:lnTo>
                      <a:pt x="167640" y="28575"/>
                    </a:lnTo>
                    <a:cubicBezTo>
                      <a:pt x="184785" y="26670"/>
                      <a:pt x="202882" y="24765"/>
                      <a:pt x="220027" y="22860"/>
                    </a:cubicBezTo>
                    <a:cubicBezTo>
                      <a:pt x="237172" y="20955"/>
                      <a:pt x="255270" y="20002"/>
                      <a:pt x="272415" y="18097"/>
                    </a:cubicBezTo>
                    <a:lnTo>
                      <a:pt x="270510" y="18097"/>
                    </a:lnTo>
                    <a:cubicBezTo>
                      <a:pt x="279082" y="15240"/>
                      <a:pt x="287655" y="11430"/>
                      <a:pt x="297180" y="8572"/>
                    </a:cubicBezTo>
                    <a:cubicBezTo>
                      <a:pt x="305752" y="5715"/>
                      <a:pt x="315277" y="2858"/>
                      <a:pt x="323850" y="0"/>
                    </a:cubicBezTo>
                    <a:cubicBezTo>
                      <a:pt x="316230" y="3810"/>
                      <a:pt x="307657" y="7620"/>
                      <a:pt x="300038" y="12383"/>
                    </a:cubicBezTo>
                    <a:cubicBezTo>
                      <a:pt x="292417" y="16192"/>
                      <a:pt x="283845" y="20002"/>
                      <a:pt x="275272" y="23813"/>
                    </a:cubicBezTo>
                    <a:lnTo>
                      <a:pt x="274320" y="23813"/>
                    </a:lnTo>
                    <a:lnTo>
                      <a:pt x="273367" y="23813"/>
                    </a:lnTo>
                    <a:cubicBezTo>
                      <a:pt x="256222" y="26670"/>
                      <a:pt x="239077" y="28575"/>
                      <a:pt x="220980" y="31433"/>
                    </a:cubicBezTo>
                    <a:cubicBezTo>
                      <a:pt x="203835" y="33338"/>
                      <a:pt x="185738" y="36195"/>
                      <a:pt x="168592" y="38100"/>
                    </a:cubicBezTo>
                    <a:lnTo>
                      <a:pt x="171450" y="37147"/>
                    </a:lnTo>
                    <a:cubicBezTo>
                      <a:pt x="155257" y="44767"/>
                      <a:pt x="139065" y="51435"/>
                      <a:pt x="121920" y="59055"/>
                    </a:cubicBezTo>
                    <a:lnTo>
                      <a:pt x="119063" y="60008"/>
                    </a:lnTo>
                    <a:lnTo>
                      <a:pt x="116205" y="59055"/>
                    </a:lnTo>
                    <a:cubicBezTo>
                      <a:pt x="101917" y="56197"/>
                      <a:pt x="86677" y="53340"/>
                      <a:pt x="72390" y="50483"/>
                    </a:cubicBezTo>
                    <a:lnTo>
                      <a:pt x="75247" y="50483"/>
                    </a:lnTo>
                    <a:cubicBezTo>
                      <a:pt x="62865" y="53340"/>
                      <a:pt x="49530" y="56197"/>
                      <a:pt x="36195" y="59055"/>
                    </a:cubicBezTo>
                    <a:cubicBezTo>
                      <a:pt x="25717" y="60960"/>
                      <a:pt x="13335" y="63817"/>
                      <a:pt x="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 name="Google Shape;26;p2"/>
              <p:cNvSpPr/>
              <p:nvPr/>
            </p:nvSpPr>
            <p:spPr>
              <a:xfrm>
                <a:off x="80262" y="3597237"/>
                <a:ext cx="741389" cy="263461"/>
              </a:xfrm>
              <a:custGeom>
                <a:avLst/>
                <a:gdLst/>
                <a:ahLst/>
                <a:cxnLst/>
                <a:rect l="l" t="t" r="r" b="b"/>
                <a:pathLst>
                  <a:path w="347662" h="114300" extrusionOk="0">
                    <a:moveTo>
                      <a:pt x="347663" y="0"/>
                    </a:moveTo>
                    <a:lnTo>
                      <a:pt x="300990" y="37148"/>
                    </a:lnTo>
                    <a:lnTo>
                      <a:pt x="212408" y="86678"/>
                    </a:lnTo>
                    <a:lnTo>
                      <a:pt x="196215" y="70485"/>
                    </a:lnTo>
                    <a:lnTo>
                      <a:pt x="60008" y="114300"/>
                    </a:lnTo>
                    <a:lnTo>
                      <a:pt x="0" y="94298"/>
                    </a:lnTo>
                    <a:lnTo>
                      <a:pt x="0" y="80963"/>
                    </a:lnTo>
                    <a:cubicBezTo>
                      <a:pt x="58103" y="81915"/>
                      <a:pt x="112395" y="76200"/>
                      <a:pt x="169545" y="62865"/>
                    </a:cubicBezTo>
                    <a:cubicBezTo>
                      <a:pt x="203835" y="54293"/>
                      <a:pt x="235267" y="49530"/>
                      <a:pt x="267653" y="38100"/>
                    </a:cubicBezTo>
                    <a:cubicBezTo>
                      <a:pt x="289560" y="30480"/>
                      <a:pt x="347663" y="0"/>
                      <a:pt x="347663" y="0"/>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 name="Google Shape;27;p2"/>
              <p:cNvSpPr/>
              <p:nvPr/>
            </p:nvSpPr>
            <p:spPr>
              <a:xfrm>
                <a:off x="949560" y="3682833"/>
                <a:ext cx="410304" cy="76842"/>
              </a:xfrm>
              <a:custGeom>
                <a:avLst/>
                <a:gdLst/>
                <a:ahLst/>
                <a:cxnLst/>
                <a:rect l="l" t="t" r="r" b="b"/>
                <a:pathLst>
                  <a:path w="192405" h="33337" extrusionOk="0">
                    <a:moveTo>
                      <a:pt x="0" y="0"/>
                    </a:moveTo>
                    <a:lnTo>
                      <a:pt x="192405" y="33338"/>
                    </a:lnTo>
                    <a:lnTo>
                      <a:pt x="118110" y="33338"/>
                    </a:ln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 name="Google Shape;28;p2"/>
              <p:cNvSpPr/>
              <p:nvPr/>
            </p:nvSpPr>
            <p:spPr>
              <a:xfrm>
                <a:off x="5832592" y="3682833"/>
                <a:ext cx="690610" cy="151489"/>
              </a:xfrm>
              <a:custGeom>
                <a:avLst/>
                <a:gdLst/>
                <a:ahLst/>
                <a:cxnLst/>
                <a:rect l="l" t="t" r="r" b="b"/>
                <a:pathLst>
                  <a:path w="323850" h="65722" extrusionOk="0">
                    <a:moveTo>
                      <a:pt x="323850" y="65722"/>
                    </a:moveTo>
                    <a:cubicBezTo>
                      <a:pt x="311467" y="61913"/>
                      <a:pt x="299085" y="58102"/>
                      <a:pt x="286703" y="54292"/>
                    </a:cubicBezTo>
                    <a:cubicBezTo>
                      <a:pt x="274320" y="50483"/>
                      <a:pt x="261938" y="46672"/>
                      <a:pt x="249555" y="43815"/>
                    </a:cubicBezTo>
                    <a:lnTo>
                      <a:pt x="248603" y="43815"/>
                    </a:lnTo>
                    <a:lnTo>
                      <a:pt x="246697" y="43815"/>
                    </a:lnTo>
                    <a:cubicBezTo>
                      <a:pt x="231457" y="45720"/>
                      <a:pt x="217170" y="48577"/>
                      <a:pt x="201930" y="50483"/>
                    </a:cubicBezTo>
                    <a:lnTo>
                      <a:pt x="206692" y="51435"/>
                    </a:lnTo>
                    <a:cubicBezTo>
                      <a:pt x="190500" y="43815"/>
                      <a:pt x="174307" y="36195"/>
                      <a:pt x="158115" y="29527"/>
                    </a:cubicBezTo>
                    <a:lnTo>
                      <a:pt x="157163" y="28575"/>
                    </a:lnTo>
                    <a:lnTo>
                      <a:pt x="156210" y="28575"/>
                    </a:lnTo>
                    <a:cubicBezTo>
                      <a:pt x="139065" y="26670"/>
                      <a:pt x="120967" y="24765"/>
                      <a:pt x="103822" y="22860"/>
                    </a:cubicBezTo>
                    <a:cubicBezTo>
                      <a:pt x="86678" y="20955"/>
                      <a:pt x="68580" y="20002"/>
                      <a:pt x="51435" y="18097"/>
                    </a:cubicBezTo>
                    <a:lnTo>
                      <a:pt x="53340" y="18097"/>
                    </a:lnTo>
                    <a:cubicBezTo>
                      <a:pt x="44767" y="15240"/>
                      <a:pt x="36195" y="11430"/>
                      <a:pt x="26670" y="8572"/>
                    </a:cubicBezTo>
                    <a:cubicBezTo>
                      <a:pt x="18097" y="5715"/>
                      <a:pt x="8572" y="2858"/>
                      <a:pt x="0" y="0"/>
                    </a:cubicBezTo>
                    <a:cubicBezTo>
                      <a:pt x="7620" y="3810"/>
                      <a:pt x="16192" y="7620"/>
                      <a:pt x="23813" y="12383"/>
                    </a:cubicBezTo>
                    <a:cubicBezTo>
                      <a:pt x="31432" y="16192"/>
                      <a:pt x="40005" y="20002"/>
                      <a:pt x="48578" y="23813"/>
                    </a:cubicBezTo>
                    <a:lnTo>
                      <a:pt x="49530" y="23813"/>
                    </a:lnTo>
                    <a:lnTo>
                      <a:pt x="50482" y="23813"/>
                    </a:lnTo>
                    <a:cubicBezTo>
                      <a:pt x="67628" y="26670"/>
                      <a:pt x="84772" y="28575"/>
                      <a:pt x="102870" y="31433"/>
                    </a:cubicBezTo>
                    <a:cubicBezTo>
                      <a:pt x="120015" y="33338"/>
                      <a:pt x="138113" y="36195"/>
                      <a:pt x="155257" y="38100"/>
                    </a:cubicBezTo>
                    <a:lnTo>
                      <a:pt x="152400" y="37147"/>
                    </a:lnTo>
                    <a:cubicBezTo>
                      <a:pt x="168592" y="44767"/>
                      <a:pt x="184785" y="51435"/>
                      <a:pt x="201930" y="59055"/>
                    </a:cubicBezTo>
                    <a:lnTo>
                      <a:pt x="204788" y="60008"/>
                    </a:lnTo>
                    <a:lnTo>
                      <a:pt x="207645" y="59055"/>
                    </a:lnTo>
                    <a:cubicBezTo>
                      <a:pt x="221932" y="56197"/>
                      <a:pt x="237172" y="53340"/>
                      <a:pt x="251460" y="50483"/>
                    </a:cubicBezTo>
                    <a:lnTo>
                      <a:pt x="248603" y="50483"/>
                    </a:lnTo>
                    <a:cubicBezTo>
                      <a:pt x="260985" y="53340"/>
                      <a:pt x="274320" y="56197"/>
                      <a:pt x="287655" y="59055"/>
                    </a:cubicBezTo>
                    <a:cubicBezTo>
                      <a:pt x="297180" y="60960"/>
                      <a:pt x="310515" y="63817"/>
                      <a:pt x="32385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 name="Google Shape;29;p2"/>
              <p:cNvSpPr/>
              <p:nvPr/>
            </p:nvSpPr>
            <p:spPr>
              <a:xfrm>
                <a:off x="8475256" y="3597237"/>
                <a:ext cx="741389" cy="263461"/>
              </a:xfrm>
              <a:custGeom>
                <a:avLst/>
                <a:gdLst/>
                <a:ahLst/>
                <a:cxnLst/>
                <a:rect l="l" t="t" r="r" b="b"/>
                <a:pathLst>
                  <a:path w="347662" h="114300" extrusionOk="0">
                    <a:moveTo>
                      <a:pt x="0" y="0"/>
                    </a:moveTo>
                    <a:lnTo>
                      <a:pt x="46672" y="37148"/>
                    </a:lnTo>
                    <a:lnTo>
                      <a:pt x="135255" y="86678"/>
                    </a:lnTo>
                    <a:lnTo>
                      <a:pt x="151447" y="70485"/>
                    </a:lnTo>
                    <a:lnTo>
                      <a:pt x="287655" y="114300"/>
                    </a:lnTo>
                    <a:lnTo>
                      <a:pt x="347663" y="94298"/>
                    </a:lnTo>
                    <a:lnTo>
                      <a:pt x="347663" y="80963"/>
                    </a:lnTo>
                    <a:cubicBezTo>
                      <a:pt x="289560" y="81915"/>
                      <a:pt x="235267" y="76200"/>
                      <a:pt x="178117" y="62865"/>
                    </a:cubicBezTo>
                    <a:cubicBezTo>
                      <a:pt x="143827" y="54293"/>
                      <a:pt x="112395" y="49530"/>
                      <a:pt x="80010" y="38100"/>
                    </a:cubicBezTo>
                    <a:cubicBezTo>
                      <a:pt x="58102" y="30480"/>
                      <a:pt x="0" y="0"/>
                      <a:pt x="0" y="0"/>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 name="Google Shape;30;p2"/>
              <p:cNvSpPr/>
              <p:nvPr/>
            </p:nvSpPr>
            <p:spPr>
              <a:xfrm>
                <a:off x="3732318" y="3656496"/>
                <a:ext cx="1527465" cy="191008"/>
              </a:xfrm>
              <a:custGeom>
                <a:avLst/>
                <a:gdLst/>
                <a:ahLst/>
                <a:cxnLst/>
                <a:rect l="l" t="t" r="r" b="b"/>
                <a:pathLst>
                  <a:path w="716279" h="82867" extrusionOk="0">
                    <a:moveTo>
                      <a:pt x="621983" y="5715"/>
                    </a:moveTo>
                    <a:cubicBezTo>
                      <a:pt x="564833" y="10477"/>
                      <a:pt x="526733" y="32385"/>
                      <a:pt x="467678" y="37147"/>
                    </a:cubicBezTo>
                    <a:cubicBezTo>
                      <a:pt x="431483" y="40005"/>
                      <a:pt x="395288" y="48577"/>
                      <a:pt x="358140" y="54292"/>
                    </a:cubicBezTo>
                    <a:cubicBezTo>
                      <a:pt x="320992" y="48577"/>
                      <a:pt x="284798" y="40005"/>
                      <a:pt x="248603" y="37147"/>
                    </a:cubicBezTo>
                    <a:cubicBezTo>
                      <a:pt x="190500" y="32385"/>
                      <a:pt x="151448" y="10477"/>
                      <a:pt x="94298" y="5715"/>
                    </a:cubicBezTo>
                    <a:cubicBezTo>
                      <a:pt x="67628" y="3810"/>
                      <a:pt x="34290" y="1905"/>
                      <a:pt x="0" y="0"/>
                    </a:cubicBezTo>
                    <a:lnTo>
                      <a:pt x="116205" y="26670"/>
                    </a:lnTo>
                    <a:lnTo>
                      <a:pt x="216217" y="77152"/>
                    </a:lnTo>
                    <a:lnTo>
                      <a:pt x="216217" y="60960"/>
                    </a:lnTo>
                    <a:lnTo>
                      <a:pt x="358140" y="82867"/>
                    </a:lnTo>
                    <a:lnTo>
                      <a:pt x="500063" y="60960"/>
                    </a:lnTo>
                    <a:lnTo>
                      <a:pt x="500063" y="77152"/>
                    </a:lnTo>
                    <a:lnTo>
                      <a:pt x="600075" y="26670"/>
                    </a:lnTo>
                    <a:lnTo>
                      <a:pt x="716280" y="0"/>
                    </a:lnTo>
                    <a:cubicBezTo>
                      <a:pt x="681038" y="1905"/>
                      <a:pt x="648652" y="3810"/>
                      <a:pt x="621983" y="5715"/>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 name="Google Shape;31;p2"/>
              <p:cNvSpPr/>
              <p:nvPr/>
            </p:nvSpPr>
            <p:spPr>
              <a:xfrm>
                <a:off x="7634274" y="3682833"/>
                <a:ext cx="410304" cy="76842"/>
              </a:xfrm>
              <a:custGeom>
                <a:avLst/>
                <a:gdLst/>
                <a:ahLst/>
                <a:cxnLst/>
                <a:rect l="l" t="t" r="r" b="b"/>
                <a:pathLst>
                  <a:path w="192405" h="33337" extrusionOk="0">
                    <a:moveTo>
                      <a:pt x="192405" y="0"/>
                    </a:moveTo>
                    <a:lnTo>
                      <a:pt x="0" y="33338"/>
                    </a:lnTo>
                    <a:lnTo>
                      <a:pt x="74295" y="33338"/>
                    </a:ln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32" name="Google Shape;32;p2"/>
            <p:cNvGrpSpPr/>
            <p:nvPr/>
          </p:nvGrpSpPr>
          <p:grpSpPr>
            <a:xfrm>
              <a:off x="-986225" y="-409499"/>
              <a:ext cx="4754641" cy="5073449"/>
              <a:chOff x="-964375" y="-490124"/>
              <a:chExt cx="4754641" cy="5073449"/>
            </a:xfrm>
          </p:grpSpPr>
          <p:sp>
            <p:nvSpPr>
              <p:cNvPr id="33" name="Google Shape;33;p2"/>
              <p:cNvSpPr/>
              <p:nvPr/>
            </p:nvSpPr>
            <p:spPr>
              <a:xfrm>
                <a:off x="-964375" y="-490124"/>
                <a:ext cx="4754641" cy="4812265"/>
              </a:xfrm>
              <a:custGeom>
                <a:avLst/>
                <a:gdLst/>
                <a:ahLst/>
                <a:cxnLst/>
                <a:rect l="l" t="t" r="r" b="b"/>
                <a:pathLst>
                  <a:path w="1520269" h="1538694" extrusionOk="0">
                    <a:moveTo>
                      <a:pt x="1506132" y="3428"/>
                    </a:moveTo>
                    <a:cubicBezTo>
                      <a:pt x="1506132" y="3428"/>
                      <a:pt x="1342751" y="77977"/>
                      <a:pt x="1286196" y="121393"/>
                    </a:cubicBezTo>
                    <a:cubicBezTo>
                      <a:pt x="1229641" y="164809"/>
                      <a:pt x="998851" y="197657"/>
                      <a:pt x="998851" y="197657"/>
                    </a:cubicBezTo>
                    <a:cubicBezTo>
                      <a:pt x="998851" y="197657"/>
                      <a:pt x="1143666" y="139388"/>
                      <a:pt x="1192509" y="69694"/>
                    </a:cubicBezTo>
                    <a:cubicBezTo>
                      <a:pt x="1241352" y="0"/>
                      <a:pt x="1241352" y="0"/>
                      <a:pt x="1241352" y="0"/>
                    </a:cubicBezTo>
                    <a:lnTo>
                      <a:pt x="967432" y="98543"/>
                    </a:lnTo>
                    <a:cubicBezTo>
                      <a:pt x="967432" y="98543"/>
                      <a:pt x="981142" y="131105"/>
                      <a:pt x="898309" y="210510"/>
                    </a:cubicBezTo>
                    <a:cubicBezTo>
                      <a:pt x="815476" y="289915"/>
                      <a:pt x="737499" y="275063"/>
                      <a:pt x="612393" y="285917"/>
                    </a:cubicBezTo>
                    <a:cubicBezTo>
                      <a:pt x="487286" y="296771"/>
                      <a:pt x="410452" y="421306"/>
                      <a:pt x="360180" y="342186"/>
                    </a:cubicBezTo>
                    <a:cubicBezTo>
                      <a:pt x="309910" y="263066"/>
                      <a:pt x="300484" y="66266"/>
                      <a:pt x="300484" y="66266"/>
                    </a:cubicBezTo>
                    <a:lnTo>
                      <a:pt x="0" y="51699"/>
                    </a:lnTo>
                    <a:cubicBezTo>
                      <a:pt x="0" y="51699"/>
                      <a:pt x="101970" y="264494"/>
                      <a:pt x="159382" y="343614"/>
                    </a:cubicBezTo>
                    <a:cubicBezTo>
                      <a:pt x="216794" y="422734"/>
                      <a:pt x="212795" y="561551"/>
                      <a:pt x="190801" y="741784"/>
                    </a:cubicBezTo>
                    <a:cubicBezTo>
                      <a:pt x="168807" y="922017"/>
                      <a:pt x="3713" y="1538694"/>
                      <a:pt x="3713" y="1538694"/>
                    </a:cubicBezTo>
                    <a:lnTo>
                      <a:pt x="399312" y="1122244"/>
                    </a:lnTo>
                    <a:cubicBezTo>
                      <a:pt x="399312" y="1122244"/>
                      <a:pt x="339329" y="629816"/>
                      <a:pt x="411309" y="532702"/>
                    </a:cubicBezTo>
                    <a:cubicBezTo>
                      <a:pt x="456438" y="471862"/>
                      <a:pt x="472719" y="425590"/>
                      <a:pt x="512422" y="401883"/>
                    </a:cubicBezTo>
                    <a:cubicBezTo>
                      <a:pt x="520705" y="413879"/>
                      <a:pt x="530131" y="425019"/>
                      <a:pt x="539843" y="435587"/>
                    </a:cubicBezTo>
                    <a:cubicBezTo>
                      <a:pt x="541842" y="437872"/>
                      <a:pt x="544127" y="439872"/>
                      <a:pt x="546126" y="441871"/>
                    </a:cubicBezTo>
                    <a:cubicBezTo>
                      <a:pt x="549840" y="452440"/>
                      <a:pt x="550411" y="464150"/>
                      <a:pt x="551553" y="475576"/>
                    </a:cubicBezTo>
                    <a:cubicBezTo>
                      <a:pt x="552696" y="488143"/>
                      <a:pt x="555552" y="501568"/>
                      <a:pt x="564121" y="510994"/>
                    </a:cubicBezTo>
                    <a:cubicBezTo>
                      <a:pt x="572975" y="520134"/>
                      <a:pt x="589542" y="522990"/>
                      <a:pt x="598111" y="513565"/>
                    </a:cubicBezTo>
                    <a:cubicBezTo>
                      <a:pt x="602110" y="520991"/>
                      <a:pt x="605823" y="528417"/>
                      <a:pt x="609822" y="536129"/>
                    </a:cubicBezTo>
                    <a:cubicBezTo>
                      <a:pt x="611536" y="535273"/>
                      <a:pt x="612964" y="534416"/>
                      <a:pt x="614678" y="533559"/>
                    </a:cubicBezTo>
                    <a:cubicBezTo>
                      <a:pt x="616677" y="543556"/>
                      <a:pt x="622104" y="552982"/>
                      <a:pt x="630102" y="559265"/>
                    </a:cubicBezTo>
                    <a:cubicBezTo>
                      <a:pt x="630959" y="560122"/>
                      <a:pt x="651524" y="525561"/>
                      <a:pt x="646382" y="513565"/>
                    </a:cubicBezTo>
                    <a:cubicBezTo>
                      <a:pt x="674945" y="527846"/>
                      <a:pt x="705509" y="538986"/>
                      <a:pt x="736928" y="546126"/>
                    </a:cubicBezTo>
                    <a:cubicBezTo>
                      <a:pt x="735500" y="568120"/>
                      <a:pt x="734643" y="590399"/>
                      <a:pt x="734072" y="612393"/>
                    </a:cubicBezTo>
                    <a:cubicBezTo>
                      <a:pt x="733215" y="640385"/>
                      <a:pt x="733500" y="668091"/>
                      <a:pt x="733500" y="696083"/>
                    </a:cubicBezTo>
                    <a:cubicBezTo>
                      <a:pt x="733500" y="724075"/>
                      <a:pt x="734072" y="751781"/>
                      <a:pt x="734928" y="779773"/>
                    </a:cubicBezTo>
                    <a:cubicBezTo>
                      <a:pt x="735785" y="807764"/>
                      <a:pt x="736642" y="835471"/>
                      <a:pt x="738356" y="863462"/>
                    </a:cubicBezTo>
                    <a:lnTo>
                      <a:pt x="741212" y="863462"/>
                    </a:lnTo>
                    <a:cubicBezTo>
                      <a:pt x="742926" y="835471"/>
                      <a:pt x="744069" y="807764"/>
                      <a:pt x="744640" y="779773"/>
                    </a:cubicBezTo>
                    <a:cubicBezTo>
                      <a:pt x="745211" y="751781"/>
                      <a:pt x="745782" y="724075"/>
                      <a:pt x="746068" y="696083"/>
                    </a:cubicBezTo>
                    <a:cubicBezTo>
                      <a:pt x="746353" y="668091"/>
                      <a:pt x="746353" y="640385"/>
                      <a:pt x="745497" y="612393"/>
                    </a:cubicBezTo>
                    <a:cubicBezTo>
                      <a:pt x="744925" y="590685"/>
                      <a:pt x="744069" y="568977"/>
                      <a:pt x="742641" y="547269"/>
                    </a:cubicBezTo>
                    <a:cubicBezTo>
                      <a:pt x="743212" y="547269"/>
                      <a:pt x="743497" y="547555"/>
                      <a:pt x="744069" y="547555"/>
                    </a:cubicBezTo>
                    <a:cubicBezTo>
                      <a:pt x="782914" y="555838"/>
                      <a:pt x="823188" y="557837"/>
                      <a:pt x="863177" y="552410"/>
                    </a:cubicBezTo>
                    <a:cubicBezTo>
                      <a:pt x="875459" y="550697"/>
                      <a:pt x="887741" y="548412"/>
                      <a:pt x="899738" y="544984"/>
                    </a:cubicBezTo>
                    <a:cubicBezTo>
                      <a:pt x="898595" y="556695"/>
                      <a:pt x="898024" y="568406"/>
                      <a:pt x="897452" y="580117"/>
                    </a:cubicBezTo>
                    <a:cubicBezTo>
                      <a:pt x="896595" y="598397"/>
                      <a:pt x="896881" y="616963"/>
                      <a:pt x="896881" y="635243"/>
                    </a:cubicBezTo>
                    <a:cubicBezTo>
                      <a:pt x="896881" y="653524"/>
                      <a:pt x="897452" y="672090"/>
                      <a:pt x="898309" y="690370"/>
                    </a:cubicBezTo>
                    <a:cubicBezTo>
                      <a:pt x="899166" y="708651"/>
                      <a:pt x="900023" y="727217"/>
                      <a:pt x="901737" y="745497"/>
                    </a:cubicBezTo>
                    <a:lnTo>
                      <a:pt x="904593" y="745497"/>
                    </a:lnTo>
                    <a:cubicBezTo>
                      <a:pt x="906307" y="727217"/>
                      <a:pt x="907450" y="708651"/>
                      <a:pt x="908021" y="690370"/>
                    </a:cubicBezTo>
                    <a:cubicBezTo>
                      <a:pt x="908592" y="672090"/>
                      <a:pt x="909163" y="653524"/>
                      <a:pt x="909449" y="635243"/>
                    </a:cubicBezTo>
                    <a:cubicBezTo>
                      <a:pt x="909735" y="616963"/>
                      <a:pt x="909735" y="598397"/>
                      <a:pt x="908878" y="580117"/>
                    </a:cubicBezTo>
                    <a:cubicBezTo>
                      <a:pt x="908307" y="567834"/>
                      <a:pt x="907735" y="555552"/>
                      <a:pt x="906592" y="542985"/>
                    </a:cubicBezTo>
                    <a:cubicBezTo>
                      <a:pt x="930871" y="535844"/>
                      <a:pt x="954293" y="525561"/>
                      <a:pt x="976001" y="512136"/>
                    </a:cubicBezTo>
                    <a:cubicBezTo>
                      <a:pt x="993139" y="501568"/>
                      <a:pt x="1008849" y="489000"/>
                      <a:pt x="1023415" y="475290"/>
                    </a:cubicBezTo>
                    <a:cubicBezTo>
                      <a:pt x="1037697" y="461294"/>
                      <a:pt x="1050836" y="446156"/>
                      <a:pt x="1062261" y="430160"/>
                    </a:cubicBezTo>
                    <a:cubicBezTo>
                      <a:pt x="1074258" y="413594"/>
                      <a:pt x="1084541" y="395885"/>
                      <a:pt x="1093395" y="377890"/>
                    </a:cubicBezTo>
                    <a:lnTo>
                      <a:pt x="1104535" y="359609"/>
                    </a:lnTo>
                    <a:cubicBezTo>
                      <a:pt x="1103964" y="359038"/>
                      <a:pt x="1103107" y="358753"/>
                      <a:pt x="1102536" y="358181"/>
                    </a:cubicBezTo>
                    <a:cubicBezTo>
                      <a:pt x="1107105" y="347327"/>
                      <a:pt x="1111390" y="336473"/>
                      <a:pt x="1115103" y="325619"/>
                    </a:cubicBezTo>
                    <a:cubicBezTo>
                      <a:pt x="1121102" y="307053"/>
                      <a:pt x="1126814" y="288487"/>
                      <a:pt x="1130813" y="269636"/>
                    </a:cubicBezTo>
                    <a:cubicBezTo>
                      <a:pt x="1131955" y="264494"/>
                      <a:pt x="1133098" y="259353"/>
                      <a:pt x="1134240" y="253926"/>
                    </a:cubicBezTo>
                    <a:cubicBezTo>
                      <a:pt x="1154806" y="252498"/>
                      <a:pt x="1175372" y="252498"/>
                      <a:pt x="1196222" y="254497"/>
                    </a:cubicBezTo>
                    <a:cubicBezTo>
                      <a:pt x="1303905" y="264209"/>
                      <a:pt x="1417586" y="191944"/>
                      <a:pt x="1483567" y="86832"/>
                    </a:cubicBezTo>
                    <a:cubicBezTo>
                      <a:pt x="1549833" y="-18566"/>
                      <a:pt x="1506132" y="3428"/>
                      <a:pt x="1506132" y="3428"/>
                    </a:cubicBezTo>
                    <a:close/>
                    <a:moveTo>
                      <a:pt x="1101107" y="320192"/>
                    </a:moveTo>
                    <a:cubicBezTo>
                      <a:pt x="1097108" y="329618"/>
                      <a:pt x="1092539" y="338758"/>
                      <a:pt x="1087968" y="347899"/>
                    </a:cubicBezTo>
                    <a:lnTo>
                      <a:pt x="1078542" y="365893"/>
                    </a:lnTo>
                    <a:cubicBezTo>
                      <a:pt x="1077685" y="367607"/>
                      <a:pt x="1076829" y="369035"/>
                      <a:pt x="1075972" y="370749"/>
                    </a:cubicBezTo>
                    <a:lnTo>
                      <a:pt x="1068831" y="382746"/>
                    </a:lnTo>
                    <a:cubicBezTo>
                      <a:pt x="1066260" y="386744"/>
                      <a:pt x="1063690" y="390458"/>
                      <a:pt x="1061119" y="394456"/>
                    </a:cubicBezTo>
                    <a:cubicBezTo>
                      <a:pt x="1058548" y="398455"/>
                      <a:pt x="1055692" y="402168"/>
                      <a:pt x="1053121" y="405882"/>
                    </a:cubicBezTo>
                    <a:lnTo>
                      <a:pt x="1049122" y="411594"/>
                    </a:lnTo>
                    <a:lnTo>
                      <a:pt x="1044838" y="417021"/>
                    </a:lnTo>
                    <a:cubicBezTo>
                      <a:pt x="1021987" y="446156"/>
                      <a:pt x="994281" y="471006"/>
                      <a:pt x="962576" y="489286"/>
                    </a:cubicBezTo>
                    <a:cubicBezTo>
                      <a:pt x="931157" y="507852"/>
                      <a:pt x="896024" y="519277"/>
                      <a:pt x="859749" y="523847"/>
                    </a:cubicBezTo>
                    <a:cubicBezTo>
                      <a:pt x="823474" y="528703"/>
                      <a:pt x="786342" y="526704"/>
                      <a:pt x="750352" y="519848"/>
                    </a:cubicBezTo>
                    <a:cubicBezTo>
                      <a:pt x="714077" y="512993"/>
                      <a:pt x="678659" y="500997"/>
                      <a:pt x="645240" y="484716"/>
                    </a:cubicBezTo>
                    <a:cubicBezTo>
                      <a:pt x="628388" y="476718"/>
                      <a:pt x="612107" y="467578"/>
                      <a:pt x="596683" y="457295"/>
                    </a:cubicBezTo>
                    <a:cubicBezTo>
                      <a:pt x="580973" y="447298"/>
                      <a:pt x="566120" y="435873"/>
                      <a:pt x="552124" y="423591"/>
                    </a:cubicBezTo>
                    <a:cubicBezTo>
                      <a:pt x="542413" y="415022"/>
                      <a:pt x="532987" y="405882"/>
                      <a:pt x="524418" y="395885"/>
                    </a:cubicBezTo>
                    <a:cubicBezTo>
                      <a:pt x="546983" y="385887"/>
                      <a:pt x="576689" y="382174"/>
                      <a:pt x="620390" y="385316"/>
                    </a:cubicBezTo>
                    <a:cubicBezTo>
                      <a:pt x="758350" y="395599"/>
                      <a:pt x="788056" y="370749"/>
                      <a:pt x="887455" y="326762"/>
                    </a:cubicBezTo>
                    <a:cubicBezTo>
                      <a:pt x="928301" y="308767"/>
                      <a:pt x="969431" y="291629"/>
                      <a:pt x="1011419" y="278490"/>
                    </a:cubicBezTo>
                    <a:lnTo>
                      <a:pt x="1021987" y="275348"/>
                    </a:lnTo>
                    <a:cubicBezTo>
                      <a:pt x="1056263" y="265351"/>
                      <a:pt x="1090824" y="257925"/>
                      <a:pt x="1125957" y="254783"/>
                    </a:cubicBezTo>
                    <a:cubicBezTo>
                      <a:pt x="1118531" y="276776"/>
                      <a:pt x="1110533" y="298770"/>
                      <a:pt x="1101107" y="320192"/>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 name="Google Shape;34;p2"/>
              <p:cNvSpPr/>
              <p:nvPr/>
            </p:nvSpPr>
            <p:spPr>
              <a:xfrm>
                <a:off x="-952500" y="2546275"/>
                <a:ext cx="1320300" cy="2037050"/>
              </a:xfrm>
              <a:custGeom>
                <a:avLst/>
                <a:gdLst/>
                <a:ahLst/>
                <a:cxnLst/>
                <a:rect l="l" t="t" r="r" b="b"/>
                <a:pathLst>
                  <a:path w="52812" h="81482" extrusionOk="0">
                    <a:moveTo>
                      <a:pt x="48814" y="13989"/>
                    </a:moveTo>
                    <a:lnTo>
                      <a:pt x="52812" y="37723"/>
                    </a:lnTo>
                    <a:lnTo>
                      <a:pt x="377" y="81482"/>
                    </a:lnTo>
                    <a:lnTo>
                      <a:pt x="0" y="70165"/>
                    </a:lnTo>
                    <a:lnTo>
                      <a:pt x="28669" y="0"/>
                    </a:lnTo>
                    <a:close/>
                  </a:path>
                </a:pathLst>
              </a:custGeom>
              <a:solidFill>
                <a:schemeClr val="accent6"/>
              </a:solidFill>
              <a:ln>
                <a:noFill/>
              </a:ln>
            </p:spPr>
          </p:sp>
        </p:grpSp>
        <p:sp>
          <p:nvSpPr>
            <p:cNvPr id="35" name="Google Shape;35;p2"/>
            <p:cNvSpPr/>
            <p:nvPr/>
          </p:nvSpPr>
          <p:spPr>
            <a:xfrm rot="-546335">
              <a:off x="-1006418" y="3305892"/>
              <a:ext cx="1743222" cy="1447556"/>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 name="Google Shape;36;p2"/>
            <p:cNvSpPr/>
            <p:nvPr/>
          </p:nvSpPr>
          <p:spPr>
            <a:xfrm rot="677841">
              <a:off x="1241873" y="3960133"/>
              <a:ext cx="649373" cy="1106741"/>
            </a:xfrm>
            <a:custGeom>
              <a:avLst/>
              <a:gdLst/>
              <a:ahLst/>
              <a:cxnLst/>
              <a:rect l="l" t="t" r="r" b="b"/>
              <a:pathLst>
                <a:path w="290772" h="495569" extrusionOk="0">
                  <a:moveTo>
                    <a:pt x="138531" y="411023"/>
                  </a:moveTo>
                  <a:cubicBezTo>
                    <a:pt x="87974" y="290487"/>
                    <a:pt x="0" y="286202"/>
                    <a:pt x="0" y="286202"/>
                  </a:cubicBezTo>
                  <a:cubicBezTo>
                    <a:pt x="31134" y="384459"/>
                    <a:pt x="115395" y="407881"/>
                    <a:pt x="134818" y="411880"/>
                  </a:cubicBezTo>
                  <a:cubicBezTo>
                    <a:pt x="135961" y="412451"/>
                    <a:pt x="137103" y="413022"/>
                    <a:pt x="138531" y="413594"/>
                  </a:cubicBezTo>
                  <a:lnTo>
                    <a:pt x="153098" y="421306"/>
                  </a:lnTo>
                  <a:cubicBezTo>
                    <a:pt x="157097" y="447298"/>
                    <a:pt x="163381" y="472719"/>
                    <a:pt x="173093" y="495570"/>
                  </a:cubicBezTo>
                  <a:lnTo>
                    <a:pt x="175092" y="494713"/>
                  </a:lnTo>
                  <a:cubicBezTo>
                    <a:pt x="165666" y="472148"/>
                    <a:pt x="159097" y="447298"/>
                    <a:pt x="155384" y="421591"/>
                  </a:cubicBezTo>
                  <a:lnTo>
                    <a:pt x="155669" y="422163"/>
                  </a:lnTo>
                  <a:lnTo>
                    <a:pt x="166523" y="414451"/>
                  </a:lnTo>
                  <a:cubicBezTo>
                    <a:pt x="166523" y="414451"/>
                    <a:pt x="167666" y="413594"/>
                    <a:pt x="169094" y="412166"/>
                  </a:cubicBezTo>
                  <a:cubicBezTo>
                    <a:pt x="287345" y="360466"/>
                    <a:pt x="290772" y="273349"/>
                    <a:pt x="290772" y="273349"/>
                  </a:cubicBezTo>
                  <a:cubicBezTo>
                    <a:pt x="188231" y="307053"/>
                    <a:pt x="168522" y="398170"/>
                    <a:pt x="165952" y="411880"/>
                  </a:cubicBezTo>
                  <a:cubicBezTo>
                    <a:pt x="165381" y="412451"/>
                    <a:pt x="165095" y="412737"/>
                    <a:pt x="165095" y="412737"/>
                  </a:cubicBezTo>
                  <a:lnTo>
                    <a:pt x="154813" y="419878"/>
                  </a:lnTo>
                  <a:cubicBezTo>
                    <a:pt x="148243" y="376747"/>
                    <a:pt x="148528" y="331046"/>
                    <a:pt x="151384" y="290772"/>
                  </a:cubicBezTo>
                  <a:lnTo>
                    <a:pt x="165095" y="269064"/>
                  </a:lnTo>
                  <a:cubicBezTo>
                    <a:pt x="165381" y="268779"/>
                    <a:pt x="166238" y="267922"/>
                    <a:pt x="167666" y="266779"/>
                  </a:cubicBezTo>
                  <a:cubicBezTo>
                    <a:pt x="285917" y="215080"/>
                    <a:pt x="289344" y="127963"/>
                    <a:pt x="289344" y="127963"/>
                  </a:cubicBezTo>
                  <a:cubicBezTo>
                    <a:pt x="186803" y="161667"/>
                    <a:pt x="167094" y="252498"/>
                    <a:pt x="164524" y="266494"/>
                  </a:cubicBezTo>
                  <a:cubicBezTo>
                    <a:pt x="163953" y="267065"/>
                    <a:pt x="163381" y="267351"/>
                    <a:pt x="163381" y="267351"/>
                  </a:cubicBezTo>
                  <a:lnTo>
                    <a:pt x="151384" y="285917"/>
                  </a:lnTo>
                  <a:cubicBezTo>
                    <a:pt x="156526" y="217080"/>
                    <a:pt x="169379" y="163952"/>
                    <a:pt x="169665" y="163095"/>
                  </a:cubicBezTo>
                  <a:lnTo>
                    <a:pt x="169665" y="162810"/>
                  </a:lnTo>
                  <a:lnTo>
                    <a:pt x="169665" y="162524"/>
                  </a:lnTo>
                  <a:cubicBezTo>
                    <a:pt x="169665" y="162238"/>
                    <a:pt x="169379" y="161667"/>
                    <a:pt x="169379" y="161096"/>
                  </a:cubicBezTo>
                  <a:cubicBezTo>
                    <a:pt x="225363" y="62839"/>
                    <a:pt x="182233" y="0"/>
                    <a:pt x="182233" y="0"/>
                  </a:cubicBezTo>
                  <a:cubicBezTo>
                    <a:pt x="131676" y="72550"/>
                    <a:pt x="158811" y="142244"/>
                    <a:pt x="166809" y="158811"/>
                  </a:cubicBezTo>
                  <a:cubicBezTo>
                    <a:pt x="167094" y="160239"/>
                    <a:pt x="167380" y="161382"/>
                    <a:pt x="167380" y="162524"/>
                  </a:cubicBezTo>
                  <a:cubicBezTo>
                    <a:pt x="166809" y="164809"/>
                    <a:pt x="163096" y="180804"/>
                    <a:pt x="159097" y="205369"/>
                  </a:cubicBezTo>
                  <a:lnTo>
                    <a:pt x="153956" y="197371"/>
                  </a:lnTo>
                  <a:lnTo>
                    <a:pt x="153956" y="197371"/>
                  </a:lnTo>
                  <a:cubicBezTo>
                    <a:pt x="153670" y="197085"/>
                    <a:pt x="153384" y="196800"/>
                    <a:pt x="153098" y="196514"/>
                  </a:cubicBezTo>
                  <a:cubicBezTo>
                    <a:pt x="141959" y="83976"/>
                    <a:pt x="70266" y="57697"/>
                    <a:pt x="70266" y="57697"/>
                  </a:cubicBezTo>
                  <a:cubicBezTo>
                    <a:pt x="71123" y="146243"/>
                    <a:pt x="133675" y="187088"/>
                    <a:pt x="149671" y="196229"/>
                  </a:cubicBezTo>
                  <a:cubicBezTo>
                    <a:pt x="150528" y="197085"/>
                    <a:pt x="151670" y="198228"/>
                    <a:pt x="152527" y="199085"/>
                  </a:cubicBezTo>
                  <a:lnTo>
                    <a:pt x="158811" y="208796"/>
                  </a:lnTo>
                  <a:cubicBezTo>
                    <a:pt x="155384" y="230504"/>
                    <a:pt x="151384" y="258782"/>
                    <a:pt x="149385" y="289630"/>
                  </a:cubicBezTo>
                  <a:lnTo>
                    <a:pt x="149385" y="289630"/>
                  </a:lnTo>
                  <a:lnTo>
                    <a:pt x="149385" y="289630"/>
                  </a:lnTo>
                  <a:cubicBezTo>
                    <a:pt x="149100" y="294485"/>
                    <a:pt x="148814" y="299341"/>
                    <a:pt x="148528" y="304197"/>
                  </a:cubicBezTo>
                  <a:lnTo>
                    <a:pt x="145672" y="301055"/>
                  </a:lnTo>
                  <a:lnTo>
                    <a:pt x="145387" y="300770"/>
                  </a:lnTo>
                  <a:cubicBezTo>
                    <a:pt x="145101" y="300484"/>
                    <a:pt x="144530" y="300198"/>
                    <a:pt x="144244" y="300198"/>
                  </a:cubicBezTo>
                  <a:cubicBezTo>
                    <a:pt x="112824" y="191658"/>
                    <a:pt x="37418" y="178805"/>
                    <a:pt x="37418" y="178805"/>
                  </a:cubicBezTo>
                  <a:cubicBezTo>
                    <a:pt x="54270" y="265637"/>
                    <a:pt x="123393" y="294485"/>
                    <a:pt x="140816" y="300484"/>
                  </a:cubicBezTo>
                  <a:cubicBezTo>
                    <a:pt x="141959" y="301341"/>
                    <a:pt x="143101" y="301912"/>
                    <a:pt x="143958" y="302769"/>
                  </a:cubicBezTo>
                  <a:lnTo>
                    <a:pt x="148243" y="307624"/>
                  </a:lnTo>
                  <a:cubicBezTo>
                    <a:pt x="146529" y="343043"/>
                    <a:pt x="147100" y="381603"/>
                    <a:pt x="152527" y="418449"/>
                  </a:cubicBezTo>
                  <a:lnTo>
                    <a:pt x="139388" y="411594"/>
                  </a:lnTo>
                  <a:cubicBezTo>
                    <a:pt x="139388" y="411309"/>
                    <a:pt x="139103" y="411023"/>
                    <a:pt x="138531" y="411023"/>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 name="Google Shape;37;p2"/>
            <p:cNvSpPr/>
            <p:nvPr/>
          </p:nvSpPr>
          <p:spPr>
            <a:xfrm>
              <a:off x="542440" y="4809674"/>
              <a:ext cx="1180879" cy="500546"/>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 name="Google Shape;38;p2"/>
            <p:cNvSpPr/>
            <p:nvPr/>
          </p:nvSpPr>
          <p:spPr>
            <a:xfrm rot="1806725">
              <a:off x="-323393" y="3828247"/>
              <a:ext cx="1140555" cy="1639806"/>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 name="Google Shape;39;p2"/>
            <p:cNvSpPr/>
            <p:nvPr/>
          </p:nvSpPr>
          <p:spPr>
            <a:xfrm rot="-1807852" flipH="1">
              <a:off x="8205688" y="3786094"/>
              <a:ext cx="1155059" cy="1660659"/>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40" name="Google Shape;40;p2"/>
          <p:cNvSpPr txBox="1">
            <a:spLocks noGrp="1"/>
          </p:cNvSpPr>
          <p:nvPr>
            <p:ph type="ctrTitle"/>
          </p:nvPr>
        </p:nvSpPr>
        <p:spPr>
          <a:xfrm>
            <a:off x="2074950" y="1160975"/>
            <a:ext cx="4994100" cy="201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pic>
        <p:nvPicPr>
          <p:cNvPr id="2" name="Picture 1">
            <a:extLst>
              <a:ext uri="{FF2B5EF4-FFF2-40B4-BE49-F238E27FC236}">
                <a16:creationId xmlns:a16="http://schemas.microsoft.com/office/drawing/2014/main" id="{9A760EBE-C353-4E80-A853-2A72FF3F06B2}"/>
              </a:ext>
            </a:extLst>
          </p:cNvPr>
          <p:cNvPicPr>
            <a:picLocks noChangeAspect="1"/>
          </p:cNvPicPr>
          <p:nvPr userDrawn="1"/>
        </p:nvPicPr>
        <p:blipFill>
          <a:blip r:embed="rId2">
            <a:alphaModFix amt="42000"/>
          </a:blip>
          <a:stretch>
            <a:fillRect/>
          </a:stretch>
        </p:blipFill>
        <p:spPr>
          <a:xfrm>
            <a:off x="8207348" y="-90676"/>
            <a:ext cx="936652" cy="936652"/>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6"/>
        <p:cNvGrpSpPr/>
        <p:nvPr/>
      </p:nvGrpSpPr>
      <p:grpSpPr>
        <a:xfrm>
          <a:off x="0" y="0"/>
          <a:ext cx="0" cy="0"/>
          <a:chOff x="0" y="0"/>
          <a:chExt cx="0" cy="0"/>
        </a:xfrm>
      </p:grpSpPr>
      <p:sp>
        <p:nvSpPr>
          <p:cNvPr id="187" name="Google Shape;187;p11"/>
          <p:cNvSpPr txBox="1">
            <a:spLocks noGrp="1"/>
          </p:cNvSpPr>
          <p:nvPr>
            <p:ph type="title" hasCustomPrompt="1"/>
          </p:nvPr>
        </p:nvSpPr>
        <p:spPr>
          <a:xfrm>
            <a:off x="1284000" y="1667175"/>
            <a:ext cx="6576000" cy="13119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000"/>
            </a:lvl1pPr>
            <a:lvl2pPr lvl="1" algn="ctr">
              <a:spcBef>
                <a:spcPts val="0"/>
              </a:spcBef>
              <a:spcAft>
                <a:spcPts val="0"/>
              </a:spcAft>
              <a:buSzPts val="6000"/>
              <a:buFont typeface="Montserrat"/>
              <a:buNone/>
              <a:defRPr sz="6000">
                <a:latin typeface="Montserrat"/>
                <a:ea typeface="Montserrat"/>
                <a:cs typeface="Montserrat"/>
                <a:sym typeface="Montserrat"/>
              </a:defRPr>
            </a:lvl2pPr>
            <a:lvl3pPr lvl="2" algn="ctr">
              <a:spcBef>
                <a:spcPts val="0"/>
              </a:spcBef>
              <a:spcAft>
                <a:spcPts val="0"/>
              </a:spcAft>
              <a:buSzPts val="6000"/>
              <a:buFont typeface="Montserrat"/>
              <a:buNone/>
              <a:defRPr sz="6000">
                <a:latin typeface="Montserrat"/>
                <a:ea typeface="Montserrat"/>
                <a:cs typeface="Montserrat"/>
                <a:sym typeface="Montserrat"/>
              </a:defRPr>
            </a:lvl3pPr>
            <a:lvl4pPr lvl="3" algn="ctr">
              <a:spcBef>
                <a:spcPts val="0"/>
              </a:spcBef>
              <a:spcAft>
                <a:spcPts val="0"/>
              </a:spcAft>
              <a:buSzPts val="6000"/>
              <a:buFont typeface="Montserrat"/>
              <a:buNone/>
              <a:defRPr sz="6000">
                <a:latin typeface="Montserrat"/>
                <a:ea typeface="Montserrat"/>
                <a:cs typeface="Montserrat"/>
                <a:sym typeface="Montserrat"/>
              </a:defRPr>
            </a:lvl4pPr>
            <a:lvl5pPr lvl="4" algn="ctr">
              <a:spcBef>
                <a:spcPts val="0"/>
              </a:spcBef>
              <a:spcAft>
                <a:spcPts val="0"/>
              </a:spcAft>
              <a:buSzPts val="6000"/>
              <a:buFont typeface="Montserrat"/>
              <a:buNone/>
              <a:defRPr sz="6000">
                <a:latin typeface="Montserrat"/>
                <a:ea typeface="Montserrat"/>
                <a:cs typeface="Montserrat"/>
                <a:sym typeface="Montserrat"/>
              </a:defRPr>
            </a:lvl5pPr>
            <a:lvl6pPr lvl="5" algn="ctr">
              <a:spcBef>
                <a:spcPts val="0"/>
              </a:spcBef>
              <a:spcAft>
                <a:spcPts val="0"/>
              </a:spcAft>
              <a:buSzPts val="6000"/>
              <a:buFont typeface="Montserrat"/>
              <a:buNone/>
              <a:defRPr sz="6000">
                <a:latin typeface="Montserrat"/>
                <a:ea typeface="Montserrat"/>
                <a:cs typeface="Montserrat"/>
                <a:sym typeface="Montserrat"/>
              </a:defRPr>
            </a:lvl6pPr>
            <a:lvl7pPr lvl="6" algn="ctr">
              <a:spcBef>
                <a:spcPts val="0"/>
              </a:spcBef>
              <a:spcAft>
                <a:spcPts val="0"/>
              </a:spcAft>
              <a:buSzPts val="6000"/>
              <a:buFont typeface="Montserrat"/>
              <a:buNone/>
              <a:defRPr sz="6000">
                <a:latin typeface="Montserrat"/>
                <a:ea typeface="Montserrat"/>
                <a:cs typeface="Montserrat"/>
                <a:sym typeface="Montserrat"/>
              </a:defRPr>
            </a:lvl7pPr>
            <a:lvl8pPr lvl="7" algn="ctr">
              <a:spcBef>
                <a:spcPts val="0"/>
              </a:spcBef>
              <a:spcAft>
                <a:spcPts val="0"/>
              </a:spcAft>
              <a:buSzPts val="6000"/>
              <a:buFont typeface="Montserrat"/>
              <a:buNone/>
              <a:defRPr sz="6000">
                <a:latin typeface="Montserrat"/>
                <a:ea typeface="Montserrat"/>
                <a:cs typeface="Montserrat"/>
                <a:sym typeface="Montserrat"/>
              </a:defRPr>
            </a:lvl8pPr>
            <a:lvl9pPr lvl="8" algn="ctr">
              <a:spcBef>
                <a:spcPts val="0"/>
              </a:spcBef>
              <a:spcAft>
                <a:spcPts val="0"/>
              </a:spcAft>
              <a:buSzPts val="6000"/>
              <a:buFont typeface="Montserrat"/>
              <a:buNone/>
              <a:defRPr sz="6000">
                <a:latin typeface="Montserrat"/>
                <a:ea typeface="Montserrat"/>
                <a:cs typeface="Montserrat"/>
                <a:sym typeface="Montserrat"/>
              </a:defRPr>
            </a:lvl9pPr>
          </a:lstStyle>
          <a:p>
            <a:r>
              <a:t>xx%</a:t>
            </a:r>
          </a:p>
        </p:txBody>
      </p:sp>
      <p:sp>
        <p:nvSpPr>
          <p:cNvPr id="188" name="Google Shape;188;p11"/>
          <p:cNvSpPr txBox="1">
            <a:spLocks noGrp="1"/>
          </p:cNvSpPr>
          <p:nvPr>
            <p:ph type="subTitle" idx="1"/>
          </p:nvPr>
        </p:nvSpPr>
        <p:spPr>
          <a:xfrm>
            <a:off x="1284000" y="297922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189" name="Google Shape;189;p11"/>
          <p:cNvGrpSpPr/>
          <p:nvPr/>
        </p:nvGrpSpPr>
        <p:grpSpPr>
          <a:xfrm>
            <a:off x="-1664623" y="-851897"/>
            <a:ext cx="11758393" cy="6393318"/>
            <a:chOff x="-1664623" y="-851897"/>
            <a:chExt cx="11758393" cy="6393318"/>
          </a:xfrm>
        </p:grpSpPr>
        <p:sp>
          <p:nvSpPr>
            <p:cNvPr id="190" name="Google Shape;190;p11"/>
            <p:cNvSpPr/>
            <p:nvPr/>
          </p:nvSpPr>
          <p:spPr>
            <a:xfrm rot="5400000" flipH="1">
              <a:off x="208075" y="3371851"/>
              <a:ext cx="1273100" cy="2835917"/>
            </a:xfrm>
            <a:custGeom>
              <a:avLst/>
              <a:gdLst/>
              <a:ahLst/>
              <a:cxnLst/>
              <a:rect l="l" t="t" r="r" b="b"/>
              <a:pathLst>
                <a:path w="50924" h="125622" extrusionOk="0">
                  <a:moveTo>
                    <a:pt x="18336" y="125404"/>
                  </a:moveTo>
                  <a:cubicBezTo>
                    <a:pt x="24258" y="126117"/>
                    <a:pt x="36459" y="124618"/>
                    <a:pt x="41881" y="119838"/>
                  </a:cubicBezTo>
                  <a:cubicBezTo>
                    <a:pt x="47304" y="115058"/>
                    <a:pt x="51085" y="105926"/>
                    <a:pt x="50871" y="96722"/>
                  </a:cubicBezTo>
                  <a:cubicBezTo>
                    <a:pt x="50657" y="87518"/>
                    <a:pt x="41953" y="74889"/>
                    <a:pt x="40597" y="64615"/>
                  </a:cubicBezTo>
                  <a:cubicBezTo>
                    <a:pt x="39242" y="54341"/>
                    <a:pt x="42025" y="43782"/>
                    <a:pt x="42738" y="35077"/>
                  </a:cubicBezTo>
                  <a:cubicBezTo>
                    <a:pt x="43452" y="26373"/>
                    <a:pt x="46448" y="18025"/>
                    <a:pt x="44878" y="12388"/>
                  </a:cubicBezTo>
                  <a:cubicBezTo>
                    <a:pt x="43308" y="6752"/>
                    <a:pt x="39171" y="2756"/>
                    <a:pt x="33320" y="1258"/>
                  </a:cubicBezTo>
                  <a:cubicBezTo>
                    <a:pt x="27470" y="-240"/>
                    <a:pt x="14984" y="-1097"/>
                    <a:pt x="9775" y="3398"/>
                  </a:cubicBezTo>
                  <a:cubicBezTo>
                    <a:pt x="4567" y="7893"/>
                    <a:pt x="3639" y="14885"/>
                    <a:pt x="2069" y="28227"/>
                  </a:cubicBezTo>
                  <a:cubicBezTo>
                    <a:pt x="499" y="41569"/>
                    <a:pt x="-356" y="68896"/>
                    <a:pt x="357" y="83451"/>
                  </a:cubicBezTo>
                  <a:cubicBezTo>
                    <a:pt x="1071" y="98006"/>
                    <a:pt x="3354" y="108566"/>
                    <a:pt x="6350" y="115558"/>
                  </a:cubicBezTo>
                  <a:cubicBezTo>
                    <a:pt x="9347" y="122550"/>
                    <a:pt x="12414" y="124691"/>
                    <a:pt x="18336" y="125404"/>
                  </a:cubicBezTo>
                  <a:close/>
                </a:path>
              </a:pathLst>
            </a:custGeom>
            <a:solidFill>
              <a:srgbClr val="FFFFFF">
                <a:alpha val="35000"/>
              </a:srgbClr>
            </a:solidFill>
            <a:ln>
              <a:noFill/>
            </a:ln>
          </p:spPr>
        </p:sp>
        <p:grpSp>
          <p:nvGrpSpPr>
            <p:cNvPr id="191" name="Google Shape;191;p11"/>
            <p:cNvGrpSpPr/>
            <p:nvPr/>
          </p:nvGrpSpPr>
          <p:grpSpPr>
            <a:xfrm>
              <a:off x="5931985" y="2890249"/>
              <a:ext cx="4161785" cy="2651172"/>
              <a:chOff x="5931985" y="2890249"/>
              <a:chExt cx="4161785" cy="2651172"/>
            </a:xfrm>
          </p:grpSpPr>
          <p:sp>
            <p:nvSpPr>
              <p:cNvPr id="192" name="Google Shape;192;p11"/>
              <p:cNvSpPr/>
              <p:nvPr/>
            </p:nvSpPr>
            <p:spPr>
              <a:xfrm rot="4809357">
                <a:off x="7204714" y="3262785"/>
                <a:ext cx="777243" cy="3237388"/>
              </a:xfrm>
              <a:custGeom>
                <a:avLst/>
                <a:gdLst/>
                <a:ahLst/>
                <a:cxnLst/>
                <a:rect l="l" t="t" r="r" b="b"/>
                <a:pathLst>
                  <a:path w="393727" h="1278484" extrusionOk="0">
                    <a:moveTo>
                      <a:pt x="311068" y="92259"/>
                    </a:moveTo>
                    <a:cubicBezTo>
                      <a:pt x="307070" y="133104"/>
                      <a:pt x="303356" y="174235"/>
                      <a:pt x="299358" y="215080"/>
                    </a:cubicBezTo>
                    <a:cubicBezTo>
                      <a:pt x="280220" y="415308"/>
                      <a:pt x="261369" y="615820"/>
                      <a:pt x="242231" y="816048"/>
                    </a:cubicBezTo>
                    <a:cubicBezTo>
                      <a:pt x="177108" y="636672"/>
                      <a:pt x="137119" y="448441"/>
                      <a:pt x="124266" y="258210"/>
                    </a:cubicBezTo>
                    <a:cubicBezTo>
                      <a:pt x="124266" y="257353"/>
                      <a:pt x="124266" y="256496"/>
                      <a:pt x="123980" y="255640"/>
                    </a:cubicBezTo>
                    <a:cubicBezTo>
                      <a:pt x="120553" y="205940"/>
                      <a:pt x="118553" y="155383"/>
                      <a:pt x="102558" y="108540"/>
                    </a:cubicBezTo>
                    <a:cubicBezTo>
                      <a:pt x="92275" y="77977"/>
                      <a:pt x="74566" y="48557"/>
                      <a:pt x="50573" y="27135"/>
                    </a:cubicBezTo>
                    <a:cubicBezTo>
                      <a:pt x="37148" y="15138"/>
                      <a:pt x="21724" y="5713"/>
                      <a:pt x="4301" y="0"/>
                    </a:cubicBezTo>
                    <a:cubicBezTo>
                      <a:pt x="3729" y="9140"/>
                      <a:pt x="3158" y="17995"/>
                      <a:pt x="2587" y="27135"/>
                    </a:cubicBezTo>
                    <a:cubicBezTo>
                      <a:pt x="-2840" y="123964"/>
                      <a:pt x="302" y="221364"/>
                      <a:pt x="11727" y="317907"/>
                    </a:cubicBezTo>
                    <a:cubicBezTo>
                      <a:pt x="26866" y="445584"/>
                      <a:pt x="56286" y="571548"/>
                      <a:pt x="100273" y="692370"/>
                    </a:cubicBezTo>
                    <a:cubicBezTo>
                      <a:pt x="133406" y="784057"/>
                      <a:pt x="174537" y="873174"/>
                      <a:pt x="202243" y="966575"/>
                    </a:cubicBezTo>
                    <a:cubicBezTo>
                      <a:pt x="218810" y="1022273"/>
                      <a:pt x="230235" y="1079971"/>
                      <a:pt x="232234" y="1137954"/>
                    </a:cubicBezTo>
                    <a:cubicBezTo>
                      <a:pt x="233091" y="1167945"/>
                      <a:pt x="227379" y="1196794"/>
                      <a:pt x="226807" y="1226500"/>
                    </a:cubicBezTo>
                    <a:cubicBezTo>
                      <a:pt x="225950" y="1263632"/>
                      <a:pt x="224237" y="1261346"/>
                      <a:pt x="261369" y="1278484"/>
                    </a:cubicBezTo>
                    <a:cubicBezTo>
                      <a:pt x="274793" y="1170802"/>
                      <a:pt x="288218" y="1062833"/>
                      <a:pt x="301643" y="955150"/>
                    </a:cubicBezTo>
                    <a:cubicBezTo>
                      <a:pt x="314782" y="848610"/>
                      <a:pt x="328206" y="741784"/>
                      <a:pt x="341345" y="635243"/>
                    </a:cubicBezTo>
                    <a:cubicBezTo>
                      <a:pt x="357341" y="505281"/>
                      <a:pt x="373622" y="375319"/>
                      <a:pt x="389617" y="245643"/>
                    </a:cubicBezTo>
                    <a:cubicBezTo>
                      <a:pt x="389617" y="245357"/>
                      <a:pt x="389617" y="245071"/>
                      <a:pt x="389617" y="244786"/>
                    </a:cubicBezTo>
                    <a:cubicBezTo>
                      <a:pt x="393616" y="211367"/>
                      <a:pt x="397615" y="176806"/>
                      <a:pt x="386475" y="145100"/>
                    </a:cubicBezTo>
                    <a:cubicBezTo>
                      <a:pt x="375621" y="113681"/>
                      <a:pt x="344202" y="86546"/>
                      <a:pt x="311068" y="92259"/>
                    </a:cubicBezTo>
                    <a:close/>
                    <a:moveTo>
                      <a:pt x="71138" y="514992"/>
                    </a:moveTo>
                    <a:cubicBezTo>
                      <a:pt x="70567" y="511279"/>
                      <a:pt x="70567" y="506995"/>
                      <a:pt x="73423" y="504710"/>
                    </a:cubicBezTo>
                    <a:cubicBezTo>
                      <a:pt x="91989" y="490143"/>
                      <a:pt x="102272" y="585258"/>
                      <a:pt x="108556" y="591827"/>
                    </a:cubicBezTo>
                    <a:cubicBezTo>
                      <a:pt x="88848" y="570691"/>
                      <a:pt x="75423" y="543556"/>
                      <a:pt x="71138" y="514992"/>
                    </a:cubicBezTo>
                    <a:close/>
                    <a:moveTo>
                      <a:pt x="135977" y="674946"/>
                    </a:moveTo>
                    <a:cubicBezTo>
                      <a:pt x="123980" y="659236"/>
                      <a:pt x="115697" y="640956"/>
                      <a:pt x="111984" y="621533"/>
                    </a:cubicBezTo>
                    <a:cubicBezTo>
                      <a:pt x="121981" y="625817"/>
                      <a:pt x="131407" y="628103"/>
                      <a:pt x="136548" y="638385"/>
                    </a:cubicBezTo>
                    <a:cubicBezTo>
                      <a:pt x="139404" y="644098"/>
                      <a:pt x="140547" y="650667"/>
                      <a:pt x="140547" y="657237"/>
                    </a:cubicBezTo>
                    <a:cubicBezTo>
                      <a:pt x="140261" y="659522"/>
                      <a:pt x="135977" y="674660"/>
                      <a:pt x="135977" y="67494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3" name="Google Shape;193;p11"/>
              <p:cNvSpPr/>
              <p:nvPr/>
            </p:nvSpPr>
            <p:spPr>
              <a:xfrm rot="1730299">
                <a:off x="8018457" y="3063680"/>
                <a:ext cx="1210282" cy="1910284"/>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4" name="Google Shape;194;p11"/>
              <p:cNvSpPr/>
              <p:nvPr/>
            </p:nvSpPr>
            <p:spPr>
              <a:xfrm rot="-1816065">
                <a:off x="7642501" y="4422198"/>
                <a:ext cx="1088784" cy="906623"/>
              </a:xfrm>
              <a:custGeom>
                <a:avLst/>
                <a:gdLst/>
                <a:ahLst/>
                <a:cxnLst/>
                <a:rect l="l" t="t" r="r" b="b"/>
                <a:pathLst>
                  <a:path w="199018" h="165721" extrusionOk="0">
                    <a:moveTo>
                      <a:pt x="127106" y="104255"/>
                    </a:moveTo>
                    <a:cubicBezTo>
                      <a:pt x="132247" y="66552"/>
                      <a:pt x="118822" y="26849"/>
                      <a:pt x="91687" y="0"/>
                    </a:cubicBezTo>
                    <a:cubicBezTo>
                      <a:pt x="81690" y="34562"/>
                      <a:pt x="71693" y="69123"/>
                      <a:pt x="61982" y="103684"/>
                    </a:cubicBezTo>
                    <a:cubicBezTo>
                      <a:pt x="54841" y="75121"/>
                      <a:pt x="29134" y="52271"/>
                      <a:pt x="0" y="48843"/>
                    </a:cubicBezTo>
                    <a:cubicBezTo>
                      <a:pt x="5427" y="88260"/>
                      <a:pt x="29134" y="137674"/>
                      <a:pt x="65409" y="157669"/>
                    </a:cubicBezTo>
                    <a:cubicBezTo>
                      <a:pt x="94544" y="173664"/>
                      <a:pt x="145957" y="164238"/>
                      <a:pt x="169950" y="143387"/>
                    </a:cubicBezTo>
                    <a:cubicBezTo>
                      <a:pt x="193943" y="122536"/>
                      <a:pt x="204512" y="87689"/>
                      <a:pt x="196228" y="56841"/>
                    </a:cubicBezTo>
                    <a:cubicBezTo>
                      <a:pt x="167951" y="61982"/>
                      <a:pt x="142244" y="79691"/>
                      <a:pt x="127106" y="10425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5" name="Google Shape;195;p11"/>
              <p:cNvSpPr/>
              <p:nvPr/>
            </p:nvSpPr>
            <p:spPr>
              <a:xfrm rot="1318470">
                <a:off x="8588574" y="3666397"/>
                <a:ext cx="1244600" cy="1634470"/>
              </a:xfrm>
              <a:custGeom>
                <a:avLst/>
                <a:gdLst/>
                <a:ahLst/>
                <a:cxnLst/>
                <a:rect l="l" t="t" r="r" b="b"/>
                <a:pathLst>
                  <a:path w="476442" h="625687" extrusionOk="0">
                    <a:moveTo>
                      <a:pt x="369606" y="372748"/>
                    </a:moveTo>
                    <a:cubicBezTo>
                      <a:pt x="399312" y="333046"/>
                      <a:pt x="373034" y="229361"/>
                      <a:pt x="373034" y="229361"/>
                    </a:cubicBezTo>
                    <a:lnTo>
                      <a:pt x="318764" y="160810"/>
                    </a:lnTo>
                    <a:lnTo>
                      <a:pt x="253640" y="209082"/>
                    </a:lnTo>
                    <a:lnTo>
                      <a:pt x="248213" y="164523"/>
                    </a:lnTo>
                    <a:lnTo>
                      <a:pt x="257354" y="110825"/>
                    </a:lnTo>
                    <a:cubicBezTo>
                      <a:pt x="257354" y="110825"/>
                      <a:pt x="228791" y="81690"/>
                      <a:pt x="167951" y="59983"/>
                    </a:cubicBezTo>
                    <a:cubicBezTo>
                      <a:pt x="106826" y="37989"/>
                      <a:pt x="62268" y="0"/>
                      <a:pt x="62268" y="0"/>
                    </a:cubicBezTo>
                    <a:cubicBezTo>
                      <a:pt x="62268" y="0"/>
                      <a:pt x="62268" y="0"/>
                      <a:pt x="46843" y="81690"/>
                    </a:cubicBezTo>
                    <a:cubicBezTo>
                      <a:pt x="31419" y="163381"/>
                      <a:pt x="31991" y="214223"/>
                      <a:pt x="34276" y="221650"/>
                    </a:cubicBezTo>
                    <a:cubicBezTo>
                      <a:pt x="36561" y="228790"/>
                      <a:pt x="102541" y="273349"/>
                      <a:pt x="102541" y="273349"/>
                    </a:cubicBezTo>
                    <a:cubicBezTo>
                      <a:pt x="102541" y="273349"/>
                      <a:pt x="89117" y="273634"/>
                      <a:pt x="62268" y="267922"/>
                    </a:cubicBezTo>
                    <a:cubicBezTo>
                      <a:pt x="35418" y="262209"/>
                      <a:pt x="0" y="259924"/>
                      <a:pt x="0" y="259924"/>
                    </a:cubicBezTo>
                    <a:cubicBezTo>
                      <a:pt x="0" y="259924"/>
                      <a:pt x="1428" y="367321"/>
                      <a:pt x="2570" y="376747"/>
                    </a:cubicBezTo>
                    <a:cubicBezTo>
                      <a:pt x="3713" y="386173"/>
                      <a:pt x="19708" y="416450"/>
                      <a:pt x="19708" y="416450"/>
                    </a:cubicBezTo>
                    <a:cubicBezTo>
                      <a:pt x="19708" y="416450"/>
                      <a:pt x="59125" y="431017"/>
                      <a:pt x="92830" y="447584"/>
                    </a:cubicBezTo>
                    <a:cubicBezTo>
                      <a:pt x="126249" y="464150"/>
                      <a:pt x="129676" y="500711"/>
                      <a:pt x="129676" y="500711"/>
                    </a:cubicBezTo>
                    <a:cubicBezTo>
                      <a:pt x="129676" y="500711"/>
                      <a:pt x="129676" y="500711"/>
                      <a:pt x="98829" y="497283"/>
                    </a:cubicBezTo>
                    <a:cubicBezTo>
                      <a:pt x="67980" y="493856"/>
                      <a:pt x="29705" y="498141"/>
                      <a:pt x="29705" y="498141"/>
                    </a:cubicBezTo>
                    <a:cubicBezTo>
                      <a:pt x="29705" y="498141"/>
                      <a:pt x="33133" y="524990"/>
                      <a:pt x="78834" y="577831"/>
                    </a:cubicBezTo>
                    <a:cubicBezTo>
                      <a:pt x="124535" y="630959"/>
                      <a:pt x="238502" y="625532"/>
                      <a:pt x="238502" y="625532"/>
                    </a:cubicBezTo>
                    <a:cubicBezTo>
                      <a:pt x="238502" y="625532"/>
                      <a:pt x="276776" y="614392"/>
                      <a:pt x="312480" y="604681"/>
                    </a:cubicBezTo>
                    <a:lnTo>
                      <a:pt x="313052" y="605823"/>
                    </a:lnTo>
                    <a:cubicBezTo>
                      <a:pt x="313052" y="605252"/>
                      <a:pt x="313052" y="604966"/>
                      <a:pt x="313052" y="604395"/>
                    </a:cubicBezTo>
                    <a:cubicBezTo>
                      <a:pt x="342186" y="596397"/>
                      <a:pt x="369321" y="589542"/>
                      <a:pt x="372748" y="590399"/>
                    </a:cubicBezTo>
                    <a:cubicBezTo>
                      <a:pt x="380175" y="592399"/>
                      <a:pt x="436730" y="534130"/>
                      <a:pt x="467864" y="444442"/>
                    </a:cubicBezTo>
                    <a:cubicBezTo>
                      <a:pt x="498712" y="354754"/>
                      <a:pt x="436444" y="289058"/>
                      <a:pt x="436444" y="289058"/>
                    </a:cubicBezTo>
                    <a:lnTo>
                      <a:pt x="369606" y="372748"/>
                    </a:lnTo>
                    <a:close/>
                    <a:moveTo>
                      <a:pt x="80548" y="372748"/>
                    </a:moveTo>
                    <a:cubicBezTo>
                      <a:pt x="61697" y="359324"/>
                      <a:pt x="53699" y="335331"/>
                      <a:pt x="46843" y="313337"/>
                    </a:cubicBezTo>
                    <a:cubicBezTo>
                      <a:pt x="45987" y="310481"/>
                      <a:pt x="45130" y="307053"/>
                      <a:pt x="46843" y="304768"/>
                    </a:cubicBezTo>
                    <a:cubicBezTo>
                      <a:pt x="48843" y="302197"/>
                      <a:pt x="52556" y="302197"/>
                      <a:pt x="55412" y="302483"/>
                    </a:cubicBezTo>
                    <a:cubicBezTo>
                      <a:pt x="69408" y="303911"/>
                      <a:pt x="82833" y="308481"/>
                      <a:pt x="94829" y="315337"/>
                    </a:cubicBezTo>
                    <a:cubicBezTo>
                      <a:pt x="110539" y="324191"/>
                      <a:pt x="139673" y="347041"/>
                      <a:pt x="138817" y="367607"/>
                    </a:cubicBezTo>
                    <a:cubicBezTo>
                      <a:pt x="138245" y="391886"/>
                      <a:pt x="92259" y="381032"/>
                      <a:pt x="80548" y="372748"/>
                    </a:cubicBezTo>
                    <a:close/>
                    <a:moveTo>
                      <a:pt x="191659" y="178805"/>
                    </a:moveTo>
                    <a:cubicBezTo>
                      <a:pt x="191373" y="182804"/>
                      <a:pt x="191373" y="194229"/>
                      <a:pt x="187659" y="196800"/>
                    </a:cubicBezTo>
                    <a:cubicBezTo>
                      <a:pt x="182804" y="199942"/>
                      <a:pt x="179090" y="193086"/>
                      <a:pt x="175949" y="189088"/>
                    </a:cubicBezTo>
                    <a:cubicBezTo>
                      <a:pt x="158525" y="168237"/>
                      <a:pt x="145958" y="143387"/>
                      <a:pt x="139388" y="116823"/>
                    </a:cubicBezTo>
                    <a:cubicBezTo>
                      <a:pt x="138245" y="112253"/>
                      <a:pt x="137103" y="107397"/>
                      <a:pt x="137960" y="102827"/>
                    </a:cubicBezTo>
                    <a:cubicBezTo>
                      <a:pt x="138817" y="98257"/>
                      <a:pt x="141387" y="93687"/>
                      <a:pt x="145672" y="91687"/>
                    </a:cubicBezTo>
                    <a:cubicBezTo>
                      <a:pt x="153098" y="88831"/>
                      <a:pt x="160810" y="94544"/>
                      <a:pt x="165952" y="100542"/>
                    </a:cubicBezTo>
                    <a:cubicBezTo>
                      <a:pt x="175663" y="111967"/>
                      <a:pt x="183090" y="125678"/>
                      <a:pt x="187374" y="139959"/>
                    </a:cubicBezTo>
                    <a:cubicBezTo>
                      <a:pt x="190802" y="152527"/>
                      <a:pt x="192515" y="165666"/>
                      <a:pt x="191659" y="178805"/>
                    </a:cubicBezTo>
                    <a:close/>
                    <a:moveTo>
                      <a:pt x="307624" y="375890"/>
                    </a:moveTo>
                    <a:cubicBezTo>
                      <a:pt x="290487" y="376176"/>
                      <a:pt x="270492" y="331046"/>
                      <a:pt x="268779" y="317336"/>
                    </a:cubicBezTo>
                    <a:cubicBezTo>
                      <a:pt x="265637" y="290772"/>
                      <a:pt x="282775" y="266494"/>
                      <a:pt x="298770" y="245071"/>
                    </a:cubicBezTo>
                    <a:cubicBezTo>
                      <a:pt x="321335" y="261923"/>
                      <a:pt x="339044" y="287630"/>
                      <a:pt x="340472" y="315908"/>
                    </a:cubicBezTo>
                    <a:cubicBezTo>
                      <a:pt x="341329" y="332189"/>
                      <a:pt x="329904" y="375319"/>
                      <a:pt x="307624" y="37589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196" name="Google Shape;196;p11"/>
            <p:cNvGrpSpPr/>
            <p:nvPr/>
          </p:nvGrpSpPr>
          <p:grpSpPr>
            <a:xfrm flipH="1">
              <a:off x="-673222" y="-851897"/>
              <a:ext cx="3261895" cy="2599138"/>
              <a:chOff x="6763778" y="-851897"/>
              <a:chExt cx="3261895" cy="2599138"/>
            </a:xfrm>
          </p:grpSpPr>
          <p:sp>
            <p:nvSpPr>
              <p:cNvPr id="197" name="Google Shape;197;p11"/>
              <p:cNvSpPr/>
              <p:nvPr/>
            </p:nvSpPr>
            <p:spPr>
              <a:xfrm rot="-10260472" flipH="1">
                <a:off x="8734272" y="-3254"/>
                <a:ext cx="1161544" cy="1669983"/>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8" name="Google Shape;198;p11"/>
              <p:cNvSpPr/>
              <p:nvPr/>
            </p:nvSpPr>
            <p:spPr>
              <a:xfrm rot="-8335433">
                <a:off x="6971714" y="-537586"/>
                <a:ext cx="1388761" cy="1153215"/>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9" name="Google Shape;199;p11"/>
              <p:cNvSpPr/>
              <p:nvPr/>
            </p:nvSpPr>
            <p:spPr>
              <a:xfrm rot="10800000" flipH="1">
                <a:off x="7983430" y="-561823"/>
                <a:ext cx="2042243" cy="865658"/>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0" name="Google Shape;200;p11"/>
              <p:cNvSpPr/>
              <p:nvPr/>
            </p:nvSpPr>
            <p:spPr>
              <a:xfrm rot="10800000" flipH="1">
                <a:off x="8601159" y="96196"/>
                <a:ext cx="530623" cy="191031"/>
              </a:xfrm>
              <a:custGeom>
                <a:avLst/>
                <a:gdLst/>
                <a:ahLst/>
                <a:cxnLst/>
                <a:rect l="l" t="t" r="r" b="b"/>
                <a:pathLst>
                  <a:path w="201940" h="72703" extrusionOk="0">
                    <a:moveTo>
                      <a:pt x="0" y="6454"/>
                    </a:moveTo>
                    <a:cubicBezTo>
                      <a:pt x="85118" y="99570"/>
                      <a:pt x="193658" y="67293"/>
                      <a:pt x="193658" y="67293"/>
                    </a:cubicBezTo>
                    <a:lnTo>
                      <a:pt x="201941" y="69864"/>
                    </a:lnTo>
                    <a:lnTo>
                      <a:pt x="193658" y="67293"/>
                    </a:lnTo>
                    <a:cubicBezTo>
                      <a:pt x="89117" y="-29250"/>
                      <a:pt x="0" y="6454"/>
                      <a:pt x="0" y="645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1" name="Google Shape;201;p11"/>
              <p:cNvSpPr/>
              <p:nvPr/>
            </p:nvSpPr>
            <p:spPr>
              <a:xfrm rot="10800000" flipH="1">
                <a:off x="8487078" y="397103"/>
                <a:ext cx="506606" cy="270265"/>
              </a:xfrm>
              <a:custGeom>
                <a:avLst/>
                <a:gdLst/>
                <a:ahLst/>
                <a:cxnLst/>
                <a:rect l="l" t="t" r="r" b="b"/>
                <a:pathLst>
                  <a:path w="192800" h="102858" extrusionOk="0">
                    <a:moveTo>
                      <a:pt x="0" y="1174"/>
                    </a:moveTo>
                    <a:cubicBezTo>
                      <a:pt x="66837" y="108285"/>
                      <a:pt x="179376" y="96289"/>
                      <a:pt x="179376" y="96289"/>
                    </a:cubicBezTo>
                    <a:lnTo>
                      <a:pt x="192801" y="102858"/>
                    </a:lnTo>
                    <a:lnTo>
                      <a:pt x="178805" y="95718"/>
                    </a:lnTo>
                    <a:cubicBezTo>
                      <a:pt x="93401" y="-17678"/>
                      <a:pt x="0" y="1174"/>
                      <a:pt x="0" y="117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2" name="Google Shape;202;p11"/>
              <p:cNvSpPr/>
              <p:nvPr/>
            </p:nvSpPr>
            <p:spPr>
              <a:xfrm rot="10800000" flipH="1">
                <a:off x="8679964" y="-377422"/>
                <a:ext cx="842093" cy="1395198"/>
              </a:xfrm>
              <a:custGeom>
                <a:avLst/>
                <a:gdLst/>
                <a:ahLst/>
                <a:cxnLst/>
                <a:rect l="l" t="t" r="r" b="b"/>
                <a:pathLst>
                  <a:path w="320477" h="530988" extrusionOk="0">
                    <a:moveTo>
                      <a:pt x="300198" y="219650"/>
                    </a:moveTo>
                    <a:cubicBezTo>
                      <a:pt x="240216" y="290201"/>
                      <a:pt x="239644" y="364180"/>
                      <a:pt x="247357" y="408738"/>
                    </a:cubicBezTo>
                    <a:lnTo>
                      <a:pt x="171950" y="282489"/>
                    </a:lnTo>
                    <a:cubicBezTo>
                      <a:pt x="254212" y="155955"/>
                      <a:pt x="204226" y="65981"/>
                      <a:pt x="204226" y="65981"/>
                    </a:cubicBezTo>
                    <a:cubicBezTo>
                      <a:pt x="148242" y="131676"/>
                      <a:pt x="144244" y="200513"/>
                      <a:pt x="149956" y="245357"/>
                    </a:cubicBezTo>
                    <a:lnTo>
                      <a:pt x="97400" y="157383"/>
                    </a:lnTo>
                    <a:cubicBezTo>
                      <a:pt x="85403" y="34562"/>
                      <a:pt x="7712" y="0"/>
                      <a:pt x="7712" y="0"/>
                    </a:cubicBezTo>
                    <a:cubicBezTo>
                      <a:pt x="0" y="125964"/>
                      <a:pt x="98829" y="181376"/>
                      <a:pt x="98829" y="181376"/>
                    </a:cubicBezTo>
                    <a:cubicBezTo>
                      <a:pt x="98829" y="181376"/>
                      <a:pt x="120822" y="249642"/>
                      <a:pt x="161953" y="329047"/>
                    </a:cubicBezTo>
                    <a:lnTo>
                      <a:pt x="161953" y="329047"/>
                    </a:lnTo>
                    <a:lnTo>
                      <a:pt x="161953" y="329047"/>
                    </a:lnTo>
                    <a:cubicBezTo>
                      <a:pt x="185374" y="373891"/>
                      <a:pt x="214794" y="422448"/>
                      <a:pt x="250213" y="464436"/>
                    </a:cubicBezTo>
                    <a:lnTo>
                      <a:pt x="220222" y="459580"/>
                    </a:lnTo>
                    <a:cubicBezTo>
                      <a:pt x="92544" y="371892"/>
                      <a:pt x="0" y="422448"/>
                      <a:pt x="0" y="422448"/>
                    </a:cubicBezTo>
                    <a:cubicBezTo>
                      <a:pt x="109682" y="517849"/>
                      <a:pt x="229647" y="466436"/>
                      <a:pt x="229647" y="466436"/>
                    </a:cubicBezTo>
                    <a:lnTo>
                      <a:pt x="250784" y="465007"/>
                    </a:lnTo>
                    <a:cubicBezTo>
                      <a:pt x="271921" y="490143"/>
                      <a:pt x="295342" y="512708"/>
                      <a:pt x="320478" y="530988"/>
                    </a:cubicBezTo>
                    <a:lnTo>
                      <a:pt x="265637" y="439301"/>
                    </a:lnTo>
                    <a:cubicBezTo>
                      <a:pt x="351326" y="311338"/>
                      <a:pt x="300198" y="219650"/>
                      <a:pt x="300198" y="21965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03" name="Google Shape;203;p11"/>
            <p:cNvSpPr/>
            <p:nvPr/>
          </p:nvSpPr>
          <p:spPr>
            <a:xfrm>
              <a:off x="4802131" y="-621477"/>
              <a:ext cx="4931200" cy="2095075"/>
            </a:xfrm>
            <a:custGeom>
              <a:avLst/>
              <a:gdLst/>
              <a:ahLst/>
              <a:cxnLst/>
              <a:rect l="l" t="t" r="r" b="b"/>
              <a:pathLst>
                <a:path w="197248" h="83803" extrusionOk="0">
                  <a:moveTo>
                    <a:pt x="6244" y="11289"/>
                  </a:moveTo>
                  <a:cubicBezTo>
                    <a:pt x="-1846" y="17900"/>
                    <a:pt x="-1150" y="33383"/>
                    <a:pt x="3112" y="41038"/>
                  </a:cubicBezTo>
                  <a:cubicBezTo>
                    <a:pt x="7374" y="48693"/>
                    <a:pt x="16595" y="55130"/>
                    <a:pt x="31818" y="57218"/>
                  </a:cubicBezTo>
                  <a:cubicBezTo>
                    <a:pt x="47041" y="59306"/>
                    <a:pt x="77486" y="52955"/>
                    <a:pt x="94448" y="53564"/>
                  </a:cubicBezTo>
                  <a:cubicBezTo>
                    <a:pt x="111410" y="54173"/>
                    <a:pt x="125067" y="57218"/>
                    <a:pt x="133592" y="60871"/>
                  </a:cubicBezTo>
                  <a:cubicBezTo>
                    <a:pt x="142117" y="64525"/>
                    <a:pt x="140551" y="71832"/>
                    <a:pt x="145596" y="75485"/>
                  </a:cubicBezTo>
                  <a:cubicBezTo>
                    <a:pt x="150641" y="79139"/>
                    <a:pt x="156730" y="81661"/>
                    <a:pt x="163863" y="82792"/>
                  </a:cubicBezTo>
                  <a:cubicBezTo>
                    <a:pt x="170996" y="83923"/>
                    <a:pt x="182913" y="84532"/>
                    <a:pt x="188393" y="82270"/>
                  </a:cubicBezTo>
                  <a:cubicBezTo>
                    <a:pt x="193873" y="80008"/>
                    <a:pt x="195700" y="76442"/>
                    <a:pt x="196744" y="69222"/>
                  </a:cubicBezTo>
                  <a:cubicBezTo>
                    <a:pt x="197788" y="62002"/>
                    <a:pt x="197266" y="48259"/>
                    <a:pt x="194656" y="38951"/>
                  </a:cubicBezTo>
                  <a:cubicBezTo>
                    <a:pt x="192046" y="29644"/>
                    <a:pt x="193090" y="19640"/>
                    <a:pt x="181086" y="13377"/>
                  </a:cubicBezTo>
                  <a:cubicBezTo>
                    <a:pt x="169082" y="7114"/>
                    <a:pt x="144204" y="3374"/>
                    <a:pt x="122631" y="1373"/>
                  </a:cubicBezTo>
                  <a:cubicBezTo>
                    <a:pt x="101059" y="-628"/>
                    <a:pt x="71049" y="-280"/>
                    <a:pt x="51651" y="1373"/>
                  </a:cubicBezTo>
                  <a:cubicBezTo>
                    <a:pt x="32253" y="3026"/>
                    <a:pt x="14334" y="4678"/>
                    <a:pt x="6244" y="11289"/>
                  </a:cubicBezTo>
                  <a:close/>
                </a:path>
              </a:pathLst>
            </a:custGeom>
            <a:solidFill>
              <a:srgbClr val="FFFFFF">
                <a:alpha val="35000"/>
              </a:srgbClr>
            </a:solidFill>
            <a:ln>
              <a:noFill/>
            </a:ln>
          </p:spPr>
        </p:sp>
        <p:sp>
          <p:nvSpPr>
            <p:cNvPr id="204" name="Google Shape;204;p11"/>
            <p:cNvSpPr/>
            <p:nvPr/>
          </p:nvSpPr>
          <p:spPr>
            <a:xfrm>
              <a:off x="-1664623" y="3603901"/>
              <a:ext cx="3165276" cy="421785"/>
            </a:xfrm>
            <a:custGeom>
              <a:avLst/>
              <a:gdLst/>
              <a:ahLst/>
              <a:cxnLst/>
              <a:rect l="l" t="t" r="r" b="b"/>
              <a:pathLst>
                <a:path w="639127" h="85166" extrusionOk="0">
                  <a:moveTo>
                    <a:pt x="639127" y="19579"/>
                  </a:moveTo>
                  <a:cubicBezTo>
                    <a:pt x="621982" y="38629"/>
                    <a:pt x="541973" y="38629"/>
                    <a:pt x="507682" y="43392"/>
                  </a:cubicBezTo>
                  <a:cubicBezTo>
                    <a:pt x="456248" y="50059"/>
                    <a:pt x="372427" y="42439"/>
                    <a:pt x="328613" y="59584"/>
                  </a:cubicBezTo>
                  <a:cubicBezTo>
                    <a:pt x="343852" y="61489"/>
                    <a:pt x="353377" y="68157"/>
                    <a:pt x="365760" y="72919"/>
                  </a:cubicBezTo>
                  <a:cubicBezTo>
                    <a:pt x="310515" y="93874"/>
                    <a:pt x="200977" y="83397"/>
                    <a:pt x="140018"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8" y="15769"/>
                    <a:pt x="247650" y="5292"/>
                    <a:pt x="243840" y="3387"/>
                  </a:cubicBezTo>
                  <a:cubicBezTo>
                    <a:pt x="260032" y="-423"/>
                    <a:pt x="276225" y="-423"/>
                    <a:pt x="294323" y="529"/>
                  </a:cubicBezTo>
                  <a:cubicBezTo>
                    <a:pt x="341948" y="1482"/>
                    <a:pt x="391477" y="6244"/>
                    <a:pt x="437198" y="12912"/>
                  </a:cubicBezTo>
                  <a:cubicBezTo>
                    <a:pt x="422910" y="12912"/>
                    <a:pt x="409575" y="15769"/>
                    <a:pt x="395288" y="15769"/>
                  </a:cubicBezTo>
                  <a:cubicBezTo>
                    <a:pt x="461963" y="32914"/>
                    <a:pt x="566738" y="17674"/>
                    <a:pt x="639127"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71F640F7-538E-A1C3-3A2D-03E8AC5811EC}"/>
              </a:ext>
            </a:extLst>
          </p:cNvPr>
          <p:cNvPicPr>
            <a:picLocks noChangeAspect="1"/>
          </p:cNvPicPr>
          <p:nvPr userDrawn="1"/>
        </p:nvPicPr>
        <p:blipFill>
          <a:blip r:embed="rId2">
            <a:alphaModFix amt="42000"/>
          </a:blip>
          <a:stretch>
            <a:fillRect/>
          </a:stretch>
        </p:blipFill>
        <p:spPr>
          <a:xfrm>
            <a:off x="8207348" y="-90676"/>
            <a:ext cx="936652" cy="93665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5"/>
        <p:cNvGrpSpPr/>
        <p:nvPr/>
      </p:nvGrpSpPr>
      <p:grpSpPr>
        <a:xfrm>
          <a:off x="0" y="0"/>
          <a:ext cx="0" cy="0"/>
          <a:chOff x="0" y="0"/>
          <a:chExt cx="0" cy="0"/>
        </a:xfrm>
      </p:grpSpPr>
      <p:pic>
        <p:nvPicPr>
          <p:cNvPr id="2" name="Picture 1">
            <a:extLst>
              <a:ext uri="{FF2B5EF4-FFF2-40B4-BE49-F238E27FC236}">
                <a16:creationId xmlns:a16="http://schemas.microsoft.com/office/drawing/2014/main" id="{68F7E36D-F424-B646-0DBA-BE6D59E0C486}"/>
              </a:ext>
            </a:extLst>
          </p:cNvPr>
          <p:cNvPicPr>
            <a:picLocks noChangeAspect="1"/>
          </p:cNvPicPr>
          <p:nvPr userDrawn="1"/>
        </p:nvPicPr>
        <p:blipFill>
          <a:blip r:embed="rId2">
            <a:alphaModFix amt="42000"/>
          </a:blip>
          <a:stretch>
            <a:fillRect/>
          </a:stretch>
        </p:blipFill>
        <p:spPr>
          <a:xfrm>
            <a:off x="8207348" y="-90676"/>
            <a:ext cx="936652" cy="9366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06"/>
        <p:cNvGrpSpPr/>
        <p:nvPr/>
      </p:nvGrpSpPr>
      <p:grpSpPr>
        <a:xfrm>
          <a:off x="0" y="0"/>
          <a:ext cx="0" cy="0"/>
          <a:chOff x="0" y="0"/>
          <a:chExt cx="0" cy="0"/>
        </a:xfrm>
      </p:grpSpPr>
      <p:grpSp>
        <p:nvGrpSpPr>
          <p:cNvPr id="207" name="Google Shape;207;p13"/>
          <p:cNvGrpSpPr/>
          <p:nvPr/>
        </p:nvGrpSpPr>
        <p:grpSpPr>
          <a:xfrm>
            <a:off x="-615833" y="-633305"/>
            <a:ext cx="10593368" cy="6647375"/>
            <a:chOff x="-615833" y="-633305"/>
            <a:chExt cx="10593368" cy="6647375"/>
          </a:xfrm>
        </p:grpSpPr>
        <p:grpSp>
          <p:nvGrpSpPr>
            <p:cNvPr id="208" name="Google Shape;208;p13"/>
            <p:cNvGrpSpPr/>
            <p:nvPr/>
          </p:nvGrpSpPr>
          <p:grpSpPr>
            <a:xfrm>
              <a:off x="-456385" y="-626116"/>
              <a:ext cx="10433921" cy="6516391"/>
              <a:chOff x="-456385" y="-626116"/>
              <a:chExt cx="10433921" cy="6516391"/>
            </a:xfrm>
          </p:grpSpPr>
          <p:sp>
            <p:nvSpPr>
              <p:cNvPr id="209" name="Google Shape;209;p13"/>
              <p:cNvSpPr/>
              <p:nvPr/>
            </p:nvSpPr>
            <p:spPr>
              <a:xfrm>
                <a:off x="-456385" y="2504550"/>
                <a:ext cx="2284125" cy="3385725"/>
              </a:xfrm>
              <a:custGeom>
                <a:avLst/>
                <a:gdLst/>
                <a:ahLst/>
                <a:cxnLst/>
                <a:rect l="l" t="t" r="r" b="b"/>
                <a:pathLst>
                  <a:path w="91365" h="135429" extrusionOk="0">
                    <a:moveTo>
                      <a:pt x="1432" y="20056"/>
                    </a:moveTo>
                    <a:cubicBezTo>
                      <a:pt x="4483" y="11314"/>
                      <a:pt x="12482" y="2655"/>
                      <a:pt x="19739" y="758"/>
                    </a:cubicBezTo>
                    <a:cubicBezTo>
                      <a:pt x="26996" y="-1139"/>
                      <a:pt x="40191" y="181"/>
                      <a:pt x="44974" y="8675"/>
                    </a:cubicBezTo>
                    <a:cubicBezTo>
                      <a:pt x="49757" y="17169"/>
                      <a:pt x="46706" y="40178"/>
                      <a:pt x="48438" y="51723"/>
                    </a:cubicBezTo>
                    <a:cubicBezTo>
                      <a:pt x="50170" y="63269"/>
                      <a:pt x="49922" y="72093"/>
                      <a:pt x="55365" y="77948"/>
                    </a:cubicBezTo>
                    <a:cubicBezTo>
                      <a:pt x="60808" y="83803"/>
                      <a:pt x="75322" y="83473"/>
                      <a:pt x="81095" y="86854"/>
                    </a:cubicBezTo>
                    <a:cubicBezTo>
                      <a:pt x="86868" y="90235"/>
                      <a:pt x="88683" y="91967"/>
                      <a:pt x="90002" y="98235"/>
                    </a:cubicBezTo>
                    <a:cubicBezTo>
                      <a:pt x="91322" y="104503"/>
                      <a:pt x="92641" y="118522"/>
                      <a:pt x="89012" y="124460"/>
                    </a:cubicBezTo>
                    <a:cubicBezTo>
                      <a:pt x="85383" y="130398"/>
                      <a:pt x="77631" y="132129"/>
                      <a:pt x="68230" y="133861"/>
                    </a:cubicBezTo>
                    <a:cubicBezTo>
                      <a:pt x="58829" y="135593"/>
                      <a:pt x="42335" y="135840"/>
                      <a:pt x="32604" y="134850"/>
                    </a:cubicBezTo>
                    <a:cubicBezTo>
                      <a:pt x="22873" y="133860"/>
                      <a:pt x="14709" y="133613"/>
                      <a:pt x="9843" y="127923"/>
                    </a:cubicBezTo>
                    <a:cubicBezTo>
                      <a:pt x="4978" y="122233"/>
                      <a:pt x="4813" y="113162"/>
                      <a:pt x="3411" y="100709"/>
                    </a:cubicBezTo>
                    <a:cubicBezTo>
                      <a:pt x="2009" y="88257"/>
                      <a:pt x="1762" y="66650"/>
                      <a:pt x="1432" y="53208"/>
                    </a:cubicBezTo>
                    <a:cubicBezTo>
                      <a:pt x="1102" y="39766"/>
                      <a:pt x="-1619" y="28798"/>
                      <a:pt x="1432" y="20056"/>
                    </a:cubicBezTo>
                    <a:close/>
                  </a:path>
                </a:pathLst>
              </a:custGeom>
              <a:solidFill>
                <a:srgbClr val="FFFFFF">
                  <a:alpha val="35000"/>
                </a:srgbClr>
              </a:solidFill>
              <a:ln>
                <a:noFill/>
              </a:ln>
            </p:spPr>
          </p:sp>
          <p:sp>
            <p:nvSpPr>
              <p:cNvPr id="210" name="Google Shape;210;p13"/>
              <p:cNvSpPr/>
              <p:nvPr/>
            </p:nvSpPr>
            <p:spPr>
              <a:xfrm>
                <a:off x="7677161" y="-626116"/>
                <a:ext cx="2300375" cy="3583200"/>
              </a:xfrm>
              <a:custGeom>
                <a:avLst/>
                <a:gdLst/>
                <a:ahLst/>
                <a:cxnLst/>
                <a:rect l="l" t="t" r="r" b="b"/>
                <a:pathLst>
                  <a:path w="92015" h="143328" extrusionOk="0">
                    <a:moveTo>
                      <a:pt x="3157" y="9706"/>
                    </a:moveTo>
                    <a:cubicBezTo>
                      <a:pt x="-471" y="16716"/>
                      <a:pt x="-471" y="33787"/>
                      <a:pt x="683" y="43848"/>
                    </a:cubicBezTo>
                    <a:cubicBezTo>
                      <a:pt x="1838" y="53909"/>
                      <a:pt x="5383" y="61660"/>
                      <a:pt x="10084" y="70072"/>
                    </a:cubicBezTo>
                    <a:cubicBezTo>
                      <a:pt x="14785" y="78484"/>
                      <a:pt x="24764" y="84257"/>
                      <a:pt x="28887" y="94318"/>
                    </a:cubicBezTo>
                    <a:cubicBezTo>
                      <a:pt x="33010" y="104379"/>
                      <a:pt x="32185" y="122852"/>
                      <a:pt x="34824" y="130439"/>
                    </a:cubicBezTo>
                    <a:cubicBezTo>
                      <a:pt x="37463" y="138026"/>
                      <a:pt x="39607" y="137696"/>
                      <a:pt x="44720" y="139840"/>
                    </a:cubicBezTo>
                    <a:cubicBezTo>
                      <a:pt x="49833" y="141984"/>
                      <a:pt x="58740" y="143551"/>
                      <a:pt x="65502" y="143303"/>
                    </a:cubicBezTo>
                    <a:cubicBezTo>
                      <a:pt x="72265" y="143056"/>
                      <a:pt x="81007" y="141819"/>
                      <a:pt x="85295" y="138355"/>
                    </a:cubicBezTo>
                    <a:cubicBezTo>
                      <a:pt x="89583" y="134892"/>
                      <a:pt x="90160" y="132088"/>
                      <a:pt x="91232" y="122522"/>
                    </a:cubicBezTo>
                    <a:cubicBezTo>
                      <a:pt x="92304" y="112956"/>
                      <a:pt x="91727" y="96957"/>
                      <a:pt x="91727" y="80958"/>
                    </a:cubicBezTo>
                    <a:cubicBezTo>
                      <a:pt x="91727" y="64959"/>
                      <a:pt x="92634" y="38982"/>
                      <a:pt x="91232" y="26529"/>
                    </a:cubicBezTo>
                    <a:cubicBezTo>
                      <a:pt x="89830" y="14076"/>
                      <a:pt x="88923" y="10613"/>
                      <a:pt x="83315" y="6242"/>
                    </a:cubicBezTo>
                    <a:cubicBezTo>
                      <a:pt x="77707" y="1871"/>
                      <a:pt x="67729" y="1047"/>
                      <a:pt x="57585" y="305"/>
                    </a:cubicBezTo>
                    <a:cubicBezTo>
                      <a:pt x="47442" y="-437"/>
                      <a:pt x="31525" y="222"/>
                      <a:pt x="22454" y="1789"/>
                    </a:cubicBezTo>
                    <a:cubicBezTo>
                      <a:pt x="13383" y="3356"/>
                      <a:pt x="6786" y="2696"/>
                      <a:pt x="3157" y="9706"/>
                    </a:cubicBezTo>
                    <a:close/>
                  </a:path>
                </a:pathLst>
              </a:custGeom>
              <a:solidFill>
                <a:srgbClr val="FFFFFF">
                  <a:alpha val="35000"/>
                </a:srgbClr>
              </a:solidFill>
              <a:ln>
                <a:noFill/>
              </a:ln>
            </p:spPr>
          </p:sp>
        </p:grpSp>
        <p:sp>
          <p:nvSpPr>
            <p:cNvPr id="211" name="Google Shape;211;p13"/>
            <p:cNvSpPr/>
            <p:nvPr/>
          </p:nvSpPr>
          <p:spPr>
            <a:xfrm rot="-2700000">
              <a:off x="7024734" y="4202526"/>
              <a:ext cx="628614" cy="1667699"/>
            </a:xfrm>
            <a:custGeom>
              <a:avLst/>
              <a:gdLst/>
              <a:ahLst/>
              <a:cxnLst/>
              <a:rect l="l" t="t" r="r" b="b"/>
              <a:pathLst>
                <a:path w="187948" h="498622" extrusionOk="0">
                  <a:moveTo>
                    <a:pt x="106770" y="157668"/>
                  </a:moveTo>
                  <a:cubicBezTo>
                    <a:pt x="93916" y="129391"/>
                    <a:pt x="79635" y="101970"/>
                    <a:pt x="63925" y="75121"/>
                  </a:cubicBezTo>
                  <a:cubicBezTo>
                    <a:pt x="58212" y="65124"/>
                    <a:pt x="12226" y="7712"/>
                    <a:pt x="14797" y="0"/>
                  </a:cubicBezTo>
                  <a:cubicBezTo>
                    <a:pt x="-12338" y="81405"/>
                    <a:pt x="-1770" y="174806"/>
                    <a:pt x="43360" y="247927"/>
                  </a:cubicBezTo>
                  <a:cubicBezTo>
                    <a:pt x="55642" y="268207"/>
                    <a:pt x="71352" y="289058"/>
                    <a:pt x="69352" y="312766"/>
                  </a:cubicBezTo>
                  <a:cubicBezTo>
                    <a:pt x="67352" y="337616"/>
                    <a:pt x="45930" y="361323"/>
                    <a:pt x="54214" y="385030"/>
                  </a:cubicBezTo>
                  <a:cubicBezTo>
                    <a:pt x="68495" y="425019"/>
                    <a:pt x="131048" y="409595"/>
                    <a:pt x="147615" y="450154"/>
                  </a:cubicBezTo>
                  <a:cubicBezTo>
                    <a:pt x="152471" y="461865"/>
                    <a:pt x="141045" y="494998"/>
                    <a:pt x="154185" y="498426"/>
                  </a:cubicBezTo>
                  <a:cubicBezTo>
                    <a:pt x="165610" y="501282"/>
                    <a:pt x="181605" y="472148"/>
                    <a:pt x="184176" y="464436"/>
                  </a:cubicBezTo>
                  <a:cubicBezTo>
                    <a:pt x="197314" y="422734"/>
                    <a:pt x="172751" y="354468"/>
                    <a:pt x="162182" y="313052"/>
                  </a:cubicBezTo>
                  <a:cubicBezTo>
                    <a:pt x="148186" y="259638"/>
                    <a:pt x="129620" y="207654"/>
                    <a:pt x="106770" y="15766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12" name="Google Shape;212;p13"/>
            <p:cNvSpPr/>
            <p:nvPr/>
          </p:nvSpPr>
          <p:spPr>
            <a:xfrm rot="668649" flipH="1">
              <a:off x="-283992" y="-473655"/>
              <a:ext cx="667151" cy="2166328"/>
            </a:xfrm>
            <a:custGeom>
              <a:avLst/>
              <a:gdLst/>
              <a:ahLst/>
              <a:cxnLst/>
              <a:rect l="l" t="t" r="r" b="b"/>
              <a:pathLst>
                <a:path w="393727" h="1278484" extrusionOk="0">
                  <a:moveTo>
                    <a:pt x="311068" y="92259"/>
                  </a:moveTo>
                  <a:cubicBezTo>
                    <a:pt x="307070" y="133104"/>
                    <a:pt x="303356" y="174235"/>
                    <a:pt x="299358" y="215080"/>
                  </a:cubicBezTo>
                  <a:cubicBezTo>
                    <a:pt x="280220" y="415308"/>
                    <a:pt x="261369" y="615820"/>
                    <a:pt x="242231" y="816048"/>
                  </a:cubicBezTo>
                  <a:cubicBezTo>
                    <a:pt x="177108" y="636672"/>
                    <a:pt x="137119" y="448441"/>
                    <a:pt x="124266" y="258210"/>
                  </a:cubicBezTo>
                  <a:cubicBezTo>
                    <a:pt x="124266" y="257353"/>
                    <a:pt x="124266" y="256496"/>
                    <a:pt x="123980" y="255640"/>
                  </a:cubicBezTo>
                  <a:cubicBezTo>
                    <a:pt x="120553" y="205940"/>
                    <a:pt x="118553" y="155383"/>
                    <a:pt x="102558" y="108540"/>
                  </a:cubicBezTo>
                  <a:cubicBezTo>
                    <a:pt x="92275" y="77977"/>
                    <a:pt x="74566" y="48557"/>
                    <a:pt x="50573" y="27135"/>
                  </a:cubicBezTo>
                  <a:cubicBezTo>
                    <a:pt x="37148" y="15138"/>
                    <a:pt x="21724" y="5713"/>
                    <a:pt x="4301" y="0"/>
                  </a:cubicBezTo>
                  <a:cubicBezTo>
                    <a:pt x="3729" y="9140"/>
                    <a:pt x="3158" y="17995"/>
                    <a:pt x="2587" y="27135"/>
                  </a:cubicBezTo>
                  <a:cubicBezTo>
                    <a:pt x="-2840" y="123964"/>
                    <a:pt x="302" y="221364"/>
                    <a:pt x="11727" y="317907"/>
                  </a:cubicBezTo>
                  <a:cubicBezTo>
                    <a:pt x="26866" y="445584"/>
                    <a:pt x="56286" y="571548"/>
                    <a:pt x="100273" y="692370"/>
                  </a:cubicBezTo>
                  <a:cubicBezTo>
                    <a:pt x="133406" y="784057"/>
                    <a:pt x="174537" y="873174"/>
                    <a:pt x="202243" y="966575"/>
                  </a:cubicBezTo>
                  <a:cubicBezTo>
                    <a:pt x="218810" y="1022273"/>
                    <a:pt x="230235" y="1079971"/>
                    <a:pt x="232234" y="1137954"/>
                  </a:cubicBezTo>
                  <a:cubicBezTo>
                    <a:pt x="233091" y="1167945"/>
                    <a:pt x="227379" y="1196794"/>
                    <a:pt x="226807" y="1226500"/>
                  </a:cubicBezTo>
                  <a:cubicBezTo>
                    <a:pt x="225950" y="1263632"/>
                    <a:pt x="224237" y="1261346"/>
                    <a:pt x="261369" y="1278484"/>
                  </a:cubicBezTo>
                  <a:cubicBezTo>
                    <a:pt x="274793" y="1170802"/>
                    <a:pt x="288218" y="1062833"/>
                    <a:pt x="301643" y="955150"/>
                  </a:cubicBezTo>
                  <a:cubicBezTo>
                    <a:pt x="314782" y="848610"/>
                    <a:pt x="328206" y="741784"/>
                    <a:pt x="341345" y="635243"/>
                  </a:cubicBezTo>
                  <a:cubicBezTo>
                    <a:pt x="357341" y="505281"/>
                    <a:pt x="373622" y="375319"/>
                    <a:pt x="389617" y="245643"/>
                  </a:cubicBezTo>
                  <a:cubicBezTo>
                    <a:pt x="389617" y="245357"/>
                    <a:pt x="389617" y="245071"/>
                    <a:pt x="389617" y="244786"/>
                  </a:cubicBezTo>
                  <a:cubicBezTo>
                    <a:pt x="393616" y="211367"/>
                    <a:pt x="397615" y="176806"/>
                    <a:pt x="386475" y="145100"/>
                  </a:cubicBezTo>
                  <a:cubicBezTo>
                    <a:pt x="375621" y="113681"/>
                    <a:pt x="344202" y="86546"/>
                    <a:pt x="311068" y="92259"/>
                  </a:cubicBezTo>
                  <a:close/>
                  <a:moveTo>
                    <a:pt x="71138" y="514992"/>
                  </a:moveTo>
                  <a:cubicBezTo>
                    <a:pt x="70567" y="511279"/>
                    <a:pt x="70567" y="506995"/>
                    <a:pt x="73423" y="504710"/>
                  </a:cubicBezTo>
                  <a:cubicBezTo>
                    <a:pt x="91989" y="490143"/>
                    <a:pt x="102272" y="585258"/>
                    <a:pt x="108556" y="591827"/>
                  </a:cubicBezTo>
                  <a:cubicBezTo>
                    <a:pt x="88848" y="570691"/>
                    <a:pt x="75423" y="543556"/>
                    <a:pt x="71138" y="514992"/>
                  </a:cubicBezTo>
                  <a:close/>
                  <a:moveTo>
                    <a:pt x="135977" y="674946"/>
                  </a:moveTo>
                  <a:cubicBezTo>
                    <a:pt x="123980" y="659236"/>
                    <a:pt x="115697" y="640956"/>
                    <a:pt x="111984" y="621533"/>
                  </a:cubicBezTo>
                  <a:cubicBezTo>
                    <a:pt x="121981" y="625817"/>
                    <a:pt x="131407" y="628103"/>
                    <a:pt x="136548" y="638385"/>
                  </a:cubicBezTo>
                  <a:cubicBezTo>
                    <a:pt x="139404" y="644098"/>
                    <a:pt x="140547" y="650667"/>
                    <a:pt x="140547" y="657237"/>
                  </a:cubicBezTo>
                  <a:cubicBezTo>
                    <a:pt x="140261" y="659522"/>
                    <a:pt x="135977" y="674660"/>
                    <a:pt x="135977" y="67494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13" name="Google Shape;213;p13"/>
            <p:cNvSpPr/>
            <p:nvPr/>
          </p:nvSpPr>
          <p:spPr>
            <a:xfrm rot="4566591" flipH="1">
              <a:off x="-445780" y="375861"/>
              <a:ext cx="990722" cy="1034277"/>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14" name="Google Shape;214;p13"/>
            <p:cNvSpPr/>
            <p:nvPr/>
          </p:nvSpPr>
          <p:spPr>
            <a:xfrm rot="2354916" flipH="1">
              <a:off x="-317498" y="-360854"/>
              <a:ext cx="1371938" cy="1432252"/>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15" name="Google Shape;215;p13"/>
            <p:cNvGrpSpPr/>
            <p:nvPr/>
          </p:nvGrpSpPr>
          <p:grpSpPr>
            <a:xfrm>
              <a:off x="8063063" y="-179587"/>
              <a:ext cx="1505075" cy="5153925"/>
              <a:chOff x="9417325" y="-193250"/>
              <a:chExt cx="1505075" cy="5153925"/>
            </a:xfrm>
          </p:grpSpPr>
          <p:grpSp>
            <p:nvGrpSpPr>
              <p:cNvPr id="216" name="Google Shape;216;p13"/>
              <p:cNvGrpSpPr/>
              <p:nvPr/>
            </p:nvGrpSpPr>
            <p:grpSpPr>
              <a:xfrm>
                <a:off x="9417325" y="-193250"/>
                <a:ext cx="1498827" cy="4815879"/>
                <a:chOff x="10089050" y="-193250"/>
                <a:chExt cx="1498827" cy="4815879"/>
              </a:xfrm>
            </p:grpSpPr>
            <p:sp>
              <p:nvSpPr>
                <p:cNvPr id="217" name="Google Shape;217;p13"/>
                <p:cNvSpPr/>
                <p:nvPr/>
              </p:nvSpPr>
              <p:spPr>
                <a:xfrm flipH="1">
                  <a:off x="10248450" y="727146"/>
                  <a:ext cx="1339426" cy="3895483"/>
                </a:xfrm>
                <a:custGeom>
                  <a:avLst/>
                  <a:gdLst/>
                  <a:ahLst/>
                  <a:cxnLst/>
                  <a:rect l="l" t="t" r="r" b="b"/>
                  <a:pathLst>
                    <a:path w="417592" h="1214492" extrusionOk="0">
                      <a:moveTo>
                        <a:pt x="405310" y="119098"/>
                      </a:moveTo>
                      <a:cubicBezTo>
                        <a:pt x="406167" y="90249"/>
                        <a:pt x="409309" y="61686"/>
                        <a:pt x="417592" y="34551"/>
                      </a:cubicBezTo>
                      <a:cubicBezTo>
                        <a:pt x="393314" y="37693"/>
                        <a:pt x="369321" y="40835"/>
                        <a:pt x="345042" y="43977"/>
                      </a:cubicBezTo>
                      <a:cubicBezTo>
                        <a:pt x="347042" y="74254"/>
                        <a:pt x="347042" y="104531"/>
                        <a:pt x="344756" y="134807"/>
                      </a:cubicBezTo>
                      <a:cubicBezTo>
                        <a:pt x="338473" y="227066"/>
                        <a:pt x="313337" y="317611"/>
                        <a:pt x="271635" y="396445"/>
                      </a:cubicBezTo>
                      <a:cubicBezTo>
                        <a:pt x="234503" y="466711"/>
                        <a:pt x="188802" y="533548"/>
                        <a:pt x="143673" y="597244"/>
                      </a:cubicBezTo>
                      <a:cubicBezTo>
                        <a:pt x="141101" y="600957"/>
                        <a:pt x="138531" y="604670"/>
                        <a:pt x="136246" y="608384"/>
                      </a:cubicBezTo>
                      <a:cubicBezTo>
                        <a:pt x="142244" y="470709"/>
                        <a:pt x="149670" y="333035"/>
                        <a:pt x="148242" y="195647"/>
                      </a:cubicBezTo>
                      <a:cubicBezTo>
                        <a:pt x="147386" y="132522"/>
                        <a:pt x="144815" y="69398"/>
                        <a:pt x="139102" y="6559"/>
                      </a:cubicBezTo>
                      <a:cubicBezTo>
                        <a:pt x="137674" y="-10008"/>
                        <a:pt x="95400" y="9415"/>
                        <a:pt x="90545" y="14557"/>
                      </a:cubicBezTo>
                      <a:cubicBezTo>
                        <a:pt x="78549" y="27410"/>
                        <a:pt x="79977" y="35122"/>
                        <a:pt x="79406" y="52546"/>
                      </a:cubicBezTo>
                      <a:cubicBezTo>
                        <a:pt x="78549" y="98818"/>
                        <a:pt x="75406" y="144519"/>
                        <a:pt x="71408" y="190791"/>
                      </a:cubicBezTo>
                      <a:cubicBezTo>
                        <a:pt x="70837" y="197075"/>
                        <a:pt x="70266" y="203073"/>
                        <a:pt x="69694" y="209357"/>
                      </a:cubicBezTo>
                      <a:cubicBezTo>
                        <a:pt x="59125" y="327894"/>
                        <a:pt x="48557" y="446145"/>
                        <a:pt x="38274" y="564682"/>
                      </a:cubicBezTo>
                      <a:cubicBezTo>
                        <a:pt x="19137" y="780619"/>
                        <a:pt x="0" y="997413"/>
                        <a:pt x="0" y="1214493"/>
                      </a:cubicBezTo>
                      <a:cubicBezTo>
                        <a:pt x="49128" y="1200782"/>
                        <a:pt x="98257" y="1187072"/>
                        <a:pt x="147100" y="1173076"/>
                      </a:cubicBezTo>
                      <a:cubicBezTo>
                        <a:pt x="128820" y="1036544"/>
                        <a:pt x="127106" y="898870"/>
                        <a:pt x="130533" y="760625"/>
                      </a:cubicBezTo>
                      <a:cubicBezTo>
                        <a:pt x="194800" y="667224"/>
                        <a:pt x="259067" y="573537"/>
                        <a:pt x="323620" y="480135"/>
                      </a:cubicBezTo>
                      <a:cubicBezTo>
                        <a:pt x="327905" y="561826"/>
                        <a:pt x="330190" y="643802"/>
                        <a:pt x="330475" y="725492"/>
                      </a:cubicBezTo>
                      <a:cubicBezTo>
                        <a:pt x="330761" y="834603"/>
                        <a:pt x="327619" y="943714"/>
                        <a:pt x="321049" y="1052540"/>
                      </a:cubicBezTo>
                      <a:cubicBezTo>
                        <a:pt x="319050" y="1087101"/>
                        <a:pt x="302483" y="1139086"/>
                        <a:pt x="327905" y="1167078"/>
                      </a:cubicBezTo>
                      <a:cubicBezTo>
                        <a:pt x="342471" y="1183073"/>
                        <a:pt x="370463" y="1191357"/>
                        <a:pt x="384460" y="1173362"/>
                      </a:cubicBezTo>
                      <a:cubicBezTo>
                        <a:pt x="401026" y="1151939"/>
                        <a:pt x="379603" y="1048827"/>
                        <a:pt x="378461" y="1020549"/>
                      </a:cubicBezTo>
                      <a:cubicBezTo>
                        <a:pt x="375891" y="965994"/>
                        <a:pt x="373320" y="911438"/>
                        <a:pt x="370749" y="856597"/>
                      </a:cubicBezTo>
                      <a:cubicBezTo>
                        <a:pt x="365894" y="750914"/>
                        <a:pt x="355896" y="643802"/>
                        <a:pt x="355896" y="538118"/>
                      </a:cubicBezTo>
                      <a:cubicBezTo>
                        <a:pt x="354468" y="507556"/>
                        <a:pt x="352754" y="476136"/>
                        <a:pt x="347613" y="445860"/>
                      </a:cubicBezTo>
                      <a:cubicBezTo>
                        <a:pt x="365037" y="420153"/>
                        <a:pt x="382174" y="393875"/>
                        <a:pt x="392743" y="363598"/>
                      </a:cubicBezTo>
                      <a:cubicBezTo>
                        <a:pt x="419306" y="287620"/>
                        <a:pt x="403026" y="201359"/>
                        <a:pt x="405310" y="119098"/>
                      </a:cubicBezTo>
                      <a:close/>
                      <a:moveTo>
                        <a:pt x="92544" y="808325"/>
                      </a:moveTo>
                      <a:cubicBezTo>
                        <a:pt x="95400" y="807468"/>
                        <a:pt x="99114" y="809754"/>
                        <a:pt x="99114" y="812610"/>
                      </a:cubicBezTo>
                      <a:lnTo>
                        <a:pt x="97972" y="812610"/>
                      </a:lnTo>
                      <a:cubicBezTo>
                        <a:pt x="100257" y="814038"/>
                        <a:pt x="101113" y="817751"/>
                        <a:pt x="99400" y="820036"/>
                      </a:cubicBezTo>
                      <a:cubicBezTo>
                        <a:pt x="97972" y="822321"/>
                        <a:pt x="94544" y="823178"/>
                        <a:pt x="91973" y="822036"/>
                      </a:cubicBezTo>
                      <a:cubicBezTo>
                        <a:pt x="89403" y="820893"/>
                        <a:pt x="87689" y="818037"/>
                        <a:pt x="87689" y="815466"/>
                      </a:cubicBezTo>
                      <a:cubicBezTo>
                        <a:pt x="87689" y="812324"/>
                        <a:pt x="89688" y="809182"/>
                        <a:pt x="92544" y="808325"/>
                      </a:cubicBezTo>
                      <a:close/>
                      <a:moveTo>
                        <a:pt x="99400" y="1082531"/>
                      </a:moveTo>
                      <a:cubicBezTo>
                        <a:pt x="98257" y="1085959"/>
                        <a:pt x="94544" y="1088529"/>
                        <a:pt x="91402" y="1087101"/>
                      </a:cubicBezTo>
                      <a:cubicBezTo>
                        <a:pt x="89117" y="1085959"/>
                        <a:pt x="87974" y="1083673"/>
                        <a:pt x="87117" y="1081389"/>
                      </a:cubicBezTo>
                      <a:cubicBezTo>
                        <a:pt x="84547" y="1074248"/>
                        <a:pt x="64838" y="1035688"/>
                        <a:pt x="75406" y="1031689"/>
                      </a:cubicBezTo>
                      <a:cubicBezTo>
                        <a:pt x="90260" y="1026262"/>
                        <a:pt x="96829" y="1065679"/>
                        <a:pt x="98543" y="1072248"/>
                      </a:cubicBezTo>
                      <a:cubicBezTo>
                        <a:pt x="99685" y="1075390"/>
                        <a:pt x="100542" y="1079103"/>
                        <a:pt x="99400" y="1082531"/>
                      </a:cubicBezTo>
                      <a:close/>
                      <a:moveTo>
                        <a:pt x="96543" y="938859"/>
                      </a:moveTo>
                      <a:cubicBezTo>
                        <a:pt x="93972" y="957996"/>
                        <a:pt x="90831" y="978276"/>
                        <a:pt x="78834" y="993414"/>
                      </a:cubicBezTo>
                      <a:cubicBezTo>
                        <a:pt x="65695" y="974848"/>
                        <a:pt x="65981" y="950284"/>
                        <a:pt x="66837" y="927719"/>
                      </a:cubicBezTo>
                      <a:cubicBezTo>
                        <a:pt x="67694" y="906868"/>
                        <a:pt x="68551" y="886017"/>
                        <a:pt x="69408" y="865452"/>
                      </a:cubicBezTo>
                      <a:cubicBezTo>
                        <a:pt x="69694" y="859739"/>
                        <a:pt x="69980" y="854026"/>
                        <a:pt x="71979" y="848885"/>
                      </a:cubicBezTo>
                      <a:cubicBezTo>
                        <a:pt x="74264" y="843743"/>
                        <a:pt x="78834" y="839173"/>
                        <a:pt x="84261" y="838602"/>
                      </a:cubicBezTo>
                      <a:cubicBezTo>
                        <a:pt x="113681" y="836032"/>
                        <a:pt x="98543" y="924577"/>
                        <a:pt x="96543" y="938859"/>
                      </a:cubicBezTo>
                      <a:close/>
                      <a:moveTo>
                        <a:pt x="175377" y="612097"/>
                      </a:moveTo>
                      <a:cubicBezTo>
                        <a:pt x="175092" y="600386"/>
                        <a:pt x="192801" y="535548"/>
                        <a:pt x="211653" y="554114"/>
                      </a:cubicBezTo>
                      <a:cubicBezTo>
                        <a:pt x="233360" y="575250"/>
                        <a:pt x="175092" y="604956"/>
                        <a:pt x="175377" y="612097"/>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18" name="Google Shape;218;p13"/>
                <p:cNvSpPr/>
                <p:nvPr/>
              </p:nvSpPr>
              <p:spPr>
                <a:xfrm>
                  <a:off x="10089050" y="-193250"/>
                  <a:ext cx="418725" cy="1187175"/>
                </a:xfrm>
                <a:custGeom>
                  <a:avLst/>
                  <a:gdLst/>
                  <a:ahLst/>
                  <a:cxnLst/>
                  <a:rect l="l" t="t" r="r" b="b"/>
                  <a:pathLst>
                    <a:path w="16749" h="47487" extrusionOk="0">
                      <a:moveTo>
                        <a:pt x="11964" y="47487"/>
                      </a:moveTo>
                      <a:lnTo>
                        <a:pt x="6394" y="41282"/>
                      </a:lnTo>
                      <a:lnTo>
                        <a:pt x="0" y="0"/>
                      </a:lnTo>
                      <a:lnTo>
                        <a:pt x="16749" y="1656"/>
                      </a:lnTo>
                      <a:lnTo>
                        <a:pt x="15681" y="42496"/>
                      </a:lnTo>
                      <a:close/>
                    </a:path>
                  </a:pathLst>
                </a:custGeom>
                <a:solidFill>
                  <a:schemeClr val="accent6"/>
                </a:solidFill>
                <a:ln>
                  <a:noFill/>
                </a:ln>
              </p:spPr>
            </p:sp>
            <p:sp>
              <p:nvSpPr>
                <p:cNvPr id="219" name="Google Shape;219;p13"/>
                <p:cNvSpPr/>
                <p:nvPr/>
              </p:nvSpPr>
              <p:spPr>
                <a:xfrm>
                  <a:off x="11134500" y="368125"/>
                  <a:ext cx="199650" cy="586750"/>
                </a:xfrm>
                <a:custGeom>
                  <a:avLst/>
                  <a:gdLst/>
                  <a:ahLst/>
                  <a:cxnLst/>
                  <a:rect l="l" t="t" r="r" b="b"/>
                  <a:pathLst>
                    <a:path w="7986" h="23470" extrusionOk="0">
                      <a:moveTo>
                        <a:pt x="3434" y="23441"/>
                      </a:moveTo>
                      <a:lnTo>
                        <a:pt x="0" y="19677"/>
                      </a:lnTo>
                      <a:lnTo>
                        <a:pt x="1057" y="0"/>
                      </a:lnTo>
                      <a:lnTo>
                        <a:pt x="7528" y="0"/>
                      </a:lnTo>
                      <a:lnTo>
                        <a:pt x="7986" y="23470"/>
                      </a:lnTo>
                      <a:close/>
                    </a:path>
                  </a:pathLst>
                </a:custGeom>
                <a:solidFill>
                  <a:schemeClr val="accent6"/>
                </a:solidFill>
                <a:ln>
                  <a:noFill/>
                </a:ln>
              </p:spPr>
            </p:sp>
          </p:grpSp>
          <p:sp>
            <p:nvSpPr>
              <p:cNvPr id="220" name="Google Shape;220;p13"/>
              <p:cNvSpPr/>
              <p:nvPr/>
            </p:nvSpPr>
            <p:spPr>
              <a:xfrm>
                <a:off x="10354150" y="4455325"/>
                <a:ext cx="568250" cy="505350"/>
              </a:xfrm>
              <a:custGeom>
                <a:avLst/>
                <a:gdLst/>
                <a:ahLst/>
                <a:cxnLst/>
                <a:rect l="l" t="t" r="r" b="b"/>
                <a:pathLst>
                  <a:path w="22730" h="20214" extrusionOk="0">
                    <a:moveTo>
                      <a:pt x="15450" y="1690"/>
                    </a:moveTo>
                    <a:lnTo>
                      <a:pt x="3791" y="0"/>
                    </a:lnTo>
                    <a:lnTo>
                      <a:pt x="0" y="20214"/>
                    </a:lnTo>
                    <a:lnTo>
                      <a:pt x="22730" y="20214"/>
                    </a:lnTo>
                    <a:lnTo>
                      <a:pt x="22460" y="4072"/>
                    </a:lnTo>
                    <a:close/>
                  </a:path>
                </a:pathLst>
              </a:custGeom>
              <a:solidFill>
                <a:schemeClr val="accent6"/>
              </a:solidFill>
              <a:ln>
                <a:noFill/>
              </a:ln>
            </p:spPr>
          </p:sp>
        </p:grpSp>
        <p:sp>
          <p:nvSpPr>
            <p:cNvPr id="221" name="Google Shape;221;p13"/>
            <p:cNvSpPr/>
            <p:nvPr/>
          </p:nvSpPr>
          <p:spPr>
            <a:xfrm>
              <a:off x="8255674" y="3375874"/>
              <a:ext cx="1119892" cy="1767613"/>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22" name="Google Shape;222;p13"/>
            <p:cNvSpPr/>
            <p:nvPr/>
          </p:nvSpPr>
          <p:spPr>
            <a:xfrm rot="-891854">
              <a:off x="7512881" y="4024875"/>
              <a:ext cx="1572722" cy="1817888"/>
            </a:xfrm>
            <a:custGeom>
              <a:avLst/>
              <a:gdLst/>
              <a:ahLst/>
              <a:cxnLst/>
              <a:rect l="l" t="t" r="r" b="b"/>
              <a:pathLst>
                <a:path w="520580" h="601731" extrusionOk="0">
                  <a:moveTo>
                    <a:pt x="332760" y="589257"/>
                  </a:moveTo>
                  <a:cubicBezTo>
                    <a:pt x="332760" y="589257"/>
                    <a:pt x="368750" y="568406"/>
                    <a:pt x="402454" y="549840"/>
                  </a:cubicBezTo>
                  <a:lnTo>
                    <a:pt x="403311" y="550982"/>
                  </a:lnTo>
                  <a:cubicBezTo>
                    <a:pt x="403311" y="550411"/>
                    <a:pt x="403026" y="550125"/>
                    <a:pt x="403026" y="549554"/>
                  </a:cubicBezTo>
                  <a:cubicBezTo>
                    <a:pt x="430446" y="534416"/>
                    <a:pt x="456438" y="520705"/>
                    <a:pt x="459866" y="520705"/>
                  </a:cubicBezTo>
                  <a:cubicBezTo>
                    <a:pt x="467864" y="520991"/>
                    <a:pt x="510708" y="447869"/>
                    <a:pt x="519848" y="349612"/>
                  </a:cubicBezTo>
                  <a:cubicBezTo>
                    <a:pt x="528988" y="251069"/>
                    <a:pt x="449583" y="200227"/>
                    <a:pt x="449583" y="200227"/>
                  </a:cubicBezTo>
                  <a:lnTo>
                    <a:pt x="403026" y="300769"/>
                  </a:lnTo>
                  <a:cubicBezTo>
                    <a:pt x="423305" y="253069"/>
                    <a:pt x="371034" y="155097"/>
                    <a:pt x="371034" y="155097"/>
                  </a:cubicBezTo>
                  <a:lnTo>
                    <a:pt x="299056" y="99114"/>
                  </a:lnTo>
                  <a:lnTo>
                    <a:pt x="245072" y="164238"/>
                  </a:lnTo>
                  <a:lnTo>
                    <a:pt x="228505" y="120536"/>
                  </a:lnTo>
                  <a:lnTo>
                    <a:pt x="224506" y="63981"/>
                  </a:lnTo>
                  <a:cubicBezTo>
                    <a:pt x="224506" y="63981"/>
                    <a:pt x="188516" y="41702"/>
                    <a:pt x="121679" y="34561"/>
                  </a:cubicBezTo>
                  <a:cubicBezTo>
                    <a:pt x="54556" y="27421"/>
                    <a:pt x="0" y="0"/>
                    <a:pt x="0" y="0"/>
                  </a:cubicBezTo>
                  <a:cubicBezTo>
                    <a:pt x="0" y="0"/>
                    <a:pt x="0" y="0"/>
                    <a:pt x="4570" y="86260"/>
                  </a:cubicBezTo>
                  <a:cubicBezTo>
                    <a:pt x="9140" y="172521"/>
                    <a:pt x="22279" y="223934"/>
                    <a:pt x="26564" y="230790"/>
                  </a:cubicBezTo>
                  <a:cubicBezTo>
                    <a:pt x="30848" y="237359"/>
                    <a:pt x="108254" y="266208"/>
                    <a:pt x="108254" y="266208"/>
                  </a:cubicBezTo>
                  <a:cubicBezTo>
                    <a:pt x="108254" y="266208"/>
                    <a:pt x="94544" y="269921"/>
                    <a:pt x="65981" y="270778"/>
                  </a:cubicBezTo>
                  <a:cubicBezTo>
                    <a:pt x="37418" y="271635"/>
                    <a:pt x="1142" y="278204"/>
                    <a:pt x="1142" y="278204"/>
                  </a:cubicBezTo>
                  <a:cubicBezTo>
                    <a:pt x="1142" y="278204"/>
                    <a:pt x="29134" y="386459"/>
                    <a:pt x="32562" y="395884"/>
                  </a:cubicBezTo>
                  <a:cubicBezTo>
                    <a:pt x="35990" y="405310"/>
                    <a:pt x="59697" y="431588"/>
                    <a:pt x="59697" y="431588"/>
                  </a:cubicBezTo>
                  <a:cubicBezTo>
                    <a:pt x="59697" y="431588"/>
                    <a:pt x="103113" y="436444"/>
                    <a:pt x="141101" y="445013"/>
                  </a:cubicBezTo>
                  <a:cubicBezTo>
                    <a:pt x="179090" y="453296"/>
                    <a:pt x="191659" y="489571"/>
                    <a:pt x="191659" y="489571"/>
                  </a:cubicBezTo>
                  <a:cubicBezTo>
                    <a:pt x="191659" y="489571"/>
                    <a:pt x="191659" y="489571"/>
                    <a:pt x="159667" y="493856"/>
                  </a:cubicBezTo>
                  <a:cubicBezTo>
                    <a:pt x="127677" y="498140"/>
                    <a:pt x="89974" y="511565"/>
                    <a:pt x="89974" y="511565"/>
                  </a:cubicBezTo>
                  <a:cubicBezTo>
                    <a:pt x="89974" y="511565"/>
                    <a:pt x="99971" y="537843"/>
                    <a:pt x="159382" y="580116"/>
                  </a:cubicBezTo>
                  <a:cubicBezTo>
                    <a:pt x="218794" y="622676"/>
                    <a:pt x="332760" y="589257"/>
                    <a:pt x="332760" y="589257"/>
                  </a:cubicBezTo>
                  <a:close/>
                  <a:moveTo>
                    <a:pt x="299627" y="189659"/>
                  </a:moveTo>
                  <a:cubicBezTo>
                    <a:pt x="326762" y="201084"/>
                    <a:pt x="350755" y="222792"/>
                    <a:pt x="359324" y="251069"/>
                  </a:cubicBezTo>
                  <a:cubicBezTo>
                    <a:pt x="364180" y="267351"/>
                    <a:pt x="363322" y="313908"/>
                    <a:pt x="340758" y="319907"/>
                  </a:cubicBezTo>
                  <a:cubicBezTo>
                    <a:pt x="323334" y="324477"/>
                    <a:pt x="292201" y="283917"/>
                    <a:pt x="287059" y="270207"/>
                  </a:cubicBezTo>
                  <a:cubicBezTo>
                    <a:pt x="277348" y="243929"/>
                    <a:pt x="288773" y="215365"/>
                    <a:pt x="299627" y="189659"/>
                  </a:cubicBezTo>
                  <a:close/>
                  <a:moveTo>
                    <a:pt x="110539" y="372463"/>
                  </a:moveTo>
                  <a:cubicBezTo>
                    <a:pt x="87974" y="363608"/>
                    <a:pt x="73978" y="341329"/>
                    <a:pt x="61697" y="320478"/>
                  </a:cubicBezTo>
                  <a:cubicBezTo>
                    <a:pt x="59983" y="317907"/>
                    <a:pt x="58554" y="314765"/>
                    <a:pt x="59697" y="311909"/>
                  </a:cubicBezTo>
                  <a:cubicBezTo>
                    <a:pt x="60840" y="308767"/>
                    <a:pt x="64838" y="307910"/>
                    <a:pt x="67980" y="307339"/>
                  </a:cubicBezTo>
                  <a:cubicBezTo>
                    <a:pt x="82262" y="305339"/>
                    <a:pt x="97115" y="306482"/>
                    <a:pt x="111110" y="310481"/>
                  </a:cubicBezTo>
                  <a:cubicBezTo>
                    <a:pt x="129105" y="315622"/>
                    <a:pt x="164238" y="331332"/>
                    <a:pt x="168522" y="352468"/>
                  </a:cubicBezTo>
                  <a:cubicBezTo>
                    <a:pt x="173664" y="377604"/>
                    <a:pt x="124535" y="378175"/>
                    <a:pt x="110539" y="372463"/>
                  </a:cubicBezTo>
                  <a:close/>
                  <a:moveTo>
                    <a:pt x="175377" y="168236"/>
                  </a:moveTo>
                  <a:cubicBezTo>
                    <a:pt x="171379" y="172807"/>
                    <a:pt x="165952" y="166523"/>
                    <a:pt x="161667" y="163381"/>
                  </a:cubicBezTo>
                  <a:cubicBezTo>
                    <a:pt x="138817" y="146528"/>
                    <a:pt x="119965" y="124535"/>
                    <a:pt x="106826" y="99399"/>
                  </a:cubicBezTo>
                  <a:cubicBezTo>
                    <a:pt x="104541" y="95115"/>
                    <a:pt x="102256" y="90545"/>
                    <a:pt x="101970" y="85689"/>
                  </a:cubicBezTo>
                  <a:cubicBezTo>
                    <a:pt x="101685" y="80833"/>
                    <a:pt x="103113" y="75406"/>
                    <a:pt x="107112" y="72550"/>
                  </a:cubicBezTo>
                  <a:cubicBezTo>
                    <a:pt x="113681" y="67694"/>
                    <a:pt x="123107" y="71979"/>
                    <a:pt x="129676" y="76549"/>
                  </a:cubicBezTo>
                  <a:cubicBezTo>
                    <a:pt x="142530" y="85689"/>
                    <a:pt x="153098" y="97686"/>
                    <a:pt x="160810" y="111110"/>
                  </a:cubicBezTo>
                  <a:cubicBezTo>
                    <a:pt x="167665" y="122821"/>
                    <a:pt x="172521" y="135675"/>
                    <a:pt x="174806" y="149099"/>
                  </a:cubicBezTo>
                  <a:cubicBezTo>
                    <a:pt x="175663" y="153098"/>
                    <a:pt x="178519" y="164523"/>
                    <a:pt x="175377" y="168236"/>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23" name="Google Shape;223;p13"/>
          <p:cNvSpPr txBox="1">
            <a:spLocks noGrp="1"/>
          </p:cNvSpPr>
          <p:nvPr>
            <p:ph type="title"/>
          </p:nvPr>
        </p:nvSpPr>
        <p:spPr>
          <a:xfrm>
            <a:off x="1651175" y="1408230"/>
            <a:ext cx="2818500" cy="726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900"/>
            </a:lvl1pPr>
            <a:lvl2pPr lvl="1" rtl="0">
              <a:spcBef>
                <a:spcPts val="0"/>
              </a:spcBef>
              <a:spcAft>
                <a:spcPts val="0"/>
              </a:spcAft>
              <a:buSzPts val="3500"/>
              <a:buNone/>
              <a:defRPr>
                <a:latin typeface="DM Sans"/>
                <a:ea typeface="DM Sans"/>
                <a:cs typeface="DM Sans"/>
                <a:sym typeface="DM Sans"/>
              </a:defRPr>
            </a:lvl2pPr>
            <a:lvl3pPr lvl="2" rtl="0">
              <a:spcBef>
                <a:spcPts val="0"/>
              </a:spcBef>
              <a:spcAft>
                <a:spcPts val="0"/>
              </a:spcAft>
              <a:buSzPts val="3500"/>
              <a:buNone/>
              <a:defRPr>
                <a:latin typeface="DM Sans"/>
                <a:ea typeface="DM Sans"/>
                <a:cs typeface="DM Sans"/>
                <a:sym typeface="DM Sans"/>
              </a:defRPr>
            </a:lvl3pPr>
            <a:lvl4pPr lvl="3" rtl="0">
              <a:spcBef>
                <a:spcPts val="0"/>
              </a:spcBef>
              <a:spcAft>
                <a:spcPts val="0"/>
              </a:spcAft>
              <a:buSzPts val="3500"/>
              <a:buNone/>
              <a:defRPr>
                <a:latin typeface="DM Sans"/>
                <a:ea typeface="DM Sans"/>
                <a:cs typeface="DM Sans"/>
                <a:sym typeface="DM Sans"/>
              </a:defRPr>
            </a:lvl4pPr>
            <a:lvl5pPr lvl="4" rtl="0">
              <a:spcBef>
                <a:spcPts val="0"/>
              </a:spcBef>
              <a:spcAft>
                <a:spcPts val="0"/>
              </a:spcAft>
              <a:buSzPts val="3500"/>
              <a:buNone/>
              <a:defRPr>
                <a:latin typeface="DM Sans"/>
                <a:ea typeface="DM Sans"/>
                <a:cs typeface="DM Sans"/>
                <a:sym typeface="DM Sans"/>
              </a:defRPr>
            </a:lvl5pPr>
            <a:lvl6pPr lvl="5" rtl="0">
              <a:spcBef>
                <a:spcPts val="0"/>
              </a:spcBef>
              <a:spcAft>
                <a:spcPts val="0"/>
              </a:spcAft>
              <a:buSzPts val="3500"/>
              <a:buNone/>
              <a:defRPr>
                <a:latin typeface="DM Sans"/>
                <a:ea typeface="DM Sans"/>
                <a:cs typeface="DM Sans"/>
                <a:sym typeface="DM Sans"/>
              </a:defRPr>
            </a:lvl6pPr>
            <a:lvl7pPr lvl="6" rtl="0">
              <a:spcBef>
                <a:spcPts val="0"/>
              </a:spcBef>
              <a:spcAft>
                <a:spcPts val="0"/>
              </a:spcAft>
              <a:buSzPts val="3500"/>
              <a:buNone/>
              <a:defRPr>
                <a:latin typeface="DM Sans"/>
                <a:ea typeface="DM Sans"/>
                <a:cs typeface="DM Sans"/>
                <a:sym typeface="DM Sans"/>
              </a:defRPr>
            </a:lvl7pPr>
            <a:lvl8pPr lvl="7" rtl="0">
              <a:spcBef>
                <a:spcPts val="0"/>
              </a:spcBef>
              <a:spcAft>
                <a:spcPts val="0"/>
              </a:spcAft>
              <a:buSzPts val="3500"/>
              <a:buNone/>
              <a:defRPr>
                <a:latin typeface="DM Sans"/>
                <a:ea typeface="DM Sans"/>
                <a:cs typeface="DM Sans"/>
                <a:sym typeface="DM Sans"/>
              </a:defRPr>
            </a:lvl8pPr>
            <a:lvl9pPr lvl="8" rtl="0">
              <a:spcBef>
                <a:spcPts val="0"/>
              </a:spcBef>
              <a:spcAft>
                <a:spcPts val="0"/>
              </a:spcAft>
              <a:buSzPts val="3500"/>
              <a:buNone/>
              <a:defRPr>
                <a:latin typeface="DM Sans"/>
                <a:ea typeface="DM Sans"/>
                <a:cs typeface="DM Sans"/>
                <a:sym typeface="DM Sans"/>
              </a:defRPr>
            </a:lvl9pPr>
          </a:lstStyle>
          <a:p>
            <a:endParaRPr/>
          </a:p>
        </p:txBody>
      </p:sp>
      <p:sp>
        <p:nvSpPr>
          <p:cNvPr id="224" name="Google Shape;224;p13"/>
          <p:cNvSpPr txBox="1">
            <a:spLocks noGrp="1"/>
          </p:cNvSpPr>
          <p:nvPr>
            <p:ph type="title" idx="2" hasCustomPrompt="1"/>
          </p:nvPr>
        </p:nvSpPr>
        <p:spPr>
          <a:xfrm>
            <a:off x="720000" y="1408225"/>
            <a:ext cx="854700" cy="7263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5" name="Google Shape;225;p13"/>
          <p:cNvSpPr txBox="1">
            <a:spLocks noGrp="1"/>
          </p:cNvSpPr>
          <p:nvPr>
            <p:ph type="title" idx="3"/>
          </p:nvPr>
        </p:nvSpPr>
        <p:spPr>
          <a:xfrm>
            <a:off x="1650675" y="2464354"/>
            <a:ext cx="2819400" cy="726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900"/>
            </a:lvl1pPr>
            <a:lvl2pPr lvl="1" rtl="0">
              <a:spcBef>
                <a:spcPts val="0"/>
              </a:spcBef>
              <a:spcAft>
                <a:spcPts val="0"/>
              </a:spcAft>
              <a:buSzPts val="3500"/>
              <a:buNone/>
              <a:defRPr>
                <a:latin typeface="DM Sans"/>
                <a:ea typeface="DM Sans"/>
                <a:cs typeface="DM Sans"/>
                <a:sym typeface="DM Sans"/>
              </a:defRPr>
            </a:lvl2pPr>
            <a:lvl3pPr lvl="2" rtl="0">
              <a:spcBef>
                <a:spcPts val="0"/>
              </a:spcBef>
              <a:spcAft>
                <a:spcPts val="0"/>
              </a:spcAft>
              <a:buSzPts val="3500"/>
              <a:buNone/>
              <a:defRPr>
                <a:latin typeface="DM Sans"/>
                <a:ea typeface="DM Sans"/>
                <a:cs typeface="DM Sans"/>
                <a:sym typeface="DM Sans"/>
              </a:defRPr>
            </a:lvl3pPr>
            <a:lvl4pPr lvl="3" rtl="0">
              <a:spcBef>
                <a:spcPts val="0"/>
              </a:spcBef>
              <a:spcAft>
                <a:spcPts val="0"/>
              </a:spcAft>
              <a:buSzPts val="3500"/>
              <a:buNone/>
              <a:defRPr>
                <a:latin typeface="DM Sans"/>
                <a:ea typeface="DM Sans"/>
                <a:cs typeface="DM Sans"/>
                <a:sym typeface="DM Sans"/>
              </a:defRPr>
            </a:lvl4pPr>
            <a:lvl5pPr lvl="4" rtl="0">
              <a:spcBef>
                <a:spcPts val="0"/>
              </a:spcBef>
              <a:spcAft>
                <a:spcPts val="0"/>
              </a:spcAft>
              <a:buSzPts val="3500"/>
              <a:buNone/>
              <a:defRPr>
                <a:latin typeface="DM Sans"/>
                <a:ea typeface="DM Sans"/>
                <a:cs typeface="DM Sans"/>
                <a:sym typeface="DM Sans"/>
              </a:defRPr>
            </a:lvl5pPr>
            <a:lvl6pPr lvl="5" rtl="0">
              <a:spcBef>
                <a:spcPts val="0"/>
              </a:spcBef>
              <a:spcAft>
                <a:spcPts val="0"/>
              </a:spcAft>
              <a:buSzPts val="3500"/>
              <a:buNone/>
              <a:defRPr>
                <a:latin typeface="DM Sans"/>
                <a:ea typeface="DM Sans"/>
                <a:cs typeface="DM Sans"/>
                <a:sym typeface="DM Sans"/>
              </a:defRPr>
            </a:lvl6pPr>
            <a:lvl7pPr lvl="6" rtl="0">
              <a:spcBef>
                <a:spcPts val="0"/>
              </a:spcBef>
              <a:spcAft>
                <a:spcPts val="0"/>
              </a:spcAft>
              <a:buSzPts val="3500"/>
              <a:buNone/>
              <a:defRPr>
                <a:latin typeface="DM Sans"/>
                <a:ea typeface="DM Sans"/>
                <a:cs typeface="DM Sans"/>
                <a:sym typeface="DM Sans"/>
              </a:defRPr>
            </a:lvl7pPr>
            <a:lvl8pPr lvl="7" rtl="0">
              <a:spcBef>
                <a:spcPts val="0"/>
              </a:spcBef>
              <a:spcAft>
                <a:spcPts val="0"/>
              </a:spcAft>
              <a:buSzPts val="3500"/>
              <a:buNone/>
              <a:defRPr>
                <a:latin typeface="DM Sans"/>
                <a:ea typeface="DM Sans"/>
                <a:cs typeface="DM Sans"/>
                <a:sym typeface="DM Sans"/>
              </a:defRPr>
            </a:lvl8pPr>
            <a:lvl9pPr lvl="8" rtl="0">
              <a:spcBef>
                <a:spcPts val="0"/>
              </a:spcBef>
              <a:spcAft>
                <a:spcPts val="0"/>
              </a:spcAft>
              <a:buSzPts val="3500"/>
              <a:buNone/>
              <a:defRPr>
                <a:latin typeface="DM Sans"/>
                <a:ea typeface="DM Sans"/>
                <a:cs typeface="DM Sans"/>
                <a:sym typeface="DM Sans"/>
              </a:defRPr>
            </a:lvl9pPr>
          </a:lstStyle>
          <a:p>
            <a:endParaRPr/>
          </a:p>
        </p:txBody>
      </p:sp>
      <p:sp>
        <p:nvSpPr>
          <p:cNvPr id="226" name="Google Shape;226;p13"/>
          <p:cNvSpPr txBox="1">
            <a:spLocks noGrp="1"/>
          </p:cNvSpPr>
          <p:nvPr>
            <p:ph type="title" idx="4" hasCustomPrompt="1"/>
          </p:nvPr>
        </p:nvSpPr>
        <p:spPr>
          <a:xfrm>
            <a:off x="720001" y="2464363"/>
            <a:ext cx="854700" cy="7263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7" name="Google Shape;227;p13"/>
          <p:cNvSpPr txBox="1">
            <a:spLocks noGrp="1"/>
          </p:cNvSpPr>
          <p:nvPr>
            <p:ph type="title" idx="5"/>
          </p:nvPr>
        </p:nvSpPr>
        <p:spPr>
          <a:xfrm>
            <a:off x="720000" y="474850"/>
            <a:ext cx="7704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8" name="Google Shape;228;p13"/>
          <p:cNvSpPr txBox="1">
            <a:spLocks noGrp="1"/>
          </p:cNvSpPr>
          <p:nvPr>
            <p:ph type="title" idx="6"/>
          </p:nvPr>
        </p:nvSpPr>
        <p:spPr>
          <a:xfrm>
            <a:off x="1651175" y="3520493"/>
            <a:ext cx="2818500" cy="726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900"/>
            </a:lvl1pPr>
            <a:lvl2pPr lvl="1" rtl="0">
              <a:spcBef>
                <a:spcPts val="0"/>
              </a:spcBef>
              <a:spcAft>
                <a:spcPts val="0"/>
              </a:spcAft>
              <a:buSzPts val="3500"/>
              <a:buNone/>
              <a:defRPr>
                <a:latin typeface="DM Sans"/>
                <a:ea typeface="DM Sans"/>
                <a:cs typeface="DM Sans"/>
                <a:sym typeface="DM Sans"/>
              </a:defRPr>
            </a:lvl2pPr>
            <a:lvl3pPr lvl="2" rtl="0">
              <a:spcBef>
                <a:spcPts val="0"/>
              </a:spcBef>
              <a:spcAft>
                <a:spcPts val="0"/>
              </a:spcAft>
              <a:buSzPts val="3500"/>
              <a:buNone/>
              <a:defRPr>
                <a:latin typeface="DM Sans"/>
                <a:ea typeface="DM Sans"/>
                <a:cs typeface="DM Sans"/>
                <a:sym typeface="DM Sans"/>
              </a:defRPr>
            </a:lvl3pPr>
            <a:lvl4pPr lvl="3" rtl="0">
              <a:spcBef>
                <a:spcPts val="0"/>
              </a:spcBef>
              <a:spcAft>
                <a:spcPts val="0"/>
              </a:spcAft>
              <a:buSzPts val="3500"/>
              <a:buNone/>
              <a:defRPr>
                <a:latin typeface="DM Sans"/>
                <a:ea typeface="DM Sans"/>
                <a:cs typeface="DM Sans"/>
                <a:sym typeface="DM Sans"/>
              </a:defRPr>
            </a:lvl4pPr>
            <a:lvl5pPr lvl="4" rtl="0">
              <a:spcBef>
                <a:spcPts val="0"/>
              </a:spcBef>
              <a:spcAft>
                <a:spcPts val="0"/>
              </a:spcAft>
              <a:buSzPts val="3500"/>
              <a:buNone/>
              <a:defRPr>
                <a:latin typeface="DM Sans"/>
                <a:ea typeface="DM Sans"/>
                <a:cs typeface="DM Sans"/>
                <a:sym typeface="DM Sans"/>
              </a:defRPr>
            </a:lvl5pPr>
            <a:lvl6pPr lvl="5" rtl="0">
              <a:spcBef>
                <a:spcPts val="0"/>
              </a:spcBef>
              <a:spcAft>
                <a:spcPts val="0"/>
              </a:spcAft>
              <a:buSzPts val="3500"/>
              <a:buNone/>
              <a:defRPr>
                <a:latin typeface="DM Sans"/>
                <a:ea typeface="DM Sans"/>
                <a:cs typeface="DM Sans"/>
                <a:sym typeface="DM Sans"/>
              </a:defRPr>
            </a:lvl6pPr>
            <a:lvl7pPr lvl="6" rtl="0">
              <a:spcBef>
                <a:spcPts val="0"/>
              </a:spcBef>
              <a:spcAft>
                <a:spcPts val="0"/>
              </a:spcAft>
              <a:buSzPts val="3500"/>
              <a:buNone/>
              <a:defRPr>
                <a:latin typeface="DM Sans"/>
                <a:ea typeface="DM Sans"/>
                <a:cs typeface="DM Sans"/>
                <a:sym typeface="DM Sans"/>
              </a:defRPr>
            </a:lvl7pPr>
            <a:lvl8pPr lvl="7" rtl="0">
              <a:spcBef>
                <a:spcPts val="0"/>
              </a:spcBef>
              <a:spcAft>
                <a:spcPts val="0"/>
              </a:spcAft>
              <a:buSzPts val="3500"/>
              <a:buNone/>
              <a:defRPr>
                <a:latin typeface="DM Sans"/>
                <a:ea typeface="DM Sans"/>
                <a:cs typeface="DM Sans"/>
                <a:sym typeface="DM Sans"/>
              </a:defRPr>
            </a:lvl8pPr>
            <a:lvl9pPr lvl="8" rtl="0">
              <a:spcBef>
                <a:spcPts val="0"/>
              </a:spcBef>
              <a:spcAft>
                <a:spcPts val="0"/>
              </a:spcAft>
              <a:buSzPts val="3500"/>
              <a:buNone/>
              <a:defRPr>
                <a:latin typeface="DM Sans"/>
                <a:ea typeface="DM Sans"/>
                <a:cs typeface="DM Sans"/>
                <a:sym typeface="DM Sans"/>
              </a:defRPr>
            </a:lvl9pPr>
          </a:lstStyle>
          <a:p>
            <a:endParaRPr/>
          </a:p>
        </p:txBody>
      </p:sp>
      <p:sp>
        <p:nvSpPr>
          <p:cNvPr id="229" name="Google Shape;229;p13"/>
          <p:cNvSpPr txBox="1">
            <a:spLocks noGrp="1"/>
          </p:cNvSpPr>
          <p:nvPr>
            <p:ph type="title" idx="7" hasCustomPrompt="1"/>
          </p:nvPr>
        </p:nvSpPr>
        <p:spPr>
          <a:xfrm>
            <a:off x="720004" y="3520501"/>
            <a:ext cx="854700" cy="7263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0" name="Google Shape;230;p13"/>
          <p:cNvSpPr txBox="1">
            <a:spLocks noGrp="1"/>
          </p:cNvSpPr>
          <p:nvPr>
            <p:ph type="title" idx="8"/>
          </p:nvPr>
        </p:nvSpPr>
        <p:spPr>
          <a:xfrm>
            <a:off x="5605500" y="1408247"/>
            <a:ext cx="2818500" cy="7011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900"/>
            </a:lvl1pPr>
            <a:lvl2pPr lvl="1" rtl="0">
              <a:spcBef>
                <a:spcPts val="0"/>
              </a:spcBef>
              <a:spcAft>
                <a:spcPts val="0"/>
              </a:spcAft>
              <a:buSzPts val="3500"/>
              <a:buNone/>
              <a:defRPr>
                <a:latin typeface="DM Sans"/>
                <a:ea typeface="DM Sans"/>
                <a:cs typeface="DM Sans"/>
                <a:sym typeface="DM Sans"/>
              </a:defRPr>
            </a:lvl2pPr>
            <a:lvl3pPr lvl="2" rtl="0">
              <a:spcBef>
                <a:spcPts val="0"/>
              </a:spcBef>
              <a:spcAft>
                <a:spcPts val="0"/>
              </a:spcAft>
              <a:buSzPts val="3500"/>
              <a:buNone/>
              <a:defRPr>
                <a:latin typeface="DM Sans"/>
                <a:ea typeface="DM Sans"/>
                <a:cs typeface="DM Sans"/>
                <a:sym typeface="DM Sans"/>
              </a:defRPr>
            </a:lvl3pPr>
            <a:lvl4pPr lvl="3" rtl="0">
              <a:spcBef>
                <a:spcPts val="0"/>
              </a:spcBef>
              <a:spcAft>
                <a:spcPts val="0"/>
              </a:spcAft>
              <a:buSzPts val="3500"/>
              <a:buNone/>
              <a:defRPr>
                <a:latin typeface="DM Sans"/>
                <a:ea typeface="DM Sans"/>
                <a:cs typeface="DM Sans"/>
                <a:sym typeface="DM Sans"/>
              </a:defRPr>
            </a:lvl4pPr>
            <a:lvl5pPr lvl="4" rtl="0">
              <a:spcBef>
                <a:spcPts val="0"/>
              </a:spcBef>
              <a:spcAft>
                <a:spcPts val="0"/>
              </a:spcAft>
              <a:buSzPts val="3500"/>
              <a:buNone/>
              <a:defRPr>
                <a:latin typeface="DM Sans"/>
                <a:ea typeface="DM Sans"/>
                <a:cs typeface="DM Sans"/>
                <a:sym typeface="DM Sans"/>
              </a:defRPr>
            </a:lvl5pPr>
            <a:lvl6pPr lvl="5" rtl="0">
              <a:spcBef>
                <a:spcPts val="0"/>
              </a:spcBef>
              <a:spcAft>
                <a:spcPts val="0"/>
              </a:spcAft>
              <a:buSzPts val="3500"/>
              <a:buNone/>
              <a:defRPr>
                <a:latin typeface="DM Sans"/>
                <a:ea typeface="DM Sans"/>
                <a:cs typeface="DM Sans"/>
                <a:sym typeface="DM Sans"/>
              </a:defRPr>
            </a:lvl6pPr>
            <a:lvl7pPr lvl="6" rtl="0">
              <a:spcBef>
                <a:spcPts val="0"/>
              </a:spcBef>
              <a:spcAft>
                <a:spcPts val="0"/>
              </a:spcAft>
              <a:buSzPts val="3500"/>
              <a:buNone/>
              <a:defRPr>
                <a:latin typeface="DM Sans"/>
                <a:ea typeface="DM Sans"/>
                <a:cs typeface="DM Sans"/>
                <a:sym typeface="DM Sans"/>
              </a:defRPr>
            </a:lvl7pPr>
            <a:lvl8pPr lvl="7" rtl="0">
              <a:spcBef>
                <a:spcPts val="0"/>
              </a:spcBef>
              <a:spcAft>
                <a:spcPts val="0"/>
              </a:spcAft>
              <a:buSzPts val="3500"/>
              <a:buNone/>
              <a:defRPr>
                <a:latin typeface="DM Sans"/>
                <a:ea typeface="DM Sans"/>
                <a:cs typeface="DM Sans"/>
                <a:sym typeface="DM Sans"/>
              </a:defRPr>
            </a:lvl8pPr>
            <a:lvl9pPr lvl="8" rtl="0">
              <a:spcBef>
                <a:spcPts val="0"/>
              </a:spcBef>
              <a:spcAft>
                <a:spcPts val="0"/>
              </a:spcAft>
              <a:buSzPts val="3500"/>
              <a:buNone/>
              <a:defRPr>
                <a:latin typeface="DM Sans"/>
                <a:ea typeface="DM Sans"/>
                <a:cs typeface="DM Sans"/>
                <a:sym typeface="DM Sans"/>
              </a:defRPr>
            </a:lvl9pPr>
          </a:lstStyle>
          <a:p>
            <a:endParaRPr/>
          </a:p>
        </p:txBody>
      </p:sp>
      <p:sp>
        <p:nvSpPr>
          <p:cNvPr id="231" name="Google Shape;231;p13"/>
          <p:cNvSpPr txBox="1">
            <a:spLocks noGrp="1"/>
          </p:cNvSpPr>
          <p:nvPr>
            <p:ph type="title" idx="9" hasCustomPrompt="1"/>
          </p:nvPr>
        </p:nvSpPr>
        <p:spPr>
          <a:xfrm>
            <a:off x="4674601" y="1408225"/>
            <a:ext cx="854700" cy="7263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2" name="Google Shape;232;p13"/>
          <p:cNvSpPr txBox="1">
            <a:spLocks noGrp="1"/>
          </p:cNvSpPr>
          <p:nvPr>
            <p:ph type="title" idx="13"/>
          </p:nvPr>
        </p:nvSpPr>
        <p:spPr>
          <a:xfrm>
            <a:off x="5605500" y="2464354"/>
            <a:ext cx="2818500" cy="7011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900"/>
            </a:lvl1pPr>
            <a:lvl2pPr lvl="1" rtl="0">
              <a:spcBef>
                <a:spcPts val="0"/>
              </a:spcBef>
              <a:spcAft>
                <a:spcPts val="0"/>
              </a:spcAft>
              <a:buSzPts val="3500"/>
              <a:buNone/>
              <a:defRPr>
                <a:latin typeface="DM Sans"/>
                <a:ea typeface="DM Sans"/>
                <a:cs typeface="DM Sans"/>
                <a:sym typeface="DM Sans"/>
              </a:defRPr>
            </a:lvl2pPr>
            <a:lvl3pPr lvl="2" rtl="0">
              <a:spcBef>
                <a:spcPts val="0"/>
              </a:spcBef>
              <a:spcAft>
                <a:spcPts val="0"/>
              </a:spcAft>
              <a:buSzPts val="3500"/>
              <a:buNone/>
              <a:defRPr>
                <a:latin typeface="DM Sans"/>
                <a:ea typeface="DM Sans"/>
                <a:cs typeface="DM Sans"/>
                <a:sym typeface="DM Sans"/>
              </a:defRPr>
            </a:lvl3pPr>
            <a:lvl4pPr lvl="3" rtl="0">
              <a:spcBef>
                <a:spcPts val="0"/>
              </a:spcBef>
              <a:spcAft>
                <a:spcPts val="0"/>
              </a:spcAft>
              <a:buSzPts val="3500"/>
              <a:buNone/>
              <a:defRPr>
                <a:latin typeface="DM Sans"/>
                <a:ea typeface="DM Sans"/>
                <a:cs typeface="DM Sans"/>
                <a:sym typeface="DM Sans"/>
              </a:defRPr>
            </a:lvl4pPr>
            <a:lvl5pPr lvl="4" rtl="0">
              <a:spcBef>
                <a:spcPts val="0"/>
              </a:spcBef>
              <a:spcAft>
                <a:spcPts val="0"/>
              </a:spcAft>
              <a:buSzPts val="3500"/>
              <a:buNone/>
              <a:defRPr>
                <a:latin typeface="DM Sans"/>
                <a:ea typeface="DM Sans"/>
                <a:cs typeface="DM Sans"/>
                <a:sym typeface="DM Sans"/>
              </a:defRPr>
            </a:lvl5pPr>
            <a:lvl6pPr lvl="5" rtl="0">
              <a:spcBef>
                <a:spcPts val="0"/>
              </a:spcBef>
              <a:spcAft>
                <a:spcPts val="0"/>
              </a:spcAft>
              <a:buSzPts val="3500"/>
              <a:buNone/>
              <a:defRPr>
                <a:latin typeface="DM Sans"/>
                <a:ea typeface="DM Sans"/>
                <a:cs typeface="DM Sans"/>
                <a:sym typeface="DM Sans"/>
              </a:defRPr>
            </a:lvl6pPr>
            <a:lvl7pPr lvl="6" rtl="0">
              <a:spcBef>
                <a:spcPts val="0"/>
              </a:spcBef>
              <a:spcAft>
                <a:spcPts val="0"/>
              </a:spcAft>
              <a:buSzPts val="3500"/>
              <a:buNone/>
              <a:defRPr>
                <a:latin typeface="DM Sans"/>
                <a:ea typeface="DM Sans"/>
                <a:cs typeface="DM Sans"/>
                <a:sym typeface="DM Sans"/>
              </a:defRPr>
            </a:lvl7pPr>
            <a:lvl8pPr lvl="7" rtl="0">
              <a:spcBef>
                <a:spcPts val="0"/>
              </a:spcBef>
              <a:spcAft>
                <a:spcPts val="0"/>
              </a:spcAft>
              <a:buSzPts val="3500"/>
              <a:buNone/>
              <a:defRPr>
                <a:latin typeface="DM Sans"/>
                <a:ea typeface="DM Sans"/>
                <a:cs typeface="DM Sans"/>
                <a:sym typeface="DM Sans"/>
              </a:defRPr>
            </a:lvl8pPr>
            <a:lvl9pPr lvl="8" rtl="0">
              <a:spcBef>
                <a:spcPts val="0"/>
              </a:spcBef>
              <a:spcAft>
                <a:spcPts val="0"/>
              </a:spcAft>
              <a:buSzPts val="3500"/>
              <a:buNone/>
              <a:defRPr>
                <a:latin typeface="DM Sans"/>
                <a:ea typeface="DM Sans"/>
                <a:cs typeface="DM Sans"/>
                <a:sym typeface="DM Sans"/>
              </a:defRPr>
            </a:lvl9pPr>
          </a:lstStyle>
          <a:p>
            <a:endParaRPr/>
          </a:p>
        </p:txBody>
      </p:sp>
      <p:sp>
        <p:nvSpPr>
          <p:cNvPr id="233" name="Google Shape;233;p13"/>
          <p:cNvSpPr txBox="1">
            <a:spLocks noGrp="1"/>
          </p:cNvSpPr>
          <p:nvPr>
            <p:ph type="title" idx="14" hasCustomPrompt="1"/>
          </p:nvPr>
        </p:nvSpPr>
        <p:spPr>
          <a:xfrm>
            <a:off x="4674602" y="2464363"/>
            <a:ext cx="854700" cy="7263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4" name="Google Shape;234;p13"/>
          <p:cNvSpPr txBox="1">
            <a:spLocks noGrp="1"/>
          </p:cNvSpPr>
          <p:nvPr>
            <p:ph type="title" idx="15"/>
          </p:nvPr>
        </p:nvSpPr>
        <p:spPr>
          <a:xfrm>
            <a:off x="5605500" y="3520475"/>
            <a:ext cx="2818500" cy="726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900"/>
            </a:lvl1pPr>
            <a:lvl2pPr lvl="1" rtl="0">
              <a:spcBef>
                <a:spcPts val="0"/>
              </a:spcBef>
              <a:spcAft>
                <a:spcPts val="0"/>
              </a:spcAft>
              <a:buSzPts val="3500"/>
              <a:buNone/>
              <a:defRPr>
                <a:latin typeface="DM Sans"/>
                <a:ea typeface="DM Sans"/>
                <a:cs typeface="DM Sans"/>
                <a:sym typeface="DM Sans"/>
              </a:defRPr>
            </a:lvl2pPr>
            <a:lvl3pPr lvl="2" rtl="0">
              <a:spcBef>
                <a:spcPts val="0"/>
              </a:spcBef>
              <a:spcAft>
                <a:spcPts val="0"/>
              </a:spcAft>
              <a:buSzPts val="3500"/>
              <a:buNone/>
              <a:defRPr>
                <a:latin typeface="DM Sans"/>
                <a:ea typeface="DM Sans"/>
                <a:cs typeface="DM Sans"/>
                <a:sym typeface="DM Sans"/>
              </a:defRPr>
            </a:lvl3pPr>
            <a:lvl4pPr lvl="3" rtl="0">
              <a:spcBef>
                <a:spcPts val="0"/>
              </a:spcBef>
              <a:spcAft>
                <a:spcPts val="0"/>
              </a:spcAft>
              <a:buSzPts val="3500"/>
              <a:buNone/>
              <a:defRPr>
                <a:latin typeface="DM Sans"/>
                <a:ea typeface="DM Sans"/>
                <a:cs typeface="DM Sans"/>
                <a:sym typeface="DM Sans"/>
              </a:defRPr>
            </a:lvl4pPr>
            <a:lvl5pPr lvl="4" rtl="0">
              <a:spcBef>
                <a:spcPts val="0"/>
              </a:spcBef>
              <a:spcAft>
                <a:spcPts val="0"/>
              </a:spcAft>
              <a:buSzPts val="3500"/>
              <a:buNone/>
              <a:defRPr>
                <a:latin typeface="DM Sans"/>
                <a:ea typeface="DM Sans"/>
                <a:cs typeface="DM Sans"/>
                <a:sym typeface="DM Sans"/>
              </a:defRPr>
            </a:lvl5pPr>
            <a:lvl6pPr lvl="5" rtl="0">
              <a:spcBef>
                <a:spcPts val="0"/>
              </a:spcBef>
              <a:spcAft>
                <a:spcPts val="0"/>
              </a:spcAft>
              <a:buSzPts val="3500"/>
              <a:buNone/>
              <a:defRPr>
                <a:latin typeface="DM Sans"/>
                <a:ea typeface="DM Sans"/>
                <a:cs typeface="DM Sans"/>
                <a:sym typeface="DM Sans"/>
              </a:defRPr>
            </a:lvl6pPr>
            <a:lvl7pPr lvl="6" rtl="0">
              <a:spcBef>
                <a:spcPts val="0"/>
              </a:spcBef>
              <a:spcAft>
                <a:spcPts val="0"/>
              </a:spcAft>
              <a:buSzPts val="3500"/>
              <a:buNone/>
              <a:defRPr>
                <a:latin typeface="DM Sans"/>
                <a:ea typeface="DM Sans"/>
                <a:cs typeface="DM Sans"/>
                <a:sym typeface="DM Sans"/>
              </a:defRPr>
            </a:lvl7pPr>
            <a:lvl8pPr lvl="7" rtl="0">
              <a:spcBef>
                <a:spcPts val="0"/>
              </a:spcBef>
              <a:spcAft>
                <a:spcPts val="0"/>
              </a:spcAft>
              <a:buSzPts val="3500"/>
              <a:buNone/>
              <a:defRPr>
                <a:latin typeface="DM Sans"/>
                <a:ea typeface="DM Sans"/>
                <a:cs typeface="DM Sans"/>
                <a:sym typeface="DM Sans"/>
              </a:defRPr>
            </a:lvl8pPr>
            <a:lvl9pPr lvl="8" rtl="0">
              <a:spcBef>
                <a:spcPts val="0"/>
              </a:spcBef>
              <a:spcAft>
                <a:spcPts val="0"/>
              </a:spcAft>
              <a:buSzPts val="3500"/>
              <a:buNone/>
              <a:defRPr>
                <a:latin typeface="DM Sans"/>
                <a:ea typeface="DM Sans"/>
                <a:cs typeface="DM Sans"/>
                <a:sym typeface="DM Sans"/>
              </a:defRPr>
            </a:lvl9pPr>
          </a:lstStyle>
          <a:p>
            <a:endParaRPr/>
          </a:p>
        </p:txBody>
      </p:sp>
      <p:sp>
        <p:nvSpPr>
          <p:cNvPr id="235" name="Google Shape;235;p13"/>
          <p:cNvSpPr txBox="1">
            <a:spLocks noGrp="1"/>
          </p:cNvSpPr>
          <p:nvPr>
            <p:ph type="title" idx="16" hasCustomPrompt="1"/>
          </p:nvPr>
        </p:nvSpPr>
        <p:spPr>
          <a:xfrm>
            <a:off x="4674605" y="3520501"/>
            <a:ext cx="854700" cy="7263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2" name="Picture 1">
            <a:extLst>
              <a:ext uri="{FF2B5EF4-FFF2-40B4-BE49-F238E27FC236}">
                <a16:creationId xmlns:a16="http://schemas.microsoft.com/office/drawing/2014/main" id="{024B2511-8860-06F2-02B6-E8071776E85F}"/>
              </a:ext>
            </a:extLst>
          </p:cNvPr>
          <p:cNvPicPr>
            <a:picLocks noChangeAspect="1"/>
          </p:cNvPicPr>
          <p:nvPr userDrawn="1"/>
        </p:nvPicPr>
        <p:blipFill>
          <a:blip r:embed="rId2">
            <a:alphaModFix amt="42000"/>
          </a:blip>
          <a:stretch>
            <a:fillRect/>
          </a:stretch>
        </p:blipFill>
        <p:spPr>
          <a:xfrm>
            <a:off x="8371511" y="-126455"/>
            <a:ext cx="936652" cy="93665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2">
    <p:spTree>
      <p:nvGrpSpPr>
        <p:cNvPr id="1" name="Shape 250"/>
        <p:cNvGrpSpPr/>
        <p:nvPr/>
      </p:nvGrpSpPr>
      <p:grpSpPr>
        <a:xfrm>
          <a:off x="0" y="0"/>
          <a:ext cx="0" cy="0"/>
          <a:chOff x="0" y="0"/>
          <a:chExt cx="0" cy="0"/>
        </a:xfrm>
      </p:grpSpPr>
      <p:grpSp>
        <p:nvGrpSpPr>
          <p:cNvPr id="251" name="Google Shape;251;p15"/>
          <p:cNvGrpSpPr/>
          <p:nvPr/>
        </p:nvGrpSpPr>
        <p:grpSpPr>
          <a:xfrm>
            <a:off x="-1156149" y="-437925"/>
            <a:ext cx="11328907" cy="6062533"/>
            <a:chOff x="-1156149" y="-437925"/>
            <a:chExt cx="11328907" cy="6062533"/>
          </a:xfrm>
        </p:grpSpPr>
        <p:grpSp>
          <p:nvGrpSpPr>
            <p:cNvPr id="252" name="Google Shape;252;p15"/>
            <p:cNvGrpSpPr/>
            <p:nvPr/>
          </p:nvGrpSpPr>
          <p:grpSpPr>
            <a:xfrm>
              <a:off x="-241069" y="-437925"/>
              <a:ext cx="10413828" cy="6006833"/>
              <a:chOff x="-241069" y="-437925"/>
              <a:chExt cx="10413828" cy="6006833"/>
            </a:xfrm>
          </p:grpSpPr>
          <p:sp>
            <p:nvSpPr>
              <p:cNvPr id="253" name="Google Shape;253;p15"/>
              <p:cNvSpPr/>
              <p:nvPr/>
            </p:nvSpPr>
            <p:spPr>
              <a:xfrm flipH="1">
                <a:off x="-241069" y="4326658"/>
                <a:ext cx="5037200" cy="1242250"/>
              </a:xfrm>
              <a:custGeom>
                <a:avLst/>
                <a:gdLst/>
                <a:ahLst/>
                <a:cxnLst/>
                <a:rect l="l" t="t" r="r" b="b"/>
                <a:pathLst>
                  <a:path w="201488" h="49690" extrusionOk="0">
                    <a:moveTo>
                      <a:pt x="327" y="37226"/>
                    </a:moveTo>
                    <a:cubicBezTo>
                      <a:pt x="-910" y="33020"/>
                      <a:pt x="1317" y="26093"/>
                      <a:pt x="7749" y="22382"/>
                    </a:cubicBezTo>
                    <a:cubicBezTo>
                      <a:pt x="14182" y="18671"/>
                      <a:pt x="22264" y="16032"/>
                      <a:pt x="38922" y="14960"/>
                    </a:cubicBezTo>
                    <a:cubicBezTo>
                      <a:pt x="55581" y="13888"/>
                      <a:pt x="90794" y="16033"/>
                      <a:pt x="107700" y="15950"/>
                    </a:cubicBezTo>
                    <a:cubicBezTo>
                      <a:pt x="124606" y="15868"/>
                      <a:pt x="131533" y="16774"/>
                      <a:pt x="140357" y="14465"/>
                    </a:cubicBezTo>
                    <a:cubicBezTo>
                      <a:pt x="149181" y="12156"/>
                      <a:pt x="153964" y="4404"/>
                      <a:pt x="160644" y="2095"/>
                    </a:cubicBezTo>
                    <a:cubicBezTo>
                      <a:pt x="167324" y="-214"/>
                      <a:pt x="174169" y="-461"/>
                      <a:pt x="180436" y="611"/>
                    </a:cubicBezTo>
                    <a:cubicBezTo>
                      <a:pt x="186704" y="1683"/>
                      <a:pt x="194785" y="3663"/>
                      <a:pt x="198249" y="8528"/>
                    </a:cubicBezTo>
                    <a:cubicBezTo>
                      <a:pt x="201713" y="13394"/>
                      <a:pt x="201795" y="23867"/>
                      <a:pt x="201218" y="29804"/>
                    </a:cubicBezTo>
                    <a:cubicBezTo>
                      <a:pt x="200641" y="35742"/>
                      <a:pt x="200559" y="40937"/>
                      <a:pt x="194786" y="44153"/>
                    </a:cubicBezTo>
                    <a:cubicBezTo>
                      <a:pt x="189013" y="47369"/>
                      <a:pt x="179777" y="48195"/>
                      <a:pt x="166582" y="49102"/>
                    </a:cubicBezTo>
                    <a:cubicBezTo>
                      <a:pt x="153387" y="50009"/>
                      <a:pt x="135244" y="49596"/>
                      <a:pt x="115617" y="49596"/>
                    </a:cubicBezTo>
                    <a:cubicBezTo>
                      <a:pt x="95990" y="49596"/>
                      <a:pt x="65559" y="49432"/>
                      <a:pt x="48818" y="49102"/>
                    </a:cubicBezTo>
                    <a:cubicBezTo>
                      <a:pt x="32077" y="48772"/>
                      <a:pt x="23253" y="49596"/>
                      <a:pt x="15171" y="47617"/>
                    </a:cubicBezTo>
                    <a:cubicBezTo>
                      <a:pt x="7089" y="45638"/>
                      <a:pt x="1564" y="41432"/>
                      <a:pt x="327" y="37226"/>
                    </a:cubicBezTo>
                    <a:close/>
                  </a:path>
                </a:pathLst>
              </a:custGeom>
              <a:solidFill>
                <a:srgbClr val="FFFFFF">
                  <a:alpha val="35000"/>
                </a:srgbClr>
              </a:solidFill>
              <a:ln>
                <a:noFill/>
              </a:ln>
            </p:spPr>
          </p:sp>
          <p:sp>
            <p:nvSpPr>
              <p:cNvPr id="254" name="Google Shape;254;p15"/>
              <p:cNvSpPr/>
              <p:nvPr/>
            </p:nvSpPr>
            <p:spPr>
              <a:xfrm>
                <a:off x="6493684" y="-437925"/>
                <a:ext cx="3679075" cy="2230925"/>
              </a:xfrm>
              <a:custGeom>
                <a:avLst/>
                <a:gdLst/>
                <a:ahLst/>
                <a:cxnLst/>
                <a:rect l="l" t="t" r="r" b="b"/>
                <a:pathLst>
                  <a:path w="147163" h="89237" extrusionOk="0">
                    <a:moveTo>
                      <a:pt x="3450" y="10510"/>
                    </a:moveTo>
                    <a:cubicBezTo>
                      <a:pt x="-3995" y="16933"/>
                      <a:pt x="2355" y="33720"/>
                      <a:pt x="7391" y="40727"/>
                    </a:cubicBezTo>
                    <a:cubicBezTo>
                      <a:pt x="12427" y="47734"/>
                      <a:pt x="22062" y="50069"/>
                      <a:pt x="33667" y="52551"/>
                    </a:cubicBezTo>
                    <a:cubicBezTo>
                      <a:pt x="45272" y="55033"/>
                      <a:pt x="67388" y="51092"/>
                      <a:pt x="77022" y="55617"/>
                    </a:cubicBezTo>
                    <a:cubicBezTo>
                      <a:pt x="86657" y="60142"/>
                      <a:pt x="86292" y="74229"/>
                      <a:pt x="91474" y="79703"/>
                    </a:cubicBezTo>
                    <a:cubicBezTo>
                      <a:pt x="96656" y="85177"/>
                      <a:pt x="100889" y="87367"/>
                      <a:pt x="108115" y="88462"/>
                    </a:cubicBezTo>
                    <a:cubicBezTo>
                      <a:pt x="115341" y="89557"/>
                      <a:pt x="128552" y="89849"/>
                      <a:pt x="134829" y="86272"/>
                    </a:cubicBezTo>
                    <a:cubicBezTo>
                      <a:pt x="141106" y="82696"/>
                      <a:pt x="144098" y="76346"/>
                      <a:pt x="145777" y="67003"/>
                    </a:cubicBezTo>
                    <a:cubicBezTo>
                      <a:pt x="147456" y="57661"/>
                      <a:pt x="148040" y="40143"/>
                      <a:pt x="144901" y="30217"/>
                    </a:cubicBezTo>
                    <a:cubicBezTo>
                      <a:pt x="141763" y="20291"/>
                      <a:pt x="135778" y="12408"/>
                      <a:pt x="126946" y="7445"/>
                    </a:cubicBezTo>
                    <a:cubicBezTo>
                      <a:pt x="118115" y="2482"/>
                      <a:pt x="104393" y="1314"/>
                      <a:pt x="91912" y="438"/>
                    </a:cubicBezTo>
                    <a:cubicBezTo>
                      <a:pt x="79431" y="-438"/>
                      <a:pt x="66804" y="510"/>
                      <a:pt x="52060" y="2189"/>
                    </a:cubicBezTo>
                    <a:cubicBezTo>
                      <a:pt x="37316" y="3868"/>
                      <a:pt x="10895" y="4087"/>
                      <a:pt x="3450" y="10510"/>
                    </a:cubicBezTo>
                    <a:close/>
                  </a:path>
                </a:pathLst>
              </a:custGeom>
              <a:solidFill>
                <a:srgbClr val="FFFFFF">
                  <a:alpha val="35000"/>
                </a:srgbClr>
              </a:solidFill>
              <a:ln>
                <a:noFill/>
              </a:ln>
            </p:spPr>
          </p:sp>
        </p:grpSp>
        <p:grpSp>
          <p:nvGrpSpPr>
            <p:cNvPr id="255" name="Google Shape;255;p15"/>
            <p:cNvGrpSpPr/>
            <p:nvPr/>
          </p:nvGrpSpPr>
          <p:grpSpPr>
            <a:xfrm>
              <a:off x="-1156149" y="-393700"/>
              <a:ext cx="11163002" cy="6018308"/>
              <a:chOff x="-1156149" y="-393700"/>
              <a:chExt cx="11163002" cy="6018308"/>
            </a:xfrm>
          </p:grpSpPr>
          <p:sp>
            <p:nvSpPr>
              <p:cNvPr id="256" name="Google Shape;256;p15"/>
              <p:cNvSpPr/>
              <p:nvPr/>
            </p:nvSpPr>
            <p:spPr>
              <a:xfrm flipH="1">
                <a:off x="-1156149" y="629995"/>
                <a:ext cx="1415449" cy="4596150"/>
              </a:xfrm>
              <a:custGeom>
                <a:avLst/>
                <a:gdLst/>
                <a:ahLst/>
                <a:cxnLst/>
                <a:rect l="l" t="t" r="r" b="b"/>
                <a:pathLst>
                  <a:path w="393727" h="1278484" extrusionOk="0">
                    <a:moveTo>
                      <a:pt x="311068" y="92259"/>
                    </a:moveTo>
                    <a:cubicBezTo>
                      <a:pt x="307070" y="133104"/>
                      <a:pt x="303356" y="174235"/>
                      <a:pt x="299358" y="215080"/>
                    </a:cubicBezTo>
                    <a:cubicBezTo>
                      <a:pt x="280220" y="415308"/>
                      <a:pt x="261369" y="615820"/>
                      <a:pt x="242231" y="816048"/>
                    </a:cubicBezTo>
                    <a:cubicBezTo>
                      <a:pt x="177108" y="636672"/>
                      <a:pt x="137119" y="448441"/>
                      <a:pt x="124266" y="258210"/>
                    </a:cubicBezTo>
                    <a:cubicBezTo>
                      <a:pt x="124266" y="257353"/>
                      <a:pt x="124266" y="256496"/>
                      <a:pt x="123980" y="255640"/>
                    </a:cubicBezTo>
                    <a:cubicBezTo>
                      <a:pt x="120553" y="205940"/>
                      <a:pt x="118553" y="155383"/>
                      <a:pt x="102558" y="108540"/>
                    </a:cubicBezTo>
                    <a:cubicBezTo>
                      <a:pt x="92275" y="77977"/>
                      <a:pt x="74566" y="48557"/>
                      <a:pt x="50573" y="27135"/>
                    </a:cubicBezTo>
                    <a:cubicBezTo>
                      <a:pt x="37148" y="15138"/>
                      <a:pt x="21724" y="5713"/>
                      <a:pt x="4301" y="0"/>
                    </a:cubicBezTo>
                    <a:cubicBezTo>
                      <a:pt x="3729" y="9140"/>
                      <a:pt x="3158" y="17995"/>
                      <a:pt x="2587" y="27135"/>
                    </a:cubicBezTo>
                    <a:cubicBezTo>
                      <a:pt x="-2840" y="123964"/>
                      <a:pt x="302" y="221364"/>
                      <a:pt x="11727" y="317907"/>
                    </a:cubicBezTo>
                    <a:cubicBezTo>
                      <a:pt x="26866" y="445584"/>
                      <a:pt x="56286" y="571548"/>
                      <a:pt x="100273" y="692370"/>
                    </a:cubicBezTo>
                    <a:cubicBezTo>
                      <a:pt x="133406" y="784057"/>
                      <a:pt x="174537" y="873174"/>
                      <a:pt x="202243" y="966575"/>
                    </a:cubicBezTo>
                    <a:cubicBezTo>
                      <a:pt x="218810" y="1022273"/>
                      <a:pt x="230235" y="1079971"/>
                      <a:pt x="232234" y="1137954"/>
                    </a:cubicBezTo>
                    <a:cubicBezTo>
                      <a:pt x="233091" y="1167945"/>
                      <a:pt x="227379" y="1196794"/>
                      <a:pt x="226807" y="1226500"/>
                    </a:cubicBezTo>
                    <a:cubicBezTo>
                      <a:pt x="225950" y="1263632"/>
                      <a:pt x="224237" y="1261346"/>
                      <a:pt x="261369" y="1278484"/>
                    </a:cubicBezTo>
                    <a:cubicBezTo>
                      <a:pt x="274793" y="1170802"/>
                      <a:pt x="288218" y="1062833"/>
                      <a:pt x="301643" y="955150"/>
                    </a:cubicBezTo>
                    <a:cubicBezTo>
                      <a:pt x="314782" y="848610"/>
                      <a:pt x="328206" y="741784"/>
                      <a:pt x="341345" y="635243"/>
                    </a:cubicBezTo>
                    <a:cubicBezTo>
                      <a:pt x="357341" y="505281"/>
                      <a:pt x="373622" y="375319"/>
                      <a:pt x="389617" y="245643"/>
                    </a:cubicBezTo>
                    <a:cubicBezTo>
                      <a:pt x="389617" y="245357"/>
                      <a:pt x="389617" y="245071"/>
                      <a:pt x="389617" y="244786"/>
                    </a:cubicBezTo>
                    <a:cubicBezTo>
                      <a:pt x="393616" y="211367"/>
                      <a:pt x="397615" y="176806"/>
                      <a:pt x="386475" y="145100"/>
                    </a:cubicBezTo>
                    <a:cubicBezTo>
                      <a:pt x="375621" y="113681"/>
                      <a:pt x="344202" y="86546"/>
                      <a:pt x="311068" y="92259"/>
                    </a:cubicBezTo>
                    <a:close/>
                    <a:moveTo>
                      <a:pt x="71138" y="514992"/>
                    </a:moveTo>
                    <a:cubicBezTo>
                      <a:pt x="70567" y="511279"/>
                      <a:pt x="70567" y="506995"/>
                      <a:pt x="73423" y="504710"/>
                    </a:cubicBezTo>
                    <a:cubicBezTo>
                      <a:pt x="91989" y="490143"/>
                      <a:pt x="102272" y="585258"/>
                      <a:pt x="108556" y="591827"/>
                    </a:cubicBezTo>
                    <a:cubicBezTo>
                      <a:pt x="88848" y="570691"/>
                      <a:pt x="75423" y="543556"/>
                      <a:pt x="71138" y="514992"/>
                    </a:cubicBezTo>
                    <a:close/>
                    <a:moveTo>
                      <a:pt x="135977" y="674946"/>
                    </a:moveTo>
                    <a:cubicBezTo>
                      <a:pt x="123980" y="659236"/>
                      <a:pt x="115697" y="640956"/>
                      <a:pt x="111984" y="621533"/>
                    </a:cubicBezTo>
                    <a:cubicBezTo>
                      <a:pt x="121981" y="625817"/>
                      <a:pt x="131407" y="628103"/>
                      <a:pt x="136548" y="638385"/>
                    </a:cubicBezTo>
                    <a:cubicBezTo>
                      <a:pt x="139404" y="644098"/>
                      <a:pt x="140547" y="650667"/>
                      <a:pt x="140547" y="657237"/>
                    </a:cubicBezTo>
                    <a:cubicBezTo>
                      <a:pt x="140261" y="659522"/>
                      <a:pt x="135977" y="674660"/>
                      <a:pt x="135977" y="67494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7" name="Google Shape;257;p15"/>
              <p:cNvSpPr/>
              <p:nvPr/>
            </p:nvSpPr>
            <p:spPr>
              <a:xfrm rot="8832172" flipH="1">
                <a:off x="-563151" y="581579"/>
                <a:ext cx="804954" cy="1270522"/>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8" name="Google Shape;258;p15"/>
              <p:cNvSpPr/>
              <p:nvPr/>
            </p:nvSpPr>
            <p:spPr>
              <a:xfrm rot="6702164" flipH="1">
                <a:off x="-161186" y="-220141"/>
                <a:ext cx="858413" cy="714795"/>
              </a:xfrm>
              <a:custGeom>
                <a:avLst/>
                <a:gdLst/>
                <a:ahLst/>
                <a:cxnLst/>
                <a:rect l="l" t="t" r="r" b="b"/>
                <a:pathLst>
                  <a:path w="199018" h="165721" extrusionOk="0">
                    <a:moveTo>
                      <a:pt x="127106" y="104255"/>
                    </a:moveTo>
                    <a:cubicBezTo>
                      <a:pt x="132247" y="66552"/>
                      <a:pt x="118822" y="26849"/>
                      <a:pt x="91687" y="0"/>
                    </a:cubicBezTo>
                    <a:cubicBezTo>
                      <a:pt x="81690" y="34562"/>
                      <a:pt x="71693" y="69123"/>
                      <a:pt x="61982" y="103684"/>
                    </a:cubicBezTo>
                    <a:cubicBezTo>
                      <a:pt x="54841" y="75121"/>
                      <a:pt x="29134" y="52271"/>
                      <a:pt x="0" y="48843"/>
                    </a:cubicBezTo>
                    <a:cubicBezTo>
                      <a:pt x="5427" y="88260"/>
                      <a:pt x="29134" y="137674"/>
                      <a:pt x="65409" y="157669"/>
                    </a:cubicBezTo>
                    <a:cubicBezTo>
                      <a:pt x="94544" y="173664"/>
                      <a:pt x="145957" y="164238"/>
                      <a:pt x="169950" y="143387"/>
                    </a:cubicBezTo>
                    <a:cubicBezTo>
                      <a:pt x="193943" y="122536"/>
                      <a:pt x="204512" y="87689"/>
                      <a:pt x="196228" y="56841"/>
                    </a:cubicBezTo>
                    <a:cubicBezTo>
                      <a:pt x="167951" y="61982"/>
                      <a:pt x="142244" y="79691"/>
                      <a:pt x="127106" y="10425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9" name="Google Shape;259;p15"/>
              <p:cNvSpPr/>
              <p:nvPr/>
            </p:nvSpPr>
            <p:spPr>
              <a:xfrm rot="6086549" flipH="1">
                <a:off x="-621590" y="-434018"/>
                <a:ext cx="1110747" cy="1458687"/>
              </a:xfrm>
              <a:custGeom>
                <a:avLst/>
                <a:gdLst/>
                <a:ahLst/>
                <a:cxnLst/>
                <a:rect l="l" t="t" r="r" b="b"/>
                <a:pathLst>
                  <a:path w="476442" h="625687" extrusionOk="0">
                    <a:moveTo>
                      <a:pt x="369606" y="372748"/>
                    </a:moveTo>
                    <a:cubicBezTo>
                      <a:pt x="399312" y="333046"/>
                      <a:pt x="373034" y="229361"/>
                      <a:pt x="373034" y="229361"/>
                    </a:cubicBezTo>
                    <a:lnTo>
                      <a:pt x="318764" y="160810"/>
                    </a:lnTo>
                    <a:lnTo>
                      <a:pt x="253640" y="209082"/>
                    </a:lnTo>
                    <a:lnTo>
                      <a:pt x="248213" y="164523"/>
                    </a:lnTo>
                    <a:lnTo>
                      <a:pt x="257354" y="110825"/>
                    </a:lnTo>
                    <a:cubicBezTo>
                      <a:pt x="257354" y="110825"/>
                      <a:pt x="228791" y="81690"/>
                      <a:pt x="167951" y="59983"/>
                    </a:cubicBezTo>
                    <a:cubicBezTo>
                      <a:pt x="106826" y="37989"/>
                      <a:pt x="62268" y="0"/>
                      <a:pt x="62268" y="0"/>
                    </a:cubicBezTo>
                    <a:cubicBezTo>
                      <a:pt x="62268" y="0"/>
                      <a:pt x="62268" y="0"/>
                      <a:pt x="46843" y="81690"/>
                    </a:cubicBezTo>
                    <a:cubicBezTo>
                      <a:pt x="31419" y="163381"/>
                      <a:pt x="31991" y="214223"/>
                      <a:pt x="34276" y="221650"/>
                    </a:cubicBezTo>
                    <a:cubicBezTo>
                      <a:pt x="36561" y="228790"/>
                      <a:pt x="102541" y="273349"/>
                      <a:pt x="102541" y="273349"/>
                    </a:cubicBezTo>
                    <a:cubicBezTo>
                      <a:pt x="102541" y="273349"/>
                      <a:pt x="89117" y="273634"/>
                      <a:pt x="62268" y="267922"/>
                    </a:cubicBezTo>
                    <a:cubicBezTo>
                      <a:pt x="35418" y="262209"/>
                      <a:pt x="0" y="259924"/>
                      <a:pt x="0" y="259924"/>
                    </a:cubicBezTo>
                    <a:cubicBezTo>
                      <a:pt x="0" y="259924"/>
                      <a:pt x="1428" y="367321"/>
                      <a:pt x="2570" y="376747"/>
                    </a:cubicBezTo>
                    <a:cubicBezTo>
                      <a:pt x="3713" y="386173"/>
                      <a:pt x="19708" y="416450"/>
                      <a:pt x="19708" y="416450"/>
                    </a:cubicBezTo>
                    <a:cubicBezTo>
                      <a:pt x="19708" y="416450"/>
                      <a:pt x="59125" y="431017"/>
                      <a:pt x="92830" y="447584"/>
                    </a:cubicBezTo>
                    <a:cubicBezTo>
                      <a:pt x="126249" y="464150"/>
                      <a:pt x="129676" y="500711"/>
                      <a:pt x="129676" y="500711"/>
                    </a:cubicBezTo>
                    <a:cubicBezTo>
                      <a:pt x="129676" y="500711"/>
                      <a:pt x="129676" y="500711"/>
                      <a:pt x="98829" y="497283"/>
                    </a:cubicBezTo>
                    <a:cubicBezTo>
                      <a:pt x="67980" y="493856"/>
                      <a:pt x="29705" y="498141"/>
                      <a:pt x="29705" y="498141"/>
                    </a:cubicBezTo>
                    <a:cubicBezTo>
                      <a:pt x="29705" y="498141"/>
                      <a:pt x="33133" y="524990"/>
                      <a:pt x="78834" y="577831"/>
                    </a:cubicBezTo>
                    <a:cubicBezTo>
                      <a:pt x="124535" y="630959"/>
                      <a:pt x="238502" y="625532"/>
                      <a:pt x="238502" y="625532"/>
                    </a:cubicBezTo>
                    <a:cubicBezTo>
                      <a:pt x="238502" y="625532"/>
                      <a:pt x="276776" y="614392"/>
                      <a:pt x="312480" y="604681"/>
                    </a:cubicBezTo>
                    <a:lnTo>
                      <a:pt x="313052" y="605823"/>
                    </a:lnTo>
                    <a:cubicBezTo>
                      <a:pt x="313052" y="605252"/>
                      <a:pt x="313052" y="604966"/>
                      <a:pt x="313052" y="604395"/>
                    </a:cubicBezTo>
                    <a:cubicBezTo>
                      <a:pt x="342186" y="596397"/>
                      <a:pt x="369321" y="589542"/>
                      <a:pt x="372748" y="590399"/>
                    </a:cubicBezTo>
                    <a:cubicBezTo>
                      <a:pt x="380175" y="592399"/>
                      <a:pt x="436730" y="534130"/>
                      <a:pt x="467864" y="444442"/>
                    </a:cubicBezTo>
                    <a:cubicBezTo>
                      <a:pt x="498712" y="354754"/>
                      <a:pt x="436444" y="289058"/>
                      <a:pt x="436444" y="289058"/>
                    </a:cubicBezTo>
                    <a:lnTo>
                      <a:pt x="369606" y="372748"/>
                    </a:lnTo>
                    <a:close/>
                    <a:moveTo>
                      <a:pt x="80548" y="372748"/>
                    </a:moveTo>
                    <a:cubicBezTo>
                      <a:pt x="61697" y="359324"/>
                      <a:pt x="53699" y="335331"/>
                      <a:pt x="46843" y="313337"/>
                    </a:cubicBezTo>
                    <a:cubicBezTo>
                      <a:pt x="45987" y="310481"/>
                      <a:pt x="45130" y="307053"/>
                      <a:pt x="46843" y="304768"/>
                    </a:cubicBezTo>
                    <a:cubicBezTo>
                      <a:pt x="48843" y="302197"/>
                      <a:pt x="52556" y="302197"/>
                      <a:pt x="55412" y="302483"/>
                    </a:cubicBezTo>
                    <a:cubicBezTo>
                      <a:pt x="69408" y="303911"/>
                      <a:pt x="82833" y="308481"/>
                      <a:pt x="94829" y="315337"/>
                    </a:cubicBezTo>
                    <a:cubicBezTo>
                      <a:pt x="110539" y="324191"/>
                      <a:pt x="139673" y="347041"/>
                      <a:pt x="138817" y="367607"/>
                    </a:cubicBezTo>
                    <a:cubicBezTo>
                      <a:pt x="138245" y="391886"/>
                      <a:pt x="92259" y="381032"/>
                      <a:pt x="80548" y="372748"/>
                    </a:cubicBezTo>
                    <a:close/>
                    <a:moveTo>
                      <a:pt x="191659" y="178805"/>
                    </a:moveTo>
                    <a:cubicBezTo>
                      <a:pt x="191373" y="182804"/>
                      <a:pt x="191373" y="194229"/>
                      <a:pt x="187659" y="196800"/>
                    </a:cubicBezTo>
                    <a:cubicBezTo>
                      <a:pt x="182804" y="199942"/>
                      <a:pt x="179090" y="193086"/>
                      <a:pt x="175949" y="189088"/>
                    </a:cubicBezTo>
                    <a:cubicBezTo>
                      <a:pt x="158525" y="168237"/>
                      <a:pt x="145958" y="143387"/>
                      <a:pt x="139388" y="116823"/>
                    </a:cubicBezTo>
                    <a:cubicBezTo>
                      <a:pt x="138245" y="112253"/>
                      <a:pt x="137103" y="107397"/>
                      <a:pt x="137960" y="102827"/>
                    </a:cubicBezTo>
                    <a:cubicBezTo>
                      <a:pt x="138817" y="98257"/>
                      <a:pt x="141387" y="93687"/>
                      <a:pt x="145672" y="91687"/>
                    </a:cubicBezTo>
                    <a:cubicBezTo>
                      <a:pt x="153098" y="88831"/>
                      <a:pt x="160810" y="94544"/>
                      <a:pt x="165952" y="100542"/>
                    </a:cubicBezTo>
                    <a:cubicBezTo>
                      <a:pt x="175663" y="111967"/>
                      <a:pt x="183090" y="125678"/>
                      <a:pt x="187374" y="139959"/>
                    </a:cubicBezTo>
                    <a:cubicBezTo>
                      <a:pt x="190802" y="152527"/>
                      <a:pt x="192515" y="165666"/>
                      <a:pt x="191659" y="178805"/>
                    </a:cubicBezTo>
                    <a:close/>
                    <a:moveTo>
                      <a:pt x="307624" y="375890"/>
                    </a:moveTo>
                    <a:cubicBezTo>
                      <a:pt x="290487" y="376176"/>
                      <a:pt x="270492" y="331046"/>
                      <a:pt x="268779" y="317336"/>
                    </a:cubicBezTo>
                    <a:cubicBezTo>
                      <a:pt x="265637" y="290772"/>
                      <a:pt x="282775" y="266494"/>
                      <a:pt x="298770" y="245071"/>
                    </a:cubicBezTo>
                    <a:cubicBezTo>
                      <a:pt x="321335" y="261923"/>
                      <a:pt x="339044" y="287630"/>
                      <a:pt x="340472" y="315908"/>
                    </a:cubicBezTo>
                    <a:cubicBezTo>
                      <a:pt x="341329" y="332189"/>
                      <a:pt x="329904" y="375319"/>
                      <a:pt x="307624" y="37589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0" name="Google Shape;260;p15"/>
              <p:cNvSpPr/>
              <p:nvPr/>
            </p:nvSpPr>
            <p:spPr>
              <a:xfrm rot="1147897" flipH="1">
                <a:off x="8579385" y="3972628"/>
                <a:ext cx="1287795" cy="1069373"/>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1" name="Google Shape;261;p15"/>
              <p:cNvSpPr/>
              <p:nvPr/>
            </p:nvSpPr>
            <p:spPr>
              <a:xfrm>
                <a:off x="8172010" y="4721537"/>
                <a:ext cx="1643218" cy="696521"/>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62" name="Google Shape;262;p15"/>
              <p:cNvGrpSpPr/>
              <p:nvPr/>
            </p:nvGrpSpPr>
            <p:grpSpPr>
              <a:xfrm>
                <a:off x="8577208" y="4281339"/>
                <a:ext cx="832981" cy="1122997"/>
                <a:chOff x="6333847" y="3049938"/>
                <a:chExt cx="203817" cy="274786"/>
              </a:xfrm>
            </p:grpSpPr>
            <p:sp>
              <p:nvSpPr>
                <p:cNvPr id="263" name="Google Shape;263;p15"/>
                <p:cNvSpPr/>
                <p:nvPr/>
              </p:nvSpPr>
              <p:spPr>
                <a:xfrm>
                  <a:off x="6356304" y="3193754"/>
                  <a:ext cx="104504" cy="37624"/>
                </a:xfrm>
                <a:custGeom>
                  <a:avLst/>
                  <a:gdLst/>
                  <a:ahLst/>
                  <a:cxnLst/>
                  <a:rect l="l" t="t" r="r" b="b"/>
                  <a:pathLst>
                    <a:path w="201940" h="72703" extrusionOk="0">
                      <a:moveTo>
                        <a:pt x="0" y="6454"/>
                      </a:moveTo>
                      <a:cubicBezTo>
                        <a:pt x="85118" y="99570"/>
                        <a:pt x="193658" y="67293"/>
                        <a:pt x="193658" y="67293"/>
                      </a:cubicBezTo>
                      <a:lnTo>
                        <a:pt x="201941" y="69864"/>
                      </a:lnTo>
                      <a:lnTo>
                        <a:pt x="193658" y="67293"/>
                      </a:lnTo>
                      <a:cubicBezTo>
                        <a:pt x="89117" y="-29250"/>
                        <a:pt x="0" y="6454"/>
                        <a:pt x="0" y="645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4" name="Google Shape;264;p15"/>
                <p:cNvSpPr/>
                <p:nvPr/>
              </p:nvSpPr>
              <p:spPr>
                <a:xfrm>
                  <a:off x="6333847" y="3118919"/>
                  <a:ext cx="99774" cy="53229"/>
                </a:xfrm>
                <a:custGeom>
                  <a:avLst/>
                  <a:gdLst/>
                  <a:ahLst/>
                  <a:cxnLst/>
                  <a:rect l="l" t="t" r="r" b="b"/>
                  <a:pathLst>
                    <a:path w="192800" h="102858" extrusionOk="0">
                      <a:moveTo>
                        <a:pt x="0" y="1174"/>
                      </a:moveTo>
                      <a:cubicBezTo>
                        <a:pt x="66837" y="108285"/>
                        <a:pt x="179376" y="96289"/>
                        <a:pt x="179376" y="96289"/>
                      </a:cubicBezTo>
                      <a:lnTo>
                        <a:pt x="192801" y="102858"/>
                      </a:lnTo>
                      <a:lnTo>
                        <a:pt x="178805" y="95718"/>
                      </a:lnTo>
                      <a:cubicBezTo>
                        <a:pt x="93401" y="-17678"/>
                        <a:pt x="0" y="1174"/>
                        <a:pt x="0" y="117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5" name="Google Shape;265;p15"/>
                <p:cNvSpPr/>
                <p:nvPr/>
              </p:nvSpPr>
              <p:spPr>
                <a:xfrm>
                  <a:off x="6371818" y="3049938"/>
                  <a:ext cx="165847" cy="274786"/>
                </a:xfrm>
                <a:custGeom>
                  <a:avLst/>
                  <a:gdLst/>
                  <a:ahLst/>
                  <a:cxnLst/>
                  <a:rect l="l" t="t" r="r" b="b"/>
                  <a:pathLst>
                    <a:path w="320477" h="530988" extrusionOk="0">
                      <a:moveTo>
                        <a:pt x="300198" y="219650"/>
                      </a:moveTo>
                      <a:cubicBezTo>
                        <a:pt x="240216" y="290201"/>
                        <a:pt x="239644" y="364180"/>
                        <a:pt x="247357" y="408738"/>
                      </a:cubicBezTo>
                      <a:lnTo>
                        <a:pt x="171950" y="282489"/>
                      </a:lnTo>
                      <a:cubicBezTo>
                        <a:pt x="254212" y="155955"/>
                        <a:pt x="204226" y="65981"/>
                        <a:pt x="204226" y="65981"/>
                      </a:cubicBezTo>
                      <a:cubicBezTo>
                        <a:pt x="148242" y="131676"/>
                        <a:pt x="144244" y="200513"/>
                        <a:pt x="149956" y="245357"/>
                      </a:cubicBezTo>
                      <a:lnTo>
                        <a:pt x="97400" y="157383"/>
                      </a:lnTo>
                      <a:cubicBezTo>
                        <a:pt x="85403" y="34562"/>
                        <a:pt x="7712" y="0"/>
                        <a:pt x="7712" y="0"/>
                      </a:cubicBezTo>
                      <a:cubicBezTo>
                        <a:pt x="0" y="125964"/>
                        <a:pt x="98829" y="181376"/>
                        <a:pt x="98829" y="181376"/>
                      </a:cubicBezTo>
                      <a:cubicBezTo>
                        <a:pt x="98829" y="181376"/>
                        <a:pt x="120822" y="249642"/>
                        <a:pt x="161953" y="329047"/>
                      </a:cubicBezTo>
                      <a:lnTo>
                        <a:pt x="161953" y="329047"/>
                      </a:lnTo>
                      <a:lnTo>
                        <a:pt x="161953" y="329047"/>
                      </a:lnTo>
                      <a:cubicBezTo>
                        <a:pt x="185374" y="373891"/>
                        <a:pt x="214794" y="422448"/>
                        <a:pt x="250213" y="464436"/>
                      </a:cubicBezTo>
                      <a:lnTo>
                        <a:pt x="220222" y="459580"/>
                      </a:lnTo>
                      <a:cubicBezTo>
                        <a:pt x="92544" y="371892"/>
                        <a:pt x="0" y="422448"/>
                        <a:pt x="0" y="422448"/>
                      </a:cubicBezTo>
                      <a:cubicBezTo>
                        <a:pt x="109682" y="517849"/>
                        <a:pt x="229647" y="466436"/>
                        <a:pt x="229647" y="466436"/>
                      </a:cubicBezTo>
                      <a:lnTo>
                        <a:pt x="250784" y="465007"/>
                      </a:lnTo>
                      <a:cubicBezTo>
                        <a:pt x="271921" y="490143"/>
                        <a:pt x="295342" y="512708"/>
                        <a:pt x="320478" y="530988"/>
                      </a:cubicBezTo>
                      <a:lnTo>
                        <a:pt x="265637" y="439301"/>
                      </a:lnTo>
                      <a:cubicBezTo>
                        <a:pt x="351326" y="311338"/>
                        <a:pt x="300198" y="219650"/>
                        <a:pt x="300198" y="21965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66" name="Google Shape;266;p15"/>
              <p:cNvSpPr/>
              <p:nvPr/>
            </p:nvSpPr>
            <p:spPr>
              <a:xfrm rot="-1598468">
                <a:off x="7895024" y="4609543"/>
                <a:ext cx="640174" cy="920396"/>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
        <p:nvSpPr>
          <p:cNvPr id="267" name="Google Shape;267;p15"/>
          <p:cNvSpPr txBox="1">
            <a:spLocks noGrp="1"/>
          </p:cNvSpPr>
          <p:nvPr>
            <p:ph type="title"/>
          </p:nvPr>
        </p:nvSpPr>
        <p:spPr>
          <a:xfrm>
            <a:off x="720000" y="474850"/>
            <a:ext cx="7704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2" name="Picture 1">
            <a:extLst>
              <a:ext uri="{FF2B5EF4-FFF2-40B4-BE49-F238E27FC236}">
                <a16:creationId xmlns:a16="http://schemas.microsoft.com/office/drawing/2014/main" id="{4A40547C-A312-854E-925F-098D07B54414}"/>
              </a:ext>
            </a:extLst>
          </p:cNvPr>
          <p:cNvPicPr>
            <a:picLocks noChangeAspect="1"/>
          </p:cNvPicPr>
          <p:nvPr userDrawn="1"/>
        </p:nvPicPr>
        <p:blipFill>
          <a:blip r:embed="rId2">
            <a:alphaModFix amt="42000"/>
          </a:blip>
          <a:stretch>
            <a:fillRect/>
          </a:stretch>
        </p:blipFill>
        <p:spPr>
          <a:xfrm>
            <a:off x="8207348" y="-90676"/>
            <a:ext cx="936652" cy="93665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2_2">
    <p:spTree>
      <p:nvGrpSpPr>
        <p:cNvPr id="1" name="Shape 268"/>
        <p:cNvGrpSpPr/>
        <p:nvPr/>
      </p:nvGrpSpPr>
      <p:grpSpPr>
        <a:xfrm>
          <a:off x="0" y="0"/>
          <a:ext cx="0" cy="0"/>
          <a:chOff x="0" y="0"/>
          <a:chExt cx="0" cy="0"/>
        </a:xfrm>
      </p:grpSpPr>
      <p:grpSp>
        <p:nvGrpSpPr>
          <p:cNvPr id="269" name="Google Shape;269;p16"/>
          <p:cNvGrpSpPr/>
          <p:nvPr/>
        </p:nvGrpSpPr>
        <p:grpSpPr>
          <a:xfrm>
            <a:off x="-1289850" y="-1070354"/>
            <a:ext cx="11723411" cy="6690834"/>
            <a:chOff x="-1289850" y="-1070354"/>
            <a:chExt cx="11723411" cy="6690834"/>
          </a:xfrm>
        </p:grpSpPr>
        <p:grpSp>
          <p:nvGrpSpPr>
            <p:cNvPr id="270" name="Google Shape;270;p16"/>
            <p:cNvGrpSpPr/>
            <p:nvPr/>
          </p:nvGrpSpPr>
          <p:grpSpPr>
            <a:xfrm>
              <a:off x="-1289850" y="-626116"/>
              <a:ext cx="11723411" cy="6246596"/>
              <a:chOff x="-1289850" y="-626116"/>
              <a:chExt cx="11723411" cy="6246596"/>
            </a:xfrm>
          </p:grpSpPr>
          <p:sp>
            <p:nvSpPr>
              <p:cNvPr id="271" name="Google Shape;271;p16"/>
              <p:cNvSpPr/>
              <p:nvPr/>
            </p:nvSpPr>
            <p:spPr>
              <a:xfrm>
                <a:off x="-544501" y="1290050"/>
                <a:ext cx="1439466" cy="482498"/>
              </a:xfrm>
              <a:custGeom>
                <a:avLst/>
                <a:gdLst/>
                <a:ahLst/>
                <a:cxnLst/>
                <a:rect l="l" t="t" r="r" b="b"/>
                <a:pathLst>
                  <a:path w="619125" h="121920" extrusionOk="0">
                    <a:moveTo>
                      <a:pt x="328613" y="79058"/>
                    </a:moveTo>
                    <a:cubicBezTo>
                      <a:pt x="232410" y="86678"/>
                      <a:pt x="134303" y="84773"/>
                      <a:pt x="39053" y="97155"/>
                    </a:cubicBezTo>
                    <a:cubicBezTo>
                      <a:pt x="79057" y="105728"/>
                      <a:pt x="126682" y="96203"/>
                      <a:pt x="165735" y="109538"/>
                    </a:cubicBezTo>
                    <a:cubicBezTo>
                      <a:pt x="114300" y="120015"/>
                      <a:pt x="57150" y="121920"/>
                      <a:pt x="0" y="121920"/>
                    </a:cubicBezTo>
                    <a:lnTo>
                      <a:pt x="0" y="0"/>
                    </a:lnTo>
                    <a:cubicBezTo>
                      <a:pt x="48578" y="0"/>
                      <a:pt x="96203" y="3810"/>
                      <a:pt x="138113" y="13335"/>
                    </a:cubicBezTo>
                    <a:cubicBezTo>
                      <a:pt x="214313" y="30480"/>
                      <a:pt x="303848" y="16192"/>
                      <a:pt x="379095" y="33338"/>
                    </a:cubicBezTo>
                    <a:cubicBezTo>
                      <a:pt x="377190" y="35242"/>
                      <a:pt x="374333" y="39053"/>
                      <a:pt x="371475" y="41910"/>
                    </a:cubicBezTo>
                    <a:cubicBezTo>
                      <a:pt x="454343" y="38100"/>
                      <a:pt x="534353" y="61913"/>
                      <a:pt x="619125" y="60008"/>
                    </a:cubicBezTo>
                    <a:cubicBezTo>
                      <a:pt x="526733" y="77153"/>
                      <a:pt x="423863" y="71438"/>
                      <a:pt x="328613" y="790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 name="Google Shape;272;p16"/>
              <p:cNvSpPr/>
              <p:nvPr/>
            </p:nvSpPr>
            <p:spPr>
              <a:xfrm>
                <a:off x="6460075" y="4634838"/>
                <a:ext cx="2451052" cy="361530"/>
              </a:xfrm>
              <a:custGeom>
                <a:avLst/>
                <a:gdLst/>
                <a:ahLst/>
                <a:cxnLst/>
                <a:rect l="l" t="t" r="r" b="b"/>
                <a:pathLst>
                  <a:path w="639127" h="85166" extrusionOk="0">
                    <a:moveTo>
                      <a:pt x="639128" y="19579"/>
                    </a:moveTo>
                    <a:cubicBezTo>
                      <a:pt x="621982" y="38629"/>
                      <a:pt x="541972" y="38629"/>
                      <a:pt x="507682" y="43392"/>
                    </a:cubicBezTo>
                    <a:cubicBezTo>
                      <a:pt x="456247" y="50059"/>
                      <a:pt x="372428" y="42439"/>
                      <a:pt x="328613" y="59584"/>
                    </a:cubicBezTo>
                    <a:cubicBezTo>
                      <a:pt x="343853" y="61489"/>
                      <a:pt x="353378" y="68157"/>
                      <a:pt x="365760" y="72919"/>
                    </a:cubicBezTo>
                    <a:cubicBezTo>
                      <a:pt x="310515" y="93874"/>
                      <a:pt x="200978" y="83397"/>
                      <a:pt x="140017"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7" y="15769"/>
                      <a:pt x="247650" y="5292"/>
                      <a:pt x="243840" y="3387"/>
                    </a:cubicBezTo>
                    <a:cubicBezTo>
                      <a:pt x="260032" y="-423"/>
                      <a:pt x="276225" y="-423"/>
                      <a:pt x="294322" y="529"/>
                    </a:cubicBezTo>
                    <a:cubicBezTo>
                      <a:pt x="341947" y="1482"/>
                      <a:pt x="391478" y="6244"/>
                      <a:pt x="437197" y="12912"/>
                    </a:cubicBezTo>
                    <a:cubicBezTo>
                      <a:pt x="422910" y="12912"/>
                      <a:pt x="409575" y="15769"/>
                      <a:pt x="395288" y="15769"/>
                    </a:cubicBezTo>
                    <a:cubicBezTo>
                      <a:pt x="461963" y="31962"/>
                      <a:pt x="565785" y="17674"/>
                      <a:pt x="639128"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73" name="Google Shape;273;p16"/>
              <p:cNvGrpSpPr/>
              <p:nvPr/>
            </p:nvGrpSpPr>
            <p:grpSpPr>
              <a:xfrm>
                <a:off x="-456385" y="-626116"/>
                <a:ext cx="10433921" cy="6243816"/>
                <a:chOff x="-456385" y="-626116"/>
                <a:chExt cx="10433921" cy="6243816"/>
              </a:xfrm>
            </p:grpSpPr>
            <p:sp>
              <p:nvSpPr>
                <p:cNvPr id="274" name="Google Shape;274;p16"/>
                <p:cNvSpPr/>
                <p:nvPr/>
              </p:nvSpPr>
              <p:spPr>
                <a:xfrm>
                  <a:off x="-456385" y="2231975"/>
                  <a:ext cx="2284125" cy="3385725"/>
                </a:xfrm>
                <a:custGeom>
                  <a:avLst/>
                  <a:gdLst/>
                  <a:ahLst/>
                  <a:cxnLst/>
                  <a:rect l="l" t="t" r="r" b="b"/>
                  <a:pathLst>
                    <a:path w="91365" h="135429" extrusionOk="0">
                      <a:moveTo>
                        <a:pt x="1432" y="20056"/>
                      </a:moveTo>
                      <a:cubicBezTo>
                        <a:pt x="4483" y="11314"/>
                        <a:pt x="12482" y="2655"/>
                        <a:pt x="19739" y="758"/>
                      </a:cubicBezTo>
                      <a:cubicBezTo>
                        <a:pt x="26996" y="-1139"/>
                        <a:pt x="40191" y="181"/>
                        <a:pt x="44974" y="8675"/>
                      </a:cubicBezTo>
                      <a:cubicBezTo>
                        <a:pt x="49757" y="17169"/>
                        <a:pt x="46706" y="40178"/>
                        <a:pt x="48438" y="51723"/>
                      </a:cubicBezTo>
                      <a:cubicBezTo>
                        <a:pt x="50170" y="63269"/>
                        <a:pt x="49922" y="72093"/>
                        <a:pt x="55365" y="77948"/>
                      </a:cubicBezTo>
                      <a:cubicBezTo>
                        <a:pt x="60808" y="83803"/>
                        <a:pt x="75322" y="83473"/>
                        <a:pt x="81095" y="86854"/>
                      </a:cubicBezTo>
                      <a:cubicBezTo>
                        <a:pt x="86868" y="90235"/>
                        <a:pt x="88683" y="91967"/>
                        <a:pt x="90002" y="98235"/>
                      </a:cubicBezTo>
                      <a:cubicBezTo>
                        <a:pt x="91322" y="104503"/>
                        <a:pt x="92641" y="118522"/>
                        <a:pt x="89012" y="124460"/>
                      </a:cubicBezTo>
                      <a:cubicBezTo>
                        <a:pt x="85383" y="130398"/>
                        <a:pt x="77631" y="132129"/>
                        <a:pt x="68230" y="133861"/>
                      </a:cubicBezTo>
                      <a:cubicBezTo>
                        <a:pt x="58829" y="135593"/>
                        <a:pt x="42335" y="135840"/>
                        <a:pt x="32604" y="134850"/>
                      </a:cubicBezTo>
                      <a:cubicBezTo>
                        <a:pt x="22873" y="133860"/>
                        <a:pt x="14709" y="133613"/>
                        <a:pt x="9843" y="127923"/>
                      </a:cubicBezTo>
                      <a:cubicBezTo>
                        <a:pt x="4978" y="122233"/>
                        <a:pt x="4813" y="113162"/>
                        <a:pt x="3411" y="100709"/>
                      </a:cubicBezTo>
                      <a:cubicBezTo>
                        <a:pt x="2009" y="88257"/>
                        <a:pt x="1762" y="66650"/>
                        <a:pt x="1432" y="53208"/>
                      </a:cubicBezTo>
                      <a:cubicBezTo>
                        <a:pt x="1102" y="39766"/>
                        <a:pt x="-1619" y="28798"/>
                        <a:pt x="1432" y="20056"/>
                      </a:cubicBezTo>
                      <a:close/>
                    </a:path>
                  </a:pathLst>
                </a:custGeom>
                <a:solidFill>
                  <a:srgbClr val="FFFFFF">
                    <a:alpha val="35000"/>
                  </a:srgbClr>
                </a:solidFill>
                <a:ln>
                  <a:noFill/>
                </a:ln>
              </p:spPr>
            </p:sp>
            <p:sp>
              <p:nvSpPr>
                <p:cNvPr id="275" name="Google Shape;275;p16"/>
                <p:cNvSpPr/>
                <p:nvPr/>
              </p:nvSpPr>
              <p:spPr>
                <a:xfrm>
                  <a:off x="7677161" y="-626116"/>
                  <a:ext cx="2300375" cy="3583200"/>
                </a:xfrm>
                <a:custGeom>
                  <a:avLst/>
                  <a:gdLst/>
                  <a:ahLst/>
                  <a:cxnLst/>
                  <a:rect l="l" t="t" r="r" b="b"/>
                  <a:pathLst>
                    <a:path w="92015" h="143328" extrusionOk="0">
                      <a:moveTo>
                        <a:pt x="3157" y="9706"/>
                      </a:moveTo>
                      <a:cubicBezTo>
                        <a:pt x="-471" y="16716"/>
                        <a:pt x="-471" y="33787"/>
                        <a:pt x="683" y="43848"/>
                      </a:cubicBezTo>
                      <a:cubicBezTo>
                        <a:pt x="1838" y="53909"/>
                        <a:pt x="5383" y="61660"/>
                        <a:pt x="10084" y="70072"/>
                      </a:cubicBezTo>
                      <a:cubicBezTo>
                        <a:pt x="14785" y="78484"/>
                        <a:pt x="24764" y="84257"/>
                        <a:pt x="28887" y="94318"/>
                      </a:cubicBezTo>
                      <a:cubicBezTo>
                        <a:pt x="33010" y="104379"/>
                        <a:pt x="32185" y="122852"/>
                        <a:pt x="34824" y="130439"/>
                      </a:cubicBezTo>
                      <a:cubicBezTo>
                        <a:pt x="37463" y="138026"/>
                        <a:pt x="39607" y="137696"/>
                        <a:pt x="44720" y="139840"/>
                      </a:cubicBezTo>
                      <a:cubicBezTo>
                        <a:pt x="49833" y="141984"/>
                        <a:pt x="58740" y="143551"/>
                        <a:pt x="65502" y="143303"/>
                      </a:cubicBezTo>
                      <a:cubicBezTo>
                        <a:pt x="72265" y="143056"/>
                        <a:pt x="81007" y="141819"/>
                        <a:pt x="85295" y="138355"/>
                      </a:cubicBezTo>
                      <a:cubicBezTo>
                        <a:pt x="89583" y="134892"/>
                        <a:pt x="90160" y="132088"/>
                        <a:pt x="91232" y="122522"/>
                      </a:cubicBezTo>
                      <a:cubicBezTo>
                        <a:pt x="92304" y="112956"/>
                        <a:pt x="91727" y="96957"/>
                        <a:pt x="91727" y="80958"/>
                      </a:cubicBezTo>
                      <a:cubicBezTo>
                        <a:pt x="91727" y="64959"/>
                        <a:pt x="92634" y="38982"/>
                        <a:pt x="91232" y="26529"/>
                      </a:cubicBezTo>
                      <a:cubicBezTo>
                        <a:pt x="89830" y="14076"/>
                        <a:pt x="88923" y="10613"/>
                        <a:pt x="83315" y="6242"/>
                      </a:cubicBezTo>
                      <a:cubicBezTo>
                        <a:pt x="77707" y="1871"/>
                        <a:pt x="67729" y="1047"/>
                        <a:pt x="57585" y="305"/>
                      </a:cubicBezTo>
                      <a:cubicBezTo>
                        <a:pt x="47442" y="-437"/>
                        <a:pt x="31525" y="222"/>
                        <a:pt x="22454" y="1789"/>
                      </a:cubicBezTo>
                      <a:cubicBezTo>
                        <a:pt x="13383" y="3356"/>
                        <a:pt x="6786" y="2696"/>
                        <a:pt x="3157" y="9706"/>
                      </a:cubicBezTo>
                      <a:close/>
                    </a:path>
                  </a:pathLst>
                </a:custGeom>
                <a:solidFill>
                  <a:srgbClr val="FFFFFF">
                    <a:alpha val="35000"/>
                  </a:srgbClr>
                </a:solidFill>
                <a:ln>
                  <a:noFill/>
                </a:ln>
              </p:spPr>
            </p:sp>
          </p:grpSp>
          <p:sp>
            <p:nvSpPr>
              <p:cNvPr id="276" name="Google Shape;276;p16"/>
              <p:cNvSpPr/>
              <p:nvPr/>
            </p:nvSpPr>
            <p:spPr>
              <a:xfrm rot="10800000">
                <a:off x="-323460" y="237107"/>
                <a:ext cx="844291" cy="1332611"/>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7" name="Google Shape;277;p16"/>
              <p:cNvSpPr/>
              <p:nvPr/>
            </p:nvSpPr>
            <p:spPr>
              <a:xfrm rot="8100000" flipH="1">
                <a:off x="531720" y="-189341"/>
                <a:ext cx="852102" cy="709540"/>
              </a:xfrm>
              <a:custGeom>
                <a:avLst/>
                <a:gdLst/>
                <a:ahLst/>
                <a:cxnLst/>
                <a:rect l="l" t="t" r="r" b="b"/>
                <a:pathLst>
                  <a:path w="199018" h="165721" extrusionOk="0">
                    <a:moveTo>
                      <a:pt x="127106" y="104255"/>
                    </a:moveTo>
                    <a:cubicBezTo>
                      <a:pt x="132247" y="66552"/>
                      <a:pt x="118822" y="26849"/>
                      <a:pt x="91687" y="0"/>
                    </a:cubicBezTo>
                    <a:cubicBezTo>
                      <a:pt x="81690" y="34562"/>
                      <a:pt x="71693" y="69123"/>
                      <a:pt x="61982" y="103684"/>
                    </a:cubicBezTo>
                    <a:cubicBezTo>
                      <a:pt x="54841" y="75121"/>
                      <a:pt x="29134" y="52271"/>
                      <a:pt x="0" y="48843"/>
                    </a:cubicBezTo>
                    <a:cubicBezTo>
                      <a:pt x="5427" y="88260"/>
                      <a:pt x="29134" y="137674"/>
                      <a:pt x="65409" y="157669"/>
                    </a:cubicBezTo>
                    <a:cubicBezTo>
                      <a:pt x="94544" y="173664"/>
                      <a:pt x="145957" y="164238"/>
                      <a:pt x="169950" y="143387"/>
                    </a:cubicBezTo>
                    <a:cubicBezTo>
                      <a:pt x="193943" y="122536"/>
                      <a:pt x="204512" y="87689"/>
                      <a:pt x="196228" y="56841"/>
                    </a:cubicBezTo>
                    <a:cubicBezTo>
                      <a:pt x="167951" y="61982"/>
                      <a:pt x="142244" y="79691"/>
                      <a:pt x="127106" y="10425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8" name="Google Shape;278;p16"/>
              <p:cNvSpPr/>
              <p:nvPr/>
            </p:nvSpPr>
            <p:spPr>
              <a:xfrm rot="9930976">
                <a:off x="-240811" y="-339424"/>
                <a:ext cx="1109643" cy="1457237"/>
              </a:xfrm>
              <a:custGeom>
                <a:avLst/>
                <a:gdLst/>
                <a:ahLst/>
                <a:cxnLst/>
                <a:rect l="l" t="t" r="r" b="b"/>
                <a:pathLst>
                  <a:path w="476442" h="625687" extrusionOk="0">
                    <a:moveTo>
                      <a:pt x="369606" y="372748"/>
                    </a:moveTo>
                    <a:cubicBezTo>
                      <a:pt x="399312" y="333046"/>
                      <a:pt x="373034" y="229361"/>
                      <a:pt x="373034" y="229361"/>
                    </a:cubicBezTo>
                    <a:lnTo>
                      <a:pt x="318764" y="160810"/>
                    </a:lnTo>
                    <a:lnTo>
                      <a:pt x="253640" y="209082"/>
                    </a:lnTo>
                    <a:lnTo>
                      <a:pt x="248213" y="164523"/>
                    </a:lnTo>
                    <a:lnTo>
                      <a:pt x="257354" y="110825"/>
                    </a:lnTo>
                    <a:cubicBezTo>
                      <a:pt x="257354" y="110825"/>
                      <a:pt x="228791" y="81690"/>
                      <a:pt x="167951" y="59983"/>
                    </a:cubicBezTo>
                    <a:cubicBezTo>
                      <a:pt x="106826" y="37989"/>
                      <a:pt x="62268" y="0"/>
                      <a:pt x="62268" y="0"/>
                    </a:cubicBezTo>
                    <a:cubicBezTo>
                      <a:pt x="62268" y="0"/>
                      <a:pt x="62268" y="0"/>
                      <a:pt x="46843" y="81690"/>
                    </a:cubicBezTo>
                    <a:cubicBezTo>
                      <a:pt x="31419" y="163381"/>
                      <a:pt x="31991" y="214223"/>
                      <a:pt x="34276" y="221650"/>
                    </a:cubicBezTo>
                    <a:cubicBezTo>
                      <a:pt x="36561" y="228790"/>
                      <a:pt x="102541" y="273349"/>
                      <a:pt x="102541" y="273349"/>
                    </a:cubicBezTo>
                    <a:cubicBezTo>
                      <a:pt x="102541" y="273349"/>
                      <a:pt x="89117" y="273634"/>
                      <a:pt x="62268" y="267922"/>
                    </a:cubicBezTo>
                    <a:cubicBezTo>
                      <a:pt x="35418" y="262209"/>
                      <a:pt x="0" y="259924"/>
                      <a:pt x="0" y="259924"/>
                    </a:cubicBezTo>
                    <a:cubicBezTo>
                      <a:pt x="0" y="259924"/>
                      <a:pt x="1428" y="367321"/>
                      <a:pt x="2570" y="376747"/>
                    </a:cubicBezTo>
                    <a:cubicBezTo>
                      <a:pt x="3713" y="386173"/>
                      <a:pt x="19708" y="416450"/>
                      <a:pt x="19708" y="416450"/>
                    </a:cubicBezTo>
                    <a:cubicBezTo>
                      <a:pt x="19708" y="416450"/>
                      <a:pt x="59125" y="431017"/>
                      <a:pt x="92830" y="447584"/>
                    </a:cubicBezTo>
                    <a:cubicBezTo>
                      <a:pt x="126249" y="464150"/>
                      <a:pt x="129676" y="500711"/>
                      <a:pt x="129676" y="500711"/>
                    </a:cubicBezTo>
                    <a:cubicBezTo>
                      <a:pt x="129676" y="500711"/>
                      <a:pt x="129676" y="500711"/>
                      <a:pt x="98829" y="497283"/>
                    </a:cubicBezTo>
                    <a:cubicBezTo>
                      <a:pt x="67980" y="493856"/>
                      <a:pt x="29705" y="498141"/>
                      <a:pt x="29705" y="498141"/>
                    </a:cubicBezTo>
                    <a:cubicBezTo>
                      <a:pt x="29705" y="498141"/>
                      <a:pt x="33133" y="524990"/>
                      <a:pt x="78834" y="577831"/>
                    </a:cubicBezTo>
                    <a:cubicBezTo>
                      <a:pt x="124535" y="630959"/>
                      <a:pt x="238502" y="625532"/>
                      <a:pt x="238502" y="625532"/>
                    </a:cubicBezTo>
                    <a:cubicBezTo>
                      <a:pt x="238502" y="625532"/>
                      <a:pt x="276776" y="614392"/>
                      <a:pt x="312480" y="604681"/>
                    </a:cubicBezTo>
                    <a:lnTo>
                      <a:pt x="313052" y="605823"/>
                    </a:lnTo>
                    <a:cubicBezTo>
                      <a:pt x="313052" y="605252"/>
                      <a:pt x="313052" y="604966"/>
                      <a:pt x="313052" y="604395"/>
                    </a:cubicBezTo>
                    <a:cubicBezTo>
                      <a:pt x="342186" y="596397"/>
                      <a:pt x="369321" y="589542"/>
                      <a:pt x="372748" y="590399"/>
                    </a:cubicBezTo>
                    <a:cubicBezTo>
                      <a:pt x="380175" y="592399"/>
                      <a:pt x="436730" y="534130"/>
                      <a:pt x="467864" y="444442"/>
                    </a:cubicBezTo>
                    <a:cubicBezTo>
                      <a:pt x="498712" y="354754"/>
                      <a:pt x="436444" y="289058"/>
                      <a:pt x="436444" y="289058"/>
                    </a:cubicBezTo>
                    <a:lnTo>
                      <a:pt x="369606" y="372748"/>
                    </a:lnTo>
                    <a:close/>
                    <a:moveTo>
                      <a:pt x="80548" y="372748"/>
                    </a:moveTo>
                    <a:cubicBezTo>
                      <a:pt x="61697" y="359324"/>
                      <a:pt x="53699" y="335331"/>
                      <a:pt x="46843" y="313337"/>
                    </a:cubicBezTo>
                    <a:cubicBezTo>
                      <a:pt x="45987" y="310481"/>
                      <a:pt x="45130" y="307053"/>
                      <a:pt x="46843" y="304768"/>
                    </a:cubicBezTo>
                    <a:cubicBezTo>
                      <a:pt x="48843" y="302197"/>
                      <a:pt x="52556" y="302197"/>
                      <a:pt x="55412" y="302483"/>
                    </a:cubicBezTo>
                    <a:cubicBezTo>
                      <a:pt x="69408" y="303911"/>
                      <a:pt x="82833" y="308481"/>
                      <a:pt x="94829" y="315337"/>
                    </a:cubicBezTo>
                    <a:cubicBezTo>
                      <a:pt x="110539" y="324191"/>
                      <a:pt x="139673" y="347041"/>
                      <a:pt x="138817" y="367607"/>
                    </a:cubicBezTo>
                    <a:cubicBezTo>
                      <a:pt x="138245" y="391886"/>
                      <a:pt x="92259" y="381032"/>
                      <a:pt x="80548" y="372748"/>
                    </a:cubicBezTo>
                    <a:close/>
                    <a:moveTo>
                      <a:pt x="191659" y="178805"/>
                    </a:moveTo>
                    <a:cubicBezTo>
                      <a:pt x="191373" y="182804"/>
                      <a:pt x="191373" y="194229"/>
                      <a:pt x="187659" y="196800"/>
                    </a:cubicBezTo>
                    <a:cubicBezTo>
                      <a:pt x="182804" y="199942"/>
                      <a:pt x="179090" y="193086"/>
                      <a:pt x="175949" y="189088"/>
                    </a:cubicBezTo>
                    <a:cubicBezTo>
                      <a:pt x="158525" y="168237"/>
                      <a:pt x="145958" y="143387"/>
                      <a:pt x="139388" y="116823"/>
                    </a:cubicBezTo>
                    <a:cubicBezTo>
                      <a:pt x="138245" y="112253"/>
                      <a:pt x="137103" y="107397"/>
                      <a:pt x="137960" y="102827"/>
                    </a:cubicBezTo>
                    <a:cubicBezTo>
                      <a:pt x="138817" y="98257"/>
                      <a:pt x="141387" y="93687"/>
                      <a:pt x="145672" y="91687"/>
                    </a:cubicBezTo>
                    <a:cubicBezTo>
                      <a:pt x="153098" y="88831"/>
                      <a:pt x="160810" y="94544"/>
                      <a:pt x="165952" y="100542"/>
                    </a:cubicBezTo>
                    <a:cubicBezTo>
                      <a:pt x="175663" y="111967"/>
                      <a:pt x="183090" y="125678"/>
                      <a:pt x="187374" y="139959"/>
                    </a:cubicBezTo>
                    <a:cubicBezTo>
                      <a:pt x="190802" y="152527"/>
                      <a:pt x="192515" y="165666"/>
                      <a:pt x="191659" y="178805"/>
                    </a:cubicBezTo>
                    <a:close/>
                    <a:moveTo>
                      <a:pt x="307624" y="375890"/>
                    </a:moveTo>
                    <a:cubicBezTo>
                      <a:pt x="290487" y="376176"/>
                      <a:pt x="270492" y="331046"/>
                      <a:pt x="268779" y="317336"/>
                    </a:cubicBezTo>
                    <a:cubicBezTo>
                      <a:pt x="265637" y="290772"/>
                      <a:pt x="282775" y="266494"/>
                      <a:pt x="298770" y="245071"/>
                    </a:cubicBezTo>
                    <a:cubicBezTo>
                      <a:pt x="321335" y="261923"/>
                      <a:pt x="339044" y="287630"/>
                      <a:pt x="340472" y="315908"/>
                    </a:cubicBezTo>
                    <a:cubicBezTo>
                      <a:pt x="341329" y="332189"/>
                      <a:pt x="329904" y="375319"/>
                      <a:pt x="307624" y="37589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79" name="Google Shape;279;p16"/>
              <p:cNvGrpSpPr/>
              <p:nvPr/>
            </p:nvGrpSpPr>
            <p:grpSpPr>
              <a:xfrm flipH="1">
                <a:off x="-1289850" y="3754570"/>
                <a:ext cx="3725061" cy="1517860"/>
                <a:chOff x="4521750" y="2358126"/>
                <a:chExt cx="4956835" cy="2019774"/>
              </a:xfrm>
            </p:grpSpPr>
            <p:sp>
              <p:nvSpPr>
                <p:cNvPr id="280" name="Google Shape;280;p16"/>
                <p:cNvSpPr/>
                <p:nvPr/>
              </p:nvSpPr>
              <p:spPr>
                <a:xfrm>
                  <a:off x="4521750" y="2358126"/>
                  <a:ext cx="4956835" cy="2019774"/>
                </a:xfrm>
                <a:custGeom>
                  <a:avLst/>
                  <a:gdLst/>
                  <a:ahLst/>
                  <a:cxnLst/>
                  <a:rect l="l" t="t" r="r" b="b"/>
                  <a:pathLst>
                    <a:path w="96799" h="39441" extrusionOk="0">
                      <a:moveTo>
                        <a:pt x="1514" y="35014"/>
                      </a:moveTo>
                      <a:cubicBezTo>
                        <a:pt x="3844" y="33478"/>
                        <a:pt x="12988" y="30528"/>
                        <a:pt x="17768" y="28802"/>
                      </a:cubicBezTo>
                      <a:cubicBezTo>
                        <a:pt x="22548" y="27077"/>
                        <a:pt x="26517" y="26266"/>
                        <a:pt x="30192" y="24661"/>
                      </a:cubicBezTo>
                      <a:cubicBezTo>
                        <a:pt x="33868" y="23056"/>
                        <a:pt x="37250" y="19709"/>
                        <a:pt x="39821" y="19174"/>
                      </a:cubicBezTo>
                      <a:cubicBezTo>
                        <a:pt x="42392" y="18639"/>
                        <a:pt x="42323" y="20864"/>
                        <a:pt x="45619" y="21451"/>
                      </a:cubicBezTo>
                      <a:cubicBezTo>
                        <a:pt x="48915" y="22038"/>
                        <a:pt x="54954" y="23833"/>
                        <a:pt x="59596" y="22694"/>
                      </a:cubicBezTo>
                      <a:cubicBezTo>
                        <a:pt x="64238" y="21555"/>
                        <a:pt x="68914" y="17741"/>
                        <a:pt x="73469" y="14618"/>
                      </a:cubicBezTo>
                      <a:cubicBezTo>
                        <a:pt x="78024" y="11495"/>
                        <a:pt x="83546" y="6145"/>
                        <a:pt x="86928" y="3954"/>
                      </a:cubicBezTo>
                      <a:cubicBezTo>
                        <a:pt x="90310" y="1763"/>
                        <a:pt x="92294" y="2108"/>
                        <a:pt x="93761" y="1470"/>
                      </a:cubicBezTo>
                      <a:cubicBezTo>
                        <a:pt x="95228" y="832"/>
                        <a:pt x="95348" y="-324"/>
                        <a:pt x="95728" y="124"/>
                      </a:cubicBezTo>
                      <a:cubicBezTo>
                        <a:pt x="96108" y="573"/>
                        <a:pt x="95866" y="-1326"/>
                        <a:pt x="96039" y="4161"/>
                      </a:cubicBezTo>
                      <a:cubicBezTo>
                        <a:pt x="96212" y="9648"/>
                        <a:pt x="96902" y="27422"/>
                        <a:pt x="96764" y="33047"/>
                      </a:cubicBezTo>
                      <a:cubicBezTo>
                        <a:pt x="96626" y="38672"/>
                        <a:pt x="96643" y="36930"/>
                        <a:pt x="95211" y="37913"/>
                      </a:cubicBezTo>
                      <a:cubicBezTo>
                        <a:pt x="93779" y="38897"/>
                        <a:pt x="99301" y="38706"/>
                        <a:pt x="88171" y="38948"/>
                      </a:cubicBezTo>
                      <a:cubicBezTo>
                        <a:pt x="77041" y="39190"/>
                        <a:pt x="42495" y="39518"/>
                        <a:pt x="28432" y="39363"/>
                      </a:cubicBezTo>
                      <a:cubicBezTo>
                        <a:pt x="14369" y="39208"/>
                        <a:pt x="8277" y="38742"/>
                        <a:pt x="3791" y="38017"/>
                      </a:cubicBezTo>
                      <a:cubicBezTo>
                        <a:pt x="-695" y="37292"/>
                        <a:pt x="-815" y="36550"/>
                        <a:pt x="1514" y="35014"/>
                      </a:cubicBezTo>
                      <a:close/>
                    </a:path>
                  </a:pathLst>
                </a:custGeom>
                <a:solidFill>
                  <a:schemeClr val="accent5"/>
                </a:solidFill>
                <a:ln>
                  <a:noFill/>
                </a:ln>
              </p:spPr>
            </p:sp>
            <p:sp>
              <p:nvSpPr>
                <p:cNvPr id="281" name="Google Shape;281;p16"/>
                <p:cNvSpPr/>
                <p:nvPr/>
              </p:nvSpPr>
              <p:spPr>
                <a:xfrm flipH="1">
                  <a:off x="5798192" y="3879304"/>
                  <a:ext cx="690610" cy="151489"/>
                </a:xfrm>
                <a:custGeom>
                  <a:avLst/>
                  <a:gdLst/>
                  <a:ahLst/>
                  <a:cxnLst/>
                  <a:rect l="l" t="t" r="r" b="b"/>
                  <a:pathLst>
                    <a:path w="323850" h="65722" extrusionOk="0">
                      <a:moveTo>
                        <a:pt x="323850" y="65722"/>
                      </a:moveTo>
                      <a:cubicBezTo>
                        <a:pt x="311467" y="61913"/>
                        <a:pt x="299085" y="58102"/>
                        <a:pt x="286703" y="54292"/>
                      </a:cubicBezTo>
                      <a:cubicBezTo>
                        <a:pt x="274320" y="50483"/>
                        <a:pt x="261938" y="46672"/>
                        <a:pt x="249555" y="43815"/>
                      </a:cubicBezTo>
                      <a:lnTo>
                        <a:pt x="248603" y="43815"/>
                      </a:lnTo>
                      <a:lnTo>
                        <a:pt x="246697" y="43815"/>
                      </a:lnTo>
                      <a:cubicBezTo>
                        <a:pt x="231457" y="45720"/>
                        <a:pt x="217170" y="48577"/>
                        <a:pt x="201930" y="50483"/>
                      </a:cubicBezTo>
                      <a:lnTo>
                        <a:pt x="206692" y="51435"/>
                      </a:lnTo>
                      <a:cubicBezTo>
                        <a:pt x="190500" y="43815"/>
                        <a:pt x="174307" y="36195"/>
                        <a:pt x="158115" y="29527"/>
                      </a:cubicBezTo>
                      <a:lnTo>
                        <a:pt x="157163" y="28575"/>
                      </a:lnTo>
                      <a:lnTo>
                        <a:pt x="156210" y="28575"/>
                      </a:lnTo>
                      <a:cubicBezTo>
                        <a:pt x="139065" y="26670"/>
                        <a:pt x="120967" y="24765"/>
                        <a:pt x="103822" y="22860"/>
                      </a:cubicBezTo>
                      <a:cubicBezTo>
                        <a:pt x="86678" y="20955"/>
                        <a:pt x="68580" y="20002"/>
                        <a:pt x="51435" y="18097"/>
                      </a:cubicBezTo>
                      <a:lnTo>
                        <a:pt x="53340" y="18097"/>
                      </a:lnTo>
                      <a:cubicBezTo>
                        <a:pt x="44767" y="15240"/>
                        <a:pt x="36195" y="11430"/>
                        <a:pt x="26670" y="8572"/>
                      </a:cubicBezTo>
                      <a:cubicBezTo>
                        <a:pt x="18097" y="5715"/>
                        <a:pt x="8572" y="2858"/>
                        <a:pt x="0" y="0"/>
                      </a:cubicBezTo>
                      <a:cubicBezTo>
                        <a:pt x="7620" y="3810"/>
                        <a:pt x="16192" y="7620"/>
                        <a:pt x="23813" y="12383"/>
                      </a:cubicBezTo>
                      <a:cubicBezTo>
                        <a:pt x="31432" y="16192"/>
                        <a:pt x="40005" y="20002"/>
                        <a:pt x="48578" y="23813"/>
                      </a:cubicBezTo>
                      <a:lnTo>
                        <a:pt x="49530" y="23813"/>
                      </a:lnTo>
                      <a:lnTo>
                        <a:pt x="50482" y="23813"/>
                      </a:lnTo>
                      <a:cubicBezTo>
                        <a:pt x="67628" y="26670"/>
                        <a:pt x="84772" y="28575"/>
                        <a:pt x="102870" y="31433"/>
                      </a:cubicBezTo>
                      <a:cubicBezTo>
                        <a:pt x="120015" y="33338"/>
                        <a:pt x="138113" y="36195"/>
                        <a:pt x="155257" y="38100"/>
                      </a:cubicBezTo>
                      <a:lnTo>
                        <a:pt x="152400" y="37147"/>
                      </a:lnTo>
                      <a:cubicBezTo>
                        <a:pt x="168592" y="44767"/>
                        <a:pt x="184785" y="51435"/>
                        <a:pt x="201930" y="59055"/>
                      </a:cubicBezTo>
                      <a:lnTo>
                        <a:pt x="204788" y="60008"/>
                      </a:lnTo>
                      <a:lnTo>
                        <a:pt x="207645" y="59055"/>
                      </a:lnTo>
                      <a:cubicBezTo>
                        <a:pt x="221932" y="56197"/>
                        <a:pt x="237172" y="53340"/>
                        <a:pt x="251460" y="50483"/>
                      </a:cubicBezTo>
                      <a:lnTo>
                        <a:pt x="248603" y="50483"/>
                      </a:lnTo>
                      <a:cubicBezTo>
                        <a:pt x="260985" y="53340"/>
                        <a:pt x="274320" y="56197"/>
                        <a:pt x="287655" y="59055"/>
                      </a:cubicBezTo>
                      <a:cubicBezTo>
                        <a:pt x="297180" y="60960"/>
                        <a:pt x="310515" y="63817"/>
                        <a:pt x="32385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282" name="Google Shape;282;p16"/>
                <p:cNvSpPr/>
                <p:nvPr/>
              </p:nvSpPr>
              <p:spPr>
                <a:xfrm>
                  <a:off x="6924724" y="4000004"/>
                  <a:ext cx="410304" cy="76842"/>
                </a:xfrm>
                <a:custGeom>
                  <a:avLst/>
                  <a:gdLst/>
                  <a:ahLst/>
                  <a:cxnLst/>
                  <a:rect l="l" t="t" r="r" b="b"/>
                  <a:pathLst>
                    <a:path w="192405" h="33337" extrusionOk="0">
                      <a:moveTo>
                        <a:pt x="192405" y="0"/>
                      </a:moveTo>
                      <a:lnTo>
                        <a:pt x="0" y="33338"/>
                      </a:lnTo>
                      <a:lnTo>
                        <a:pt x="74295" y="33338"/>
                      </a:ln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283" name="Google Shape;283;p16"/>
                <p:cNvSpPr/>
                <p:nvPr/>
              </p:nvSpPr>
              <p:spPr>
                <a:xfrm>
                  <a:off x="7903488" y="3292267"/>
                  <a:ext cx="690610" cy="151489"/>
                </a:xfrm>
                <a:custGeom>
                  <a:avLst/>
                  <a:gdLst/>
                  <a:ahLst/>
                  <a:cxnLst/>
                  <a:rect l="l" t="t" r="r" b="b"/>
                  <a:pathLst>
                    <a:path w="323850" h="65722" extrusionOk="0">
                      <a:moveTo>
                        <a:pt x="0" y="65722"/>
                      </a:moveTo>
                      <a:cubicBezTo>
                        <a:pt x="12382" y="61913"/>
                        <a:pt x="24765" y="58102"/>
                        <a:pt x="37147" y="54292"/>
                      </a:cubicBezTo>
                      <a:cubicBezTo>
                        <a:pt x="49530" y="50483"/>
                        <a:pt x="61913" y="46672"/>
                        <a:pt x="74295" y="43815"/>
                      </a:cubicBezTo>
                      <a:lnTo>
                        <a:pt x="75247" y="43815"/>
                      </a:lnTo>
                      <a:lnTo>
                        <a:pt x="77152" y="43815"/>
                      </a:lnTo>
                      <a:cubicBezTo>
                        <a:pt x="92392" y="45720"/>
                        <a:pt x="106680" y="48577"/>
                        <a:pt x="121920" y="50483"/>
                      </a:cubicBezTo>
                      <a:lnTo>
                        <a:pt x="117157" y="51435"/>
                      </a:lnTo>
                      <a:cubicBezTo>
                        <a:pt x="133350" y="43815"/>
                        <a:pt x="149542" y="36195"/>
                        <a:pt x="165735" y="29527"/>
                      </a:cubicBezTo>
                      <a:lnTo>
                        <a:pt x="166688" y="28575"/>
                      </a:lnTo>
                      <a:lnTo>
                        <a:pt x="167640" y="28575"/>
                      </a:lnTo>
                      <a:cubicBezTo>
                        <a:pt x="184785" y="26670"/>
                        <a:pt x="202882" y="24765"/>
                        <a:pt x="220027" y="22860"/>
                      </a:cubicBezTo>
                      <a:cubicBezTo>
                        <a:pt x="237172" y="20955"/>
                        <a:pt x="255270" y="20002"/>
                        <a:pt x="272415" y="18097"/>
                      </a:cubicBezTo>
                      <a:lnTo>
                        <a:pt x="270510" y="18097"/>
                      </a:lnTo>
                      <a:cubicBezTo>
                        <a:pt x="279082" y="15240"/>
                        <a:pt x="287655" y="11430"/>
                        <a:pt x="297180" y="8572"/>
                      </a:cubicBezTo>
                      <a:cubicBezTo>
                        <a:pt x="305752" y="5715"/>
                        <a:pt x="315277" y="2858"/>
                        <a:pt x="323850" y="0"/>
                      </a:cubicBezTo>
                      <a:cubicBezTo>
                        <a:pt x="316230" y="3810"/>
                        <a:pt x="307657" y="7620"/>
                        <a:pt x="300038" y="12383"/>
                      </a:cubicBezTo>
                      <a:cubicBezTo>
                        <a:pt x="292417" y="16192"/>
                        <a:pt x="283845" y="20002"/>
                        <a:pt x="275272" y="23813"/>
                      </a:cubicBezTo>
                      <a:lnTo>
                        <a:pt x="274320" y="23813"/>
                      </a:lnTo>
                      <a:lnTo>
                        <a:pt x="273367" y="23813"/>
                      </a:lnTo>
                      <a:cubicBezTo>
                        <a:pt x="256222" y="26670"/>
                        <a:pt x="239077" y="28575"/>
                        <a:pt x="220980" y="31433"/>
                      </a:cubicBezTo>
                      <a:cubicBezTo>
                        <a:pt x="203835" y="33338"/>
                        <a:pt x="185738" y="36195"/>
                        <a:pt x="168592" y="38100"/>
                      </a:cubicBezTo>
                      <a:lnTo>
                        <a:pt x="171450" y="37147"/>
                      </a:lnTo>
                      <a:cubicBezTo>
                        <a:pt x="155257" y="44767"/>
                        <a:pt x="139065" y="51435"/>
                        <a:pt x="121920" y="59055"/>
                      </a:cubicBezTo>
                      <a:lnTo>
                        <a:pt x="119063" y="60008"/>
                      </a:lnTo>
                      <a:lnTo>
                        <a:pt x="116205" y="59055"/>
                      </a:lnTo>
                      <a:cubicBezTo>
                        <a:pt x="101917" y="56197"/>
                        <a:pt x="86677" y="53340"/>
                        <a:pt x="72390" y="50483"/>
                      </a:cubicBezTo>
                      <a:lnTo>
                        <a:pt x="75247" y="50483"/>
                      </a:lnTo>
                      <a:cubicBezTo>
                        <a:pt x="62865" y="53340"/>
                        <a:pt x="49530" y="56197"/>
                        <a:pt x="36195" y="59055"/>
                      </a:cubicBezTo>
                      <a:cubicBezTo>
                        <a:pt x="25717" y="60960"/>
                        <a:pt x="13335" y="63817"/>
                        <a:pt x="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grpSp>
          <p:grpSp>
            <p:nvGrpSpPr>
              <p:cNvPr id="284" name="Google Shape;284;p16"/>
              <p:cNvGrpSpPr/>
              <p:nvPr/>
            </p:nvGrpSpPr>
            <p:grpSpPr>
              <a:xfrm>
                <a:off x="6708500" y="3836145"/>
                <a:ext cx="3725061" cy="1517860"/>
                <a:chOff x="4521750" y="2358126"/>
                <a:chExt cx="4956835" cy="2019774"/>
              </a:xfrm>
            </p:grpSpPr>
            <p:sp>
              <p:nvSpPr>
                <p:cNvPr id="285" name="Google Shape;285;p16"/>
                <p:cNvSpPr/>
                <p:nvPr/>
              </p:nvSpPr>
              <p:spPr>
                <a:xfrm>
                  <a:off x="4521750" y="2358126"/>
                  <a:ext cx="4956835" cy="2019774"/>
                </a:xfrm>
                <a:custGeom>
                  <a:avLst/>
                  <a:gdLst/>
                  <a:ahLst/>
                  <a:cxnLst/>
                  <a:rect l="l" t="t" r="r" b="b"/>
                  <a:pathLst>
                    <a:path w="96799" h="39441" extrusionOk="0">
                      <a:moveTo>
                        <a:pt x="1514" y="35014"/>
                      </a:moveTo>
                      <a:cubicBezTo>
                        <a:pt x="3844" y="33478"/>
                        <a:pt x="12988" y="30528"/>
                        <a:pt x="17768" y="28802"/>
                      </a:cubicBezTo>
                      <a:cubicBezTo>
                        <a:pt x="22548" y="27077"/>
                        <a:pt x="26517" y="26266"/>
                        <a:pt x="30192" y="24661"/>
                      </a:cubicBezTo>
                      <a:cubicBezTo>
                        <a:pt x="33868" y="23056"/>
                        <a:pt x="37250" y="19709"/>
                        <a:pt x="39821" y="19174"/>
                      </a:cubicBezTo>
                      <a:cubicBezTo>
                        <a:pt x="42392" y="18639"/>
                        <a:pt x="42323" y="20864"/>
                        <a:pt x="45619" y="21451"/>
                      </a:cubicBezTo>
                      <a:cubicBezTo>
                        <a:pt x="48915" y="22038"/>
                        <a:pt x="54954" y="23833"/>
                        <a:pt x="59596" y="22694"/>
                      </a:cubicBezTo>
                      <a:cubicBezTo>
                        <a:pt x="64238" y="21555"/>
                        <a:pt x="68914" y="17741"/>
                        <a:pt x="73469" y="14618"/>
                      </a:cubicBezTo>
                      <a:cubicBezTo>
                        <a:pt x="78024" y="11495"/>
                        <a:pt x="83546" y="6145"/>
                        <a:pt x="86928" y="3954"/>
                      </a:cubicBezTo>
                      <a:cubicBezTo>
                        <a:pt x="90310" y="1763"/>
                        <a:pt x="92294" y="2108"/>
                        <a:pt x="93761" y="1470"/>
                      </a:cubicBezTo>
                      <a:cubicBezTo>
                        <a:pt x="95228" y="832"/>
                        <a:pt x="95348" y="-324"/>
                        <a:pt x="95728" y="124"/>
                      </a:cubicBezTo>
                      <a:cubicBezTo>
                        <a:pt x="96108" y="573"/>
                        <a:pt x="95866" y="-1326"/>
                        <a:pt x="96039" y="4161"/>
                      </a:cubicBezTo>
                      <a:cubicBezTo>
                        <a:pt x="96212" y="9648"/>
                        <a:pt x="96902" y="27422"/>
                        <a:pt x="96764" y="33047"/>
                      </a:cubicBezTo>
                      <a:cubicBezTo>
                        <a:pt x="96626" y="38672"/>
                        <a:pt x="96643" y="36930"/>
                        <a:pt x="95211" y="37913"/>
                      </a:cubicBezTo>
                      <a:cubicBezTo>
                        <a:pt x="93779" y="38897"/>
                        <a:pt x="99301" y="38706"/>
                        <a:pt x="88171" y="38948"/>
                      </a:cubicBezTo>
                      <a:cubicBezTo>
                        <a:pt x="77041" y="39190"/>
                        <a:pt x="42495" y="39518"/>
                        <a:pt x="28432" y="39363"/>
                      </a:cubicBezTo>
                      <a:cubicBezTo>
                        <a:pt x="14369" y="39208"/>
                        <a:pt x="8277" y="38742"/>
                        <a:pt x="3791" y="38017"/>
                      </a:cubicBezTo>
                      <a:cubicBezTo>
                        <a:pt x="-695" y="37292"/>
                        <a:pt x="-815" y="36550"/>
                        <a:pt x="1514" y="35014"/>
                      </a:cubicBezTo>
                      <a:close/>
                    </a:path>
                  </a:pathLst>
                </a:custGeom>
                <a:solidFill>
                  <a:schemeClr val="accent5"/>
                </a:solidFill>
                <a:ln>
                  <a:noFill/>
                </a:ln>
              </p:spPr>
            </p:sp>
            <p:sp>
              <p:nvSpPr>
                <p:cNvPr id="286" name="Google Shape;286;p16"/>
                <p:cNvSpPr/>
                <p:nvPr/>
              </p:nvSpPr>
              <p:spPr>
                <a:xfrm flipH="1">
                  <a:off x="5798192" y="3879304"/>
                  <a:ext cx="690610" cy="151489"/>
                </a:xfrm>
                <a:custGeom>
                  <a:avLst/>
                  <a:gdLst/>
                  <a:ahLst/>
                  <a:cxnLst/>
                  <a:rect l="l" t="t" r="r" b="b"/>
                  <a:pathLst>
                    <a:path w="323850" h="65722" extrusionOk="0">
                      <a:moveTo>
                        <a:pt x="323850" y="65722"/>
                      </a:moveTo>
                      <a:cubicBezTo>
                        <a:pt x="311467" y="61913"/>
                        <a:pt x="299085" y="58102"/>
                        <a:pt x="286703" y="54292"/>
                      </a:cubicBezTo>
                      <a:cubicBezTo>
                        <a:pt x="274320" y="50483"/>
                        <a:pt x="261938" y="46672"/>
                        <a:pt x="249555" y="43815"/>
                      </a:cubicBezTo>
                      <a:lnTo>
                        <a:pt x="248603" y="43815"/>
                      </a:lnTo>
                      <a:lnTo>
                        <a:pt x="246697" y="43815"/>
                      </a:lnTo>
                      <a:cubicBezTo>
                        <a:pt x="231457" y="45720"/>
                        <a:pt x="217170" y="48577"/>
                        <a:pt x="201930" y="50483"/>
                      </a:cubicBezTo>
                      <a:lnTo>
                        <a:pt x="206692" y="51435"/>
                      </a:lnTo>
                      <a:cubicBezTo>
                        <a:pt x="190500" y="43815"/>
                        <a:pt x="174307" y="36195"/>
                        <a:pt x="158115" y="29527"/>
                      </a:cubicBezTo>
                      <a:lnTo>
                        <a:pt x="157163" y="28575"/>
                      </a:lnTo>
                      <a:lnTo>
                        <a:pt x="156210" y="28575"/>
                      </a:lnTo>
                      <a:cubicBezTo>
                        <a:pt x="139065" y="26670"/>
                        <a:pt x="120967" y="24765"/>
                        <a:pt x="103822" y="22860"/>
                      </a:cubicBezTo>
                      <a:cubicBezTo>
                        <a:pt x="86678" y="20955"/>
                        <a:pt x="68580" y="20002"/>
                        <a:pt x="51435" y="18097"/>
                      </a:cubicBezTo>
                      <a:lnTo>
                        <a:pt x="53340" y="18097"/>
                      </a:lnTo>
                      <a:cubicBezTo>
                        <a:pt x="44767" y="15240"/>
                        <a:pt x="36195" y="11430"/>
                        <a:pt x="26670" y="8572"/>
                      </a:cubicBezTo>
                      <a:cubicBezTo>
                        <a:pt x="18097" y="5715"/>
                        <a:pt x="8572" y="2858"/>
                        <a:pt x="0" y="0"/>
                      </a:cubicBezTo>
                      <a:cubicBezTo>
                        <a:pt x="7620" y="3810"/>
                        <a:pt x="16192" y="7620"/>
                        <a:pt x="23813" y="12383"/>
                      </a:cubicBezTo>
                      <a:cubicBezTo>
                        <a:pt x="31432" y="16192"/>
                        <a:pt x="40005" y="20002"/>
                        <a:pt x="48578" y="23813"/>
                      </a:cubicBezTo>
                      <a:lnTo>
                        <a:pt x="49530" y="23813"/>
                      </a:lnTo>
                      <a:lnTo>
                        <a:pt x="50482" y="23813"/>
                      </a:lnTo>
                      <a:cubicBezTo>
                        <a:pt x="67628" y="26670"/>
                        <a:pt x="84772" y="28575"/>
                        <a:pt x="102870" y="31433"/>
                      </a:cubicBezTo>
                      <a:cubicBezTo>
                        <a:pt x="120015" y="33338"/>
                        <a:pt x="138113" y="36195"/>
                        <a:pt x="155257" y="38100"/>
                      </a:cubicBezTo>
                      <a:lnTo>
                        <a:pt x="152400" y="37147"/>
                      </a:lnTo>
                      <a:cubicBezTo>
                        <a:pt x="168592" y="44767"/>
                        <a:pt x="184785" y="51435"/>
                        <a:pt x="201930" y="59055"/>
                      </a:cubicBezTo>
                      <a:lnTo>
                        <a:pt x="204788" y="60008"/>
                      </a:lnTo>
                      <a:lnTo>
                        <a:pt x="207645" y="59055"/>
                      </a:lnTo>
                      <a:cubicBezTo>
                        <a:pt x="221932" y="56197"/>
                        <a:pt x="237172" y="53340"/>
                        <a:pt x="251460" y="50483"/>
                      </a:cubicBezTo>
                      <a:lnTo>
                        <a:pt x="248603" y="50483"/>
                      </a:lnTo>
                      <a:cubicBezTo>
                        <a:pt x="260985" y="53340"/>
                        <a:pt x="274320" y="56197"/>
                        <a:pt x="287655" y="59055"/>
                      </a:cubicBezTo>
                      <a:cubicBezTo>
                        <a:pt x="297180" y="60960"/>
                        <a:pt x="310515" y="63817"/>
                        <a:pt x="32385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287" name="Google Shape;287;p16"/>
                <p:cNvSpPr/>
                <p:nvPr/>
              </p:nvSpPr>
              <p:spPr>
                <a:xfrm>
                  <a:off x="6924724" y="4000004"/>
                  <a:ext cx="410304" cy="76842"/>
                </a:xfrm>
                <a:custGeom>
                  <a:avLst/>
                  <a:gdLst/>
                  <a:ahLst/>
                  <a:cxnLst/>
                  <a:rect l="l" t="t" r="r" b="b"/>
                  <a:pathLst>
                    <a:path w="192405" h="33337" extrusionOk="0">
                      <a:moveTo>
                        <a:pt x="192405" y="0"/>
                      </a:moveTo>
                      <a:lnTo>
                        <a:pt x="0" y="33338"/>
                      </a:lnTo>
                      <a:lnTo>
                        <a:pt x="74295" y="33338"/>
                      </a:ln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288" name="Google Shape;288;p16"/>
                <p:cNvSpPr/>
                <p:nvPr/>
              </p:nvSpPr>
              <p:spPr>
                <a:xfrm>
                  <a:off x="7903488" y="3292267"/>
                  <a:ext cx="690610" cy="151489"/>
                </a:xfrm>
                <a:custGeom>
                  <a:avLst/>
                  <a:gdLst/>
                  <a:ahLst/>
                  <a:cxnLst/>
                  <a:rect l="l" t="t" r="r" b="b"/>
                  <a:pathLst>
                    <a:path w="323850" h="65722" extrusionOk="0">
                      <a:moveTo>
                        <a:pt x="0" y="65722"/>
                      </a:moveTo>
                      <a:cubicBezTo>
                        <a:pt x="12382" y="61913"/>
                        <a:pt x="24765" y="58102"/>
                        <a:pt x="37147" y="54292"/>
                      </a:cubicBezTo>
                      <a:cubicBezTo>
                        <a:pt x="49530" y="50483"/>
                        <a:pt x="61913" y="46672"/>
                        <a:pt x="74295" y="43815"/>
                      </a:cubicBezTo>
                      <a:lnTo>
                        <a:pt x="75247" y="43815"/>
                      </a:lnTo>
                      <a:lnTo>
                        <a:pt x="77152" y="43815"/>
                      </a:lnTo>
                      <a:cubicBezTo>
                        <a:pt x="92392" y="45720"/>
                        <a:pt x="106680" y="48577"/>
                        <a:pt x="121920" y="50483"/>
                      </a:cubicBezTo>
                      <a:lnTo>
                        <a:pt x="117157" y="51435"/>
                      </a:lnTo>
                      <a:cubicBezTo>
                        <a:pt x="133350" y="43815"/>
                        <a:pt x="149542" y="36195"/>
                        <a:pt x="165735" y="29527"/>
                      </a:cubicBezTo>
                      <a:lnTo>
                        <a:pt x="166688" y="28575"/>
                      </a:lnTo>
                      <a:lnTo>
                        <a:pt x="167640" y="28575"/>
                      </a:lnTo>
                      <a:cubicBezTo>
                        <a:pt x="184785" y="26670"/>
                        <a:pt x="202882" y="24765"/>
                        <a:pt x="220027" y="22860"/>
                      </a:cubicBezTo>
                      <a:cubicBezTo>
                        <a:pt x="237172" y="20955"/>
                        <a:pt x="255270" y="20002"/>
                        <a:pt x="272415" y="18097"/>
                      </a:cubicBezTo>
                      <a:lnTo>
                        <a:pt x="270510" y="18097"/>
                      </a:lnTo>
                      <a:cubicBezTo>
                        <a:pt x="279082" y="15240"/>
                        <a:pt x="287655" y="11430"/>
                        <a:pt x="297180" y="8572"/>
                      </a:cubicBezTo>
                      <a:cubicBezTo>
                        <a:pt x="305752" y="5715"/>
                        <a:pt x="315277" y="2858"/>
                        <a:pt x="323850" y="0"/>
                      </a:cubicBezTo>
                      <a:cubicBezTo>
                        <a:pt x="316230" y="3810"/>
                        <a:pt x="307657" y="7620"/>
                        <a:pt x="300038" y="12383"/>
                      </a:cubicBezTo>
                      <a:cubicBezTo>
                        <a:pt x="292417" y="16192"/>
                        <a:pt x="283845" y="20002"/>
                        <a:pt x="275272" y="23813"/>
                      </a:cubicBezTo>
                      <a:lnTo>
                        <a:pt x="274320" y="23813"/>
                      </a:lnTo>
                      <a:lnTo>
                        <a:pt x="273367" y="23813"/>
                      </a:lnTo>
                      <a:cubicBezTo>
                        <a:pt x="256222" y="26670"/>
                        <a:pt x="239077" y="28575"/>
                        <a:pt x="220980" y="31433"/>
                      </a:cubicBezTo>
                      <a:cubicBezTo>
                        <a:pt x="203835" y="33338"/>
                        <a:pt x="185738" y="36195"/>
                        <a:pt x="168592" y="38100"/>
                      </a:cubicBezTo>
                      <a:lnTo>
                        <a:pt x="171450" y="37147"/>
                      </a:lnTo>
                      <a:cubicBezTo>
                        <a:pt x="155257" y="44767"/>
                        <a:pt x="139065" y="51435"/>
                        <a:pt x="121920" y="59055"/>
                      </a:cubicBezTo>
                      <a:lnTo>
                        <a:pt x="119063" y="60008"/>
                      </a:lnTo>
                      <a:lnTo>
                        <a:pt x="116205" y="59055"/>
                      </a:lnTo>
                      <a:cubicBezTo>
                        <a:pt x="101917" y="56197"/>
                        <a:pt x="86677" y="53340"/>
                        <a:pt x="72390" y="50483"/>
                      </a:cubicBezTo>
                      <a:lnTo>
                        <a:pt x="75247" y="50483"/>
                      </a:lnTo>
                      <a:cubicBezTo>
                        <a:pt x="62865" y="53340"/>
                        <a:pt x="49530" y="56197"/>
                        <a:pt x="36195" y="59055"/>
                      </a:cubicBezTo>
                      <a:cubicBezTo>
                        <a:pt x="25717" y="60960"/>
                        <a:pt x="13335" y="63817"/>
                        <a:pt x="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grpSp>
          <p:sp>
            <p:nvSpPr>
              <p:cNvPr id="289" name="Google Shape;289;p16"/>
              <p:cNvSpPr/>
              <p:nvPr/>
            </p:nvSpPr>
            <p:spPr>
              <a:xfrm flipH="1">
                <a:off x="8423874" y="-328300"/>
                <a:ext cx="844401" cy="5800084"/>
              </a:xfrm>
              <a:custGeom>
                <a:avLst/>
                <a:gdLst/>
                <a:ahLst/>
                <a:cxnLst/>
                <a:rect l="l" t="t" r="r" b="b"/>
                <a:pathLst>
                  <a:path w="124268" h="1260203" extrusionOk="0">
                    <a:moveTo>
                      <a:pt x="40293" y="200227"/>
                    </a:moveTo>
                    <a:cubicBezTo>
                      <a:pt x="45149" y="132247"/>
                      <a:pt x="56289" y="65124"/>
                      <a:pt x="78568" y="0"/>
                    </a:cubicBezTo>
                    <a:cubicBezTo>
                      <a:pt x="69999" y="25421"/>
                      <a:pt x="35152" y="36846"/>
                      <a:pt x="27154" y="65410"/>
                    </a:cubicBezTo>
                    <a:cubicBezTo>
                      <a:pt x="17157" y="100542"/>
                      <a:pt x="23155" y="149671"/>
                      <a:pt x="20871" y="186517"/>
                    </a:cubicBezTo>
                    <a:cubicBezTo>
                      <a:pt x="20871" y="188231"/>
                      <a:pt x="20585" y="189945"/>
                      <a:pt x="20585" y="191659"/>
                    </a:cubicBezTo>
                    <a:cubicBezTo>
                      <a:pt x="16014" y="276777"/>
                      <a:pt x="12016" y="361609"/>
                      <a:pt x="8874" y="446727"/>
                    </a:cubicBezTo>
                    <a:cubicBezTo>
                      <a:pt x="2590" y="618677"/>
                      <a:pt x="-266" y="790912"/>
                      <a:pt x="19" y="963148"/>
                    </a:cubicBezTo>
                    <a:cubicBezTo>
                      <a:pt x="305" y="1062262"/>
                      <a:pt x="1448" y="1161090"/>
                      <a:pt x="3733" y="1260204"/>
                    </a:cubicBezTo>
                    <a:cubicBezTo>
                      <a:pt x="44006" y="1251064"/>
                      <a:pt x="83995" y="1241924"/>
                      <a:pt x="124269" y="1232784"/>
                    </a:cubicBezTo>
                    <a:cubicBezTo>
                      <a:pt x="101418" y="1005707"/>
                      <a:pt x="78282" y="778630"/>
                      <a:pt x="55432" y="551554"/>
                    </a:cubicBezTo>
                    <a:cubicBezTo>
                      <a:pt x="43721" y="435302"/>
                      <a:pt x="32010" y="316479"/>
                      <a:pt x="40293" y="200227"/>
                    </a:cubicBezTo>
                    <a:close/>
                    <a:moveTo>
                      <a:pt x="29154" y="692941"/>
                    </a:moveTo>
                    <a:cubicBezTo>
                      <a:pt x="27726" y="683515"/>
                      <a:pt x="21442" y="616677"/>
                      <a:pt x="38294" y="624104"/>
                    </a:cubicBezTo>
                    <a:cubicBezTo>
                      <a:pt x="58574" y="633244"/>
                      <a:pt x="27440" y="681230"/>
                      <a:pt x="29154" y="692941"/>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0" name="Google Shape;290;p16"/>
              <p:cNvSpPr/>
              <p:nvPr/>
            </p:nvSpPr>
            <p:spPr>
              <a:xfrm>
                <a:off x="6314300" y="-181403"/>
                <a:ext cx="3296650" cy="693698"/>
              </a:xfrm>
              <a:custGeom>
                <a:avLst/>
                <a:gdLst/>
                <a:ahLst/>
                <a:cxnLst/>
                <a:rect l="l" t="t" r="r" b="b"/>
                <a:pathLst>
                  <a:path w="1450671" h="305594" extrusionOk="0">
                    <a:moveTo>
                      <a:pt x="1243352" y="23707"/>
                    </a:moveTo>
                    <a:cubicBezTo>
                      <a:pt x="1051694" y="1143"/>
                      <a:pt x="858036" y="857"/>
                      <a:pt x="664663" y="857"/>
                    </a:cubicBezTo>
                    <a:cubicBezTo>
                      <a:pt x="443014" y="571"/>
                      <a:pt x="221650" y="286"/>
                      <a:pt x="0" y="0"/>
                    </a:cubicBezTo>
                    <a:cubicBezTo>
                      <a:pt x="23993" y="21422"/>
                      <a:pt x="41416" y="50842"/>
                      <a:pt x="51985" y="81405"/>
                    </a:cubicBezTo>
                    <a:cubicBezTo>
                      <a:pt x="67980" y="128534"/>
                      <a:pt x="69980" y="179091"/>
                      <a:pt x="73407" y="228505"/>
                    </a:cubicBezTo>
                    <a:cubicBezTo>
                      <a:pt x="117394" y="203941"/>
                      <a:pt x="162810" y="183946"/>
                      <a:pt x="212224" y="184232"/>
                    </a:cubicBezTo>
                    <a:cubicBezTo>
                      <a:pt x="224506" y="184232"/>
                      <a:pt x="236502" y="185660"/>
                      <a:pt x="248499" y="187945"/>
                    </a:cubicBezTo>
                    <a:cubicBezTo>
                      <a:pt x="252498" y="147100"/>
                      <a:pt x="256211" y="105969"/>
                      <a:pt x="260210" y="65124"/>
                    </a:cubicBezTo>
                    <a:cubicBezTo>
                      <a:pt x="293343" y="59411"/>
                      <a:pt x="324762" y="86546"/>
                      <a:pt x="336188" y="118251"/>
                    </a:cubicBezTo>
                    <a:cubicBezTo>
                      <a:pt x="347327" y="149956"/>
                      <a:pt x="343328" y="184518"/>
                      <a:pt x="339329" y="217936"/>
                    </a:cubicBezTo>
                    <a:cubicBezTo>
                      <a:pt x="339329" y="218222"/>
                      <a:pt x="339329" y="218508"/>
                      <a:pt x="339329" y="218793"/>
                    </a:cubicBezTo>
                    <a:cubicBezTo>
                      <a:pt x="365893" y="229647"/>
                      <a:pt x="392457" y="240787"/>
                      <a:pt x="420163" y="247357"/>
                    </a:cubicBezTo>
                    <a:cubicBezTo>
                      <a:pt x="424162" y="201084"/>
                      <a:pt x="427018" y="155383"/>
                      <a:pt x="428161" y="109111"/>
                    </a:cubicBezTo>
                    <a:cubicBezTo>
                      <a:pt x="428446" y="91688"/>
                      <a:pt x="427018" y="83976"/>
                      <a:pt x="439300" y="71122"/>
                    </a:cubicBezTo>
                    <a:cubicBezTo>
                      <a:pt x="444156" y="65981"/>
                      <a:pt x="486429" y="46844"/>
                      <a:pt x="487858" y="63125"/>
                    </a:cubicBezTo>
                    <a:cubicBezTo>
                      <a:pt x="493570" y="125963"/>
                      <a:pt x="496141" y="189088"/>
                      <a:pt x="496998" y="252212"/>
                    </a:cubicBezTo>
                    <a:cubicBezTo>
                      <a:pt x="563836" y="245643"/>
                      <a:pt x="627817" y="213081"/>
                      <a:pt x="693798" y="191373"/>
                    </a:cubicBezTo>
                    <a:cubicBezTo>
                      <a:pt x="695797" y="161096"/>
                      <a:pt x="696083" y="130819"/>
                      <a:pt x="694083" y="100542"/>
                    </a:cubicBezTo>
                    <a:cubicBezTo>
                      <a:pt x="718362" y="97400"/>
                      <a:pt x="742355" y="94258"/>
                      <a:pt x="766634" y="91116"/>
                    </a:cubicBezTo>
                    <a:cubicBezTo>
                      <a:pt x="758350" y="118251"/>
                      <a:pt x="755208" y="146814"/>
                      <a:pt x="754351" y="175663"/>
                    </a:cubicBezTo>
                    <a:cubicBezTo>
                      <a:pt x="762920" y="174235"/>
                      <a:pt x="771775" y="173092"/>
                      <a:pt x="780344" y="172235"/>
                    </a:cubicBezTo>
                    <a:cubicBezTo>
                      <a:pt x="847467" y="166809"/>
                      <a:pt x="914019" y="187088"/>
                      <a:pt x="975429" y="212795"/>
                    </a:cubicBezTo>
                    <a:cubicBezTo>
                      <a:pt x="975429" y="211081"/>
                      <a:pt x="975715" y="209367"/>
                      <a:pt x="975715" y="207654"/>
                    </a:cubicBezTo>
                    <a:cubicBezTo>
                      <a:pt x="977715" y="170807"/>
                      <a:pt x="972002" y="121679"/>
                      <a:pt x="981999" y="86546"/>
                    </a:cubicBezTo>
                    <a:cubicBezTo>
                      <a:pt x="989997" y="57983"/>
                      <a:pt x="1024844" y="46558"/>
                      <a:pt x="1033413" y="21137"/>
                    </a:cubicBezTo>
                    <a:cubicBezTo>
                      <a:pt x="1011419" y="85975"/>
                      <a:pt x="999994" y="153098"/>
                      <a:pt x="995138" y="221364"/>
                    </a:cubicBezTo>
                    <a:cubicBezTo>
                      <a:pt x="1051694" y="246214"/>
                      <a:pt x="1107106" y="274491"/>
                      <a:pt x="1167088" y="291344"/>
                    </a:cubicBezTo>
                    <a:cubicBezTo>
                      <a:pt x="1232783" y="309910"/>
                      <a:pt x="1307047" y="313337"/>
                      <a:pt x="1367601" y="283346"/>
                    </a:cubicBezTo>
                    <a:cubicBezTo>
                      <a:pt x="1428155" y="253355"/>
                      <a:pt x="1467858" y="183375"/>
                      <a:pt x="1443293" y="124535"/>
                    </a:cubicBezTo>
                    <a:cubicBezTo>
                      <a:pt x="1414159" y="55412"/>
                      <a:pt x="1322471" y="32848"/>
                      <a:pt x="1243352" y="2370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1" name="Google Shape;291;p16"/>
              <p:cNvSpPr/>
              <p:nvPr/>
            </p:nvSpPr>
            <p:spPr>
              <a:xfrm rot="-2700000" flipH="1">
                <a:off x="8640131" y="3879838"/>
                <a:ext cx="1023435" cy="1615368"/>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92" name="Google Shape;292;p16"/>
            <p:cNvSpPr/>
            <p:nvPr/>
          </p:nvSpPr>
          <p:spPr>
            <a:xfrm rot="-3687088">
              <a:off x="7935951" y="-771246"/>
              <a:ext cx="1794486" cy="1873377"/>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3" name="Google Shape;293;p16"/>
            <p:cNvSpPr/>
            <p:nvPr/>
          </p:nvSpPr>
          <p:spPr>
            <a:xfrm rot="-6310070">
              <a:off x="8500588" y="-445464"/>
              <a:ext cx="1599019" cy="1669317"/>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94" name="Google Shape;294;p16"/>
          <p:cNvSpPr txBox="1">
            <a:spLocks noGrp="1"/>
          </p:cNvSpPr>
          <p:nvPr>
            <p:ph type="title"/>
          </p:nvPr>
        </p:nvSpPr>
        <p:spPr>
          <a:xfrm>
            <a:off x="720000" y="474850"/>
            <a:ext cx="7704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pic>
        <p:nvPicPr>
          <p:cNvPr id="3" name="Picture 2">
            <a:extLst>
              <a:ext uri="{FF2B5EF4-FFF2-40B4-BE49-F238E27FC236}">
                <a16:creationId xmlns:a16="http://schemas.microsoft.com/office/drawing/2014/main" id="{D71DBD7A-0B29-3EF7-E0CC-BBE442E0FF54}"/>
              </a:ext>
            </a:extLst>
          </p:cNvPr>
          <p:cNvPicPr>
            <a:picLocks noChangeAspect="1"/>
          </p:cNvPicPr>
          <p:nvPr userDrawn="1"/>
        </p:nvPicPr>
        <p:blipFill>
          <a:blip r:embed="rId2">
            <a:alphaModFix amt="42000"/>
          </a:blip>
          <a:stretch>
            <a:fillRect/>
          </a:stretch>
        </p:blipFill>
        <p:spPr>
          <a:xfrm>
            <a:off x="-74014" y="4429409"/>
            <a:ext cx="936652" cy="93665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_ONLY_2_2_1">
    <p:spTree>
      <p:nvGrpSpPr>
        <p:cNvPr id="1" name="Shape 295"/>
        <p:cNvGrpSpPr/>
        <p:nvPr/>
      </p:nvGrpSpPr>
      <p:grpSpPr>
        <a:xfrm>
          <a:off x="0" y="0"/>
          <a:ext cx="0" cy="0"/>
          <a:chOff x="0" y="0"/>
          <a:chExt cx="0" cy="0"/>
        </a:xfrm>
      </p:grpSpPr>
      <p:sp>
        <p:nvSpPr>
          <p:cNvPr id="296" name="Google Shape;296;p17"/>
          <p:cNvSpPr txBox="1">
            <a:spLocks noGrp="1"/>
          </p:cNvSpPr>
          <p:nvPr>
            <p:ph type="title"/>
          </p:nvPr>
        </p:nvSpPr>
        <p:spPr>
          <a:xfrm>
            <a:off x="720000" y="474850"/>
            <a:ext cx="7704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297" name="Google Shape;297;p17"/>
          <p:cNvGrpSpPr/>
          <p:nvPr/>
        </p:nvGrpSpPr>
        <p:grpSpPr>
          <a:xfrm flipH="1">
            <a:off x="-1190236" y="-395341"/>
            <a:ext cx="11458300" cy="6038849"/>
            <a:chOff x="-1109975" y="-395341"/>
            <a:chExt cx="11458300" cy="6038849"/>
          </a:xfrm>
        </p:grpSpPr>
        <p:sp>
          <p:nvSpPr>
            <p:cNvPr id="298" name="Google Shape;298;p17"/>
            <p:cNvSpPr/>
            <p:nvPr/>
          </p:nvSpPr>
          <p:spPr>
            <a:xfrm>
              <a:off x="-768587" y="3058328"/>
              <a:ext cx="3832988" cy="2500829"/>
            </a:xfrm>
            <a:custGeom>
              <a:avLst/>
              <a:gdLst/>
              <a:ahLst/>
              <a:cxnLst/>
              <a:rect l="l" t="t" r="r" b="b"/>
              <a:pathLst>
                <a:path w="194642" h="126994" extrusionOk="0">
                  <a:moveTo>
                    <a:pt x="7199" y="15672"/>
                  </a:moveTo>
                  <a:cubicBezTo>
                    <a:pt x="12978" y="9465"/>
                    <a:pt x="20327" y="3186"/>
                    <a:pt x="35453" y="1545"/>
                  </a:cubicBezTo>
                  <a:cubicBezTo>
                    <a:pt x="50579" y="-96"/>
                    <a:pt x="82971" y="-2236"/>
                    <a:pt x="97954" y="5826"/>
                  </a:cubicBezTo>
                  <a:cubicBezTo>
                    <a:pt x="112937" y="13888"/>
                    <a:pt x="112866" y="41072"/>
                    <a:pt x="125352" y="49919"/>
                  </a:cubicBezTo>
                  <a:cubicBezTo>
                    <a:pt x="137838" y="58766"/>
                    <a:pt x="161526" y="53487"/>
                    <a:pt x="172870" y="58909"/>
                  </a:cubicBezTo>
                  <a:cubicBezTo>
                    <a:pt x="184214" y="64332"/>
                    <a:pt x="191848" y="73036"/>
                    <a:pt x="193418" y="82454"/>
                  </a:cubicBezTo>
                  <a:cubicBezTo>
                    <a:pt x="194988" y="91872"/>
                    <a:pt x="197628" y="107997"/>
                    <a:pt x="182288" y="115417"/>
                  </a:cubicBezTo>
                  <a:cubicBezTo>
                    <a:pt x="166948" y="122837"/>
                    <a:pt x="129990" y="127332"/>
                    <a:pt x="101379" y="126975"/>
                  </a:cubicBezTo>
                  <a:cubicBezTo>
                    <a:pt x="72768" y="126618"/>
                    <a:pt x="27320" y="122123"/>
                    <a:pt x="10624" y="113276"/>
                  </a:cubicBezTo>
                  <a:cubicBezTo>
                    <a:pt x="-6071" y="104429"/>
                    <a:pt x="2847" y="86307"/>
                    <a:pt x="1206" y="73892"/>
                  </a:cubicBezTo>
                  <a:cubicBezTo>
                    <a:pt x="-435" y="61478"/>
                    <a:pt x="-221" y="48492"/>
                    <a:pt x="778" y="38789"/>
                  </a:cubicBezTo>
                  <a:cubicBezTo>
                    <a:pt x="1777" y="29086"/>
                    <a:pt x="1420" y="21879"/>
                    <a:pt x="7199" y="15672"/>
                  </a:cubicBezTo>
                  <a:close/>
                </a:path>
              </a:pathLst>
            </a:custGeom>
            <a:solidFill>
              <a:srgbClr val="FFFFFF">
                <a:alpha val="29409"/>
              </a:srgbClr>
            </a:solidFill>
            <a:ln>
              <a:noFill/>
            </a:ln>
          </p:spPr>
        </p:sp>
        <p:grpSp>
          <p:nvGrpSpPr>
            <p:cNvPr id="299" name="Google Shape;299;p17"/>
            <p:cNvGrpSpPr/>
            <p:nvPr/>
          </p:nvGrpSpPr>
          <p:grpSpPr>
            <a:xfrm flipH="1">
              <a:off x="-1109975" y="-395341"/>
              <a:ext cx="11458300" cy="6038849"/>
              <a:chOff x="-1109975" y="-395341"/>
              <a:chExt cx="11458300" cy="6038849"/>
            </a:xfrm>
          </p:grpSpPr>
          <p:sp>
            <p:nvSpPr>
              <p:cNvPr id="300" name="Google Shape;300;p17"/>
              <p:cNvSpPr/>
              <p:nvPr/>
            </p:nvSpPr>
            <p:spPr>
              <a:xfrm>
                <a:off x="6010225" y="298450"/>
                <a:ext cx="3272330" cy="482465"/>
              </a:xfrm>
              <a:custGeom>
                <a:avLst/>
                <a:gdLst/>
                <a:ahLst/>
                <a:cxnLst/>
                <a:rect l="l" t="t" r="r" b="b"/>
                <a:pathLst>
                  <a:path w="639127" h="85166" extrusionOk="0">
                    <a:moveTo>
                      <a:pt x="639128" y="19579"/>
                    </a:moveTo>
                    <a:cubicBezTo>
                      <a:pt x="621982" y="38629"/>
                      <a:pt x="541972" y="38629"/>
                      <a:pt x="507682" y="43392"/>
                    </a:cubicBezTo>
                    <a:cubicBezTo>
                      <a:pt x="456247" y="50059"/>
                      <a:pt x="372428" y="42439"/>
                      <a:pt x="328613" y="59584"/>
                    </a:cubicBezTo>
                    <a:cubicBezTo>
                      <a:pt x="343853" y="61489"/>
                      <a:pt x="353378" y="68157"/>
                      <a:pt x="365760" y="72919"/>
                    </a:cubicBezTo>
                    <a:cubicBezTo>
                      <a:pt x="310515" y="93874"/>
                      <a:pt x="200978" y="83397"/>
                      <a:pt x="140017"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7" y="15769"/>
                      <a:pt x="247650" y="5292"/>
                      <a:pt x="243840" y="3387"/>
                    </a:cubicBezTo>
                    <a:cubicBezTo>
                      <a:pt x="260032" y="-423"/>
                      <a:pt x="276225" y="-423"/>
                      <a:pt x="294322" y="529"/>
                    </a:cubicBezTo>
                    <a:cubicBezTo>
                      <a:pt x="341947" y="1482"/>
                      <a:pt x="391478" y="6244"/>
                      <a:pt x="437197" y="12912"/>
                    </a:cubicBezTo>
                    <a:cubicBezTo>
                      <a:pt x="422910" y="12912"/>
                      <a:pt x="409575" y="15769"/>
                      <a:pt x="395288" y="15769"/>
                    </a:cubicBezTo>
                    <a:cubicBezTo>
                      <a:pt x="461963" y="31962"/>
                      <a:pt x="565785" y="17674"/>
                      <a:pt x="639128"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1" name="Google Shape;301;p17"/>
              <p:cNvSpPr/>
              <p:nvPr/>
            </p:nvSpPr>
            <p:spPr>
              <a:xfrm>
                <a:off x="2038" y="780928"/>
                <a:ext cx="2451735" cy="482498"/>
              </a:xfrm>
              <a:custGeom>
                <a:avLst/>
                <a:gdLst/>
                <a:ahLst/>
                <a:cxnLst/>
                <a:rect l="l" t="t" r="r" b="b"/>
                <a:pathLst>
                  <a:path w="619125" h="121920" extrusionOk="0">
                    <a:moveTo>
                      <a:pt x="328613" y="79058"/>
                    </a:moveTo>
                    <a:cubicBezTo>
                      <a:pt x="232410" y="86678"/>
                      <a:pt x="134303" y="84773"/>
                      <a:pt x="39053" y="97155"/>
                    </a:cubicBezTo>
                    <a:cubicBezTo>
                      <a:pt x="79057" y="105728"/>
                      <a:pt x="126682" y="96203"/>
                      <a:pt x="165735" y="109538"/>
                    </a:cubicBezTo>
                    <a:cubicBezTo>
                      <a:pt x="114300" y="120015"/>
                      <a:pt x="57150" y="121920"/>
                      <a:pt x="0" y="121920"/>
                    </a:cubicBezTo>
                    <a:lnTo>
                      <a:pt x="0" y="0"/>
                    </a:lnTo>
                    <a:cubicBezTo>
                      <a:pt x="48578" y="0"/>
                      <a:pt x="96203" y="3810"/>
                      <a:pt x="138113" y="13335"/>
                    </a:cubicBezTo>
                    <a:cubicBezTo>
                      <a:pt x="214313" y="30480"/>
                      <a:pt x="303848" y="16192"/>
                      <a:pt x="379095" y="33338"/>
                    </a:cubicBezTo>
                    <a:cubicBezTo>
                      <a:pt x="377190" y="35242"/>
                      <a:pt x="374333" y="39053"/>
                      <a:pt x="371475" y="41910"/>
                    </a:cubicBezTo>
                    <a:cubicBezTo>
                      <a:pt x="454343" y="38100"/>
                      <a:pt x="534353" y="61913"/>
                      <a:pt x="619125" y="60008"/>
                    </a:cubicBezTo>
                    <a:cubicBezTo>
                      <a:pt x="526733" y="77153"/>
                      <a:pt x="423863" y="71438"/>
                      <a:pt x="328613" y="790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 name="Google Shape;302;p17"/>
              <p:cNvSpPr/>
              <p:nvPr/>
            </p:nvSpPr>
            <p:spPr>
              <a:xfrm>
                <a:off x="-861895" y="-395341"/>
                <a:ext cx="4322075" cy="2592525"/>
              </a:xfrm>
              <a:custGeom>
                <a:avLst/>
                <a:gdLst/>
                <a:ahLst/>
                <a:cxnLst/>
                <a:rect l="l" t="t" r="r" b="b"/>
                <a:pathLst>
                  <a:path w="172883" h="103701" extrusionOk="0">
                    <a:moveTo>
                      <a:pt x="4514" y="99042"/>
                    </a:moveTo>
                    <a:cubicBezTo>
                      <a:pt x="11604" y="106933"/>
                      <a:pt x="33366" y="102865"/>
                      <a:pt x="44093" y="100522"/>
                    </a:cubicBezTo>
                    <a:cubicBezTo>
                      <a:pt x="54820" y="98179"/>
                      <a:pt x="62712" y="93432"/>
                      <a:pt x="68877" y="84986"/>
                    </a:cubicBezTo>
                    <a:cubicBezTo>
                      <a:pt x="75042" y="76540"/>
                      <a:pt x="72761" y="56997"/>
                      <a:pt x="81084" y="49845"/>
                    </a:cubicBezTo>
                    <a:cubicBezTo>
                      <a:pt x="89407" y="42694"/>
                      <a:pt x="105374" y="44235"/>
                      <a:pt x="118814" y="42077"/>
                    </a:cubicBezTo>
                    <a:cubicBezTo>
                      <a:pt x="132254" y="39919"/>
                      <a:pt x="152784" y="40412"/>
                      <a:pt x="161723" y="36898"/>
                    </a:cubicBezTo>
                    <a:cubicBezTo>
                      <a:pt x="170662" y="33384"/>
                      <a:pt x="171710" y="26727"/>
                      <a:pt x="172450" y="20993"/>
                    </a:cubicBezTo>
                    <a:cubicBezTo>
                      <a:pt x="173190" y="15260"/>
                      <a:pt x="173744" y="5950"/>
                      <a:pt x="166161" y="2497"/>
                    </a:cubicBezTo>
                    <a:cubicBezTo>
                      <a:pt x="158578" y="-955"/>
                      <a:pt x="145570" y="340"/>
                      <a:pt x="126952" y="278"/>
                    </a:cubicBezTo>
                    <a:cubicBezTo>
                      <a:pt x="108334" y="217"/>
                      <a:pt x="73871" y="217"/>
                      <a:pt x="54451" y="2128"/>
                    </a:cubicBezTo>
                    <a:cubicBezTo>
                      <a:pt x="35031" y="4039"/>
                      <a:pt x="19248" y="3237"/>
                      <a:pt x="10432" y="11745"/>
                    </a:cubicBezTo>
                    <a:cubicBezTo>
                      <a:pt x="1616" y="20253"/>
                      <a:pt x="2541" y="38625"/>
                      <a:pt x="1555" y="53174"/>
                    </a:cubicBezTo>
                    <a:cubicBezTo>
                      <a:pt x="569" y="67724"/>
                      <a:pt x="-2576" y="91151"/>
                      <a:pt x="4514" y="99042"/>
                    </a:cubicBezTo>
                    <a:close/>
                  </a:path>
                </a:pathLst>
              </a:custGeom>
              <a:solidFill>
                <a:srgbClr val="FFFFFF">
                  <a:alpha val="35000"/>
                </a:srgbClr>
              </a:solidFill>
              <a:ln>
                <a:noFill/>
              </a:ln>
            </p:spPr>
          </p:sp>
          <p:grpSp>
            <p:nvGrpSpPr>
              <p:cNvPr id="303" name="Google Shape;303;p17"/>
              <p:cNvGrpSpPr/>
              <p:nvPr/>
            </p:nvGrpSpPr>
            <p:grpSpPr>
              <a:xfrm>
                <a:off x="0" y="4345301"/>
                <a:ext cx="9143801" cy="797600"/>
                <a:chOff x="0" y="4345301"/>
                <a:chExt cx="9143801" cy="797600"/>
              </a:xfrm>
            </p:grpSpPr>
            <p:sp>
              <p:nvSpPr>
                <p:cNvPr id="304" name="Google Shape;304;p17"/>
                <p:cNvSpPr/>
                <p:nvPr/>
              </p:nvSpPr>
              <p:spPr>
                <a:xfrm>
                  <a:off x="0" y="4345301"/>
                  <a:ext cx="9140428" cy="797600"/>
                </a:xfrm>
                <a:custGeom>
                  <a:avLst/>
                  <a:gdLst/>
                  <a:ahLst/>
                  <a:cxnLst/>
                  <a:rect l="l" t="t" r="r" b="b"/>
                  <a:pathLst>
                    <a:path w="4286250" h="325551" extrusionOk="0">
                      <a:moveTo>
                        <a:pt x="4232910" y="4559"/>
                      </a:moveTo>
                      <a:cubicBezTo>
                        <a:pt x="4169093" y="4559"/>
                        <a:pt x="4080510" y="-6871"/>
                        <a:pt x="4020503" y="6464"/>
                      </a:cubicBezTo>
                      <a:cubicBezTo>
                        <a:pt x="3989070" y="13132"/>
                        <a:pt x="3957638" y="29324"/>
                        <a:pt x="3925253" y="36944"/>
                      </a:cubicBezTo>
                      <a:cubicBezTo>
                        <a:pt x="3812858" y="66472"/>
                        <a:pt x="3703320" y="81712"/>
                        <a:pt x="3580448" y="86474"/>
                      </a:cubicBezTo>
                      <a:cubicBezTo>
                        <a:pt x="3421380" y="94094"/>
                        <a:pt x="3257550" y="96952"/>
                        <a:pt x="3098483" y="109334"/>
                      </a:cubicBezTo>
                      <a:cubicBezTo>
                        <a:pt x="2962275" y="119812"/>
                        <a:pt x="2832735" y="111239"/>
                        <a:pt x="2694623" y="111239"/>
                      </a:cubicBezTo>
                      <a:cubicBezTo>
                        <a:pt x="2545080" y="111239"/>
                        <a:pt x="2399348" y="80759"/>
                        <a:pt x="2247900" y="89332"/>
                      </a:cubicBezTo>
                      <a:cubicBezTo>
                        <a:pt x="2212658" y="91237"/>
                        <a:pt x="2178368" y="94094"/>
                        <a:pt x="2143125" y="95999"/>
                      </a:cubicBezTo>
                      <a:cubicBezTo>
                        <a:pt x="2108835" y="94094"/>
                        <a:pt x="2074545" y="91237"/>
                        <a:pt x="2038350" y="89332"/>
                      </a:cubicBezTo>
                      <a:cubicBezTo>
                        <a:pt x="1886903" y="80759"/>
                        <a:pt x="1741170" y="112192"/>
                        <a:pt x="1591628" y="111239"/>
                      </a:cubicBezTo>
                      <a:cubicBezTo>
                        <a:pt x="1453515" y="111239"/>
                        <a:pt x="1323975" y="120764"/>
                        <a:pt x="1187767" y="109334"/>
                      </a:cubicBezTo>
                      <a:cubicBezTo>
                        <a:pt x="1028700" y="96952"/>
                        <a:pt x="864870" y="94094"/>
                        <a:pt x="705803" y="86474"/>
                      </a:cubicBezTo>
                      <a:cubicBezTo>
                        <a:pt x="583883" y="80759"/>
                        <a:pt x="473393" y="65519"/>
                        <a:pt x="361950" y="36944"/>
                      </a:cubicBezTo>
                      <a:cubicBezTo>
                        <a:pt x="329565" y="28372"/>
                        <a:pt x="298133" y="13132"/>
                        <a:pt x="266700" y="6464"/>
                      </a:cubicBezTo>
                      <a:cubicBezTo>
                        <a:pt x="205740" y="-6871"/>
                        <a:pt x="118110" y="4559"/>
                        <a:pt x="54292" y="4559"/>
                      </a:cubicBezTo>
                      <a:lnTo>
                        <a:pt x="0" y="4559"/>
                      </a:lnTo>
                      <a:lnTo>
                        <a:pt x="0" y="325552"/>
                      </a:lnTo>
                      <a:lnTo>
                        <a:pt x="2143125" y="325552"/>
                      </a:lnTo>
                      <a:lnTo>
                        <a:pt x="4286250" y="325552"/>
                      </a:lnTo>
                      <a:lnTo>
                        <a:pt x="4286250" y="4559"/>
                      </a:lnTo>
                      <a:lnTo>
                        <a:pt x="4232910" y="4559"/>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5" name="Google Shape;305;p17"/>
                <p:cNvSpPr/>
                <p:nvPr/>
              </p:nvSpPr>
              <p:spPr>
                <a:xfrm>
                  <a:off x="2031" y="4600597"/>
                  <a:ext cx="2360262" cy="230715"/>
                </a:xfrm>
                <a:custGeom>
                  <a:avLst/>
                  <a:gdLst/>
                  <a:ahLst/>
                  <a:cxnLst/>
                  <a:rect l="l" t="t" r="r" b="b"/>
                  <a:pathLst>
                    <a:path w="1106805" h="83820" extrusionOk="0">
                      <a:moveTo>
                        <a:pt x="265748" y="35242"/>
                      </a:moveTo>
                      <a:lnTo>
                        <a:pt x="466725" y="60008"/>
                      </a:lnTo>
                      <a:lnTo>
                        <a:pt x="0" y="83820"/>
                      </a:lnTo>
                      <a:lnTo>
                        <a:pt x="0" y="0"/>
                      </a:lnTo>
                      <a:lnTo>
                        <a:pt x="1106805"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 name="Google Shape;306;p17"/>
                <p:cNvSpPr/>
                <p:nvPr/>
              </p:nvSpPr>
              <p:spPr>
                <a:xfrm>
                  <a:off x="6785572" y="4600597"/>
                  <a:ext cx="2358229" cy="230715"/>
                </a:xfrm>
                <a:custGeom>
                  <a:avLst/>
                  <a:gdLst/>
                  <a:ahLst/>
                  <a:cxnLst/>
                  <a:rect l="l" t="t" r="r" b="b"/>
                  <a:pathLst>
                    <a:path w="1105852" h="83820" extrusionOk="0">
                      <a:moveTo>
                        <a:pt x="840105" y="35242"/>
                      </a:moveTo>
                      <a:lnTo>
                        <a:pt x="640080" y="60008"/>
                      </a:lnTo>
                      <a:lnTo>
                        <a:pt x="1105852" y="83820"/>
                      </a:lnTo>
                      <a:lnTo>
                        <a:pt x="1105852" y="0"/>
                      </a:lnTo>
                      <a:lnTo>
                        <a:pt x="0"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07" name="Google Shape;307;p17"/>
              <p:cNvSpPr/>
              <p:nvPr/>
            </p:nvSpPr>
            <p:spPr>
              <a:xfrm rot="548863" flipH="1">
                <a:off x="8478127" y="3356240"/>
                <a:ext cx="1764922" cy="1465576"/>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8" name="Google Shape;308;p17"/>
              <p:cNvSpPr/>
              <p:nvPr/>
            </p:nvSpPr>
            <p:spPr>
              <a:xfrm flipH="1">
                <a:off x="7426803" y="4831293"/>
                <a:ext cx="1195603" cy="506787"/>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9" name="Google Shape;309;p17"/>
              <p:cNvSpPr/>
              <p:nvPr/>
            </p:nvSpPr>
            <p:spPr>
              <a:xfrm rot="-546335">
                <a:off x="-1006418" y="3305892"/>
                <a:ext cx="1743222" cy="1447556"/>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0" name="Google Shape;310;p17"/>
              <p:cNvSpPr/>
              <p:nvPr/>
            </p:nvSpPr>
            <p:spPr>
              <a:xfrm>
                <a:off x="542440" y="4809674"/>
                <a:ext cx="1180879" cy="500546"/>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 name="Google Shape;311;p17"/>
              <p:cNvSpPr/>
              <p:nvPr/>
            </p:nvSpPr>
            <p:spPr>
              <a:xfrm rot="1806725">
                <a:off x="-323393" y="3828247"/>
                <a:ext cx="1140555" cy="1639806"/>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2" name="Google Shape;312;p17"/>
              <p:cNvSpPr/>
              <p:nvPr/>
            </p:nvSpPr>
            <p:spPr>
              <a:xfrm rot="-1807852" flipH="1">
                <a:off x="8205688" y="3786094"/>
                <a:ext cx="1155059" cy="1660659"/>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pic>
        <p:nvPicPr>
          <p:cNvPr id="2" name="Picture 1">
            <a:extLst>
              <a:ext uri="{FF2B5EF4-FFF2-40B4-BE49-F238E27FC236}">
                <a16:creationId xmlns:a16="http://schemas.microsoft.com/office/drawing/2014/main" id="{8DD7400E-704E-C65C-3E14-5BDD09EAFD60}"/>
              </a:ext>
            </a:extLst>
          </p:cNvPr>
          <p:cNvPicPr>
            <a:picLocks noChangeAspect="1"/>
          </p:cNvPicPr>
          <p:nvPr userDrawn="1"/>
        </p:nvPicPr>
        <p:blipFill>
          <a:blip r:embed="rId2">
            <a:alphaModFix amt="42000"/>
          </a:blip>
          <a:stretch>
            <a:fillRect/>
          </a:stretch>
        </p:blipFill>
        <p:spPr>
          <a:xfrm>
            <a:off x="8207348" y="-90676"/>
            <a:ext cx="936652" cy="93665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TITLE_ONLY_2_2_1_1">
    <p:spTree>
      <p:nvGrpSpPr>
        <p:cNvPr id="1" name="Shape 313"/>
        <p:cNvGrpSpPr/>
        <p:nvPr/>
      </p:nvGrpSpPr>
      <p:grpSpPr>
        <a:xfrm>
          <a:off x="0" y="0"/>
          <a:ext cx="0" cy="0"/>
          <a:chOff x="0" y="0"/>
          <a:chExt cx="0" cy="0"/>
        </a:xfrm>
      </p:grpSpPr>
      <p:grpSp>
        <p:nvGrpSpPr>
          <p:cNvPr id="314" name="Google Shape;314;p18"/>
          <p:cNvGrpSpPr/>
          <p:nvPr/>
        </p:nvGrpSpPr>
        <p:grpSpPr>
          <a:xfrm>
            <a:off x="-572100" y="-600029"/>
            <a:ext cx="10698143" cy="6165948"/>
            <a:chOff x="-572100" y="-600029"/>
            <a:chExt cx="10698143" cy="6165948"/>
          </a:xfrm>
        </p:grpSpPr>
        <p:sp>
          <p:nvSpPr>
            <p:cNvPr id="315" name="Google Shape;315;p18"/>
            <p:cNvSpPr/>
            <p:nvPr/>
          </p:nvSpPr>
          <p:spPr>
            <a:xfrm flipH="1">
              <a:off x="-106712" y="3310675"/>
              <a:ext cx="1678737" cy="1492349"/>
            </a:xfrm>
            <a:custGeom>
              <a:avLst/>
              <a:gdLst/>
              <a:ahLst/>
              <a:cxnLst/>
              <a:rect l="l" t="t" r="r" b="b"/>
              <a:pathLst>
                <a:path w="96799" h="39441" extrusionOk="0">
                  <a:moveTo>
                    <a:pt x="1514" y="35014"/>
                  </a:moveTo>
                  <a:cubicBezTo>
                    <a:pt x="3844" y="33478"/>
                    <a:pt x="12988" y="30528"/>
                    <a:pt x="17768" y="28802"/>
                  </a:cubicBezTo>
                  <a:cubicBezTo>
                    <a:pt x="22548" y="27077"/>
                    <a:pt x="26517" y="26266"/>
                    <a:pt x="30192" y="24661"/>
                  </a:cubicBezTo>
                  <a:cubicBezTo>
                    <a:pt x="33868" y="23056"/>
                    <a:pt x="37250" y="19709"/>
                    <a:pt x="39821" y="19174"/>
                  </a:cubicBezTo>
                  <a:cubicBezTo>
                    <a:pt x="42392" y="18639"/>
                    <a:pt x="42323" y="20864"/>
                    <a:pt x="45619" y="21451"/>
                  </a:cubicBezTo>
                  <a:cubicBezTo>
                    <a:pt x="48915" y="22038"/>
                    <a:pt x="54954" y="23833"/>
                    <a:pt x="59596" y="22694"/>
                  </a:cubicBezTo>
                  <a:cubicBezTo>
                    <a:pt x="64238" y="21555"/>
                    <a:pt x="68914" y="17741"/>
                    <a:pt x="73469" y="14618"/>
                  </a:cubicBezTo>
                  <a:cubicBezTo>
                    <a:pt x="78024" y="11495"/>
                    <a:pt x="83546" y="6145"/>
                    <a:pt x="86928" y="3954"/>
                  </a:cubicBezTo>
                  <a:cubicBezTo>
                    <a:pt x="90310" y="1763"/>
                    <a:pt x="92294" y="2108"/>
                    <a:pt x="93761" y="1470"/>
                  </a:cubicBezTo>
                  <a:cubicBezTo>
                    <a:pt x="95228" y="832"/>
                    <a:pt x="95348" y="-324"/>
                    <a:pt x="95728" y="124"/>
                  </a:cubicBezTo>
                  <a:cubicBezTo>
                    <a:pt x="96108" y="573"/>
                    <a:pt x="95866" y="-1326"/>
                    <a:pt x="96039" y="4161"/>
                  </a:cubicBezTo>
                  <a:cubicBezTo>
                    <a:pt x="96212" y="9648"/>
                    <a:pt x="96902" y="27422"/>
                    <a:pt x="96764" y="33047"/>
                  </a:cubicBezTo>
                  <a:cubicBezTo>
                    <a:pt x="96626" y="38672"/>
                    <a:pt x="96643" y="36930"/>
                    <a:pt x="95211" y="37913"/>
                  </a:cubicBezTo>
                  <a:cubicBezTo>
                    <a:pt x="93779" y="38897"/>
                    <a:pt x="99301" y="38706"/>
                    <a:pt x="88171" y="38948"/>
                  </a:cubicBezTo>
                  <a:cubicBezTo>
                    <a:pt x="77041" y="39190"/>
                    <a:pt x="42495" y="39518"/>
                    <a:pt x="28432" y="39363"/>
                  </a:cubicBezTo>
                  <a:cubicBezTo>
                    <a:pt x="14369" y="39208"/>
                    <a:pt x="8277" y="38742"/>
                    <a:pt x="3791" y="38017"/>
                  </a:cubicBezTo>
                  <a:cubicBezTo>
                    <a:pt x="-695" y="37292"/>
                    <a:pt x="-815" y="36550"/>
                    <a:pt x="1514" y="35014"/>
                  </a:cubicBezTo>
                  <a:close/>
                </a:path>
              </a:pathLst>
            </a:custGeom>
            <a:solidFill>
              <a:schemeClr val="dk1"/>
            </a:solidFill>
            <a:ln>
              <a:noFill/>
            </a:ln>
          </p:spPr>
        </p:sp>
        <p:grpSp>
          <p:nvGrpSpPr>
            <p:cNvPr id="316" name="Google Shape;316;p18"/>
            <p:cNvGrpSpPr/>
            <p:nvPr/>
          </p:nvGrpSpPr>
          <p:grpSpPr>
            <a:xfrm>
              <a:off x="0" y="4361896"/>
              <a:ext cx="9143801" cy="1157774"/>
              <a:chOff x="0" y="4122821"/>
              <a:chExt cx="9143801" cy="1157774"/>
            </a:xfrm>
          </p:grpSpPr>
          <p:sp>
            <p:nvSpPr>
              <p:cNvPr id="317" name="Google Shape;317;p18"/>
              <p:cNvSpPr/>
              <p:nvPr/>
            </p:nvSpPr>
            <p:spPr>
              <a:xfrm>
                <a:off x="0" y="4122821"/>
                <a:ext cx="9140428" cy="1078388"/>
              </a:xfrm>
              <a:custGeom>
                <a:avLst/>
                <a:gdLst/>
                <a:ahLst/>
                <a:cxnLst/>
                <a:rect l="l" t="t" r="r" b="b"/>
                <a:pathLst>
                  <a:path w="4286250" h="325551" extrusionOk="0">
                    <a:moveTo>
                      <a:pt x="4232910" y="4559"/>
                    </a:moveTo>
                    <a:cubicBezTo>
                      <a:pt x="4169093" y="4559"/>
                      <a:pt x="4080510" y="-6871"/>
                      <a:pt x="4020503" y="6464"/>
                    </a:cubicBezTo>
                    <a:cubicBezTo>
                      <a:pt x="3989070" y="13132"/>
                      <a:pt x="3957638" y="29324"/>
                      <a:pt x="3925253" y="36944"/>
                    </a:cubicBezTo>
                    <a:cubicBezTo>
                      <a:pt x="3812858" y="66472"/>
                      <a:pt x="3703320" y="81712"/>
                      <a:pt x="3580448" y="86474"/>
                    </a:cubicBezTo>
                    <a:cubicBezTo>
                      <a:pt x="3421380" y="94094"/>
                      <a:pt x="3257550" y="96952"/>
                      <a:pt x="3098483" y="109334"/>
                    </a:cubicBezTo>
                    <a:cubicBezTo>
                      <a:pt x="2962275" y="119812"/>
                      <a:pt x="2832735" y="111239"/>
                      <a:pt x="2694623" y="111239"/>
                    </a:cubicBezTo>
                    <a:cubicBezTo>
                      <a:pt x="2545080" y="111239"/>
                      <a:pt x="2399348" y="80759"/>
                      <a:pt x="2247900" y="89332"/>
                    </a:cubicBezTo>
                    <a:cubicBezTo>
                      <a:pt x="2212658" y="91237"/>
                      <a:pt x="2178368" y="94094"/>
                      <a:pt x="2143125" y="95999"/>
                    </a:cubicBezTo>
                    <a:cubicBezTo>
                      <a:pt x="2108835" y="94094"/>
                      <a:pt x="2074545" y="91237"/>
                      <a:pt x="2038350" y="89332"/>
                    </a:cubicBezTo>
                    <a:cubicBezTo>
                      <a:pt x="1886903" y="80759"/>
                      <a:pt x="1741170" y="112192"/>
                      <a:pt x="1591628" y="111239"/>
                    </a:cubicBezTo>
                    <a:cubicBezTo>
                      <a:pt x="1453515" y="111239"/>
                      <a:pt x="1323975" y="120764"/>
                      <a:pt x="1187767" y="109334"/>
                    </a:cubicBezTo>
                    <a:cubicBezTo>
                      <a:pt x="1028700" y="96952"/>
                      <a:pt x="864870" y="94094"/>
                      <a:pt x="705803" y="86474"/>
                    </a:cubicBezTo>
                    <a:cubicBezTo>
                      <a:pt x="583883" y="80759"/>
                      <a:pt x="473393" y="65519"/>
                      <a:pt x="361950" y="36944"/>
                    </a:cubicBezTo>
                    <a:cubicBezTo>
                      <a:pt x="329565" y="28372"/>
                      <a:pt x="298133" y="13132"/>
                      <a:pt x="266700" y="6464"/>
                    </a:cubicBezTo>
                    <a:cubicBezTo>
                      <a:pt x="205740" y="-6871"/>
                      <a:pt x="118110" y="4559"/>
                      <a:pt x="54292" y="4559"/>
                    </a:cubicBezTo>
                    <a:lnTo>
                      <a:pt x="0" y="4559"/>
                    </a:lnTo>
                    <a:lnTo>
                      <a:pt x="0" y="325552"/>
                    </a:lnTo>
                    <a:lnTo>
                      <a:pt x="2143125" y="325552"/>
                    </a:lnTo>
                    <a:lnTo>
                      <a:pt x="4286250" y="325552"/>
                    </a:lnTo>
                    <a:lnTo>
                      <a:pt x="4286250" y="4559"/>
                    </a:lnTo>
                    <a:lnTo>
                      <a:pt x="4232910" y="4559"/>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8" name="Google Shape;318;p18"/>
              <p:cNvSpPr/>
              <p:nvPr/>
            </p:nvSpPr>
            <p:spPr>
              <a:xfrm>
                <a:off x="2031" y="4468057"/>
                <a:ext cx="2360262" cy="312020"/>
              </a:xfrm>
              <a:custGeom>
                <a:avLst/>
                <a:gdLst/>
                <a:ahLst/>
                <a:cxnLst/>
                <a:rect l="l" t="t" r="r" b="b"/>
                <a:pathLst>
                  <a:path w="1106805" h="83820" extrusionOk="0">
                    <a:moveTo>
                      <a:pt x="265748" y="35242"/>
                    </a:moveTo>
                    <a:lnTo>
                      <a:pt x="466725" y="60008"/>
                    </a:lnTo>
                    <a:lnTo>
                      <a:pt x="0" y="83820"/>
                    </a:lnTo>
                    <a:lnTo>
                      <a:pt x="0" y="0"/>
                    </a:lnTo>
                    <a:lnTo>
                      <a:pt x="1106805" y="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9" name="Google Shape;319;p18"/>
              <p:cNvSpPr/>
              <p:nvPr/>
            </p:nvSpPr>
            <p:spPr>
              <a:xfrm>
                <a:off x="6785572" y="4468057"/>
                <a:ext cx="2358229" cy="312020"/>
              </a:xfrm>
              <a:custGeom>
                <a:avLst/>
                <a:gdLst/>
                <a:ahLst/>
                <a:cxnLst/>
                <a:rect l="l" t="t" r="r" b="b"/>
                <a:pathLst>
                  <a:path w="1105852" h="83820" extrusionOk="0">
                    <a:moveTo>
                      <a:pt x="840105" y="35242"/>
                    </a:moveTo>
                    <a:lnTo>
                      <a:pt x="640080" y="60008"/>
                    </a:lnTo>
                    <a:lnTo>
                      <a:pt x="1105852" y="83820"/>
                    </a:lnTo>
                    <a:lnTo>
                      <a:pt x="1105852" y="0"/>
                    </a:lnTo>
                    <a:lnTo>
                      <a:pt x="0" y="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0" name="Google Shape;320;p18"/>
              <p:cNvSpPr/>
              <p:nvPr/>
            </p:nvSpPr>
            <p:spPr>
              <a:xfrm flipH="1">
                <a:off x="7166828" y="4780049"/>
                <a:ext cx="1180879" cy="500546"/>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1" name="Google Shape;321;p18"/>
              <p:cNvSpPr/>
              <p:nvPr/>
            </p:nvSpPr>
            <p:spPr>
              <a:xfrm>
                <a:off x="413242" y="4694405"/>
                <a:ext cx="1195603" cy="506787"/>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322" name="Google Shape;322;p18"/>
            <p:cNvGrpSpPr/>
            <p:nvPr/>
          </p:nvGrpSpPr>
          <p:grpSpPr>
            <a:xfrm>
              <a:off x="-572100" y="-600029"/>
              <a:ext cx="10698143" cy="6165948"/>
              <a:chOff x="-572100" y="-600029"/>
              <a:chExt cx="10698143" cy="6165948"/>
            </a:xfrm>
          </p:grpSpPr>
          <p:sp>
            <p:nvSpPr>
              <p:cNvPr id="323" name="Google Shape;323;p18"/>
              <p:cNvSpPr/>
              <p:nvPr/>
            </p:nvSpPr>
            <p:spPr>
              <a:xfrm>
                <a:off x="-568439" y="-600029"/>
                <a:ext cx="3379775" cy="2163850"/>
              </a:xfrm>
              <a:custGeom>
                <a:avLst/>
                <a:gdLst/>
                <a:ahLst/>
                <a:cxnLst/>
                <a:rect l="l" t="t" r="r" b="b"/>
                <a:pathLst>
                  <a:path w="135191" h="86554" extrusionOk="0">
                    <a:moveTo>
                      <a:pt x="7755" y="84362"/>
                    </a:moveTo>
                    <a:cubicBezTo>
                      <a:pt x="13106" y="88072"/>
                      <a:pt x="26091" y="86787"/>
                      <a:pt x="32584" y="82649"/>
                    </a:cubicBezTo>
                    <a:cubicBezTo>
                      <a:pt x="39077" y="78511"/>
                      <a:pt x="41431" y="66524"/>
                      <a:pt x="46711" y="59532"/>
                    </a:cubicBezTo>
                    <a:cubicBezTo>
                      <a:pt x="51991" y="52540"/>
                      <a:pt x="54203" y="43979"/>
                      <a:pt x="64263" y="40697"/>
                    </a:cubicBezTo>
                    <a:cubicBezTo>
                      <a:pt x="74323" y="37415"/>
                      <a:pt x="96084" y="41410"/>
                      <a:pt x="107072" y="39840"/>
                    </a:cubicBezTo>
                    <a:cubicBezTo>
                      <a:pt x="118060" y="38270"/>
                      <a:pt x="125694" y="35703"/>
                      <a:pt x="130189" y="31279"/>
                    </a:cubicBezTo>
                    <a:cubicBezTo>
                      <a:pt x="134684" y="26856"/>
                      <a:pt x="136610" y="17865"/>
                      <a:pt x="134041" y="13299"/>
                    </a:cubicBezTo>
                    <a:cubicBezTo>
                      <a:pt x="131472" y="8733"/>
                      <a:pt x="125051" y="6093"/>
                      <a:pt x="114777" y="3881"/>
                    </a:cubicBezTo>
                    <a:cubicBezTo>
                      <a:pt x="104503" y="1669"/>
                      <a:pt x="87879" y="-257"/>
                      <a:pt x="72396" y="28"/>
                    </a:cubicBezTo>
                    <a:cubicBezTo>
                      <a:pt x="56914" y="313"/>
                      <a:pt x="33440" y="1312"/>
                      <a:pt x="21882" y="5593"/>
                    </a:cubicBezTo>
                    <a:cubicBezTo>
                      <a:pt x="10324" y="9874"/>
                      <a:pt x="6614" y="16580"/>
                      <a:pt x="3046" y="25713"/>
                    </a:cubicBezTo>
                    <a:cubicBezTo>
                      <a:pt x="-521" y="34846"/>
                      <a:pt x="-308" y="50614"/>
                      <a:pt x="477" y="60389"/>
                    </a:cubicBezTo>
                    <a:cubicBezTo>
                      <a:pt x="1262" y="70164"/>
                      <a:pt x="2404" y="80652"/>
                      <a:pt x="7755" y="84362"/>
                    </a:cubicBezTo>
                    <a:close/>
                  </a:path>
                </a:pathLst>
              </a:custGeom>
              <a:solidFill>
                <a:srgbClr val="FFFFFF">
                  <a:alpha val="35000"/>
                </a:srgbClr>
              </a:solidFill>
              <a:ln>
                <a:noFill/>
              </a:ln>
            </p:spPr>
          </p:sp>
          <p:sp>
            <p:nvSpPr>
              <p:cNvPr id="324" name="Google Shape;324;p18"/>
              <p:cNvSpPr/>
              <p:nvPr/>
            </p:nvSpPr>
            <p:spPr>
              <a:xfrm rot="990016">
                <a:off x="8718184" y="1761599"/>
                <a:ext cx="977318" cy="3173481"/>
              </a:xfrm>
              <a:custGeom>
                <a:avLst/>
                <a:gdLst/>
                <a:ahLst/>
                <a:cxnLst/>
                <a:rect l="l" t="t" r="r" b="b"/>
                <a:pathLst>
                  <a:path w="393727" h="1278484" extrusionOk="0">
                    <a:moveTo>
                      <a:pt x="311068" y="92259"/>
                    </a:moveTo>
                    <a:cubicBezTo>
                      <a:pt x="307070" y="133104"/>
                      <a:pt x="303356" y="174235"/>
                      <a:pt x="299358" y="215080"/>
                    </a:cubicBezTo>
                    <a:cubicBezTo>
                      <a:pt x="280220" y="415308"/>
                      <a:pt x="261369" y="615820"/>
                      <a:pt x="242231" y="816048"/>
                    </a:cubicBezTo>
                    <a:cubicBezTo>
                      <a:pt x="177108" y="636672"/>
                      <a:pt x="137119" y="448441"/>
                      <a:pt x="124266" y="258210"/>
                    </a:cubicBezTo>
                    <a:cubicBezTo>
                      <a:pt x="124266" y="257353"/>
                      <a:pt x="124266" y="256496"/>
                      <a:pt x="123980" y="255640"/>
                    </a:cubicBezTo>
                    <a:cubicBezTo>
                      <a:pt x="120553" y="205940"/>
                      <a:pt x="118553" y="155383"/>
                      <a:pt x="102558" y="108540"/>
                    </a:cubicBezTo>
                    <a:cubicBezTo>
                      <a:pt x="92275" y="77977"/>
                      <a:pt x="74566" y="48557"/>
                      <a:pt x="50573" y="27135"/>
                    </a:cubicBezTo>
                    <a:cubicBezTo>
                      <a:pt x="37148" y="15138"/>
                      <a:pt x="21724" y="5713"/>
                      <a:pt x="4301" y="0"/>
                    </a:cubicBezTo>
                    <a:cubicBezTo>
                      <a:pt x="3729" y="9140"/>
                      <a:pt x="3158" y="17995"/>
                      <a:pt x="2587" y="27135"/>
                    </a:cubicBezTo>
                    <a:cubicBezTo>
                      <a:pt x="-2840" y="123964"/>
                      <a:pt x="302" y="221364"/>
                      <a:pt x="11727" y="317907"/>
                    </a:cubicBezTo>
                    <a:cubicBezTo>
                      <a:pt x="26866" y="445584"/>
                      <a:pt x="56286" y="571548"/>
                      <a:pt x="100273" y="692370"/>
                    </a:cubicBezTo>
                    <a:cubicBezTo>
                      <a:pt x="133406" y="784057"/>
                      <a:pt x="174537" y="873174"/>
                      <a:pt x="202243" y="966575"/>
                    </a:cubicBezTo>
                    <a:cubicBezTo>
                      <a:pt x="218810" y="1022273"/>
                      <a:pt x="230235" y="1079971"/>
                      <a:pt x="232234" y="1137954"/>
                    </a:cubicBezTo>
                    <a:cubicBezTo>
                      <a:pt x="233091" y="1167945"/>
                      <a:pt x="227379" y="1196794"/>
                      <a:pt x="226807" y="1226500"/>
                    </a:cubicBezTo>
                    <a:cubicBezTo>
                      <a:pt x="225950" y="1263632"/>
                      <a:pt x="224237" y="1261346"/>
                      <a:pt x="261369" y="1278484"/>
                    </a:cubicBezTo>
                    <a:cubicBezTo>
                      <a:pt x="274793" y="1170802"/>
                      <a:pt x="288218" y="1062833"/>
                      <a:pt x="301643" y="955150"/>
                    </a:cubicBezTo>
                    <a:cubicBezTo>
                      <a:pt x="314782" y="848610"/>
                      <a:pt x="328206" y="741784"/>
                      <a:pt x="341345" y="635243"/>
                    </a:cubicBezTo>
                    <a:cubicBezTo>
                      <a:pt x="357341" y="505281"/>
                      <a:pt x="373622" y="375319"/>
                      <a:pt x="389617" y="245643"/>
                    </a:cubicBezTo>
                    <a:cubicBezTo>
                      <a:pt x="389617" y="245357"/>
                      <a:pt x="389617" y="245071"/>
                      <a:pt x="389617" y="244786"/>
                    </a:cubicBezTo>
                    <a:cubicBezTo>
                      <a:pt x="393616" y="211367"/>
                      <a:pt x="397615" y="176806"/>
                      <a:pt x="386475" y="145100"/>
                    </a:cubicBezTo>
                    <a:cubicBezTo>
                      <a:pt x="375621" y="113681"/>
                      <a:pt x="344202" y="86546"/>
                      <a:pt x="311068" y="92259"/>
                    </a:cubicBezTo>
                    <a:close/>
                    <a:moveTo>
                      <a:pt x="71138" y="514992"/>
                    </a:moveTo>
                    <a:cubicBezTo>
                      <a:pt x="70567" y="511279"/>
                      <a:pt x="70567" y="506995"/>
                      <a:pt x="73423" y="504710"/>
                    </a:cubicBezTo>
                    <a:cubicBezTo>
                      <a:pt x="91989" y="490143"/>
                      <a:pt x="102272" y="585258"/>
                      <a:pt x="108556" y="591827"/>
                    </a:cubicBezTo>
                    <a:cubicBezTo>
                      <a:pt x="88848" y="570691"/>
                      <a:pt x="75423" y="543556"/>
                      <a:pt x="71138" y="514992"/>
                    </a:cubicBezTo>
                    <a:close/>
                    <a:moveTo>
                      <a:pt x="135977" y="674946"/>
                    </a:moveTo>
                    <a:cubicBezTo>
                      <a:pt x="123980" y="659236"/>
                      <a:pt x="115697" y="640956"/>
                      <a:pt x="111984" y="621533"/>
                    </a:cubicBezTo>
                    <a:cubicBezTo>
                      <a:pt x="121981" y="625817"/>
                      <a:pt x="131407" y="628103"/>
                      <a:pt x="136548" y="638385"/>
                    </a:cubicBezTo>
                    <a:cubicBezTo>
                      <a:pt x="139404" y="644098"/>
                      <a:pt x="140547" y="650667"/>
                      <a:pt x="140547" y="657237"/>
                    </a:cubicBezTo>
                    <a:cubicBezTo>
                      <a:pt x="140261" y="659522"/>
                      <a:pt x="135977" y="674660"/>
                      <a:pt x="135977" y="67494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5" name="Google Shape;325;p18"/>
              <p:cNvSpPr/>
              <p:nvPr/>
            </p:nvSpPr>
            <p:spPr>
              <a:xfrm rot="-431818">
                <a:off x="8234488" y="3334386"/>
                <a:ext cx="1371842" cy="1432152"/>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6" name="Google Shape;326;p18"/>
              <p:cNvSpPr/>
              <p:nvPr/>
            </p:nvSpPr>
            <p:spPr>
              <a:xfrm flipH="1">
                <a:off x="-399366" y="3667524"/>
                <a:ext cx="628216" cy="1246555"/>
              </a:xfrm>
              <a:custGeom>
                <a:avLst/>
                <a:gdLst/>
                <a:ahLst/>
                <a:cxnLst/>
                <a:rect l="l" t="t" r="r" b="b"/>
                <a:pathLst>
                  <a:path w="187948" h="498622" extrusionOk="0">
                    <a:moveTo>
                      <a:pt x="106770" y="157668"/>
                    </a:moveTo>
                    <a:cubicBezTo>
                      <a:pt x="93916" y="129391"/>
                      <a:pt x="79635" y="101970"/>
                      <a:pt x="63925" y="75121"/>
                    </a:cubicBezTo>
                    <a:cubicBezTo>
                      <a:pt x="58212" y="65124"/>
                      <a:pt x="12226" y="7712"/>
                      <a:pt x="14797" y="0"/>
                    </a:cubicBezTo>
                    <a:cubicBezTo>
                      <a:pt x="-12338" y="81405"/>
                      <a:pt x="-1770" y="174806"/>
                      <a:pt x="43360" y="247927"/>
                    </a:cubicBezTo>
                    <a:cubicBezTo>
                      <a:pt x="55642" y="268207"/>
                      <a:pt x="71352" y="289058"/>
                      <a:pt x="69352" y="312766"/>
                    </a:cubicBezTo>
                    <a:cubicBezTo>
                      <a:pt x="67352" y="337616"/>
                      <a:pt x="45930" y="361323"/>
                      <a:pt x="54214" y="385030"/>
                    </a:cubicBezTo>
                    <a:cubicBezTo>
                      <a:pt x="68495" y="425019"/>
                      <a:pt x="131048" y="409595"/>
                      <a:pt x="147615" y="450154"/>
                    </a:cubicBezTo>
                    <a:cubicBezTo>
                      <a:pt x="152471" y="461865"/>
                      <a:pt x="141045" y="494998"/>
                      <a:pt x="154185" y="498426"/>
                    </a:cubicBezTo>
                    <a:cubicBezTo>
                      <a:pt x="165610" y="501282"/>
                      <a:pt x="181605" y="472148"/>
                      <a:pt x="184176" y="464436"/>
                    </a:cubicBezTo>
                    <a:cubicBezTo>
                      <a:pt x="197314" y="422734"/>
                      <a:pt x="172751" y="354468"/>
                      <a:pt x="162182" y="313052"/>
                    </a:cubicBezTo>
                    <a:cubicBezTo>
                      <a:pt x="148186" y="259638"/>
                      <a:pt x="129620" y="207654"/>
                      <a:pt x="106770" y="15766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7" name="Google Shape;327;p18"/>
              <p:cNvSpPr/>
              <p:nvPr/>
            </p:nvSpPr>
            <p:spPr>
              <a:xfrm rot="3800380">
                <a:off x="-319216" y="4217630"/>
                <a:ext cx="1049977" cy="1213653"/>
              </a:xfrm>
              <a:custGeom>
                <a:avLst/>
                <a:gdLst/>
                <a:ahLst/>
                <a:cxnLst/>
                <a:rect l="l" t="t" r="r" b="b"/>
                <a:pathLst>
                  <a:path w="520580" h="601731" extrusionOk="0">
                    <a:moveTo>
                      <a:pt x="332760" y="589257"/>
                    </a:moveTo>
                    <a:cubicBezTo>
                      <a:pt x="332760" y="589257"/>
                      <a:pt x="368750" y="568406"/>
                      <a:pt x="402454" y="549840"/>
                    </a:cubicBezTo>
                    <a:lnTo>
                      <a:pt x="403311" y="550982"/>
                    </a:lnTo>
                    <a:cubicBezTo>
                      <a:pt x="403311" y="550411"/>
                      <a:pt x="403026" y="550125"/>
                      <a:pt x="403026" y="549554"/>
                    </a:cubicBezTo>
                    <a:cubicBezTo>
                      <a:pt x="430446" y="534416"/>
                      <a:pt x="456438" y="520705"/>
                      <a:pt x="459866" y="520705"/>
                    </a:cubicBezTo>
                    <a:cubicBezTo>
                      <a:pt x="467864" y="520991"/>
                      <a:pt x="510708" y="447869"/>
                      <a:pt x="519848" y="349612"/>
                    </a:cubicBezTo>
                    <a:cubicBezTo>
                      <a:pt x="528988" y="251069"/>
                      <a:pt x="449583" y="200227"/>
                      <a:pt x="449583" y="200227"/>
                    </a:cubicBezTo>
                    <a:lnTo>
                      <a:pt x="403026" y="300769"/>
                    </a:lnTo>
                    <a:cubicBezTo>
                      <a:pt x="423305" y="253069"/>
                      <a:pt x="371034" y="155097"/>
                      <a:pt x="371034" y="155097"/>
                    </a:cubicBezTo>
                    <a:lnTo>
                      <a:pt x="299056" y="99114"/>
                    </a:lnTo>
                    <a:lnTo>
                      <a:pt x="245072" y="164238"/>
                    </a:lnTo>
                    <a:lnTo>
                      <a:pt x="228505" y="120536"/>
                    </a:lnTo>
                    <a:lnTo>
                      <a:pt x="224506" y="63981"/>
                    </a:lnTo>
                    <a:cubicBezTo>
                      <a:pt x="224506" y="63981"/>
                      <a:pt x="188516" y="41702"/>
                      <a:pt x="121679" y="34561"/>
                    </a:cubicBezTo>
                    <a:cubicBezTo>
                      <a:pt x="54556" y="27421"/>
                      <a:pt x="0" y="0"/>
                      <a:pt x="0" y="0"/>
                    </a:cubicBezTo>
                    <a:cubicBezTo>
                      <a:pt x="0" y="0"/>
                      <a:pt x="0" y="0"/>
                      <a:pt x="4570" y="86260"/>
                    </a:cubicBezTo>
                    <a:cubicBezTo>
                      <a:pt x="9140" y="172521"/>
                      <a:pt x="22279" y="223934"/>
                      <a:pt x="26564" y="230790"/>
                    </a:cubicBezTo>
                    <a:cubicBezTo>
                      <a:pt x="30848" y="237359"/>
                      <a:pt x="108254" y="266208"/>
                      <a:pt x="108254" y="266208"/>
                    </a:cubicBezTo>
                    <a:cubicBezTo>
                      <a:pt x="108254" y="266208"/>
                      <a:pt x="94544" y="269921"/>
                      <a:pt x="65981" y="270778"/>
                    </a:cubicBezTo>
                    <a:cubicBezTo>
                      <a:pt x="37418" y="271635"/>
                      <a:pt x="1142" y="278204"/>
                      <a:pt x="1142" y="278204"/>
                    </a:cubicBezTo>
                    <a:cubicBezTo>
                      <a:pt x="1142" y="278204"/>
                      <a:pt x="29134" y="386459"/>
                      <a:pt x="32562" y="395884"/>
                    </a:cubicBezTo>
                    <a:cubicBezTo>
                      <a:pt x="35990" y="405310"/>
                      <a:pt x="59697" y="431588"/>
                      <a:pt x="59697" y="431588"/>
                    </a:cubicBezTo>
                    <a:cubicBezTo>
                      <a:pt x="59697" y="431588"/>
                      <a:pt x="103113" y="436444"/>
                      <a:pt x="141101" y="445013"/>
                    </a:cubicBezTo>
                    <a:cubicBezTo>
                      <a:pt x="179090" y="453296"/>
                      <a:pt x="191659" y="489571"/>
                      <a:pt x="191659" y="489571"/>
                    </a:cubicBezTo>
                    <a:cubicBezTo>
                      <a:pt x="191659" y="489571"/>
                      <a:pt x="191659" y="489571"/>
                      <a:pt x="159667" y="493856"/>
                    </a:cubicBezTo>
                    <a:cubicBezTo>
                      <a:pt x="127677" y="498140"/>
                      <a:pt x="89974" y="511565"/>
                      <a:pt x="89974" y="511565"/>
                    </a:cubicBezTo>
                    <a:cubicBezTo>
                      <a:pt x="89974" y="511565"/>
                      <a:pt x="99971" y="537843"/>
                      <a:pt x="159382" y="580116"/>
                    </a:cubicBezTo>
                    <a:cubicBezTo>
                      <a:pt x="218794" y="622676"/>
                      <a:pt x="332760" y="589257"/>
                      <a:pt x="332760" y="589257"/>
                    </a:cubicBezTo>
                    <a:close/>
                    <a:moveTo>
                      <a:pt x="299627" y="189659"/>
                    </a:moveTo>
                    <a:cubicBezTo>
                      <a:pt x="326762" y="201084"/>
                      <a:pt x="350755" y="222792"/>
                      <a:pt x="359324" y="251069"/>
                    </a:cubicBezTo>
                    <a:cubicBezTo>
                      <a:pt x="364180" y="267351"/>
                      <a:pt x="363322" y="313908"/>
                      <a:pt x="340758" y="319907"/>
                    </a:cubicBezTo>
                    <a:cubicBezTo>
                      <a:pt x="323334" y="324477"/>
                      <a:pt x="292201" y="283917"/>
                      <a:pt x="287059" y="270207"/>
                    </a:cubicBezTo>
                    <a:cubicBezTo>
                      <a:pt x="277348" y="243929"/>
                      <a:pt x="288773" y="215365"/>
                      <a:pt x="299627" y="189659"/>
                    </a:cubicBezTo>
                    <a:close/>
                    <a:moveTo>
                      <a:pt x="110539" y="372463"/>
                    </a:moveTo>
                    <a:cubicBezTo>
                      <a:pt x="87974" y="363608"/>
                      <a:pt x="73978" y="341329"/>
                      <a:pt x="61697" y="320478"/>
                    </a:cubicBezTo>
                    <a:cubicBezTo>
                      <a:pt x="59983" y="317907"/>
                      <a:pt x="58554" y="314765"/>
                      <a:pt x="59697" y="311909"/>
                    </a:cubicBezTo>
                    <a:cubicBezTo>
                      <a:pt x="60840" y="308767"/>
                      <a:pt x="64838" y="307910"/>
                      <a:pt x="67980" y="307339"/>
                    </a:cubicBezTo>
                    <a:cubicBezTo>
                      <a:pt x="82262" y="305339"/>
                      <a:pt x="97115" y="306482"/>
                      <a:pt x="111110" y="310481"/>
                    </a:cubicBezTo>
                    <a:cubicBezTo>
                      <a:pt x="129105" y="315622"/>
                      <a:pt x="164238" y="331332"/>
                      <a:pt x="168522" y="352468"/>
                    </a:cubicBezTo>
                    <a:cubicBezTo>
                      <a:pt x="173664" y="377604"/>
                      <a:pt x="124535" y="378175"/>
                      <a:pt x="110539" y="372463"/>
                    </a:cubicBezTo>
                    <a:close/>
                    <a:moveTo>
                      <a:pt x="175377" y="168236"/>
                    </a:moveTo>
                    <a:cubicBezTo>
                      <a:pt x="171379" y="172807"/>
                      <a:pt x="165952" y="166523"/>
                      <a:pt x="161667" y="163381"/>
                    </a:cubicBezTo>
                    <a:cubicBezTo>
                      <a:pt x="138817" y="146528"/>
                      <a:pt x="119965" y="124535"/>
                      <a:pt x="106826" y="99399"/>
                    </a:cubicBezTo>
                    <a:cubicBezTo>
                      <a:pt x="104541" y="95115"/>
                      <a:pt x="102256" y="90545"/>
                      <a:pt x="101970" y="85689"/>
                    </a:cubicBezTo>
                    <a:cubicBezTo>
                      <a:pt x="101685" y="80833"/>
                      <a:pt x="103113" y="75406"/>
                      <a:pt x="107112" y="72550"/>
                    </a:cubicBezTo>
                    <a:cubicBezTo>
                      <a:pt x="113681" y="67694"/>
                      <a:pt x="123107" y="71979"/>
                      <a:pt x="129676" y="76549"/>
                    </a:cubicBezTo>
                    <a:cubicBezTo>
                      <a:pt x="142530" y="85689"/>
                      <a:pt x="153098" y="97686"/>
                      <a:pt x="160810" y="111110"/>
                    </a:cubicBezTo>
                    <a:cubicBezTo>
                      <a:pt x="167665" y="122821"/>
                      <a:pt x="172521" y="135675"/>
                      <a:pt x="174806" y="149099"/>
                    </a:cubicBezTo>
                    <a:cubicBezTo>
                      <a:pt x="175663" y="153098"/>
                      <a:pt x="178519" y="164523"/>
                      <a:pt x="175377" y="168236"/>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8" name="Google Shape;328;p18"/>
              <p:cNvSpPr/>
              <p:nvPr/>
            </p:nvSpPr>
            <p:spPr>
              <a:xfrm rot="-4902171" flipH="1">
                <a:off x="8157869" y="3978555"/>
                <a:ext cx="1023866" cy="1616048"/>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9" name="Google Shape;329;p18"/>
              <p:cNvSpPr/>
              <p:nvPr/>
            </p:nvSpPr>
            <p:spPr>
              <a:xfrm rot="5715173">
                <a:off x="177308" y="4401874"/>
                <a:ext cx="856330" cy="1351613"/>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0" name="Google Shape;330;p18"/>
              <p:cNvSpPr/>
              <p:nvPr/>
            </p:nvSpPr>
            <p:spPr>
              <a:xfrm flipH="1">
                <a:off x="6770452" y="122575"/>
                <a:ext cx="2683907" cy="482498"/>
              </a:xfrm>
              <a:custGeom>
                <a:avLst/>
                <a:gdLst/>
                <a:ahLst/>
                <a:cxnLst/>
                <a:rect l="l" t="t" r="r" b="b"/>
                <a:pathLst>
                  <a:path w="619125" h="121920" extrusionOk="0">
                    <a:moveTo>
                      <a:pt x="328613" y="79058"/>
                    </a:moveTo>
                    <a:cubicBezTo>
                      <a:pt x="232410" y="86678"/>
                      <a:pt x="134303" y="84773"/>
                      <a:pt x="39053" y="97155"/>
                    </a:cubicBezTo>
                    <a:cubicBezTo>
                      <a:pt x="79057" y="105728"/>
                      <a:pt x="126682" y="96203"/>
                      <a:pt x="165735" y="109538"/>
                    </a:cubicBezTo>
                    <a:cubicBezTo>
                      <a:pt x="114300" y="120015"/>
                      <a:pt x="57150" y="121920"/>
                      <a:pt x="0" y="121920"/>
                    </a:cubicBezTo>
                    <a:lnTo>
                      <a:pt x="0" y="0"/>
                    </a:lnTo>
                    <a:cubicBezTo>
                      <a:pt x="48578" y="0"/>
                      <a:pt x="96203" y="3810"/>
                      <a:pt x="138113" y="13335"/>
                    </a:cubicBezTo>
                    <a:cubicBezTo>
                      <a:pt x="214313" y="30480"/>
                      <a:pt x="303848" y="16192"/>
                      <a:pt x="379095" y="33338"/>
                    </a:cubicBezTo>
                    <a:cubicBezTo>
                      <a:pt x="377190" y="35242"/>
                      <a:pt x="374333" y="39053"/>
                      <a:pt x="371475" y="41910"/>
                    </a:cubicBezTo>
                    <a:cubicBezTo>
                      <a:pt x="454343" y="38100"/>
                      <a:pt x="534353" y="61913"/>
                      <a:pt x="619125" y="60008"/>
                    </a:cubicBezTo>
                    <a:cubicBezTo>
                      <a:pt x="526733" y="77153"/>
                      <a:pt x="423863" y="71438"/>
                      <a:pt x="328613" y="790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
        <p:nvSpPr>
          <p:cNvPr id="331" name="Google Shape;331;p18"/>
          <p:cNvSpPr txBox="1">
            <a:spLocks noGrp="1"/>
          </p:cNvSpPr>
          <p:nvPr>
            <p:ph type="title"/>
          </p:nvPr>
        </p:nvSpPr>
        <p:spPr>
          <a:xfrm>
            <a:off x="720000" y="474850"/>
            <a:ext cx="7704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pic>
        <p:nvPicPr>
          <p:cNvPr id="2" name="Picture 1">
            <a:extLst>
              <a:ext uri="{FF2B5EF4-FFF2-40B4-BE49-F238E27FC236}">
                <a16:creationId xmlns:a16="http://schemas.microsoft.com/office/drawing/2014/main" id="{732B647D-508F-5986-83BD-BEDD0D4A143B}"/>
              </a:ext>
            </a:extLst>
          </p:cNvPr>
          <p:cNvPicPr>
            <a:picLocks noChangeAspect="1"/>
          </p:cNvPicPr>
          <p:nvPr userDrawn="1"/>
        </p:nvPicPr>
        <p:blipFill>
          <a:blip r:embed="rId2">
            <a:alphaModFix amt="42000"/>
          </a:blip>
          <a:stretch>
            <a:fillRect/>
          </a:stretch>
        </p:blipFill>
        <p:spPr>
          <a:xfrm>
            <a:off x="8207348" y="-82992"/>
            <a:ext cx="936652" cy="93665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5">
  <p:cSld name="TITLE_ONLY_2_2_1_1_1">
    <p:spTree>
      <p:nvGrpSpPr>
        <p:cNvPr id="1" name="Shape 332"/>
        <p:cNvGrpSpPr/>
        <p:nvPr/>
      </p:nvGrpSpPr>
      <p:grpSpPr>
        <a:xfrm>
          <a:off x="0" y="0"/>
          <a:ext cx="0" cy="0"/>
          <a:chOff x="0" y="0"/>
          <a:chExt cx="0" cy="0"/>
        </a:xfrm>
      </p:grpSpPr>
      <p:grpSp>
        <p:nvGrpSpPr>
          <p:cNvPr id="333" name="Google Shape;333;p19"/>
          <p:cNvGrpSpPr/>
          <p:nvPr/>
        </p:nvGrpSpPr>
        <p:grpSpPr>
          <a:xfrm>
            <a:off x="-855986" y="-393700"/>
            <a:ext cx="10733993" cy="5824689"/>
            <a:chOff x="-855986" y="-393700"/>
            <a:chExt cx="10733993" cy="5824689"/>
          </a:xfrm>
        </p:grpSpPr>
        <p:sp>
          <p:nvSpPr>
            <p:cNvPr id="334" name="Google Shape;334;p19"/>
            <p:cNvSpPr/>
            <p:nvPr/>
          </p:nvSpPr>
          <p:spPr>
            <a:xfrm>
              <a:off x="7058300" y="2846782"/>
              <a:ext cx="2003663" cy="295526"/>
            </a:xfrm>
            <a:custGeom>
              <a:avLst/>
              <a:gdLst/>
              <a:ahLst/>
              <a:cxnLst/>
              <a:rect l="l" t="t" r="r" b="b"/>
              <a:pathLst>
                <a:path w="639127" h="85166" extrusionOk="0">
                  <a:moveTo>
                    <a:pt x="639128" y="19579"/>
                  </a:moveTo>
                  <a:cubicBezTo>
                    <a:pt x="621982" y="38629"/>
                    <a:pt x="541972" y="38629"/>
                    <a:pt x="507682" y="43392"/>
                  </a:cubicBezTo>
                  <a:cubicBezTo>
                    <a:pt x="456247" y="50059"/>
                    <a:pt x="372428" y="42439"/>
                    <a:pt x="328613" y="59584"/>
                  </a:cubicBezTo>
                  <a:cubicBezTo>
                    <a:pt x="343853" y="61489"/>
                    <a:pt x="353378" y="68157"/>
                    <a:pt x="365760" y="72919"/>
                  </a:cubicBezTo>
                  <a:cubicBezTo>
                    <a:pt x="310515" y="93874"/>
                    <a:pt x="200978" y="83397"/>
                    <a:pt x="140017"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7" y="15769"/>
                    <a:pt x="247650" y="5292"/>
                    <a:pt x="243840" y="3387"/>
                  </a:cubicBezTo>
                  <a:cubicBezTo>
                    <a:pt x="260032" y="-423"/>
                    <a:pt x="276225" y="-423"/>
                    <a:pt x="294322" y="529"/>
                  </a:cubicBezTo>
                  <a:cubicBezTo>
                    <a:pt x="341947" y="1482"/>
                    <a:pt x="391478" y="6244"/>
                    <a:pt x="437197" y="12912"/>
                  </a:cubicBezTo>
                  <a:cubicBezTo>
                    <a:pt x="422910" y="12912"/>
                    <a:pt x="409575" y="15769"/>
                    <a:pt x="395288" y="15769"/>
                  </a:cubicBezTo>
                  <a:cubicBezTo>
                    <a:pt x="461963" y="31962"/>
                    <a:pt x="565785" y="17674"/>
                    <a:pt x="639128"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5" name="Google Shape;335;p19"/>
            <p:cNvSpPr/>
            <p:nvPr/>
          </p:nvSpPr>
          <p:spPr>
            <a:xfrm>
              <a:off x="-373512" y="2303264"/>
              <a:ext cx="1653200" cy="3127725"/>
            </a:xfrm>
            <a:custGeom>
              <a:avLst/>
              <a:gdLst/>
              <a:ahLst/>
              <a:cxnLst/>
              <a:rect l="l" t="t" r="r" b="b"/>
              <a:pathLst>
                <a:path w="66128" h="125109" extrusionOk="0">
                  <a:moveTo>
                    <a:pt x="5683" y="16627"/>
                  </a:moveTo>
                  <a:cubicBezTo>
                    <a:pt x="10005" y="6755"/>
                    <a:pt x="18488" y="2034"/>
                    <a:pt x="26146" y="398"/>
                  </a:cubicBezTo>
                  <a:cubicBezTo>
                    <a:pt x="33804" y="-1238"/>
                    <a:pt x="45738" y="2415"/>
                    <a:pt x="51633" y="6809"/>
                  </a:cubicBezTo>
                  <a:cubicBezTo>
                    <a:pt x="57528" y="11203"/>
                    <a:pt x="61206" y="18317"/>
                    <a:pt x="61517" y="26763"/>
                  </a:cubicBezTo>
                  <a:cubicBezTo>
                    <a:pt x="61829" y="35209"/>
                    <a:pt x="54215" y="50357"/>
                    <a:pt x="53502" y="57483"/>
                  </a:cubicBezTo>
                  <a:cubicBezTo>
                    <a:pt x="52790" y="64609"/>
                    <a:pt x="55283" y="64874"/>
                    <a:pt x="57242" y="69519"/>
                  </a:cubicBezTo>
                  <a:cubicBezTo>
                    <a:pt x="59201" y="74164"/>
                    <a:pt x="64188" y="77753"/>
                    <a:pt x="65257" y="85354"/>
                  </a:cubicBezTo>
                  <a:cubicBezTo>
                    <a:pt x="66326" y="92955"/>
                    <a:pt x="66993" y="108685"/>
                    <a:pt x="63654" y="115125"/>
                  </a:cubicBezTo>
                  <a:cubicBezTo>
                    <a:pt x="60315" y="121565"/>
                    <a:pt x="53927" y="122836"/>
                    <a:pt x="45221" y="123992"/>
                  </a:cubicBezTo>
                  <a:cubicBezTo>
                    <a:pt x="36515" y="125148"/>
                    <a:pt x="18599" y="126438"/>
                    <a:pt x="11418" y="122061"/>
                  </a:cubicBezTo>
                  <a:cubicBezTo>
                    <a:pt x="4237" y="117684"/>
                    <a:pt x="4001" y="108134"/>
                    <a:pt x="2133" y="97729"/>
                  </a:cubicBezTo>
                  <a:cubicBezTo>
                    <a:pt x="265" y="87324"/>
                    <a:pt x="-380" y="73146"/>
                    <a:pt x="212" y="59629"/>
                  </a:cubicBezTo>
                  <a:cubicBezTo>
                    <a:pt x="804" y="46112"/>
                    <a:pt x="1361" y="26499"/>
                    <a:pt x="5683" y="16627"/>
                  </a:cubicBezTo>
                  <a:close/>
                </a:path>
              </a:pathLst>
            </a:custGeom>
            <a:solidFill>
              <a:srgbClr val="FFFFFF">
                <a:alpha val="35000"/>
              </a:srgbClr>
            </a:solidFill>
            <a:ln>
              <a:noFill/>
            </a:ln>
          </p:spPr>
        </p:sp>
        <p:sp>
          <p:nvSpPr>
            <p:cNvPr id="336" name="Google Shape;336;p19"/>
            <p:cNvSpPr/>
            <p:nvPr/>
          </p:nvSpPr>
          <p:spPr>
            <a:xfrm>
              <a:off x="6072749" y="-313713"/>
              <a:ext cx="3501450" cy="1239725"/>
            </a:xfrm>
            <a:custGeom>
              <a:avLst/>
              <a:gdLst/>
              <a:ahLst/>
              <a:cxnLst/>
              <a:rect l="l" t="t" r="r" b="b"/>
              <a:pathLst>
                <a:path w="140058" h="49589" extrusionOk="0">
                  <a:moveTo>
                    <a:pt x="2019" y="6786"/>
                  </a:moveTo>
                  <a:cubicBezTo>
                    <a:pt x="-649" y="11108"/>
                    <a:pt x="-1876" y="23542"/>
                    <a:pt x="6181" y="27597"/>
                  </a:cubicBezTo>
                  <a:cubicBezTo>
                    <a:pt x="14239" y="31653"/>
                    <a:pt x="38945" y="30585"/>
                    <a:pt x="50364" y="31119"/>
                  </a:cubicBezTo>
                  <a:cubicBezTo>
                    <a:pt x="61783" y="31653"/>
                    <a:pt x="66479" y="28078"/>
                    <a:pt x="74697" y="30799"/>
                  </a:cubicBezTo>
                  <a:cubicBezTo>
                    <a:pt x="82915" y="33520"/>
                    <a:pt x="91239" y="44619"/>
                    <a:pt x="99670" y="47447"/>
                  </a:cubicBezTo>
                  <a:cubicBezTo>
                    <a:pt x="108101" y="50275"/>
                    <a:pt x="118666" y="50222"/>
                    <a:pt x="125283" y="47767"/>
                  </a:cubicBezTo>
                  <a:cubicBezTo>
                    <a:pt x="131900" y="45313"/>
                    <a:pt x="137663" y="39497"/>
                    <a:pt x="139371" y="32720"/>
                  </a:cubicBezTo>
                  <a:cubicBezTo>
                    <a:pt x="141079" y="25943"/>
                    <a:pt x="139531" y="12389"/>
                    <a:pt x="135529" y="7106"/>
                  </a:cubicBezTo>
                  <a:cubicBezTo>
                    <a:pt x="131527" y="1823"/>
                    <a:pt x="127845" y="2197"/>
                    <a:pt x="115358" y="1023"/>
                  </a:cubicBezTo>
                  <a:cubicBezTo>
                    <a:pt x="102871" y="-151"/>
                    <a:pt x="76137" y="-45"/>
                    <a:pt x="60609" y="62"/>
                  </a:cubicBezTo>
                  <a:cubicBezTo>
                    <a:pt x="45081" y="169"/>
                    <a:pt x="31954" y="542"/>
                    <a:pt x="22189" y="1663"/>
                  </a:cubicBezTo>
                  <a:cubicBezTo>
                    <a:pt x="12424" y="2784"/>
                    <a:pt x="4687" y="2464"/>
                    <a:pt x="2019" y="6786"/>
                  </a:cubicBezTo>
                  <a:close/>
                </a:path>
              </a:pathLst>
            </a:custGeom>
            <a:solidFill>
              <a:srgbClr val="FFFFFF">
                <a:alpha val="35000"/>
              </a:srgbClr>
            </a:solidFill>
            <a:ln>
              <a:noFill/>
            </a:ln>
          </p:spPr>
        </p:sp>
        <p:grpSp>
          <p:nvGrpSpPr>
            <p:cNvPr id="337" name="Google Shape;337;p19"/>
            <p:cNvGrpSpPr/>
            <p:nvPr/>
          </p:nvGrpSpPr>
          <p:grpSpPr>
            <a:xfrm>
              <a:off x="-65675" y="3874846"/>
              <a:ext cx="9590476" cy="1537529"/>
              <a:chOff x="-65675" y="4345301"/>
              <a:chExt cx="9590476" cy="974785"/>
            </a:xfrm>
          </p:grpSpPr>
          <p:sp>
            <p:nvSpPr>
              <p:cNvPr id="338" name="Google Shape;338;p19"/>
              <p:cNvSpPr/>
              <p:nvPr/>
            </p:nvSpPr>
            <p:spPr>
              <a:xfrm>
                <a:off x="0" y="4345301"/>
                <a:ext cx="9140428" cy="797600"/>
              </a:xfrm>
              <a:custGeom>
                <a:avLst/>
                <a:gdLst/>
                <a:ahLst/>
                <a:cxnLst/>
                <a:rect l="l" t="t" r="r" b="b"/>
                <a:pathLst>
                  <a:path w="4286250" h="325551" extrusionOk="0">
                    <a:moveTo>
                      <a:pt x="4232910" y="4559"/>
                    </a:moveTo>
                    <a:cubicBezTo>
                      <a:pt x="4169093" y="4559"/>
                      <a:pt x="4080510" y="-6871"/>
                      <a:pt x="4020503" y="6464"/>
                    </a:cubicBezTo>
                    <a:cubicBezTo>
                      <a:pt x="3989070" y="13132"/>
                      <a:pt x="3957638" y="29324"/>
                      <a:pt x="3925253" y="36944"/>
                    </a:cubicBezTo>
                    <a:cubicBezTo>
                      <a:pt x="3812858" y="66472"/>
                      <a:pt x="3703320" y="81712"/>
                      <a:pt x="3580448" y="86474"/>
                    </a:cubicBezTo>
                    <a:cubicBezTo>
                      <a:pt x="3421380" y="94094"/>
                      <a:pt x="3257550" y="96952"/>
                      <a:pt x="3098483" y="109334"/>
                    </a:cubicBezTo>
                    <a:cubicBezTo>
                      <a:pt x="2962275" y="119812"/>
                      <a:pt x="2832735" y="111239"/>
                      <a:pt x="2694623" y="111239"/>
                    </a:cubicBezTo>
                    <a:cubicBezTo>
                      <a:pt x="2545080" y="111239"/>
                      <a:pt x="2399348" y="80759"/>
                      <a:pt x="2247900" y="89332"/>
                    </a:cubicBezTo>
                    <a:cubicBezTo>
                      <a:pt x="2212658" y="91237"/>
                      <a:pt x="2178368" y="94094"/>
                      <a:pt x="2143125" y="95999"/>
                    </a:cubicBezTo>
                    <a:cubicBezTo>
                      <a:pt x="2108835" y="94094"/>
                      <a:pt x="2074545" y="91237"/>
                      <a:pt x="2038350" y="89332"/>
                    </a:cubicBezTo>
                    <a:cubicBezTo>
                      <a:pt x="1886903" y="80759"/>
                      <a:pt x="1741170" y="112192"/>
                      <a:pt x="1591628" y="111239"/>
                    </a:cubicBezTo>
                    <a:cubicBezTo>
                      <a:pt x="1453515" y="111239"/>
                      <a:pt x="1323975" y="120764"/>
                      <a:pt x="1187767" y="109334"/>
                    </a:cubicBezTo>
                    <a:cubicBezTo>
                      <a:pt x="1028700" y="96952"/>
                      <a:pt x="864870" y="94094"/>
                      <a:pt x="705803" y="86474"/>
                    </a:cubicBezTo>
                    <a:cubicBezTo>
                      <a:pt x="583883" y="80759"/>
                      <a:pt x="473393" y="65519"/>
                      <a:pt x="361950" y="36944"/>
                    </a:cubicBezTo>
                    <a:cubicBezTo>
                      <a:pt x="329565" y="28372"/>
                      <a:pt x="298133" y="13132"/>
                      <a:pt x="266700" y="6464"/>
                    </a:cubicBezTo>
                    <a:cubicBezTo>
                      <a:pt x="205740" y="-6871"/>
                      <a:pt x="118110" y="4559"/>
                      <a:pt x="54292" y="4559"/>
                    </a:cubicBezTo>
                    <a:lnTo>
                      <a:pt x="0" y="4559"/>
                    </a:lnTo>
                    <a:lnTo>
                      <a:pt x="0" y="325552"/>
                    </a:lnTo>
                    <a:lnTo>
                      <a:pt x="2143125" y="325552"/>
                    </a:lnTo>
                    <a:lnTo>
                      <a:pt x="4286250" y="325552"/>
                    </a:lnTo>
                    <a:lnTo>
                      <a:pt x="4286250" y="4559"/>
                    </a:lnTo>
                    <a:lnTo>
                      <a:pt x="4232910" y="4559"/>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9" name="Google Shape;339;p19"/>
              <p:cNvSpPr/>
              <p:nvPr/>
            </p:nvSpPr>
            <p:spPr>
              <a:xfrm>
                <a:off x="7166572" y="4600597"/>
                <a:ext cx="2358229" cy="230715"/>
              </a:xfrm>
              <a:custGeom>
                <a:avLst/>
                <a:gdLst/>
                <a:ahLst/>
                <a:cxnLst/>
                <a:rect l="l" t="t" r="r" b="b"/>
                <a:pathLst>
                  <a:path w="1105852" h="83820" extrusionOk="0">
                    <a:moveTo>
                      <a:pt x="840105" y="35242"/>
                    </a:moveTo>
                    <a:lnTo>
                      <a:pt x="640080" y="60008"/>
                    </a:lnTo>
                    <a:lnTo>
                      <a:pt x="1105852" y="83820"/>
                    </a:lnTo>
                    <a:lnTo>
                      <a:pt x="1105852" y="0"/>
                    </a:lnTo>
                    <a:lnTo>
                      <a:pt x="0"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0" name="Google Shape;340;p19"/>
              <p:cNvSpPr/>
              <p:nvPr/>
            </p:nvSpPr>
            <p:spPr>
              <a:xfrm>
                <a:off x="-65675" y="4880869"/>
                <a:ext cx="3284444" cy="439217"/>
              </a:xfrm>
              <a:custGeom>
                <a:avLst/>
                <a:gdLst/>
                <a:ahLst/>
                <a:cxnLst/>
                <a:rect l="l" t="t" r="r" b="b"/>
                <a:pathLst>
                  <a:path w="1106805" h="83820" extrusionOk="0">
                    <a:moveTo>
                      <a:pt x="265748" y="35242"/>
                    </a:moveTo>
                    <a:lnTo>
                      <a:pt x="466725" y="60008"/>
                    </a:lnTo>
                    <a:lnTo>
                      <a:pt x="0" y="83820"/>
                    </a:lnTo>
                    <a:lnTo>
                      <a:pt x="0" y="0"/>
                    </a:lnTo>
                    <a:lnTo>
                      <a:pt x="1106805"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41" name="Google Shape;341;p19"/>
            <p:cNvSpPr/>
            <p:nvPr/>
          </p:nvSpPr>
          <p:spPr>
            <a:xfrm rot="-8832172">
              <a:off x="8744963" y="581579"/>
              <a:ext cx="804954" cy="1270522"/>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2" name="Google Shape;342;p19"/>
            <p:cNvSpPr/>
            <p:nvPr/>
          </p:nvSpPr>
          <p:spPr>
            <a:xfrm rot="-6702164">
              <a:off x="8289538" y="-220141"/>
              <a:ext cx="858413" cy="714795"/>
            </a:xfrm>
            <a:custGeom>
              <a:avLst/>
              <a:gdLst/>
              <a:ahLst/>
              <a:cxnLst/>
              <a:rect l="l" t="t" r="r" b="b"/>
              <a:pathLst>
                <a:path w="199018" h="165721" extrusionOk="0">
                  <a:moveTo>
                    <a:pt x="127106" y="104255"/>
                  </a:moveTo>
                  <a:cubicBezTo>
                    <a:pt x="132247" y="66552"/>
                    <a:pt x="118822" y="26849"/>
                    <a:pt x="91687" y="0"/>
                  </a:cubicBezTo>
                  <a:cubicBezTo>
                    <a:pt x="81690" y="34562"/>
                    <a:pt x="71693" y="69123"/>
                    <a:pt x="61982" y="103684"/>
                  </a:cubicBezTo>
                  <a:cubicBezTo>
                    <a:pt x="54841" y="75121"/>
                    <a:pt x="29134" y="52271"/>
                    <a:pt x="0" y="48843"/>
                  </a:cubicBezTo>
                  <a:cubicBezTo>
                    <a:pt x="5427" y="88260"/>
                    <a:pt x="29134" y="137674"/>
                    <a:pt x="65409" y="157669"/>
                  </a:cubicBezTo>
                  <a:cubicBezTo>
                    <a:pt x="94544" y="173664"/>
                    <a:pt x="145957" y="164238"/>
                    <a:pt x="169950" y="143387"/>
                  </a:cubicBezTo>
                  <a:cubicBezTo>
                    <a:pt x="193943" y="122536"/>
                    <a:pt x="204512" y="87689"/>
                    <a:pt x="196228" y="56841"/>
                  </a:cubicBezTo>
                  <a:cubicBezTo>
                    <a:pt x="167951" y="61982"/>
                    <a:pt x="142244" y="79691"/>
                    <a:pt x="127106" y="10425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 name="Google Shape;343;p19"/>
            <p:cNvSpPr/>
            <p:nvPr/>
          </p:nvSpPr>
          <p:spPr>
            <a:xfrm rot="-6086549">
              <a:off x="8497609" y="-434018"/>
              <a:ext cx="1110747" cy="1458687"/>
            </a:xfrm>
            <a:custGeom>
              <a:avLst/>
              <a:gdLst/>
              <a:ahLst/>
              <a:cxnLst/>
              <a:rect l="l" t="t" r="r" b="b"/>
              <a:pathLst>
                <a:path w="476442" h="625687" extrusionOk="0">
                  <a:moveTo>
                    <a:pt x="369606" y="372748"/>
                  </a:moveTo>
                  <a:cubicBezTo>
                    <a:pt x="399312" y="333046"/>
                    <a:pt x="373034" y="229361"/>
                    <a:pt x="373034" y="229361"/>
                  </a:cubicBezTo>
                  <a:lnTo>
                    <a:pt x="318764" y="160810"/>
                  </a:lnTo>
                  <a:lnTo>
                    <a:pt x="253640" y="209082"/>
                  </a:lnTo>
                  <a:lnTo>
                    <a:pt x="248213" y="164523"/>
                  </a:lnTo>
                  <a:lnTo>
                    <a:pt x="257354" y="110825"/>
                  </a:lnTo>
                  <a:cubicBezTo>
                    <a:pt x="257354" y="110825"/>
                    <a:pt x="228791" y="81690"/>
                    <a:pt x="167951" y="59983"/>
                  </a:cubicBezTo>
                  <a:cubicBezTo>
                    <a:pt x="106826" y="37989"/>
                    <a:pt x="62268" y="0"/>
                    <a:pt x="62268" y="0"/>
                  </a:cubicBezTo>
                  <a:cubicBezTo>
                    <a:pt x="62268" y="0"/>
                    <a:pt x="62268" y="0"/>
                    <a:pt x="46843" y="81690"/>
                  </a:cubicBezTo>
                  <a:cubicBezTo>
                    <a:pt x="31419" y="163381"/>
                    <a:pt x="31991" y="214223"/>
                    <a:pt x="34276" y="221650"/>
                  </a:cubicBezTo>
                  <a:cubicBezTo>
                    <a:pt x="36561" y="228790"/>
                    <a:pt x="102541" y="273349"/>
                    <a:pt x="102541" y="273349"/>
                  </a:cubicBezTo>
                  <a:cubicBezTo>
                    <a:pt x="102541" y="273349"/>
                    <a:pt x="89117" y="273634"/>
                    <a:pt x="62268" y="267922"/>
                  </a:cubicBezTo>
                  <a:cubicBezTo>
                    <a:pt x="35418" y="262209"/>
                    <a:pt x="0" y="259924"/>
                    <a:pt x="0" y="259924"/>
                  </a:cubicBezTo>
                  <a:cubicBezTo>
                    <a:pt x="0" y="259924"/>
                    <a:pt x="1428" y="367321"/>
                    <a:pt x="2570" y="376747"/>
                  </a:cubicBezTo>
                  <a:cubicBezTo>
                    <a:pt x="3713" y="386173"/>
                    <a:pt x="19708" y="416450"/>
                    <a:pt x="19708" y="416450"/>
                  </a:cubicBezTo>
                  <a:cubicBezTo>
                    <a:pt x="19708" y="416450"/>
                    <a:pt x="59125" y="431017"/>
                    <a:pt x="92830" y="447584"/>
                  </a:cubicBezTo>
                  <a:cubicBezTo>
                    <a:pt x="126249" y="464150"/>
                    <a:pt x="129676" y="500711"/>
                    <a:pt x="129676" y="500711"/>
                  </a:cubicBezTo>
                  <a:cubicBezTo>
                    <a:pt x="129676" y="500711"/>
                    <a:pt x="129676" y="500711"/>
                    <a:pt x="98829" y="497283"/>
                  </a:cubicBezTo>
                  <a:cubicBezTo>
                    <a:pt x="67980" y="493856"/>
                    <a:pt x="29705" y="498141"/>
                    <a:pt x="29705" y="498141"/>
                  </a:cubicBezTo>
                  <a:cubicBezTo>
                    <a:pt x="29705" y="498141"/>
                    <a:pt x="33133" y="524990"/>
                    <a:pt x="78834" y="577831"/>
                  </a:cubicBezTo>
                  <a:cubicBezTo>
                    <a:pt x="124535" y="630959"/>
                    <a:pt x="238502" y="625532"/>
                    <a:pt x="238502" y="625532"/>
                  </a:cubicBezTo>
                  <a:cubicBezTo>
                    <a:pt x="238502" y="625532"/>
                    <a:pt x="276776" y="614392"/>
                    <a:pt x="312480" y="604681"/>
                  </a:cubicBezTo>
                  <a:lnTo>
                    <a:pt x="313052" y="605823"/>
                  </a:lnTo>
                  <a:cubicBezTo>
                    <a:pt x="313052" y="605252"/>
                    <a:pt x="313052" y="604966"/>
                    <a:pt x="313052" y="604395"/>
                  </a:cubicBezTo>
                  <a:cubicBezTo>
                    <a:pt x="342186" y="596397"/>
                    <a:pt x="369321" y="589542"/>
                    <a:pt x="372748" y="590399"/>
                  </a:cubicBezTo>
                  <a:cubicBezTo>
                    <a:pt x="380175" y="592399"/>
                    <a:pt x="436730" y="534130"/>
                    <a:pt x="467864" y="444442"/>
                  </a:cubicBezTo>
                  <a:cubicBezTo>
                    <a:pt x="498712" y="354754"/>
                    <a:pt x="436444" y="289058"/>
                    <a:pt x="436444" y="289058"/>
                  </a:cubicBezTo>
                  <a:lnTo>
                    <a:pt x="369606" y="372748"/>
                  </a:lnTo>
                  <a:close/>
                  <a:moveTo>
                    <a:pt x="80548" y="372748"/>
                  </a:moveTo>
                  <a:cubicBezTo>
                    <a:pt x="61697" y="359324"/>
                    <a:pt x="53699" y="335331"/>
                    <a:pt x="46843" y="313337"/>
                  </a:cubicBezTo>
                  <a:cubicBezTo>
                    <a:pt x="45987" y="310481"/>
                    <a:pt x="45130" y="307053"/>
                    <a:pt x="46843" y="304768"/>
                  </a:cubicBezTo>
                  <a:cubicBezTo>
                    <a:pt x="48843" y="302197"/>
                    <a:pt x="52556" y="302197"/>
                    <a:pt x="55412" y="302483"/>
                  </a:cubicBezTo>
                  <a:cubicBezTo>
                    <a:pt x="69408" y="303911"/>
                    <a:pt x="82833" y="308481"/>
                    <a:pt x="94829" y="315337"/>
                  </a:cubicBezTo>
                  <a:cubicBezTo>
                    <a:pt x="110539" y="324191"/>
                    <a:pt x="139673" y="347041"/>
                    <a:pt x="138817" y="367607"/>
                  </a:cubicBezTo>
                  <a:cubicBezTo>
                    <a:pt x="138245" y="391886"/>
                    <a:pt x="92259" y="381032"/>
                    <a:pt x="80548" y="372748"/>
                  </a:cubicBezTo>
                  <a:close/>
                  <a:moveTo>
                    <a:pt x="191659" y="178805"/>
                  </a:moveTo>
                  <a:cubicBezTo>
                    <a:pt x="191373" y="182804"/>
                    <a:pt x="191373" y="194229"/>
                    <a:pt x="187659" y="196800"/>
                  </a:cubicBezTo>
                  <a:cubicBezTo>
                    <a:pt x="182804" y="199942"/>
                    <a:pt x="179090" y="193086"/>
                    <a:pt x="175949" y="189088"/>
                  </a:cubicBezTo>
                  <a:cubicBezTo>
                    <a:pt x="158525" y="168237"/>
                    <a:pt x="145958" y="143387"/>
                    <a:pt x="139388" y="116823"/>
                  </a:cubicBezTo>
                  <a:cubicBezTo>
                    <a:pt x="138245" y="112253"/>
                    <a:pt x="137103" y="107397"/>
                    <a:pt x="137960" y="102827"/>
                  </a:cubicBezTo>
                  <a:cubicBezTo>
                    <a:pt x="138817" y="98257"/>
                    <a:pt x="141387" y="93687"/>
                    <a:pt x="145672" y="91687"/>
                  </a:cubicBezTo>
                  <a:cubicBezTo>
                    <a:pt x="153098" y="88831"/>
                    <a:pt x="160810" y="94544"/>
                    <a:pt x="165952" y="100542"/>
                  </a:cubicBezTo>
                  <a:cubicBezTo>
                    <a:pt x="175663" y="111967"/>
                    <a:pt x="183090" y="125678"/>
                    <a:pt x="187374" y="139959"/>
                  </a:cubicBezTo>
                  <a:cubicBezTo>
                    <a:pt x="190802" y="152527"/>
                    <a:pt x="192515" y="165666"/>
                    <a:pt x="191659" y="178805"/>
                  </a:cubicBezTo>
                  <a:close/>
                  <a:moveTo>
                    <a:pt x="307624" y="375890"/>
                  </a:moveTo>
                  <a:cubicBezTo>
                    <a:pt x="290487" y="376176"/>
                    <a:pt x="270492" y="331046"/>
                    <a:pt x="268779" y="317336"/>
                  </a:cubicBezTo>
                  <a:cubicBezTo>
                    <a:pt x="265637" y="290772"/>
                    <a:pt x="282775" y="266494"/>
                    <a:pt x="298770" y="245071"/>
                  </a:cubicBezTo>
                  <a:cubicBezTo>
                    <a:pt x="321335" y="261923"/>
                    <a:pt x="339044" y="287630"/>
                    <a:pt x="340472" y="315908"/>
                  </a:cubicBezTo>
                  <a:cubicBezTo>
                    <a:pt x="341329" y="332189"/>
                    <a:pt x="329904" y="375319"/>
                    <a:pt x="307624" y="37589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4" name="Google Shape;344;p19"/>
            <p:cNvSpPr/>
            <p:nvPr/>
          </p:nvSpPr>
          <p:spPr>
            <a:xfrm rot="-9653815" flipH="1">
              <a:off x="-689717" y="114829"/>
              <a:ext cx="1534607" cy="1274324"/>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5" name="Google Shape;345;p19"/>
            <p:cNvSpPr/>
            <p:nvPr/>
          </p:nvSpPr>
          <p:spPr>
            <a:xfrm rot="10800000">
              <a:off x="-626713" y="-334239"/>
              <a:ext cx="1959788" cy="830707"/>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46" name="Google Shape;346;p19"/>
            <p:cNvGrpSpPr/>
            <p:nvPr/>
          </p:nvGrpSpPr>
          <p:grpSpPr>
            <a:xfrm rot="10800000">
              <a:off x="-143794" y="-317524"/>
              <a:ext cx="993415" cy="1339165"/>
              <a:chOff x="6216806" y="2926718"/>
              <a:chExt cx="295413" cy="398241"/>
            </a:xfrm>
          </p:grpSpPr>
          <p:sp>
            <p:nvSpPr>
              <p:cNvPr id="347" name="Google Shape;347;p19"/>
              <p:cNvSpPr/>
              <p:nvPr/>
            </p:nvSpPr>
            <p:spPr>
              <a:xfrm>
                <a:off x="6249368" y="3135243"/>
                <a:ext cx="151455" cy="54527"/>
              </a:xfrm>
              <a:custGeom>
                <a:avLst/>
                <a:gdLst/>
                <a:ahLst/>
                <a:cxnLst/>
                <a:rect l="l" t="t" r="r" b="b"/>
                <a:pathLst>
                  <a:path w="201940" h="72703" extrusionOk="0">
                    <a:moveTo>
                      <a:pt x="0" y="6454"/>
                    </a:moveTo>
                    <a:cubicBezTo>
                      <a:pt x="85118" y="99570"/>
                      <a:pt x="193658" y="67293"/>
                      <a:pt x="193658" y="67293"/>
                    </a:cubicBezTo>
                    <a:lnTo>
                      <a:pt x="201941" y="69864"/>
                    </a:lnTo>
                    <a:lnTo>
                      <a:pt x="193658" y="67293"/>
                    </a:lnTo>
                    <a:cubicBezTo>
                      <a:pt x="89117" y="-29250"/>
                      <a:pt x="0" y="6454"/>
                      <a:pt x="0" y="645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8" name="Google Shape;348;p19"/>
              <p:cNvSpPr/>
              <p:nvPr/>
            </p:nvSpPr>
            <p:spPr>
              <a:xfrm>
                <a:off x="6216806" y="3026737"/>
                <a:ext cx="144600" cy="77144"/>
              </a:xfrm>
              <a:custGeom>
                <a:avLst/>
                <a:gdLst/>
                <a:ahLst/>
                <a:cxnLst/>
                <a:rect l="l" t="t" r="r" b="b"/>
                <a:pathLst>
                  <a:path w="192800" h="102858" extrusionOk="0">
                    <a:moveTo>
                      <a:pt x="0" y="1174"/>
                    </a:moveTo>
                    <a:cubicBezTo>
                      <a:pt x="66837" y="108285"/>
                      <a:pt x="179376" y="96289"/>
                      <a:pt x="179376" y="96289"/>
                    </a:cubicBezTo>
                    <a:lnTo>
                      <a:pt x="192801" y="102858"/>
                    </a:lnTo>
                    <a:lnTo>
                      <a:pt x="178805" y="95718"/>
                    </a:lnTo>
                    <a:cubicBezTo>
                      <a:pt x="93401" y="-17678"/>
                      <a:pt x="0" y="1174"/>
                      <a:pt x="0" y="117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9" name="Google Shape;349;p19"/>
              <p:cNvSpPr/>
              <p:nvPr/>
            </p:nvSpPr>
            <p:spPr>
              <a:xfrm>
                <a:off x="6271861" y="2926717"/>
                <a:ext cx="240358" cy="398241"/>
              </a:xfrm>
              <a:custGeom>
                <a:avLst/>
                <a:gdLst/>
                <a:ahLst/>
                <a:cxnLst/>
                <a:rect l="l" t="t" r="r" b="b"/>
                <a:pathLst>
                  <a:path w="320477" h="530988" extrusionOk="0">
                    <a:moveTo>
                      <a:pt x="300198" y="219650"/>
                    </a:moveTo>
                    <a:cubicBezTo>
                      <a:pt x="240216" y="290201"/>
                      <a:pt x="239644" y="364180"/>
                      <a:pt x="247357" y="408738"/>
                    </a:cubicBezTo>
                    <a:lnTo>
                      <a:pt x="171950" y="282489"/>
                    </a:lnTo>
                    <a:cubicBezTo>
                      <a:pt x="254212" y="155955"/>
                      <a:pt x="204226" y="65981"/>
                      <a:pt x="204226" y="65981"/>
                    </a:cubicBezTo>
                    <a:cubicBezTo>
                      <a:pt x="148242" y="131676"/>
                      <a:pt x="144244" y="200513"/>
                      <a:pt x="149956" y="245357"/>
                    </a:cubicBezTo>
                    <a:lnTo>
                      <a:pt x="97400" y="157383"/>
                    </a:lnTo>
                    <a:cubicBezTo>
                      <a:pt x="85403" y="34562"/>
                      <a:pt x="7712" y="0"/>
                      <a:pt x="7712" y="0"/>
                    </a:cubicBezTo>
                    <a:cubicBezTo>
                      <a:pt x="0" y="125964"/>
                      <a:pt x="98829" y="181376"/>
                      <a:pt x="98829" y="181376"/>
                    </a:cubicBezTo>
                    <a:cubicBezTo>
                      <a:pt x="98829" y="181376"/>
                      <a:pt x="120822" y="249642"/>
                      <a:pt x="161953" y="329047"/>
                    </a:cubicBezTo>
                    <a:lnTo>
                      <a:pt x="161953" y="329047"/>
                    </a:lnTo>
                    <a:lnTo>
                      <a:pt x="161953" y="329047"/>
                    </a:lnTo>
                    <a:cubicBezTo>
                      <a:pt x="185374" y="373891"/>
                      <a:pt x="214794" y="422448"/>
                      <a:pt x="250213" y="464436"/>
                    </a:cubicBezTo>
                    <a:lnTo>
                      <a:pt x="220222" y="459580"/>
                    </a:lnTo>
                    <a:cubicBezTo>
                      <a:pt x="92544" y="371892"/>
                      <a:pt x="0" y="422448"/>
                      <a:pt x="0" y="422448"/>
                    </a:cubicBezTo>
                    <a:cubicBezTo>
                      <a:pt x="109682" y="517849"/>
                      <a:pt x="229647" y="466436"/>
                      <a:pt x="229647" y="466436"/>
                    </a:cubicBezTo>
                    <a:lnTo>
                      <a:pt x="250784" y="465007"/>
                    </a:lnTo>
                    <a:cubicBezTo>
                      <a:pt x="271921" y="490143"/>
                      <a:pt x="295342" y="512708"/>
                      <a:pt x="320478" y="530988"/>
                    </a:cubicBezTo>
                    <a:lnTo>
                      <a:pt x="265637" y="439301"/>
                    </a:lnTo>
                    <a:cubicBezTo>
                      <a:pt x="351326" y="311338"/>
                      <a:pt x="300198" y="219650"/>
                      <a:pt x="300198" y="21965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50" name="Google Shape;350;p19"/>
            <p:cNvSpPr/>
            <p:nvPr/>
          </p:nvSpPr>
          <p:spPr>
            <a:xfrm flipH="1">
              <a:off x="-432766" y="4118776"/>
              <a:ext cx="3042393" cy="1239729"/>
            </a:xfrm>
            <a:custGeom>
              <a:avLst/>
              <a:gdLst/>
              <a:ahLst/>
              <a:cxnLst/>
              <a:rect l="l" t="t" r="r" b="b"/>
              <a:pathLst>
                <a:path w="96799" h="39441" extrusionOk="0">
                  <a:moveTo>
                    <a:pt x="1514" y="35014"/>
                  </a:moveTo>
                  <a:cubicBezTo>
                    <a:pt x="3844" y="33478"/>
                    <a:pt x="12988" y="30528"/>
                    <a:pt x="17768" y="28802"/>
                  </a:cubicBezTo>
                  <a:cubicBezTo>
                    <a:pt x="22548" y="27077"/>
                    <a:pt x="26517" y="26266"/>
                    <a:pt x="30192" y="24661"/>
                  </a:cubicBezTo>
                  <a:cubicBezTo>
                    <a:pt x="33868" y="23056"/>
                    <a:pt x="37250" y="19709"/>
                    <a:pt x="39821" y="19174"/>
                  </a:cubicBezTo>
                  <a:cubicBezTo>
                    <a:pt x="42392" y="18639"/>
                    <a:pt x="42323" y="20864"/>
                    <a:pt x="45619" y="21451"/>
                  </a:cubicBezTo>
                  <a:cubicBezTo>
                    <a:pt x="48915" y="22038"/>
                    <a:pt x="54954" y="23833"/>
                    <a:pt x="59596" y="22694"/>
                  </a:cubicBezTo>
                  <a:cubicBezTo>
                    <a:pt x="64238" y="21555"/>
                    <a:pt x="68914" y="17741"/>
                    <a:pt x="73469" y="14618"/>
                  </a:cubicBezTo>
                  <a:cubicBezTo>
                    <a:pt x="78024" y="11495"/>
                    <a:pt x="83546" y="6145"/>
                    <a:pt x="86928" y="3954"/>
                  </a:cubicBezTo>
                  <a:cubicBezTo>
                    <a:pt x="90310" y="1763"/>
                    <a:pt x="92294" y="2108"/>
                    <a:pt x="93761" y="1470"/>
                  </a:cubicBezTo>
                  <a:cubicBezTo>
                    <a:pt x="95228" y="832"/>
                    <a:pt x="95348" y="-324"/>
                    <a:pt x="95728" y="124"/>
                  </a:cubicBezTo>
                  <a:cubicBezTo>
                    <a:pt x="96108" y="573"/>
                    <a:pt x="95866" y="-1326"/>
                    <a:pt x="96039" y="4161"/>
                  </a:cubicBezTo>
                  <a:cubicBezTo>
                    <a:pt x="96212" y="9648"/>
                    <a:pt x="96902" y="27422"/>
                    <a:pt x="96764" y="33047"/>
                  </a:cubicBezTo>
                  <a:cubicBezTo>
                    <a:pt x="96626" y="38672"/>
                    <a:pt x="96643" y="36930"/>
                    <a:pt x="95211" y="37913"/>
                  </a:cubicBezTo>
                  <a:cubicBezTo>
                    <a:pt x="93779" y="38897"/>
                    <a:pt x="99301" y="38706"/>
                    <a:pt x="88171" y="38948"/>
                  </a:cubicBezTo>
                  <a:cubicBezTo>
                    <a:pt x="77041" y="39190"/>
                    <a:pt x="42495" y="39518"/>
                    <a:pt x="28432" y="39363"/>
                  </a:cubicBezTo>
                  <a:cubicBezTo>
                    <a:pt x="14369" y="39208"/>
                    <a:pt x="8277" y="38742"/>
                    <a:pt x="3791" y="38017"/>
                  </a:cubicBezTo>
                  <a:cubicBezTo>
                    <a:pt x="-695" y="37292"/>
                    <a:pt x="-815" y="36550"/>
                    <a:pt x="1514" y="35014"/>
                  </a:cubicBezTo>
                  <a:close/>
                </a:path>
              </a:pathLst>
            </a:custGeom>
            <a:solidFill>
              <a:schemeClr val="dk1"/>
            </a:solidFill>
            <a:ln>
              <a:noFill/>
            </a:ln>
          </p:spPr>
        </p:sp>
        <p:sp>
          <p:nvSpPr>
            <p:cNvPr id="351" name="Google Shape;351;p19"/>
            <p:cNvSpPr/>
            <p:nvPr/>
          </p:nvSpPr>
          <p:spPr>
            <a:xfrm>
              <a:off x="6302284" y="4020251"/>
              <a:ext cx="3042393" cy="1239729"/>
            </a:xfrm>
            <a:custGeom>
              <a:avLst/>
              <a:gdLst/>
              <a:ahLst/>
              <a:cxnLst/>
              <a:rect l="l" t="t" r="r" b="b"/>
              <a:pathLst>
                <a:path w="96799" h="39441" extrusionOk="0">
                  <a:moveTo>
                    <a:pt x="1514" y="35014"/>
                  </a:moveTo>
                  <a:cubicBezTo>
                    <a:pt x="3844" y="33478"/>
                    <a:pt x="12988" y="30528"/>
                    <a:pt x="17768" y="28802"/>
                  </a:cubicBezTo>
                  <a:cubicBezTo>
                    <a:pt x="22548" y="27077"/>
                    <a:pt x="26517" y="26266"/>
                    <a:pt x="30192" y="24661"/>
                  </a:cubicBezTo>
                  <a:cubicBezTo>
                    <a:pt x="33868" y="23056"/>
                    <a:pt x="37250" y="19709"/>
                    <a:pt x="39821" y="19174"/>
                  </a:cubicBezTo>
                  <a:cubicBezTo>
                    <a:pt x="42392" y="18639"/>
                    <a:pt x="42323" y="20864"/>
                    <a:pt x="45619" y="21451"/>
                  </a:cubicBezTo>
                  <a:cubicBezTo>
                    <a:pt x="48915" y="22038"/>
                    <a:pt x="54954" y="23833"/>
                    <a:pt x="59596" y="22694"/>
                  </a:cubicBezTo>
                  <a:cubicBezTo>
                    <a:pt x="64238" y="21555"/>
                    <a:pt x="68914" y="17741"/>
                    <a:pt x="73469" y="14618"/>
                  </a:cubicBezTo>
                  <a:cubicBezTo>
                    <a:pt x="78024" y="11495"/>
                    <a:pt x="83546" y="6145"/>
                    <a:pt x="86928" y="3954"/>
                  </a:cubicBezTo>
                  <a:cubicBezTo>
                    <a:pt x="90310" y="1763"/>
                    <a:pt x="92294" y="2108"/>
                    <a:pt x="93761" y="1470"/>
                  </a:cubicBezTo>
                  <a:cubicBezTo>
                    <a:pt x="95228" y="832"/>
                    <a:pt x="95348" y="-324"/>
                    <a:pt x="95728" y="124"/>
                  </a:cubicBezTo>
                  <a:cubicBezTo>
                    <a:pt x="96108" y="573"/>
                    <a:pt x="95866" y="-1326"/>
                    <a:pt x="96039" y="4161"/>
                  </a:cubicBezTo>
                  <a:cubicBezTo>
                    <a:pt x="96212" y="9648"/>
                    <a:pt x="96902" y="27422"/>
                    <a:pt x="96764" y="33047"/>
                  </a:cubicBezTo>
                  <a:cubicBezTo>
                    <a:pt x="96626" y="38672"/>
                    <a:pt x="96643" y="36930"/>
                    <a:pt x="95211" y="37913"/>
                  </a:cubicBezTo>
                  <a:cubicBezTo>
                    <a:pt x="93779" y="38897"/>
                    <a:pt x="99301" y="38706"/>
                    <a:pt x="88171" y="38948"/>
                  </a:cubicBezTo>
                  <a:cubicBezTo>
                    <a:pt x="77041" y="39190"/>
                    <a:pt x="42495" y="39518"/>
                    <a:pt x="28432" y="39363"/>
                  </a:cubicBezTo>
                  <a:cubicBezTo>
                    <a:pt x="14369" y="39208"/>
                    <a:pt x="8277" y="38742"/>
                    <a:pt x="3791" y="38017"/>
                  </a:cubicBezTo>
                  <a:cubicBezTo>
                    <a:pt x="-695" y="37292"/>
                    <a:pt x="-815" y="36550"/>
                    <a:pt x="1514" y="35014"/>
                  </a:cubicBezTo>
                  <a:close/>
                </a:path>
              </a:pathLst>
            </a:custGeom>
            <a:solidFill>
              <a:schemeClr val="dk1"/>
            </a:solidFill>
            <a:ln>
              <a:noFill/>
            </a:ln>
          </p:spPr>
        </p:sp>
      </p:grpSp>
      <p:sp>
        <p:nvSpPr>
          <p:cNvPr id="352" name="Google Shape;352;p19"/>
          <p:cNvSpPr txBox="1">
            <a:spLocks noGrp="1"/>
          </p:cNvSpPr>
          <p:nvPr>
            <p:ph type="title"/>
          </p:nvPr>
        </p:nvSpPr>
        <p:spPr>
          <a:xfrm>
            <a:off x="720000" y="474850"/>
            <a:ext cx="7704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6">
  <p:cSld name="TITLE_ONLY_2_2_1_1_1_1">
    <p:spTree>
      <p:nvGrpSpPr>
        <p:cNvPr id="1" name="Shape 353"/>
        <p:cNvGrpSpPr/>
        <p:nvPr/>
      </p:nvGrpSpPr>
      <p:grpSpPr>
        <a:xfrm>
          <a:off x="0" y="0"/>
          <a:ext cx="0" cy="0"/>
          <a:chOff x="0" y="0"/>
          <a:chExt cx="0" cy="0"/>
        </a:xfrm>
      </p:grpSpPr>
      <p:grpSp>
        <p:nvGrpSpPr>
          <p:cNvPr id="354" name="Google Shape;354;p20"/>
          <p:cNvGrpSpPr/>
          <p:nvPr/>
        </p:nvGrpSpPr>
        <p:grpSpPr>
          <a:xfrm>
            <a:off x="-1202940" y="-851897"/>
            <a:ext cx="11228613" cy="6393318"/>
            <a:chOff x="-1202940" y="-851897"/>
            <a:chExt cx="11228613" cy="6393318"/>
          </a:xfrm>
        </p:grpSpPr>
        <p:sp>
          <p:nvSpPr>
            <p:cNvPr id="355" name="Google Shape;355;p20"/>
            <p:cNvSpPr/>
            <p:nvPr/>
          </p:nvSpPr>
          <p:spPr>
            <a:xfrm>
              <a:off x="-522625" y="-438124"/>
              <a:ext cx="1273100" cy="2835917"/>
            </a:xfrm>
            <a:custGeom>
              <a:avLst/>
              <a:gdLst/>
              <a:ahLst/>
              <a:cxnLst/>
              <a:rect l="l" t="t" r="r" b="b"/>
              <a:pathLst>
                <a:path w="50924" h="125622" extrusionOk="0">
                  <a:moveTo>
                    <a:pt x="18336" y="125404"/>
                  </a:moveTo>
                  <a:cubicBezTo>
                    <a:pt x="24258" y="126117"/>
                    <a:pt x="36459" y="124618"/>
                    <a:pt x="41881" y="119838"/>
                  </a:cubicBezTo>
                  <a:cubicBezTo>
                    <a:pt x="47304" y="115058"/>
                    <a:pt x="51085" y="105926"/>
                    <a:pt x="50871" y="96722"/>
                  </a:cubicBezTo>
                  <a:cubicBezTo>
                    <a:pt x="50657" y="87518"/>
                    <a:pt x="41953" y="74889"/>
                    <a:pt x="40597" y="64615"/>
                  </a:cubicBezTo>
                  <a:cubicBezTo>
                    <a:pt x="39242" y="54341"/>
                    <a:pt x="42025" y="43782"/>
                    <a:pt x="42738" y="35077"/>
                  </a:cubicBezTo>
                  <a:cubicBezTo>
                    <a:pt x="43452" y="26373"/>
                    <a:pt x="46448" y="18025"/>
                    <a:pt x="44878" y="12388"/>
                  </a:cubicBezTo>
                  <a:cubicBezTo>
                    <a:pt x="43308" y="6752"/>
                    <a:pt x="39171" y="2756"/>
                    <a:pt x="33320" y="1258"/>
                  </a:cubicBezTo>
                  <a:cubicBezTo>
                    <a:pt x="27470" y="-240"/>
                    <a:pt x="14984" y="-1097"/>
                    <a:pt x="9775" y="3398"/>
                  </a:cubicBezTo>
                  <a:cubicBezTo>
                    <a:pt x="4567" y="7893"/>
                    <a:pt x="3639" y="14885"/>
                    <a:pt x="2069" y="28227"/>
                  </a:cubicBezTo>
                  <a:cubicBezTo>
                    <a:pt x="499" y="41569"/>
                    <a:pt x="-356" y="68896"/>
                    <a:pt x="357" y="83451"/>
                  </a:cubicBezTo>
                  <a:cubicBezTo>
                    <a:pt x="1071" y="98006"/>
                    <a:pt x="3354" y="108566"/>
                    <a:pt x="6350" y="115558"/>
                  </a:cubicBezTo>
                  <a:cubicBezTo>
                    <a:pt x="9347" y="122550"/>
                    <a:pt x="12414" y="124691"/>
                    <a:pt x="18336" y="125404"/>
                  </a:cubicBezTo>
                  <a:close/>
                </a:path>
              </a:pathLst>
            </a:custGeom>
            <a:solidFill>
              <a:srgbClr val="FFFFFF">
                <a:alpha val="35000"/>
              </a:srgbClr>
            </a:solidFill>
            <a:ln>
              <a:noFill/>
            </a:ln>
          </p:spPr>
        </p:sp>
        <p:sp>
          <p:nvSpPr>
            <p:cNvPr id="356" name="Google Shape;356;p20"/>
            <p:cNvSpPr/>
            <p:nvPr/>
          </p:nvSpPr>
          <p:spPr>
            <a:xfrm>
              <a:off x="8528800" y="-236998"/>
              <a:ext cx="1160525" cy="2959628"/>
            </a:xfrm>
            <a:custGeom>
              <a:avLst/>
              <a:gdLst/>
              <a:ahLst/>
              <a:cxnLst/>
              <a:rect l="l" t="t" r="r" b="b"/>
              <a:pathLst>
                <a:path w="46421" h="131102" extrusionOk="0">
                  <a:moveTo>
                    <a:pt x="26577" y="54"/>
                  </a:moveTo>
                  <a:cubicBezTo>
                    <a:pt x="19942" y="-160"/>
                    <a:pt x="9169" y="7261"/>
                    <a:pt x="4745" y="12897"/>
                  </a:cubicBezTo>
                  <a:cubicBezTo>
                    <a:pt x="322" y="18534"/>
                    <a:pt x="179" y="26667"/>
                    <a:pt x="36" y="33873"/>
                  </a:cubicBezTo>
                  <a:cubicBezTo>
                    <a:pt x="-107" y="41079"/>
                    <a:pt x="2461" y="47501"/>
                    <a:pt x="3888" y="56134"/>
                  </a:cubicBezTo>
                  <a:cubicBezTo>
                    <a:pt x="5315" y="64767"/>
                    <a:pt x="8240" y="75398"/>
                    <a:pt x="8597" y="85672"/>
                  </a:cubicBezTo>
                  <a:cubicBezTo>
                    <a:pt x="8954" y="95946"/>
                    <a:pt x="4602" y="110502"/>
                    <a:pt x="6029" y="117779"/>
                  </a:cubicBezTo>
                  <a:cubicBezTo>
                    <a:pt x="7456" y="125057"/>
                    <a:pt x="12236" y="127339"/>
                    <a:pt x="17159" y="129337"/>
                  </a:cubicBezTo>
                  <a:cubicBezTo>
                    <a:pt x="22082" y="131335"/>
                    <a:pt x="31286" y="131763"/>
                    <a:pt x="35567" y="129765"/>
                  </a:cubicBezTo>
                  <a:cubicBezTo>
                    <a:pt x="39848" y="127767"/>
                    <a:pt x="41275" y="125057"/>
                    <a:pt x="42845" y="117351"/>
                  </a:cubicBezTo>
                  <a:cubicBezTo>
                    <a:pt x="44415" y="109646"/>
                    <a:pt x="44486" y="96018"/>
                    <a:pt x="44985" y="83532"/>
                  </a:cubicBezTo>
                  <a:cubicBezTo>
                    <a:pt x="45484" y="71046"/>
                    <a:pt x="45912" y="53994"/>
                    <a:pt x="45841" y="42435"/>
                  </a:cubicBezTo>
                  <a:cubicBezTo>
                    <a:pt x="45770" y="30877"/>
                    <a:pt x="47768" y="21245"/>
                    <a:pt x="44557" y="14181"/>
                  </a:cubicBezTo>
                  <a:cubicBezTo>
                    <a:pt x="41346" y="7118"/>
                    <a:pt x="33212" y="268"/>
                    <a:pt x="26577" y="54"/>
                  </a:cubicBezTo>
                  <a:close/>
                </a:path>
              </a:pathLst>
            </a:custGeom>
            <a:solidFill>
              <a:srgbClr val="FFFFFF">
                <a:alpha val="35000"/>
              </a:srgbClr>
            </a:solidFill>
            <a:ln>
              <a:noFill/>
            </a:ln>
          </p:spPr>
        </p:sp>
        <p:grpSp>
          <p:nvGrpSpPr>
            <p:cNvPr id="357" name="Google Shape;357;p20"/>
            <p:cNvGrpSpPr/>
            <p:nvPr/>
          </p:nvGrpSpPr>
          <p:grpSpPr>
            <a:xfrm flipH="1">
              <a:off x="-1202940" y="2890249"/>
              <a:ext cx="4161785" cy="2651172"/>
              <a:chOff x="6298103" y="2890249"/>
              <a:chExt cx="4161785" cy="2651172"/>
            </a:xfrm>
          </p:grpSpPr>
          <p:sp>
            <p:nvSpPr>
              <p:cNvPr id="358" name="Google Shape;358;p20"/>
              <p:cNvSpPr/>
              <p:nvPr/>
            </p:nvSpPr>
            <p:spPr>
              <a:xfrm rot="4809357">
                <a:off x="7570832" y="3262785"/>
                <a:ext cx="777243" cy="3237388"/>
              </a:xfrm>
              <a:custGeom>
                <a:avLst/>
                <a:gdLst/>
                <a:ahLst/>
                <a:cxnLst/>
                <a:rect l="l" t="t" r="r" b="b"/>
                <a:pathLst>
                  <a:path w="393727" h="1278484" extrusionOk="0">
                    <a:moveTo>
                      <a:pt x="311068" y="92259"/>
                    </a:moveTo>
                    <a:cubicBezTo>
                      <a:pt x="307070" y="133104"/>
                      <a:pt x="303356" y="174235"/>
                      <a:pt x="299358" y="215080"/>
                    </a:cubicBezTo>
                    <a:cubicBezTo>
                      <a:pt x="280220" y="415308"/>
                      <a:pt x="261369" y="615820"/>
                      <a:pt x="242231" y="816048"/>
                    </a:cubicBezTo>
                    <a:cubicBezTo>
                      <a:pt x="177108" y="636672"/>
                      <a:pt x="137119" y="448441"/>
                      <a:pt x="124266" y="258210"/>
                    </a:cubicBezTo>
                    <a:cubicBezTo>
                      <a:pt x="124266" y="257353"/>
                      <a:pt x="124266" y="256496"/>
                      <a:pt x="123980" y="255640"/>
                    </a:cubicBezTo>
                    <a:cubicBezTo>
                      <a:pt x="120553" y="205940"/>
                      <a:pt x="118553" y="155383"/>
                      <a:pt x="102558" y="108540"/>
                    </a:cubicBezTo>
                    <a:cubicBezTo>
                      <a:pt x="92275" y="77977"/>
                      <a:pt x="74566" y="48557"/>
                      <a:pt x="50573" y="27135"/>
                    </a:cubicBezTo>
                    <a:cubicBezTo>
                      <a:pt x="37148" y="15138"/>
                      <a:pt x="21724" y="5713"/>
                      <a:pt x="4301" y="0"/>
                    </a:cubicBezTo>
                    <a:cubicBezTo>
                      <a:pt x="3729" y="9140"/>
                      <a:pt x="3158" y="17995"/>
                      <a:pt x="2587" y="27135"/>
                    </a:cubicBezTo>
                    <a:cubicBezTo>
                      <a:pt x="-2840" y="123964"/>
                      <a:pt x="302" y="221364"/>
                      <a:pt x="11727" y="317907"/>
                    </a:cubicBezTo>
                    <a:cubicBezTo>
                      <a:pt x="26866" y="445584"/>
                      <a:pt x="56286" y="571548"/>
                      <a:pt x="100273" y="692370"/>
                    </a:cubicBezTo>
                    <a:cubicBezTo>
                      <a:pt x="133406" y="784057"/>
                      <a:pt x="174537" y="873174"/>
                      <a:pt x="202243" y="966575"/>
                    </a:cubicBezTo>
                    <a:cubicBezTo>
                      <a:pt x="218810" y="1022273"/>
                      <a:pt x="230235" y="1079971"/>
                      <a:pt x="232234" y="1137954"/>
                    </a:cubicBezTo>
                    <a:cubicBezTo>
                      <a:pt x="233091" y="1167945"/>
                      <a:pt x="227379" y="1196794"/>
                      <a:pt x="226807" y="1226500"/>
                    </a:cubicBezTo>
                    <a:cubicBezTo>
                      <a:pt x="225950" y="1263632"/>
                      <a:pt x="224237" y="1261346"/>
                      <a:pt x="261369" y="1278484"/>
                    </a:cubicBezTo>
                    <a:cubicBezTo>
                      <a:pt x="274793" y="1170802"/>
                      <a:pt x="288218" y="1062833"/>
                      <a:pt x="301643" y="955150"/>
                    </a:cubicBezTo>
                    <a:cubicBezTo>
                      <a:pt x="314782" y="848610"/>
                      <a:pt x="328206" y="741784"/>
                      <a:pt x="341345" y="635243"/>
                    </a:cubicBezTo>
                    <a:cubicBezTo>
                      <a:pt x="357341" y="505281"/>
                      <a:pt x="373622" y="375319"/>
                      <a:pt x="389617" y="245643"/>
                    </a:cubicBezTo>
                    <a:cubicBezTo>
                      <a:pt x="389617" y="245357"/>
                      <a:pt x="389617" y="245071"/>
                      <a:pt x="389617" y="244786"/>
                    </a:cubicBezTo>
                    <a:cubicBezTo>
                      <a:pt x="393616" y="211367"/>
                      <a:pt x="397615" y="176806"/>
                      <a:pt x="386475" y="145100"/>
                    </a:cubicBezTo>
                    <a:cubicBezTo>
                      <a:pt x="375621" y="113681"/>
                      <a:pt x="344202" y="86546"/>
                      <a:pt x="311068" y="92259"/>
                    </a:cubicBezTo>
                    <a:close/>
                    <a:moveTo>
                      <a:pt x="71138" y="514992"/>
                    </a:moveTo>
                    <a:cubicBezTo>
                      <a:pt x="70567" y="511279"/>
                      <a:pt x="70567" y="506995"/>
                      <a:pt x="73423" y="504710"/>
                    </a:cubicBezTo>
                    <a:cubicBezTo>
                      <a:pt x="91989" y="490143"/>
                      <a:pt x="102272" y="585258"/>
                      <a:pt x="108556" y="591827"/>
                    </a:cubicBezTo>
                    <a:cubicBezTo>
                      <a:pt x="88848" y="570691"/>
                      <a:pt x="75423" y="543556"/>
                      <a:pt x="71138" y="514992"/>
                    </a:cubicBezTo>
                    <a:close/>
                    <a:moveTo>
                      <a:pt x="135977" y="674946"/>
                    </a:moveTo>
                    <a:cubicBezTo>
                      <a:pt x="123980" y="659236"/>
                      <a:pt x="115697" y="640956"/>
                      <a:pt x="111984" y="621533"/>
                    </a:cubicBezTo>
                    <a:cubicBezTo>
                      <a:pt x="121981" y="625817"/>
                      <a:pt x="131407" y="628103"/>
                      <a:pt x="136548" y="638385"/>
                    </a:cubicBezTo>
                    <a:cubicBezTo>
                      <a:pt x="139404" y="644098"/>
                      <a:pt x="140547" y="650667"/>
                      <a:pt x="140547" y="657237"/>
                    </a:cubicBezTo>
                    <a:cubicBezTo>
                      <a:pt x="140261" y="659522"/>
                      <a:pt x="135977" y="674660"/>
                      <a:pt x="135977" y="67494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9" name="Google Shape;359;p20"/>
              <p:cNvSpPr/>
              <p:nvPr/>
            </p:nvSpPr>
            <p:spPr>
              <a:xfrm rot="1730299">
                <a:off x="8384575" y="3063680"/>
                <a:ext cx="1210282" cy="1910284"/>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0" name="Google Shape;360;p20"/>
              <p:cNvSpPr/>
              <p:nvPr/>
            </p:nvSpPr>
            <p:spPr>
              <a:xfrm rot="-1816065">
                <a:off x="8008619" y="4422198"/>
                <a:ext cx="1088784" cy="906623"/>
              </a:xfrm>
              <a:custGeom>
                <a:avLst/>
                <a:gdLst/>
                <a:ahLst/>
                <a:cxnLst/>
                <a:rect l="l" t="t" r="r" b="b"/>
                <a:pathLst>
                  <a:path w="199018" h="165721" extrusionOk="0">
                    <a:moveTo>
                      <a:pt x="127106" y="104255"/>
                    </a:moveTo>
                    <a:cubicBezTo>
                      <a:pt x="132247" y="66552"/>
                      <a:pt x="118822" y="26849"/>
                      <a:pt x="91687" y="0"/>
                    </a:cubicBezTo>
                    <a:cubicBezTo>
                      <a:pt x="81690" y="34562"/>
                      <a:pt x="71693" y="69123"/>
                      <a:pt x="61982" y="103684"/>
                    </a:cubicBezTo>
                    <a:cubicBezTo>
                      <a:pt x="54841" y="75121"/>
                      <a:pt x="29134" y="52271"/>
                      <a:pt x="0" y="48843"/>
                    </a:cubicBezTo>
                    <a:cubicBezTo>
                      <a:pt x="5427" y="88260"/>
                      <a:pt x="29134" y="137674"/>
                      <a:pt x="65409" y="157669"/>
                    </a:cubicBezTo>
                    <a:cubicBezTo>
                      <a:pt x="94544" y="173664"/>
                      <a:pt x="145957" y="164238"/>
                      <a:pt x="169950" y="143387"/>
                    </a:cubicBezTo>
                    <a:cubicBezTo>
                      <a:pt x="193943" y="122536"/>
                      <a:pt x="204512" y="87689"/>
                      <a:pt x="196228" y="56841"/>
                    </a:cubicBezTo>
                    <a:cubicBezTo>
                      <a:pt x="167951" y="61982"/>
                      <a:pt x="142244" y="79691"/>
                      <a:pt x="127106" y="10425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1" name="Google Shape;361;p20"/>
              <p:cNvSpPr/>
              <p:nvPr/>
            </p:nvSpPr>
            <p:spPr>
              <a:xfrm rot="1318470">
                <a:off x="8954692" y="3666397"/>
                <a:ext cx="1244600" cy="1634470"/>
              </a:xfrm>
              <a:custGeom>
                <a:avLst/>
                <a:gdLst/>
                <a:ahLst/>
                <a:cxnLst/>
                <a:rect l="l" t="t" r="r" b="b"/>
                <a:pathLst>
                  <a:path w="476442" h="625687" extrusionOk="0">
                    <a:moveTo>
                      <a:pt x="369606" y="372748"/>
                    </a:moveTo>
                    <a:cubicBezTo>
                      <a:pt x="399312" y="333046"/>
                      <a:pt x="373034" y="229361"/>
                      <a:pt x="373034" y="229361"/>
                    </a:cubicBezTo>
                    <a:lnTo>
                      <a:pt x="318764" y="160810"/>
                    </a:lnTo>
                    <a:lnTo>
                      <a:pt x="253640" y="209082"/>
                    </a:lnTo>
                    <a:lnTo>
                      <a:pt x="248213" y="164523"/>
                    </a:lnTo>
                    <a:lnTo>
                      <a:pt x="257354" y="110825"/>
                    </a:lnTo>
                    <a:cubicBezTo>
                      <a:pt x="257354" y="110825"/>
                      <a:pt x="228791" y="81690"/>
                      <a:pt x="167951" y="59983"/>
                    </a:cubicBezTo>
                    <a:cubicBezTo>
                      <a:pt x="106826" y="37989"/>
                      <a:pt x="62268" y="0"/>
                      <a:pt x="62268" y="0"/>
                    </a:cubicBezTo>
                    <a:cubicBezTo>
                      <a:pt x="62268" y="0"/>
                      <a:pt x="62268" y="0"/>
                      <a:pt x="46843" y="81690"/>
                    </a:cubicBezTo>
                    <a:cubicBezTo>
                      <a:pt x="31419" y="163381"/>
                      <a:pt x="31991" y="214223"/>
                      <a:pt x="34276" y="221650"/>
                    </a:cubicBezTo>
                    <a:cubicBezTo>
                      <a:pt x="36561" y="228790"/>
                      <a:pt x="102541" y="273349"/>
                      <a:pt x="102541" y="273349"/>
                    </a:cubicBezTo>
                    <a:cubicBezTo>
                      <a:pt x="102541" y="273349"/>
                      <a:pt x="89117" y="273634"/>
                      <a:pt x="62268" y="267922"/>
                    </a:cubicBezTo>
                    <a:cubicBezTo>
                      <a:pt x="35418" y="262209"/>
                      <a:pt x="0" y="259924"/>
                      <a:pt x="0" y="259924"/>
                    </a:cubicBezTo>
                    <a:cubicBezTo>
                      <a:pt x="0" y="259924"/>
                      <a:pt x="1428" y="367321"/>
                      <a:pt x="2570" y="376747"/>
                    </a:cubicBezTo>
                    <a:cubicBezTo>
                      <a:pt x="3713" y="386173"/>
                      <a:pt x="19708" y="416450"/>
                      <a:pt x="19708" y="416450"/>
                    </a:cubicBezTo>
                    <a:cubicBezTo>
                      <a:pt x="19708" y="416450"/>
                      <a:pt x="59125" y="431017"/>
                      <a:pt x="92830" y="447584"/>
                    </a:cubicBezTo>
                    <a:cubicBezTo>
                      <a:pt x="126249" y="464150"/>
                      <a:pt x="129676" y="500711"/>
                      <a:pt x="129676" y="500711"/>
                    </a:cubicBezTo>
                    <a:cubicBezTo>
                      <a:pt x="129676" y="500711"/>
                      <a:pt x="129676" y="500711"/>
                      <a:pt x="98829" y="497283"/>
                    </a:cubicBezTo>
                    <a:cubicBezTo>
                      <a:pt x="67980" y="493856"/>
                      <a:pt x="29705" y="498141"/>
                      <a:pt x="29705" y="498141"/>
                    </a:cubicBezTo>
                    <a:cubicBezTo>
                      <a:pt x="29705" y="498141"/>
                      <a:pt x="33133" y="524990"/>
                      <a:pt x="78834" y="577831"/>
                    </a:cubicBezTo>
                    <a:cubicBezTo>
                      <a:pt x="124535" y="630959"/>
                      <a:pt x="238502" y="625532"/>
                      <a:pt x="238502" y="625532"/>
                    </a:cubicBezTo>
                    <a:cubicBezTo>
                      <a:pt x="238502" y="625532"/>
                      <a:pt x="276776" y="614392"/>
                      <a:pt x="312480" y="604681"/>
                    </a:cubicBezTo>
                    <a:lnTo>
                      <a:pt x="313052" y="605823"/>
                    </a:lnTo>
                    <a:cubicBezTo>
                      <a:pt x="313052" y="605252"/>
                      <a:pt x="313052" y="604966"/>
                      <a:pt x="313052" y="604395"/>
                    </a:cubicBezTo>
                    <a:cubicBezTo>
                      <a:pt x="342186" y="596397"/>
                      <a:pt x="369321" y="589542"/>
                      <a:pt x="372748" y="590399"/>
                    </a:cubicBezTo>
                    <a:cubicBezTo>
                      <a:pt x="380175" y="592399"/>
                      <a:pt x="436730" y="534130"/>
                      <a:pt x="467864" y="444442"/>
                    </a:cubicBezTo>
                    <a:cubicBezTo>
                      <a:pt x="498712" y="354754"/>
                      <a:pt x="436444" y="289058"/>
                      <a:pt x="436444" y="289058"/>
                    </a:cubicBezTo>
                    <a:lnTo>
                      <a:pt x="369606" y="372748"/>
                    </a:lnTo>
                    <a:close/>
                    <a:moveTo>
                      <a:pt x="80548" y="372748"/>
                    </a:moveTo>
                    <a:cubicBezTo>
                      <a:pt x="61697" y="359324"/>
                      <a:pt x="53699" y="335331"/>
                      <a:pt x="46843" y="313337"/>
                    </a:cubicBezTo>
                    <a:cubicBezTo>
                      <a:pt x="45987" y="310481"/>
                      <a:pt x="45130" y="307053"/>
                      <a:pt x="46843" y="304768"/>
                    </a:cubicBezTo>
                    <a:cubicBezTo>
                      <a:pt x="48843" y="302197"/>
                      <a:pt x="52556" y="302197"/>
                      <a:pt x="55412" y="302483"/>
                    </a:cubicBezTo>
                    <a:cubicBezTo>
                      <a:pt x="69408" y="303911"/>
                      <a:pt x="82833" y="308481"/>
                      <a:pt x="94829" y="315337"/>
                    </a:cubicBezTo>
                    <a:cubicBezTo>
                      <a:pt x="110539" y="324191"/>
                      <a:pt x="139673" y="347041"/>
                      <a:pt x="138817" y="367607"/>
                    </a:cubicBezTo>
                    <a:cubicBezTo>
                      <a:pt x="138245" y="391886"/>
                      <a:pt x="92259" y="381032"/>
                      <a:pt x="80548" y="372748"/>
                    </a:cubicBezTo>
                    <a:close/>
                    <a:moveTo>
                      <a:pt x="191659" y="178805"/>
                    </a:moveTo>
                    <a:cubicBezTo>
                      <a:pt x="191373" y="182804"/>
                      <a:pt x="191373" y="194229"/>
                      <a:pt x="187659" y="196800"/>
                    </a:cubicBezTo>
                    <a:cubicBezTo>
                      <a:pt x="182804" y="199942"/>
                      <a:pt x="179090" y="193086"/>
                      <a:pt x="175949" y="189088"/>
                    </a:cubicBezTo>
                    <a:cubicBezTo>
                      <a:pt x="158525" y="168237"/>
                      <a:pt x="145958" y="143387"/>
                      <a:pt x="139388" y="116823"/>
                    </a:cubicBezTo>
                    <a:cubicBezTo>
                      <a:pt x="138245" y="112253"/>
                      <a:pt x="137103" y="107397"/>
                      <a:pt x="137960" y="102827"/>
                    </a:cubicBezTo>
                    <a:cubicBezTo>
                      <a:pt x="138817" y="98257"/>
                      <a:pt x="141387" y="93687"/>
                      <a:pt x="145672" y="91687"/>
                    </a:cubicBezTo>
                    <a:cubicBezTo>
                      <a:pt x="153098" y="88831"/>
                      <a:pt x="160810" y="94544"/>
                      <a:pt x="165952" y="100542"/>
                    </a:cubicBezTo>
                    <a:cubicBezTo>
                      <a:pt x="175663" y="111967"/>
                      <a:pt x="183090" y="125678"/>
                      <a:pt x="187374" y="139959"/>
                    </a:cubicBezTo>
                    <a:cubicBezTo>
                      <a:pt x="190802" y="152527"/>
                      <a:pt x="192515" y="165666"/>
                      <a:pt x="191659" y="178805"/>
                    </a:cubicBezTo>
                    <a:close/>
                    <a:moveTo>
                      <a:pt x="307624" y="375890"/>
                    </a:moveTo>
                    <a:cubicBezTo>
                      <a:pt x="290487" y="376176"/>
                      <a:pt x="270492" y="331046"/>
                      <a:pt x="268779" y="317336"/>
                    </a:cubicBezTo>
                    <a:cubicBezTo>
                      <a:pt x="265637" y="290772"/>
                      <a:pt x="282775" y="266494"/>
                      <a:pt x="298770" y="245071"/>
                    </a:cubicBezTo>
                    <a:cubicBezTo>
                      <a:pt x="321335" y="261923"/>
                      <a:pt x="339044" y="287630"/>
                      <a:pt x="340472" y="315908"/>
                    </a:cubicBezTo>
                    <a:cubicBezTo>
                      <a:pt x="341329" y="332189"/>
                      <a:pt x="329904" y="375319"/>
                      <a:pt x="307624" y="37589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362" name="Google Shape;362;p20"/>
            <p:cNvGrpSpPr/>
            <p:nvPr/>
          </p:nvGrpSpPr>
          <p:grpSpPr>
            <a:xfrm flipH="1">
              <a:off x="6763778" y="-851897"/>
              <a:ext cx="3261895" cy="2599138"/>
              <a:chOff x="-768726" y="-851897"/>
              <a:chExt cx="3261895" cy="2599138"/>
            </a:xfrm>
          </p:grpSpPr>
          <p:sp>
            <p:nvSpPr>
              <p:cNvPr id="363" name="Google Shape;363;p20"/>
              <p:cNvSpPr/>
              <p:nvPr/>
            </p:nvSpPr>
            <p:spPr>
              <a:xfrm rot="10260472">
                <a:off x="-638869" y="-3254"/>
                <a:ext cx="1161544" cy="1669983"/>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4" name="Google Shape;364;p20"/>
              <p:cNvSpPr/>
              <p:nvPr/>
            </p:nvSpPr>
            <p:spPr>
              <a:xfrm rot="8335433" flipH="1">
                <a:off x="896472" y="-537586"/>
                <a:ext cx="1388761" cy="1153215"/>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5" name="Google Shape;365;p20"/>
              <p:cNvSpPr/>
              <p:nvPr/>
            </p:nvSpPr>
            <p:spPr>
              <a:xfrm rot="10800000">
                <a:off x="-768726" y="-561823"/>
                <a:ext cx="2042243" cy="865658"/>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66" name="Google Shape;366;p20"/>
              <p:cNvGrpSpPr/>
              <p:nvPr/>
            </p:nvGrpSpPr>
            <p:grpSpPr>
              <a:xfrm rot="10800000">
                <a:off x="-265110" y="-377422"/>
                <a:ext cx="1034979" cy="1395198"/>
                <a:chOff x="6216806" y="2926718"/>
                <a:chExt cx="295413" cy="398241"/>
              </a:xfrm>
            </p:grpSpPr>
            <p:sp>
              <p:nvSpPr>
                <p:cNvPr id="367" name="Google Shape;367;p20"/>
                <p:cNvSpPr/>
                <p:nvPr/>
              </p:nvSpPr>
              <p:spPr>
                <a:xfrm>
                  <a:off x="6249368" y="3135243"/>
                  <a:ext cx="151455" cy="54527"/>
                </a:xfrm>
                <a:custGeom>
                  <a:avLst/>
                  <a:gdLst/>
                  <a:ahLst/>
                  <a:cxnLst/>
                  <a:rect l="l" t="t" r="r" b="b"/>
                  <a:pathLst>
                    <a:path w="201940" h="72703" extrusionOk="0">
                      <a:moveTo>
                        <a:pt x="0" y="6454"/>
                      </a:moveTo>
                      <a:cubicBezTo>
                        <a:pt x="85118" y="99570"/>
                        <a:pt x="193658" y="67293"/>
                        <a:pt x="193658" y="67293"/>
                      </a:cubicBezTo>
                      <a:lnTo>
                        <a:pt x="201941" y="69864"/>
                      </a:lnTo>
                      <a:lnTo>
                        <a:pt x="193658" y="67293"/>
                      </a:lnTo>
                      <a:cubicBezTo>
                        <a:pt x="89117" y="-29250"/>
                        <a:pt x="0" y="6454"/>
                        <a:pt x="0" y="645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8" name="Google Shape;368;p20"/>
                <p:cNvSpPr/>
                <p:nvPr/>
              </p:nvSpPr>
              <p:spPr>
                <a:xfrm>
                  <a:off x="6216806" y="3026737"/>
                  <a:ext cx="144600" cy="77144"/>
                </a:xfrm>
                <a:custGeom>
                  <a:avLst/>
                  <a:gdLst/>
                  <a:ahLst/>
                  <a:cxnLst/>
                  <a:rect l="l" t="t" r="r" b="b"/>
                  <a:pathLst>
                    <a:path w="192800" h="102858" extrusionOk="0">
                      <a:moveTo>
                        <a:pt x="0" y="1174"/>
                      </a:moveTo>
                      <a:cubicBezTo>
                        <a:pt x="66837" y="108285"/>
                        <a:pt x="179376" y="96289"/>
                        <a:pt x="179376" y="96289"/>
                      </a:cubicBezTo>
                      <a:lnTo>
                        <a:pt x="192801" y="102858"/>
                      </a:lnTo>
                      <a:lnTo>
                        <a:pt x="178805" y="95718"/>
                      </a:lnTo>
                      <a:cubicBezTo>
                        <a:pt x="93401" y="-17678"/>
                        <a:pt x="0" y="1174"/>
                        <a:pt x="0" y="117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9" name="Google Shape;369;p20"/>
                <p:cNvSpPr/>
                <p:nvPr/>
              </p:nvSpPr>
              <p:spPr>
                <a:xfrm>
                  <a:off x="6271861" y="2926717"/>
                  <a:ext cx="240358" cy="398241"/>
                </a:xfrm>
                <a:custGeom>
                  <a:avLst/>
                  <a:gdLst/>
                  <a:ahLst/>
                  <a:cxnLst/>
                  <a:rect l="l" t="t" r="r" b="b"/>
                  <a:pathLst>
                    <a:path w="320477" h="530988" extrusionOk="0">
                      <a:moveTo>
                        <a:pt x="300198" y="219650"/>
                      </a:moveTo>
                      <a:cubicBezTo>
                        <a:pt x="240216" y="290201"/>
                        <a:pt x="239644" y="364180"/>
                        <a:pt x="247357" y="408738"/>
                      </a:cubicBezTo>
                      <a:lnTo>
                        <a:pt x="171950" y="282489"/>
                      </a:lnTo>
                      <a:cubicBezTo>
                        <a:pt x="254212" y="155955"/>
                        <a:pt x="204226" y="65981"/>
                        <a:pt x="204226" y="65981"/>
                      </a:cubicBezTo>
                      <a:cubicBezTo>
                        <a:pt x="148242" y="131676"/>
                        <a:pt x="144244" y="200513"/>
                        <a:pt x="149956" y="245357"/>
                      </a:cubicBezTo>
                      <a:lnTo>
                        <a:pt x="97400" y="157383"/>
                      </a:lnTo>
                      <a:cubicBezTo>
                        <a:pt x="85403" y="34562"/>
                        <a:pt x="7712" y="0"/>
                        <a:pt x="7712" y="0"/>
                      </a:cubicBezTo>
                      <a:cubicBezTo>
                        <a:pt x="0" y="125964"/>
                        <a:pt x="98829" y="181376"/>
                        <a:pt x="98829" y="181376"/>
                      </a:cubicBezTo>
                      <a:cubicBezTo>
                        <a:pt x="98829" y="181376"/>
                        <a:pt x="120822" y="249642"/>
                        <a:pt x="161953" y="329047"/>
                      </a:cubicBezTo>
                      <a:lnTo>
                        <a:pt x="161953" y="329047"/>
                      </a:lnTo>
                      <a:lnTo>
                        <a:pt x="161953" y="329047"/>
                      </a:lnTo>
                      <a:cubicBezTo>
                        <a:pt x="185374" y="373891"/>
                        <a:pt x="214794" y="422448"/>
                        <a:pt x="250213" y="464436"/>
                      </a:cubicBezTo>
                      <a:lnTo>
                        <a:pt x="220222" y="459580"/>
                      </a:lnTo>
                      <a:cubicBezTo>
                        <a:pt x="92544" y="371892"/>
                        <a:pt x="0" y="422448"/>
                        <a:pt x="0" y="422448"/>
                      </a:cubicBezTo>
                      <a:cubicBezTo>
                        <a:pt x="109682" y="517849"/>
                        <a:pt x="229647" y="466436"/>
                        <a:pt x="229647" y="466436"/>
                      </a:cubicBezTo>
                      <a:lnTo>
                        <a:pt x="250784" y="465007"/>
                      </a:lnTo>
                      <a:cubicBezTo>
                        <a:pt x="271921" y="490143"/>
                        <a:pt x="295342" y="512708"/>
                        <a:pt x="320478" y="530988"/>
                      </a:cubicBezTo>
                      <a:lnTo>
                        <a:pt x="265637" y="439301"/>
                      </a:lnTo>
                      <a:cubicBezTo>
                        <a:pt x="351326" y="311338"/>
                        <a:pt x="300198" y="219650"/>
                        <a:pt x="300198" y="21965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grpSp>
      <p:sp>
        <p:nvSpPr>
          <p:cNvPr id="370" name="Google Shape;370;p20"/>
          <p:cNvSpPr txBox="1">
            <a:spLocks noGrp="1"/>
          </p:cNvSpPr>
          <p:nvPr>
            <p:ph type="title"/>
          </p:nvPr>
        </p:nvSpPr>
        <p:spPr>
          <a:xfrm>
            <a:off x="720000" y="474850"/>
            <a:ext cx="7704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pic>
        <p:nvPicPr>
          <p:cNvPr id="3" name="Picture 2">
            <a:extLst>
              <a:ext uri="{FF2B5EF4-FFF2-40B4-BE49-F238E27FC236}">
                <a16:creationId xmlns:a16="http://schemas.microsoft.com/office/drawing/2014/main" id="{A6B992A7-EF32-D4D7-2626-2A5D33274942}"/>
              </a:ext>
            </a:extLst>
          </p:cNvPr>
          <p:cNvPicPr>
            <a:picLocks noChangeAspect="1"/>
          </p:cNvPicPr>
          <p:nvPr userDrawn="1"/>
        </p:nvPicPr>
        <p:blipFill>
          <a:blip r:embed="rId2">
            <a:alphaModFix amt="42000"/>
          </a:blip>
          <a:stretch>
            <a:fillRect/>
          </a:stretch>
        </p:blipFill>
        <p:spPr>
          <a:xfrm>
            <a:off x="-69936" y="-107900"/>
            <a:ext cx="936652" cy="936652"/>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7">
  <p:cSld name="TITLE_ONLY_2_2_1_1_1_3">
    <p:spTree>
      <p:nvGrpSpPr>
        <p:cNvPr id="1" name="Shape 371"/>
        <p:cNvGrpSpPr/>
        <p:nvPr/>
      </p:nvGrpSpPr>
      <p:grpSpPr>
        <a:xfrm>
          <a:off x="0" y="0"/>
          <a:ext cx="0" cy="0"/>
          <a:chOff x="0" y="0"/>
          <a:chExt cx="0" cy="0"/>
        </a:xfrm>
      </p:grpSpPr>
      <p:grpSp>
        <p:nvGrpSpPr>
          <p:cNvPr id="372" name="Google Shape;372;p21"/>
          <p:cNvGrpSpPr/>
          <p:nvPr/>
        </p:nvGrpSpPr>
        <p:grpSpPr>
          <a:xfrm>
            <a:off x="-973416" y="-495646"/>
            <a:ext cx="11351854" cy="6090514"/>
            <a:chOff x="-973416" y="-495646"/>
            <a:chExt cx="11351854" cy="6090514"/>
          </a:xfrm>
        </p:grpSpPr>
        <p:sp>
          <p:nvSpPr>
            <p:cNvPr id="373" name="Google Shape;373;p21"/>
            <p:cNvSpPr/>
            <p:nvPr/>
          </p:nvSpPr>
          <p:spPr>
            <a:xfrm>
              <a:off x="-973200" y="2891712"/>
              <a:ext cx="3435308" cy="506738"/>
            </a:xfrm>
            <a:custGeom>
              <a:avLst/>
              <a:gdLst/>
              <a:ahLst/>
              <a:cxnLst/>
              <a:rect l="l" t="t" r="r" b="b"/>
              <a:pathLst>
                <a:path w="639127" h="85166" extrusionOk="0">
                  <a:moveTo>
                    <a:pt x="639128" y="19579"/>
                  </a:moveTo>
                  <a:cubicBezTo>
                    <a:pt x="621982" y="38629"/>
                    <a:pt x="541972" y="38629"/>
                    <a:pt x="507682" y="43392"/>
                  </a:cubicBezTo>
                  <a:cubicBezTo>
                    <a:pt x="456247" y="50059"/>
                    <a:pt x="372428" y="42439"/>
                    <a:pt x="328613" y="59584"/>
                  </a:cubicBezTo>
                  <a:cubicBezTo>
                    <a:pt x="343853" y="61489"/>
                    <a:pt x="353378" y="68157"/>
                    <a:pt x="365760" y="72919"/>
                  </a:cubicBezTo>
                  <a:cubicBezTo>
                    <a:pt x="310515" y="93874"/>
                    <a:pt x="200978" y="83397"/>
                    <a:pt x="140017"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7" y="15769"/>
                    <a:pt x="247650" y="5292"/>
                    <a:pt x="243840" y="3387"/>
                  </a:cubicBezTo>
                  <a:cubicBezTo>
                    <a:pt x="260032" y="-423"/>
                    <a:pt x="276225" y="-423"/>
                    <a:pt x="294322" y="529"/>
                  </a:cubicBezTo>
                  <a:cubicBezTo>
                    <a:pt x="341947" y="1482"/>
                    <a:pt x="391478" y="6244"/>
                    <a:pt x="437197" y="12912"/>
                  </a:cubicBezTo>
                  <a:cubicBezTo>
                    <a:pt x="422910" y="12912"/>
                    <a:pt x="409575" y="15769"/>
                    <a:pt x="395288" y="15769"/>
                  </a:cubicBezTo>
                  <a:cubicBezTo>
                    <a:pt x="461963" y="31962"/>
                    <a:pt x="565785" y="17674"/>
                    <a:pt x="639128"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74" name="Google Shape;374;p21"/>
            <p:cNvGrpSpPr/>
            <p:nvPr/>
          </p:nvGrpSpPr>
          <p:grpSpPr>
            <a:xfrm>
              <a:off x="-277075" y="2604957"/>
              <a:ext cx="3725061" cy="1517860"/>
              <a:chOff x="-277075" y="2604957"/>
              <a:chExt cx="3725061" cy="1517860"/>
            </a:xfrm>
          </p:grpSpPr>
          <p:sp>
            <p:nvSpPr>
              <p:cNvPr id="375" name="Google Shape;375;p21"/>
              <p:cNvSpPr/>
              <p:nvPr/>
            </p:nvSpPr>
            <p:spPr>
              <a:xfrm flipH="1">
                <a:off x="-277075" y="2604957"/>
                <a:ext cx="3725061" cy="1517860"/>
              </a:xfrm>
              <a:custGeom>
                <a:avLst/>
                <a:gdLst/>
                <a:ahLst/>
                <a:cxnLst/>
                <a:rect l="l" t="t" r="r" b="b"/>
                <a:pathLst>
                  <a:path w="96799" h="39441" extrusionOk="0">
                    <a:moveTo>
                      <a:pt x="1514" y="35014"/>
                    </a:moveTo>
                    <a:cubicBezTo>
                      <a:pt x="3844" y="33478"/>
                      <a:pt x="12988" y="30528"/>
                      <a:pt x="17768" y="28802"/>
                    </a:cubicBezTo>
                    <a:cubicBezTo>
                      <a:pt x="22548" y="27077"/>
                      <a:pt x="26517" y="26266"/>
                      <a:pt x="30192" y="24661"/>
                    </a:cubicBezTo>
                    <a:cubicBezTo>
                      <a:pt x="33868" y="23056"/>
                      <a:pt x="37250" y="19709"/>
                      <a:pt x="39821" y="19174"/>
                    </a:cubicBezTo>
                    <a:cubicBezTo>
                      <a:pt x="42392" y="18639"/>
                      <a:pt x="42323" y="20864"/>
                      <a:pt x="45619" y="21451"/>
                    </a:cubicBezTo>
                    <a:cubicBezTo>
                      <a:pt x="48915" y="22038"/>
                      <a:pt x="54954" y="23833"/>
                      <a:pt x="59596" y="22694"/>
                    </a:cubicBezTo>
                    <a:cubicBezTo>
                      <a:pt x="64238" y="21555"/>
                      <a:pt x="68914" y="17741"/>
                      <a:pt x="73469" y="14618"/>
                    </a:cubicBezTo>
                    <a:cubicBezTo>
                      <a:pt x="78024" y="11495"/>
                      <a:pt x="83546" y="6145"/>
                      <a:pt x="86928" y="3954"/>
                    </a:cubicBezTo>
                    <a:cubicBezTo>
                      <a:pt x="90310" y="1763"/>
                      <a:pt x="92294" y="2108"/>
                      <a:pt x="93761" y="1470"/>
                    </a:cubicBezTo>
                    <a:cubicBezTo>
                      <a:pt x="95228" y="832"/>
                      <a:pt x="95348" y="-324"/>
                      <a:pt x="95728" y="124"/>
                    </a:cubicBezTo>
                    <a:cubicBezTo>
                      <a:pt x="96108" y="573"/>
                      <a:pt x="95866" y="-1326"/>
                      <a:pt x="96039" y="4161"/>
                    </a:cubicBezTo>
                    <a:cubicBezTo>
                      <a:pt x="96212" y="9648"/>
                      <a:pt x="96902" y="27422"/>
                      <a:pt x="96764" y="33047"/>
                    </a:cubicBezTo>
                    <a:cubicBezTo>
                      <a:pt x="96626" y="38672"/>
                      <a:pt x="96643" y="36930"/>
                      <a:pt x="95211" y="37913"/>
                    </a:cubicBezTo>
                    <a:cubicBezTo>
                      <a:pt x="93779" y="38897"/>
                      <a:pt x="99301" y="38706"/>
                      <a:pt x="88171" y="38948"/>
                    </a:cubicBezTo>
                    <a:cubicBezTo>
                      <a:pt x="77041" y="39190"/>
                      <a:pt x="42495" y="39518"/>
                      <a:pt x="28432" y="39363"/>
                    </a:cubicBezTo>
                    <a:cubicBezTo>
                      <a:pt x="14369" y="39208"/>
                      <a:pt x="8277" y="38742"/>
                      <a:pt x="3791" y="38017"/>
                    </a:cubicBezTo>
                    <a:cubicBezTo>
                      <a:pt x="-695" y="37292"/>
                      <a:pt x="-815" y="36550"/>
                      <a:pt x="1514" y="35014"/>
                    </a:cubicBezTo>
                    <a:close/>
                  </a:path>
                </a:pathLst>
              </a:custGeom>
              <a:solidFill>
                <a:schemeClr val="accent5"/>
              </a:solidFill>
              <a:ln>
                <a:noFill/>
              </a:ln>
            </p:spPr>
          </p:sp>
          <p:sp>
            <p:nvSpPr>
              <p:cNvPr id="376" name="Google Shape;376;p21"/>
              <p:cNvSpPr/>
              <p:nvPr/>
            </p:nvSpPr>
            <p:spPr>
              <a:xfrm flipH="1">
                <a:off x="387617" y="3306964"/>
                <a:ext cx="518994" cy="113844"/>
              </a:xfrm>
              <a:custGeom>
                <a:avLst/>
                <a:gdLst/>
                <a:ahLst/>
                <a:cxnLst/>
                <a:rect l="l" t="t" r="r" b="b"/>
                <a:pathLst>
                  <a:path w="323850" h="65722" extrusionOk="0">
                    <a:moveTo>
                      <a:pt x="0" y="65722"/>
                    </a:moveTo>
                    <a:cubicBezTo>
                      <a:pt x="12382" y="61913"/>
                      <a:pt x="24765" y="58102"/>
                      <a:pt x="37147" y="54292"/>
                    </a:cubicBezTo>
                    <a:cubicBezTo>
                      <a:pt x="49530" y="50483"/>
                      <a:pt x="61913" y="46672"/>
                      <a:pt x="74295" y="43815"/>
                    </a:cubicBezTo>
                    <a:lnTo>
                      <a:pt x="75247" y="43815"/>
                    </a:lnTo>
                    <a:lnTo>
                      <a:pt x="77152" y="43815"/>
                    </a:lnTo>
                    <a:cubicBezTo>
                      <a:pt x="92392" y="45720"/>
                      <a:pt x="106680" y="48577"/>
                      <a:pt x="121920" y="50483"/>
                    </a:cubicBezTo>
                    <a:lnTo>
                      <a:pt x="117157" y="51435"/>
                    </a:lnTo>
                    <a:cubicBezTo>
                      <a:pt x="133350" y="43815"/>
                      <a:pt x="149542" y="36195"/>
                      <a:pt x="165735" y="29527"/>
                    </a:cubicBezTo>
                    <a:lnTo>
                      <a:pt x="166688" y="28575"/>
                    </a:lnTo>
                    <a:lnTo>
                      <a:pt x="167640" y="28575"/>
                    </a:lnTo>
                    <a:cubicBezTo>
                      <a:pt x="184785" y="26670"/>
                      <a:pt x="202882" y="24765"/>
                      <a:pt x="220027" y="22860"/>
                    </a:cubicBezTo>
                    <a:cubicBezTo>
                      <a:pt x="237172" y="20955"/>
                      <a:pt x="255270" y="20002"/>
                      <a:pt x="272415" y="18097"/>
                    </a:cubicBezTo>
                    <a:lnTo>
                      <a:pt x="270510" y="18097"/>
                    </a:lnTo>
                    <a:cubicBezTo>
                      <a:pt x="279082" y="15240"/>
                      <a:pt x="287655" y="11430"/>
                      <a:pt x="297180" y="8572"/>
                    </a:cubicBezTo>
                    <a:cubicBezTo>
                      <a:pt x="305752" y="5715"/>
                      <a:pt x="315277" y="2858"/>
                      <a:pt x="323850" y="0"/>
                    </a:cubicBezTo>
                    <a:cubicBezTo>
                      <a:pt x="316230" y="3810"/>
                      <a:pt x="307657" y="7620"/>
                      <a:pt x="300038" y="12383"/>
                    </a:cubicBezTo>
                    <a:cubicBezTo>
                      <a:pt x="292417" y="16192"/>
                      <a:pt x="283845" y="20002"/>
                      <a:pt x="275272" y="23813"/>
                    </a:cubicBezTo>
                    <a:lnTo>
                      <a:pt x="274320" y="23813"/>
                    </a:lnTo>
                    <a:lnTo>
                      <a:pt x="273367" y="23813"/>
                    </a:lnTo>
                    <a:cubicBezTo>
                      <a:pt x="256222" y="26670"/>
                      <a:pt x="239077" y="28575"/>
                      <a:pt x="220980" y="31433"/>
                    </a:cubicBezTo>
                    <a:cubicBezTo>
                      <a:pt x="203835" y="33338"/>
                      <a:pt x="185738" y="36195"/>
                      <a:pt x="168592" y="38100"/>
                    </a:cubicBezTo>
                    <a:lnTo>
                      <a:pt x="171450" y="37147"/>
                    </a:lnTo>
                    <a:cubicBezTo>
                      <a:pt x="155257" y="44767"/>
                      <a:pt x="139065" y="51435"/>
                      <a:pt x="121920" y="59055"/>
                    </a:cubicBezTo>
                    <a:lnTo>
                      <a:pt x="119063" y="60008"/>
                    </a:lnTo>
                    <a:lnTo>
                      <a:pt x="116205" y="59055"/>
                    </a:lnTo>
                    <a:cubicBezTo>
                      <a:pt x="101917" y="56197"/>
                      <a:pt x="86677" y="53340"/>
                      <a:pt x="72390" y="50483"/>
                    </a:cubicBezTo>
                    <a:lnTo>
                      <a:pt x="75247" y="50483"/>
                    </a:lnTo>
                    <a:cubicBezTo>
                      <a:pt x="62865" y="53340"/>
                      <a:pt x="49530" y="56197"/>
                      <a:pt x="36195" y="59055"/>
                    </a:cubicBezTo>
                    <a:cubicBezTo>
                      <a:pt x="25717" y="60960"/>
                      <a:pt x="13335" y="63817"/>
                      <a:pt x="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grpSp>
        <p:sp>
          <p:nvSpPr>
            <p:cNvPr id="377" name="Google Shape;377;p21"/>
            <p:cNvSpPr/>
            <p:nvPr/>
          </p:nvSpPr>
          <p:spPr>
            <a:xfrm>
              <a:off x="5512049" y="1885152"/>
              <a:ext cx="4866389" cy="3116189"/>
            </a:xfrm>
            <a:custGeom>
              <a:avLst/>
              <a:gdLst/>
              <a:ahLst/>
              <a:cxnLst/>
              <a:rect l="l" t="t" r="r" b="b"/>
              <a:pathLst>
                <a:path w="141960" h="90904" extrusionOk="0">
                  <a:moveTo>
                    <a:pt x="126324" y="68"/>
                  </a:moveTo>
                  <a:cubicBezTo>
                    <a:pt x="116335" y="-645"/>
                    <a:pt x="91648" y="4421"/>
                    <a:pt x="80090" y="8630"/>
                  </a:cubicBezTo>
                  <a:cubicBezTo>
                    <a:pt x="68532" y="12840"/>
                    <a:pt x="64109" y="19118"/>
                    <a:pt x="56974" y="25325"/>
                  </a:cubicBezTo>
                  <a:cubicBezTo>
                    <a:pt x="49839" y="31532"/>
                    <a:pt x="45273" y="42093"/>
                    <a:pt x="37282" y="45874"/>
                  </a:cubicBezTo>
                  <a:cubicBezTo>
                    <a:pt x="29291" y="49656"/>
                    <a:pt x="15235" y="44589"/>
                    <a:pt x="9028" y="48014"/>
                  </a:cubicBezTo>
                  <a:cubicBezTo>
                    <a:pt x="2821" y="51439"/>
                    <a:pt x="-390" y="60286"/>
                    <a:pt x="38" y="66422"/>
                  </a:cubicBezTo>
                  <a:cubicBezTo>
                    <a:pt x="466" y="72558"/>
                    <a:pt x="1750" y="80763"/>
                    <a:pt x="11596" y="84830"/>
                  </a:cubicBezTo>
                  <a:cubicBezTo>
                    <a:pt x="21442" y="88897"/>
                    <a:pt x="39921" y="91394"/>
                    <a:pt x="59114" y="90823"/>
                  </a:cubicBezTo>
                  <a:cubicBezTo>
                    <a:pt x="78307" y="90252"/>
                    <a:pt x="113196" y="87184"/>
                    <a:pt x="126752" y="81405"/>
                  </a:cubicBezTo>
                  <a:cubicBezTo>
                    <a:pt x="140308" y="75626"/>
                    <a:pt x="138239" y="67564"/>
                    <a:pt x="140451" y="56148"/>
                  </a:cubicBezTo>
                  <a:cubicBezTo>
                    <a:pt x="142663" y="44732"/>
                    <a:pt x="142378" y="22258"/>
                    <a:pt x="140023" y="12911"/>
                  </a:cubicBezTo>
                  <a:cubicBezTo>
                    <a:pt x="137669" y="3564"/>
                    <a:pt x="136313" y="782"/>
                    <a:pt x="126324" y="68"/>
                  </a:cubicBezTo>
                  <a:close/>
                </a:path>
              </a:pathLst>
            </a:custGeom>
            <a:solidFill>
              <a:srgbClr val="FFFFFF">
                <a:alpha val="35000"/>
              </a:srgbClr>
            </a:solidFill>
            <a:ln>
              <a:noFill/>
            </a:ln>
          </p:spPr>
        </p:sp>
        <p:sp>
          <p:nvSpPr>
            <p:cNvPr id="378" name="Google Shape;378;p21"/>
            <p:cNvSpPr/>
            <p:nvPr/>
          </p:nvSpPr>
          <p:spPr>
            <a:xfrm>
              <a:off x="-39675" y="3671100"/>
              <a:ext cx="9475500" cy="12798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ippori Antique"/>
                <a:ea typeface="Shippori Antique"/>
                <a:cs typeface="Shippori Antique"/>
                <a:sym typeface="Shippori Antique"/>
              </a:endParaRPr>
            </a:p>
          </p:txBody>
        </p:sp>
        <p:sp>
          <p:nvSpPr>
            <p:cNvPr id="379" name="Google Shape;379;p21"/>
            <p:cNvSpPr/>
            <p:nvPr/>
          </p:nvSpPr>
          <p:spPr>
            <a:xfrm>
              <a:off x="-569237" y="-495646"/>
              <a:ext cx="2627350" cy="1699875"/>
            </a:xfrm>
            <a:custGeom>
              <a:avLst/>
              <a:gdLst/>
              <a:ahLst/>
              <a:cxnLst/>
              <a:rect l="l" t="t" r="r" b="b"/>
              <a:pathLst>
                <a:path w="105094" h="67995" extrusionOk="0">
                  <a:moveTo>
                    <a:pt x="6930" y="65204"/>
                  </a:moveTo>
                  <a:cubicBezTo>
                    <a:pt x="12067" y="68415"/>
                    <a:pt x="24410" y="68557"/>
                    <a:pt x="31331" y="66916"/>
                  </a:cubicBezTo>
                  <a:cubicBezTo>
                    <a:pt x="38252" y="65275"/>
                    <a:pt x="43103" y="60066"/>
                    <a:pt x="48454" y="55357"/>
                  </a:cubicBezTo>
                  <a:cubicBezTo>
                    <a:pt x="53805" y="50648"/>
                    <a:pt x="55162" y="42372"/>
                    <a:pt x="63438" y="38662"/>
                  </a:cubicBezTo>
                  <a:cubicBezTo>
                    <a:pt x="71715" y="34952"/>
                    <a:pt x="91335" y="37307"/>
                    <a:pt x="98113" y="33097"/>
                  </a:cubicBezTo>
                  <a:cubicBezTo>
                    <a:pt x="104891" y="28888"/>
                    <a:pt x="106247" y="18328"/>
                    <a:pt x="104106" y="13405"/>
                  </a:cubicBezTo>
                  <a:cubicBezTo>
                    <a:pt x="101966" y="8482"/>
                    <a:pt x="95045" y="5700"/>
                    <a:pt x="85270" y="3559"/>
                  </a:cubicBezTo>
                  <a:cubicBezTo>
                    <a:pt x="75495" y="1419"/>
                    <a:pt x="58729" y="-1079"/>
                    <a:pt x="45458" y="562"/>
                  </a:cubicBezTo>
                  <a:cubicBezTo>
                    <a:pt x="32187" y="2203"/>
                    <a:pt x="13137" y="5557"/>
                    <a:pt x="5645" y="13405"/>
                  </a:cubicBezTo>
                  <a:cubicBezTo>
                    <a:pt x="-1847" y="21253"/>
                    <a:pt x="294" y="39019"/>
                    <a:pt x="508" y="47652"/>
                  </a:cubicBezTo>
                  <a:cubicBezTo>
                    <a:pt x="722" y="56285"/>
                    <a:pt x="1793" y="61993"/>
                    <a:pt x="6930" y="65204"/>
                  </a:cubicBezTo>
                  <a:close/>
                </a:path>
              </a:pathLst>
            </a:custGeom>
            <a:solidFill>
              <a:srgbClr val="FFFFFF">
                <a:alpha val="35000"/>
              </a:srgbClr>
            </a:solidFill>
            <a:ln>
              <a:noFill/>
            </a:ln>
          </p:spPr>
        </p:sp>
        <p:sp>
          <p:nvSpPr>
            <p:cNvPr id="380" name="Google Shape;380;p21"/>
            <p:cNvSpPr/>
            <p:nvPr/>
          </p:nvSpPr>
          <p:spPr>
            <a:xfrm>
              <a:off x="1969747" y="3748123"/>
              <a:ext cx="518994" cy="113844"/>
            </a:xfrm>
            <a:custGeom>
              <a:avLst/>
              <a:gdLst/>
              <a:ahLst/>
              <a:cxnLst/>
              <a:rect l="l" t="t" r="r" b="b"/>
              <a:pathLst>
                <a:path w="323850" h="65722" extrusionOk="0">
                  <a:moveTo>
                    <a:pt x="323850" y="65722"/>
                  </a:moveTo>
                  <a:cubicBezTo>
                    <a:pt x="311467" y="61913"/>
                    <a:pt x="299085" y="58102"/>
                    <a:pt x="286703" y="54292"/>
                  </a:cubicBezTo>
                  <a:cubicBezTo>
                    <a:pt x="274320" y="50483"/>
                    <a:pt x="261938" y="46672"/>
                    <a:pt x="249555" y="43815"/>
                  </a:cubicBezTo>
                  <a:lnTo>
                    <a:pt x="248603" y="43815"/>
                  </a:lnTo>
                  <a:lnTo>
                    <a:pt x="246697" y="43815"/>
                  </a:lnTo>
                  <a:cubicBezTo>
                    <a:pt x="231457" y="45720"/>
                    <a:pt x="217170" y="48577"/>
                    <a:pt x="201930" y="50483"/>
                  </a:cubicBezTo>
                  <a:lnTo>
                    <a:pt x="206692" y="51435"/>
                  </a:lnTo>
                  <a:cubicBezTo>
                    <a:pt x="190500" y="43815"/>
                    <a:pt x="174307" y="36195"/>
                    <a:pt x="158115" y="29527"/>
                  </a:cubicBezTo>
                  <a:lnTo>
                    <a:pt x="157163" y="28575"/>
                  </a:lnTo>
                  <a:lnTo>
                    <a:pt x="156210" y="28575"/>
                  </a:lnTo>
                  <a:cubicBezTo>
                    <a:pt x="139065" y="26670"/>
                    <a:pt x="120967" y="24765"/>
                    <a:pt x="103822" y="22860"/>
                  </a:cubicBezTo>
                  <a:cubicBezTo>
                    <a:pt x="86678" y="20955"/>
                    <a:pt x="68580" y="20002"/>
                    <a:pt x="51435" y="18097"/>
                  </a:cubicBezTo>
                  <a:lnTo>
                    <a:pt x="53340" y="18097"/>
                  </a:lnTo>
                  <a:cubicBezTo>
                    <a:pt x="44767" y="15240"/>
                    <a:pt x="36195" y="11430"/>
                    <a:pt x="26670" y="8572"/>
                  </a:cubicBezTo>
                  <a:cubicBezTo>
                    <a:pt x="18097" y="5715"/>
                    <a:pt x="8572" y="2858"/>
                    <a:pt x="0" y="0"/>
                  </a:cubicBezTo>
                  <a:cubicBezTo>
                    <a:pt x="7620" y="3810"/>
                    <a:pt x="16192" y="7620"/>
                    <a:pt x="23813" y="12383"/>
                  </a:cubicBezTo>
                  <a:cubicBezTo>
                    <a:pt x="31432" y="16192"/>
                    <a:pt x="40005" y="20002"/>
                    <a:pt x="48578" y="23813"/>
                  </a:cubicBezTo>
                  <a:lnTo>
                    <a:pt x="49530" y="23813"/>
                  </a:lnTo>
                  <a:lnTo>
                    <a:pt x="50482" y="23813"/>
                  </a:lnTo>
                  <a:cubicBezTo>
                    <a:pt x="67628" y="26670"/>
                    <a:pt x="84772" y="28575"/>
                    <a:pt x="102870" y="31433"/>
                  </a:cubicBezTo>
                  <a:cubicBezTo>
                    <a:pt x="120015" y="33338"/>
                    <a:pt x="138113" y="36195"/>
                    <a:pt x="155257" y="38100"/>
                  </a:cubicBezTo>
                  <a:lnTo>
                    <a:pt x="152400" y="37147"/>
                  </a:lnTo>
                  <a:cubicBezTo>
                    <a:pt x="168592" y="44767"/>
                    <a:pt x="184785" y="51435"/>
                    <a:pt x="201930" y="59055"/>
                  </a:cubicBezTo>
                  <a:lnTo>
                    <a:pt x="204788" y="60008"/>
                  </a:lnTo>
                  <a:lnTo>
                    <a:pt x="207645" y="59055"/>
                  </a:lnTo>
                  <a:cubicBezTo>
                    <a:pt x="221932" y="56197"/>
                    <a:pt x="237172" y="53340"/>
                    <a:pt x="251460" y="50483"/>
                  </a:cubicBezTo>
                  <a:lnTo>
                    <a:pt x="248603" y="50483"/>
                  </a:lnTo>
                  <a:cubicBezTo>
                    <a:pt x="260985" y="53340"/>
                    <a:pt x="274320" y="56197"/>
                    <a:pt x="287655" y="59055"/>
                  </a:cubicBezTo>
                  <a:cubicBezTo>
                    <a:pt x="297180" y="60960"/>
                    <a:pt x="310515" y="63817"/>
                    <a:pt x="32385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381" name="Google Shape;381;p21"/>
            <p:cNvSpPr/>
            <p:nvPr/>
          </p:nvSpPr>
          <p:spPr>
            <a:xfrm flipH="1">
              <a:off x="1333808" y="3838829"/>
              <a:ext cx="308343" cy="57747"/>
            </a:xfrm>
            <a:custGeom>
              <a:avLst/>
              <a:gdLst/>
              <a:ahLst/>
              <a:cxnLst/>
              <a:rect l="l" t="t" r="r" b="b"/>
              <a:pathLst>
                <a:path w="192405" h="33337" extrusionOk="0">
                  <a:moveTo>
                    <a:pt x="192405" y="0"/>
                  </a:moveTo>
                  <a:lnTo>
                    <a:pt x="0" y="33338"/>
                  </a:lnTo>
                  <a:lnTo>
                    <a:pt x="74295" y="33338"/>
                  </a:ln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382" name="Google Shape;382;p21"/>
            <p:cNvSpPr/>
            <p:nvPr/>
          </p:nvSpPr>
          <p:spPr>
            <a:xfrm>
              <a:off x="2050" y="3468900"/>
              <a:ext cx="9142458" cy="797614"/>
            </a:xfrm>
            <a:custGeom>
              <a:avLst/>
              <a:gdLst/>
              <a:ahLst/>
              <a:cxnLst/>
              <a:rect l="l" t="t" r="r" b="b"/>
              <a:pathLst>
                <a:path w="4287202" h="198042" extrusionOk="0">
                  <a:moveTo>
                    <a:pt x="3547110" y="14299"/>
                  </a:moveTo>
                  <a:cubicBezTo>
                    <a:pt x="3385185" y="-941"/>
                    <a:pt x="3220403" y="12"/>
                    <a:pt x="3055620" y="12"/>
                  </a:cubicBezTo>
                  <a:lnTo>
                    <a:pt x="2578418" y="12"/>
                  </a:lnTo>
                  <a:cubicBezTo>
                    <a:pt x="2448878" y="12"/>
                    <a:pt x="2327910" y="14299"/>
                    <a:pt x="2201228" y="20014"/>
                  </a:cubicBezTo>
                  <a:cubicBezTo>
                    <a:pt x="2182178" y="20967"/>
                    <a:pt x="2163128" y="20967"/>
                    <a:pt x="2143125" y="20967"/>
                  </a:cubicBezTo>
                  <a:cubicBezTo>
                    <a:pt x="2124075" y="20967"/>
                    <a:pt x="2104073" y="20014"/>
                    <a:pt x="2085023" y="20014"/>
                  </a:cubicBezTo>
                  <a:cubicBezTo>
                    <a:pt x="1958340" y="14299"/>
                    <a:pt x="1837373" y="12"/>
                    <a:pt x="1707833" y="12"/>
                  </a:cubicBezTo>
                  <a:lnTo>
                    <a:pt x="1230630" y="12"/>
                  </a:lnTo>
                  <a:cubicBezTo>
                    <a:pt x="1065848" y="12"/>
                    <a:pt x="901065" y="-941"/>
                    <a:pt x="739140" y="14299"/>
                  </a:cubicBezTo>
                  <a:cubicBezTo>
                    <a:pt x="492443" y="38112"/>
                    <a:pt x="245745" y="22872"/>
                    <a:pt x="0" y="4774"/>
                  </a:cubicBezTo>
                  <a:lnTo>
                    <a:pt x="0" y="87642"/>
                  </a:lnTo>
                  <a:lnTo>
                    <a:pt x="54293" y="87642"/>
                  </a:lnTo>
                  <a:cubicBezTo>
                    <a:pt x="118110" y="87642"/>
                    <a:pt x="206693" y="76212"/>
                    <a:pt x="266700" y="89547"/>
                  </a:cubicBezTo>
                  <a:cubicBezTo>
                    <a:pt x="298133" y="96214"/>
                    <a:pt x="329565" y="112407"/>
                    <a:pt x="361950" y="120027"/>
                  </a:cubicBezTo>
                  <a:cubicBezTo>
                    <a:pt x="474345" y="149554"/>
                    <a:pt x="583883" y="164794"/>
                    <a:pt x="705803" y="169557"/>
                  </a:cubicBezTo>
                  <a:cubicBezTo>
                    <a:pt x="864870" y="177177"/>
                    <a:pt x="1028700" y="180034"/>
                    <a:pt x="1187768" y="192417"/>
                  </a:cubicBezTo>
                  <a:cubicBezTo>
                    <a:pt x="1323975" y="202894"/>
                    <a:pt x="1453515" y="194322"/>
                    <a:pt x="1591628" y="194322"/>
                  </a:cubicBezTo>
                  <a:cubicBezTo>
                    <a:pt x="1625918" y="194322"/>
                    <a:pt x="1661160" y="192417"/>
                    <a:pt x="1695450" y="190512"/>
                  </a:cubicBezTo>
                  <a:cubicBezTo>
                    <a:pt x="1808798" y="182892"/>
                    <a:pt x="1922145" y="165747"/>
                    <a:pt x="2038350" y="172414"/>
                  </a:cubicBezTo>
                  <a:cubicBezTo>
                    <a:pt x="2073593" y="174319"/>
                    <a:pt x="2107883" y="177177"/>
                    <a:pt x="2143125" y="179082"/>
                  </a:cubicBezTo>
                  <a:cubicBezTo>
                    <a:pt x="2177415" y="177177"/>
                    <a:pt x="2211705" y="174319"/>
                    <a:pt x="2247900" y="172414"/>
                  </a:cubicBezTo>
                  <a:cubicBezTo>
                    <a:pt x="2364105" y="165747"/>
                    <a:pt x="2476500" y="182892"/>
                    <a:pt x="2590800" y="190512"/>
                  </a:cubicBezTo>
                  <a:cubicBezTo>
                    <a:pt x="2625090" y="193369"/>
                    <a:pt x="2659380" y="194322"/>
                    <a:pt x="2694623" y="194322"/>
                  </a:cubicBezTo>
                  <a:cubicBezTo>
                    <a:pt x="2832735" y="194322"/>
                    <a:pt x="2962275" y="203847"/>
                    <a:pt x="3098483" y="192417"/>
                  </a:cubicBezTo>
                  <a:cubicBezTo>
                    <a:pt x="3257550" y="180034"/>
                    <a:pt x="3421380" y="177177"/>
                    <a:pt x="3580448" y="169557"/>
                  </a:cubicBezTo>
                  <a:cubicBezTo>
                    <a:pt x="3702368" y="163842"/>
                    <a:pt x="3811905" y="148602"/>
                    <a:pt x="3925253" y="120027"/>
                  </a:cubicBezTo>
                  <a:cubicBezTo>
                    <a:pt x="3957638" y="111454"/>
                    <a:pt x="3989070" y="96214"/>
                    <a:pt x="4020503" y="89547"/>
                  </a:cubicBezTo>
                  <a:cubicBezTo>
                    <a:pt x="4081463" y="76212"/>
                    <a:pt x="4169093" y="87642"/>
                    <a:pt x="4232910" y="87642"/>
                  </a:cubicBezTo>
                  <a:lnTo>
                    <a:pt x="4287203" y="87642"/>
                  </a:lnTo>
                  <a:lnTo>
                    <a:pt x="4287203" y="4774"/>
                  </a:lnTo>
                  <a:cubicBezTo>
                    <a:pt x="4039553" y="22872"/>
                    <a:pt x="3793808" y="38112"/>
                    <a:pt x="3547110" y="1429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3" name="Google Shape;383;p21"/>
            <p:cNvSpPr/>
            <p:nvPr/>
          </p:nvSpPr>
          <p:spPr>
            <a:xfrm>
              <a:off x="2050" y="3468900"/>
              <a:ext cx="9140426" cy="263890"/>
            </a:xfrm>
            <a:custGeom>
              <a:avLst/>
              <a:gdLst/>
              <a:ahLst/>
              <a:cxnLst/>
              <a:rect l="l" t="t" r="r" b="b"/>
              <a:pathLst>
                <a:path w="4286249" h="65522" extrusionOk="0">
                  <a:moveTo>
                    <a:pt x="3547110" y="14299"/>
                  </a:moveTo>
                  <a:cubicBezTo>
                    <a:pt x="3385185" y="-941"/>
                    <a:pt x="3220403" y="12"/>
                    <a:pt x="3055620" y="12"/>
                  </a:cubicBezTo>
                  <a:lnTo>
                    <a:pt x="2578418" y="12"/>
                  </a:lnTo>
                  <a:cubicBezTo>
                    <a:pt x="2448878" y="12"/>
                    <a:pt x="2327910" y="14299"/>
                    <a:pt x="2201228" y="20014"/>
                  </a:cubicBezTo>
                  <a:cubicBezTo>
                    <a:pt x="2182178" y="20967"/>
                    <a:pt x="2163128" y="20967"/>
                    <a:pt x="2143125" y="20967"/>
                  </a:cubicBezTo>
                  <a:cubicBezTo>
                    <a:pt x="2124075" y="20967"/>
                    <a:pt x="2104073" y="20014"/>
                    <a:pt x="2085023" y="20014"/>
                  </a:cubicBezTo>
                  <a:cubicBezTo>
                    <a:pt x="1958340" y="14299"/>
                    <a:pt x="1837373" y="12"/>
                    <a:pt x="1707833" y="12"/>
                  </a:cubicBezTo>
                  <a:lnTo>
                    <a:pt x="1230630" y="12"/>
                  </a:lnTo>
                  <a:cubicBezTo>
                    <a:pt x="1065848" y="12"/>
                    <a:pt x="901065" y="-941"/>
                    <a:pt x="739140" y="14299"/>
                  </a:cubicBezTo>
                  <a:cubicBezTo>
                    <a:pt x="492443" y="38112"/>
                    <a:pt x="245745" y="22872"/>
                    <a:pt x="0" y="4774"/>
                  </a:cubicBezTo>
                  <a:lnTo>
                    <a:pt x="0" y="34302"/>
                  </a:lnTo>
                  <a:cubicBezTo>
                    <a:pt x="65723" y="43827"/>
                    <a:pt x="179070" y="60972"/>
                    <a:pt x="226695" y="63829"/>
                  </a:cubicBezTo>
                  <a:cubicBezTo>
                    <a:pt x="280988" y="67639"/>
                    <a:pt x="445770" y="63829"/>
                    <a:pt x="445770" y="63829"/>
                  </a:cubicBezTo>
                  <a:lnTo>
                    <a:pt x="360045" y="45732"/>
                  </a:lnTo>
                  <a:lnTo>
                    <a:pt x="836295" y="46684"/>
                  </a:lnTo>
                  <a:lnTo>
                    <a:pt x="788670" y="64782"/>
                  </a:lnTo>
                  <a:lnTo>
                    <a:pt x="1136333" y="64782"/>
                  </a:lnTo>
                  <a:lnTo>
                    <a:pt x="1071563" y="47637"/>
                  </a:lnTo>
                  <a:cubicBezTo>
                    <a:pt x="1071563" y="47637"/>
                    <a:pt x="1214438" y="27634"/>
                    <a:pt x="1262063" y="27634"/>
                  </a:cubicBezTo>
                  <a:cubicBezTo>
                    <a:pt x="1291590" y="27634"/>
                    <a:pt x="1379220" y="38112"/>
                    <a:pt x="1379220" y="38112"/>
                  </a:cubicBezTo>
                  <a:lnTo>
                    <a:pt x="1455420" y="48589"/>
                  </a:lnTo>
                  <a:lnTo>
                    <a:pt x="1750695" y="48589"/>
                  </a:lnTo>
                  <a:lnTo>
                    <a:pt x="1726883" y="28587"/>
                  </a:lnTo>
                  <a:lnTo>
                    <a:pt x="2143125" y="46684"/>
                  </a:lnTo>
                  <a:lnTo>
                    <a:pt x="2559368" y="28587"/>
                  </a:lnTo>
                  <a:lnTo>
                    <a:pt x="2535555" y="48589"/>
                  </a:lnTo>
                  <a:lnTo>
                    <a:pt x="2830830" y="48589"/>
                  </a:lnTo>
                  <a:lnTo>
                    <a:pt x="2907030" y="38112"/>
                  </a:lnTo>
                  <a:cubicBezTo>
                    <a:pt x="2907030" y="38112"/>
                    <a:pt x="2994660" y="27634"/>
                    <a:pt x="3024188" y="27634"/>
                  </a:cubicBezTo>
                  <a:cubicBezTo>
                    <a:pt x="3072765" y="27634"/>
                    <a:pt x="3214688" y="47637"/>
                    <a:pt x="3214688" y="47637"/>
                  </a:cubicBezTo>
                  <a:lnTo>
                    <a:pt x="3149918" y="64782"/>
                  </a:lnTo>
                  <a:lnTo>
                    <a:pt x="3497580" y="64782"/>
                  </a:lnTo>
                  <a:lnTo>
                    <a:pt x="3449955" y="46684"/>
                  </a:lnTo>
                  <a:lnTo>
                    <a:pt x="3926205" y="45732"/>
                  </a:lnTo>
                  <a:lnTo>
                    <a:pt x="3840480" y="63829"/>
                  </a:lnTo>
                  <a:cubicBezTo>
                    <a:pt x="3840480" y="63829"/>
                    <a:pt x="4005263" y="67639"/>
                    <a:pt x="4059555" y="63829"/>
                  </a:cubicBezTo>
                  <a:cubicBezTo>
                    <a:pt x="4108133" y="60972"/>
                    <a:pt x="4221480" y="43827"/>
                    <a:pt x="4286250" y="34302"/>
                  </a:cubicBezTo>
                  <a:lnTo>
                    <a:pt x="4286250" y="4774"/>
                  </a:lnTo>
                  <a:cubicBezTo>
                    <a:pt x="4039553" y="22872"/>
                    <a:pt x="3793808" y="38112"/>
                    <a:pt x="3547110" y="14299"/>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4" name="Google Shape;384;p21"/>
            <p:cNvSpPr/>
            <p:nvPr/>
          </p:nvSpPr>
          <p:spPr>
            <a:xfrm>
              <a:off x="0" y="4122821"/>
              <a:ext cx="9140428" cy="1078594"/>
            </a:xfrm>
            <a:custGeom>
              <a:avLst/>
              <a:gdLst/>
              <a:ahLst/>
              <a:cxnLst/>
              <a:rect l="l" t="t" r="r" b="b"/>
              <a:pathLst>
                <a:path w="4286250" h="325551" extrusionOk="0">
                  <a:moveTo>
                    <a:pt x="4232910" y="4559"/>
                  </a:moveTo>
                  <a:cubicBezTo>
                    <a:pt x="4169093" y="4559"/>
                    <a:pt x="4080510" y="-6871"/>
                    <a:pt x="4020503" y="6464"/>
                  </a:cubicBezTo>
                  <a:cubicBezTo>
                    <a:pt x="3989070" y="13132"/>
                    <a:pt x="3957638" y="29324"/>
                    <a:pt x="3925253" y="36944"/>
                  </a:cubicBezTo>
                  <a:cubicBezTo>
                    <a:pt x="3812858" y="66472"/>
                    <a:pt x="3703320" y="81712"/>
                    <a:pt x="3580448" y="86474"/>
                  </a:cubicBezTo>
                  <a:cubicBezTo>
                    <a:pt x="3421380" y="94094"/>
                    <a:pt x="3257550" y="96952"/>
                    <a:pt x="3098483" y="109334"/>
                  </a:cubicBezTo>
                  <a:cubicBezTo>
                    <a:pt x="2962275" y="119812"/>
                    <a:pt x="2832735" y="111239"/>
                    <a:pt x="2694623" y="111239"/>
                  </a:cubicBezTo>
                  <a:cubicBezTo>
                    <a:pt x="2545080" y="111239"/>
                    <a:pt x="2399348" y="80759"/>
                    <a:pt x="2247900" y="89332"/>
                  </a:cubicBezTo>
                  <a:cubicBezTo>
                    <a:pt x="2212658" y="91237"/>
                    <a:pt x="2178368" y="94094"/>
                    <a:pt x="2143125" y="95999"/>
                  </a:cubicBezTo>
                  <a:cubicBezTo>
                    <a:pt x="2108835" y="94094"/>
                    <a:pt x="2074545" y="91237"/>
                    <a:pt x="2038350" y="89332"/>
                  </a:cubicBezTo>
                  <a:cubicBezTo>
                    <a:pt x="1886903" y="80759"/>
                    <a:pt x="1741170" y="112192"/>
                    <a:pt x="1591628" y="111239"/>
                  </a:cubicBezTo>
                  <a:cubicBezTo>
                    <a:pt x="1453515" y="111239"/>
                    <a:pt x="1323975" y="120764"/>
                    <a:pt x="1187767" y="109334"/>
                  </a:cubicBezTo>
                  <a:cubicBezTo>
                    <a:pt x="1028700" y="96952"/>
                    <a:pt x="864870" y="94094"/>
                    <a:pt x="705803" y="86474"/>
                  </a:cubicBezTo>
                  <a:cubicBezTo>
                    <a:pt x="583883" y="80759"/>
                    <a:pt x="473393" y="65519"/>
                    <a:pt x="361950" y="36944"/>
                  </a:cubicBezTo>
                  <a:cubicBezTo>
                    <a:pt x="329565" y="28372"/>
                    <a:pt x="298133" y="13132"/>
                    <a:pt x="266700" y="6464"/>
                  </a:cubicBezTo>
                  <a:cubicBezTo>
                    <a:pt x="205740" y="-6871"/>
                    <a:pt x="118110" y="4559"/>
                    <a:pt x="54292" y="4559"/>
                  </a:cubicBezTo>
                  <a:lnTo>
                    <a:pt x="0" y="4559"/>
                  </a:lnTo>
                  <a:lnTo>
                    <a:pt x="0" y="325552"/>
                  </a:lnTo>
                  <a:lnTo>
                    <a:pt x="2143125" y="325552"/>
                  </a:lnTo>
                  <a:lnTo>
                    <a:pt x="4286250" y="325552"/>
                  </a:lnTo>
                  <a:lnTo>
                    <a:pt x="4286250" y="4559"/>
                  </a:lnTo>
                  <a:lnTo>
                    <a:pt x="4232910" y="4559"/>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5" name="Google Shape;385;p21"/>
            <p:cNvSpPr/>
            <p:nvPr/>
          </p:nvSpPr>
          <p:spPr>
            <a:xfrm>
              <a:off x="2031" y="4468057"/>
              <a:ext cx="2360262" cy="311995"/>
            </a:xfrm>
            <a:custGeom>
              <a:avLst/>
              <a:gdLst/>
              <a:ahLst/>
              <a:cxnLst/>
              <a:rect l="l" t="t" r="r" b="b"/>
              <a:pathLst>
                <a:path w="1106805" h="83820" extrusionOk="0">
                  <a:moveTo>
                    <a:pt x="265748" y="35242"/>
                  </a:moveTo>
                  <a:lnTo>
                    <a:pt x="466725" y="60008"/>
                  </a:lnTo>
                  <a:lnTo>
                    <a:pt x="0" y="83820"/>
                  </a:lnTo>
                  <a:lnTo>
                    <a:pt x="0" y="0"/>
                  </a:lnTo>
                  <a:lnTo>
                    <a:pt x="1106805"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6" name="Google Shape;386;p21"/>
            <p:cNvSpPr/>
            <p:nvPr/>
          </p:nvSpPr>
          <p:spPr>
            <a:xfrm>
              <a:off x="6785572" y="4468057"/>
              <a:ext cx="2358229" cy="311995"/>
            </a:xfrm>
            <a:custGeom>
              <a:avLst/>
              <a:gdLst/>
              <a:ahLst/>
              <a:cxnLst/>
              <a:rect l="l" t="t" r="r" b="b"/>
              <a:pathLst>
                <a:path w="1105852" h="83820" extrusionOk="0">
                  <a:moveTo>
                    <a:pt x="840105" y="35242"/>
                  </a:moveTo>
                  <a:lnTo>
                    <a:pt x="640080" y="60008"/>
                  </a:lnTo>
                  <a:lnTo>
                    <a:pt x="1105852" y="83820"/>
                  </a:lnTo>
                  <a:lnTo>
                    <a:pt x="1105852" y="0"/>
                  </a:lnTo>
                  <a:lnTo>
                    <a:pt x="0"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7" name="Google Shape;387;p21"/>
            <p:cNvSpPr/>
            <p:nvPr/>
          </p:nvSpPr>
          <p:spPr>
            <a:xfrm rot="764339" flipH="1">
              <a:off x="8086730" y="3383505"/>
              <a:ext cx="1742936" cy="1447319"/>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8" name="Google Shape;388;p21"/>
            <p:cNvSpPr/>
            <p:nvPr/>
          </p:nvSpPr>
          <p:spPr>
            <a:xfrm flipH="1">
              <a:off x="7166828" y="4780049"/>
              <a:ext cx="1180879" cy="500546"/>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9" name="Google Shape;389;p21"/>
            <p:cNvSpPr/>
            <p:nvPr/>
          </p:nvSpPr>
          <p:spPr>
            <a:xfrm rot="-1806725" flipH="1">
              <a:off x="8102311" y="3693597"/>
              <a:ext cx="1140555" cy="1639806"/>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0" name="Google Shape;390;p21"/>
            <p:cNvSpPr/>
            <p:nvPr/>
          </p:nvSpPr>
          <p:spPr>
            <a:xfrm flipH="1">
              <a:off x="7549796" y="238012"/>
              <a:ext cx="1888331" cy="339547"/>
            </a:xfrm>
            <a:custGeom>
              <a:avLst/>
              <a:gdLst/>
              <a:ahLst/>
              <a:cxnLst/>
              <a:rect l="l" t="t" r="r" b="b"/>
              <a:pathLst>
                <a:path w="619125" h="121920" extrusionOk="0">
                  <a:moveTo>
                    <a:pt x="328613" y="79058"/>
                  </a:moveTo>
                  <a:cubicBezTo>
                    <a:pt x="232410" y="86678"/>
                    <a:pt x="134303" y="84773"/>
                    <a:pt x="39053" y="97155"/>
                  </a:cubicBezTo>
                  <a:cubicBezTo>
                    <a:pt x="79057" y="105728"/>
                    <a:pt x="126682" y="96203"/>
                    <a:pt x="165735" y="109538"/>
                  </a:cubicBezTo>
                  <a:cubicBezTo>
                    <a:pt x="114300" y="120015"/>
                    <a:pt x="57150" y="121920"/>
                    <a:pt x="0" y="121920"/>
                  </a:cubicBezTo>
                  <a:lnTo>
                    <a:pt x="0" y="0"/>
                  </a:lnTo>
                  <a:cubicBezTo>
                    <a:pt x="48578" y="0"/>
                    <a:pt x="96203" y="3810"/>
                    <a:pt x="138113" y="13335"/>
                  </a:cubicBezTo>
                  <a:cubicBezTo>
                    <a:pt x="214313" y="30480"/>
                    <a:pt x="303848" y="16192"/>
                    <a:pt x="379095" y="33338"/>
                  </a:cubicBezTo>
                  <a:cubicBezTo>
                    <a:pt x="377190" y="35242"/>
                    <a:pt x="374333" y="39053"/>
                    <a:pt x="371475" y="41910"/>
                  </a:cubicBezTo>
                  <a:cubicBezTo>
                    <a:pt x="454343" y="38100"/>
                    <a:pt x="534353" y="61913"/>
                    <a:pt x="619125" y="60008"/>
                  </a:cubicBezTo>
                  <a:cubicBezTo>
                    <a:pt x="526733" y="77153"/>
                    <a:pt x="423863" y="71438"/>
                    <a:pt x="328613" y="790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1" name="Google Shape;391;p21"/>
            <p:cNvSpPr/>
            <p:nvPr/>
          </p:nvSpPr>
          <p:spPr>
            <a:xfrm rot="-1630867">
              <a:off x="-736078" y="3720699"/>
              <a:ext cx="1765297" cy="1465887"/>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2" name="Google Shape;392;p21"/>
            <p:cNvSpPr/>
            <p:nvPr/>
          </p:nvSpPr>
          <p:spPr>
            <a:xfrm>
              <a:off x="739242" y="4742530"/>
              <a:ext cx="1195603" cy="506787"/>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 name="Google Shape;393;p21"/>
            <p:cNvSpPr/>
            <p:nvPr/>
          </p:nvSpPr>
          <p:spPr>
            <a:xfrm rot="1807852">
              <a:off x="61700" y="3756494"/>
              <a:ext cx="1155059" cy="1660659"/>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 name="Google Shape;394;p21"/>
            <p:cNvSpPr/>
            <p:nvPr/>
          </p:nvSpPr>
          <p:spPr>
            <a:xfrm rot="-1652427" flipH="1">
              <a:off x="8102295" y="4400832"/>
              <a:ext cx="649305" cy="1106624"/>
            </a:xfrm>
            <a:custGeom>
              <a:avLst/>
              <a:gdLst/>
              <a:ahLst/>
              <a:cxnLst/>
              <a:rect l="l" t="t" r="r" b="b"/>
              <a:pathLst>
                <a:path w="290772" h="495569" extrusionOk="0">
                  <a:moveTo>
                    <a:pt x="138531" y="411023"/>
                  </a:moveTo>
                  <a:cubicBezTo>
                    <a:pt x="87974" y="290487"/>
                    <a:pt x="0" y="286202"/>
                    <a:pt x="0" y="286202"/>
                  </a:cubicBezTo>
                  <a:cubicBezTo>
                    <a:pt x="31134" y="384459"/>
                    <a:pt x="115395" y="407881"/>
                    <a:pt x="134818" y="411880"/>
                  </a:cubicBezTo>
                  <a:cubicBezTo>
                    <a:pt x="135961" y="412451"/>
                    <a:pt x="137103" y="413022"/>
                    <a:pt x="138531" y="413594"/>
                  </a:cubicBezTo>
                  <a:lnTo>
                    <a:pt x="153098" y="421306"/>
                  </a:lnTo>
                  <a:cubicBezTo>
                    <a:pt x="157097" y="447298"/>
                    <a:pt x="163381" y="472719"/>
                    <a:pt x="173093" y="495570"/>
                  </a:cubicBezTo>
                  <a:lnTo>
                    <a:pt x="175092" y="494713"/>
                  </a:lnTo>
                  <a:cubicBezTo>
                    <a:pt x="165666" y="472148"/>
                    <a:pt x="159097" y="447298"/>
                    <a:pt x="155384" y="421591"/>
                  </a:cubicBezTo>
                  <a:lnTo>
                    <a:pt x="155669" y="422163"/>
                  </a:lnTo>
                  <a:lnTo>
                    <a:pt x="166523" y="414451"/>
                  </a:lnTo>
                  <a:cubicBezTo>
                    <a:pt x="166523" y="414451"/>
                    <a:pt x="167666" y="413594"/>
                    <a:pt x="169094" y="412166"/>
                  </a:cubicBezTo>
                  <a:cubicBezTo>
                    <a:pt x="287345" y="360466"/>
                    <a:pt x="290772" y="273349"/>
                    <a:pt x="290772" y="273349"/>
                  </a:cubicBezTo>
                  <a:cubicBezTo>
                    <a:pt x="188231" y="307053"/>
                    <a:pt x="168522" y="398170"/>
                    <a:pt x="165952" y="411880"/>
                  </a:cubicBezTo>
                  <a:cubicBezTo>
                    <a:pt x="165381" y="412451"/>
                    <a:pt x="165095" y="412737"/>
                    <a:pt x="165095" y="412737"/>
                  </a:cubicBezTo>
                  <a:lnTo>
                    <a:pt x="154813" y="419878"/>
                  </a:lnTo>
                  <a:cubicBezTo>
                    <a:pt x="148243" y="376747"/>
                    <a:pt x="148528" y="331046"/>
                    <a:pt x="151384" y="290772"/>
                  </a:cubicBezTo>
                  <a:lnTo>
                    <a:pt x="165095" y="269064"/>
                  </a:lnTo>
                  <a:cubicBezTo>
                    <a:pt x="165381" y="268779"/>
                    <a:pt x="166238" y="267922"/>
                    <a:pt x="167666" y="266779"/>
                  </a:cubicBezTo>
                  <a:cubicBezTo>
                    <a:pt x="285917" y="215080"/>
                    <a:pt x="289344" y="127963"/>
                    <a:pt x="289344" y="127963"/>
                  </a:cubicBezTo>
                  <a:cubicBezTo>
                    <a:pt x="186803" y="161667"/>
                    <a:pt x="167094" y="252498"/>
                    <a:pt x="164524" y="266494"/>
                  </a:cubicBezTo>
                  <a:cubicBezTo>
                    <a:pt x="163953" y="267065"/>
                    <a:pt x="163381" y="267351"/>
                    <a:pt x="163381" y="267351"/>
                  </a:cubicBezTo>
                  <a:lnTo>
                    <a:pt x="151384" y="285917"/>
                  </a:lnTo>
                  <a:cubicBezTo>
                    <a:pt x="156526" y="217080"/>
                    <a:pt x="169379" y="163952"/>
                    <a:pt x="169665" y="163095"/>
                  </a:cubicBezTo>
                  <a:lnTo>
                    <a:pt x="169665" y="162810"/>
                  </a:lnTo>
                  <a:lnTo>
                    <a:pt x="169665" y="162524"/>
                  </a:lnTo>
                  <a:cubicBezTo>
                    <a:pt x="169665" y="162238"/>
                    <a:pt x="169379" y="161667"/>
                    <a:pt x="169379" y="161096"/>
                  </a:cubicBezTo>
                  <a:cubicBezTo>
                    <a:pt x="225363" y="62839"/>
                    <a:pt x="182233" y="0"/>
                    <a:pt x="182233" y="0"/>
                  </a:cubicBezTo>
                  <a:cubicBezTo>
                    <a:pt x="131676" y="72550"/>
                    <a:pt x="158811" y="142244"/>
                    <a:pt x="166809" y="158811"/>
                  </a:cubicBezTo>
                  <a:cubicBezTo>
                    <a:pt x="167094" y="160239"/>
                    <a:pt x="167380" y="161382"/>
                    <a:pt x="167380" y="162524"/>
                  </a:cubicBezTo>
                  <a:cubicBezTo>
                    <a:pt x="166809" y="164809"/>
                    <a:pt x="163096" y="180804"/>
                    <a:pt x="159097" y="205369"/>
                  </a:cubicBezTo>
                  <a:lnTo>
                    <a:pt x="153956" y="197371"/>
                  </a:lnTo>
                  <a:lnTo>
                    <a:pt x="153956" y="197371"/>
                  </a:lnTo>
                  <a:cubicBezTo>
                    <a:pt x="153670" y="197085"/>
                    <a:pt x="153384" y="196800"/>
                    <a:pt x="153098" y="196514"/>
                  </a:cubicBezTo>
                  <a:cubicBezTo>
                    <a:pt x="141959" y="83976"/>
                    <a:pt x="70266" y="57697"/>
                    <a:pt x="70266" y="57697"/>
                  </a:cubicBezTo>
                  <a:cubicBezTo>
                    <a:pt x="71123" y="146243"/>
                    <a:pt x="133675" y="187088"/>
                    <a:pt x="149671" y="196229"/>
                  </a:cubicBezTo>
                  <a:cubicBezTo>
                    <a:pt x="150528" y="197085"/>
                    <a:pt x="151670" y="198228"/>
                    <a:pt x="152527" y="199085"/>
                  </a:cubicBezTo>
                  <a:lnTo>
                    <a:pt x="158811" y="208796"/>
                  </a:lnTo>
                  <a:cubicBezTo>
                    <a:pt x="155384" y="230504"/>
                    <a:pt x="151384" y="258782"/>
                    <a:pt x="149385" y="289630"/>
                  </a:cubicBezTo>
                  <a:lnTo>
                    <a:pt x="149385" y="289630"/>
                  </a:lnTo>
                  <a:lnTo>
                    <a:pt x="149385" y="289630"/>
                  </a:lnTo>
                  <a:cubicBezTo>
                    <a:pt x="149100" y="294485"/>
                    <a:pt x="148814" y="299341"/>
                    <a:pt x="148528" y="304197"/>
                  </a:cubicBezTo>
                  <a:lnTo>
                    <a:pt x="145672" y="301055"/>
                  </a:lnTo>
                  <a:lnTo>
                    <a:pt x="145387" y="300770"/>
                  </a:lnTo>
                  <a:cubicBezTo>
                    <a:pt x="145101" y="300484"/>
                    <a:pt x="144530" y="300198"/>
                    <a:pt x="144244" y="300198"/>
                  </a:cubicBezTo>
                  <a:cubicBezTo>
                    <a:pt x="112824" y="191658"/>
                    <a:pt x="37418" y="178805"/>
                    <a:pt x="37418" y="178805"/>
                  </a:cubicBezTo>
                  <a:cubicBezTo>
                    <a:pt x="54270" y="265637"/>
                    <a:pt x="123393" y="294485"/>
                    <a:pt x="140816" y="300484"/>
                  </a:cubicBezTo>
                  <a:cubicBezTo>
                    <a:pt x="141959" y="301341"/>
                    <a:pt x="143101" y="301912"/>
                    <a:pt x="143958" y="302769"/>
                  </a:cubicBezTo>
                  <a:lnTo>
                    <a:pt x="148243" y="307624"/>
                  </a:lnTo>
                  <a:cubicBezTo>
                    <a:pt x="146529" y="343043"/>
                    <a:pt x="147100" y="381603"/>
                    <a:pt x="152527" y="418449"/>
                  </a:cubicBezTo>
                  <a:lnTo>
                    <a:pt x="139388" y="411594"/>
                  </a:lnTo>
                  <a:cubicBezTo>
                    <a:pt x="139388" y="411309"/>
                    <a:pt x="139103" y="411023"/>
                    <a:pt x="138531" y="411023"/>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95" name="Google Shape;395;p21"/>
          <p:cNvSpPr txBox="1">
            <a:spLocks noGrp="1"/>
          </p:cNvSpPr>
          <p:nvPr>
            <p:ph type="title"/>
          </p:nvPr>
        </p:nvSpPr>
        <p:spPr>
          <a:xfrm>
            <a:off x="720000" y="474850"/>
            <a:ext cx="770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2" name="Picture 1">
            <a:extLst>
              <a:ext uri="{FF2B5EF4-FFF2-40B4-BE49-F238E27FC236}">
                <a16:creationId xmlns:a16="http://schemas.microsoft.com/office/drawing/2014/main" id="{F33EB418-9C4F-5014-E407-05724F633BDD}"/>
              </a:ext>
            </a:extLst>
          </p:cNvPr>
          <p:cNvPicPr>
            <a:picLocks noChangeAspect="1"/>
          </p:cNvPicPr>
          <p:nvPr userDrawn="1"/>
        </p:nvPicPr>
        <p:blipFill>
          <a:blip r:embed="rId2">
            <a:alphaModFix amt="42000"/>
          </a:blip>
          <a:stretch>
            <a:fillRect/>
          </a:stretch>
        </p:blipFill>
        <p:spPr>
          <a:xfrm>
            <a:off x="8207348" y="-90676"/>
            <a:ext cx="936652" cy="93665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grpSp>
        <p:nvGrpSpPr>
          <p:cNvPr id="42" name="Google Shape;42;p3"/>
          <p:cNvGrpSpPr/>
          <p:nvPr/>
        </p:nvGrpSpPr>
        <p:grpSpPr>
          <a:xfrm>
            <a:off x="-1534868" y="-674158"/>
            <a:ext cx="11569091" cy="7109076"/>
            <a:chOff x="-1534868" y="-674158"/>
            <a:chExt cx="11569091" cy="7109076"/>
          </a:xfrm>
        </p:grpSpPr>
        <p:sp>
          <p:nvSpPr>
            <p:cNvPr id="43" name="Google Shape;43;p3"/>
            <p:cNvSpPr/>
            <p:nvPr/>
          </p:nvSpPr>
          <p:spPr>
            <a:xfrm>
              <a:off x="-197900" y="629999"/>
              <a:ext cx="754615" cy="2357550"/>
            </a:xfrm>
            <a:custGeom>
              <a:avLst/>
              <a:gdLst/>
              <a:ahLst/>
              <a:cxnLst/>
              <a:rect l="l" t="t" r="r" b="b"/>
              <a:pathLst>
                <a:path w="40790" h="106184" extrusionOk="0">
                  <a:moveTo>
                    <a:pt x="4453" y="97979"/>
                  </a:moveTo>
                  <a:cubicBezTo>
                    <a:pt x="8329" y="106556"/>
                    <a:pt x="17812" y="106555"/>
                    <a:pt x="23750" y="105895"/>
                  </a:cubicBezTo>
                  <a:cubicBezTo>
                    <a:pt x="29688" y="105235"/>
                    <a:pt x="37935" y="100947"/>
                    <a:pt x="40079" y="94020"/>
                  </a:cubicBezTo>
                  <a:cubicBezTo>
                    <a:pt x="42223" y="87093"/>
                    <a:pt x="38594" y="73733"/>
                    <a:pt x="36615" y="64332"/>
                  </a:cubicBezTo>
                  <a:cubicBezTo>
                    <a:pt x="34636" y="54931"/>
                    <a:pt x="28946" y="45694"/>
                    <a:pt x="28204" y="37612"/>
                  </a:cubicBezTo>
                  <a:cubicBezTo>
                    <a:pt x="27462" y="29530"/>
                    <a:pt x="32410" y="21449"/>
                    <a:pt x="32162" y="15841"/>
                  </a:cubicBezTo>
                  <a:cubicBezTo>
                    <a:pt x="31915" y="10233"/>
                    <a:pt x="30677" y="6440"/>
                    <a:pt x="26719" y="3966"/>
                  </a:cubicBezTo>
                  <a:cubicBezTo>
                    <a:pt x="22761" y="1492"/>
                    <a:pt x="12700" y="-1559"/>
                    <a:pt x="8412" y="997"/>
                  </a:cubicBezTo>
                  <a:cubicBezTo>
                    <a:pt x="4124" y="3553"/>
                    <a:pt x="2309" y="10398"/>
                    <a:pt x="989" y="19304"/>
                  </a:cubicBezTo>
                  <a:cubicBezTo>
                    <a:pt x="-330" y="28211"/>
                    <a:pt x="-82" y="41324"/>
                    <a:pt x="495" y="54436"/>
                  </a:cubicBezTo>
                  <a:cubicBezTo>
                    <a:pt x="1072" y="67549"/>
                    <a:pt x="577" y="89403"/>
                    <a:pt x="4453" y="97979"/>
                  </a:cubicBezTo>
                  <a:close/>
                </a:path>
              </a:pathLst>
            </a:custGeom>
            <a:solidFill>
              <a:srgbClr val="FFFFFF">
                <a:alpha val="35000"/>
              </a:srgbClr>
            </a:solidFill>
            <a:ln>
              <a:noFill/>
            </a:ln>
          </p:spPr>
        </p:sp>
        <p:grpSp>
          <p:nvGrpSpPr>
            <p:cNvPr id="44" name="Google Shape;44;p3"/>
            <p:cNvGrpSpPr/>
            <p:nvPr/>
          </p:nvGrpSpPr>
          <p:grpSpPr>
            <a:xfrm flipH="1">
              <a:off x="-682646" y="2474688"/>
              <a:ext cx="3835599" cy="1562901"/>
              <a:chOff x="4521750" y="2358126"/>
              <a:chExt cx="4956835" cy="2019774"/>
            </a:xfrm>
          </p:grpSpPr>
          <p:sp>
            <p:nvSpPr>
              <p:cNvPr id="45" name="Google Shape;45;p3"/>
              <p:cNvSpPr/>
              <p:nvPr/>
            </p:nvSpPr>
            <p:spPr>
              <a:xfrm>
                <a:off x="4521750" y="2358126"/>
                <a:ext cx="4956835" cy="2019774"/>
              </a:xfrm>
              <a:custGeom>
                <a:avLst/>
                <a:gdLst/>
                <a:ahLst/>
                <a:cxnLst/>
                <a:rect l="l" t="t" r="r" b="b"/>
                <a:pathLst>
                  <a:path w="96799" h="39441" extrusionOk="0">
                    <a:moveTo>
                      <a:pt x="1514" y="35014"/>
                    </a:moveTo>
                    <a:cubicBezTo>
                      <a:pt x="3844" y="33478"/>
                      <a:pt x="12988" y="30528"/>
                      <a:pt x="17768" y="28802"/>
                    </a:cubicBezTo>
                    <a:cubicBezTo>
                      <a:pt x="22548" y="27077"/>
                      <a:pt x="26517" y="26266"/>
                      <a:pt x="30192" y="24661"/>
                    </a:cubicBezTo>
                    <a:cubicBezTo>
                      <a:pt x="33868" y="23056"/>
                      <a:pt x="37250" y="19709"/>
                      <a:pt x="39821" y="19174"/>
                    </a:cubicBezTo>
                    <a:cubicBezTo>
                      <a:pt x="42392" y="18639"/>
                      <a:pt x="42323" y="20864"/>
                      <a:pt x="45619" y="21451"/>
                    </a:cubicBezTo>
                    <a:cubicBezTo>
                      <a:pt x="48915" y="22038"/>
                      <a:pt x="54954" y="23833"/>
                      <a:pt x="59596" y="22694"/>
                    </a:cubicBezTo>
                    <a:cubicBezTo>
                      <a:pt x="64238" y="21555"/>
                      <a:pt x="68914" y="17741"/>
                      <a:pt x="73469" y="14618"/>
                    </a:cubicBezTo>
                    <a:cubicBezTo>
                      <a:pt x="78024" y="11495"/>
                      <a:pt x="83546" y="6145"/>
                      <a:pt x="86928" y="3954"/>
                    </a:cubicBezTo>
                    <a:cubicBezTo>
                      <a:pt x="90310" y="1763"/>
                      <a:pt x="92294" y="2108"/>
                      <a:pt x="93761" y="1470"/>
                    </a:cubicBezTo>
                    <a:cubicBezTo>
                      <a:pt x="95228" y="832"/>
                      <a:pt x="95348" y="-324"/>
                      <a:pt x="95728" y="124"/>
                    </a:cubicBezTo>
                    <a:cubicBezTo>
                      <a:pt x="96108" y="573"/>
                      <a:pt x="95866" y="-1326"/>
                      <a:pt x="96039" y="4161"/>
                    </a:cubicBezTo>
                    <a:cubicBezTo>
                      <a:pt x="96212" y="9648"/>
                      <a:pt x="96902" y="27422"/>
                      <a:pt x="96764" y="33047"/>
                    </a:cubicBezTo>
                    <a:cubicBezTo>
                      <a:pt x="96626" y="38672"/>
                      <a:pt x="96643" y="36930"/>
                      <a:pt x="95211" y="37913"/>
                    </a:cubicBezTo>
                    <a:cubicBezTo>
                      <a:pt x="93779" y="38897"/>
                      <a:pt x="99301" y="38706"/>
                      <a:pt x="88171" y="38948"/>
                    </a:cubicBezTo>
                    <a:cubicBezTo>
                      <a:pt x="77041" y="39190"/>
                      <a:pt x="42495" y="39518"/>
                      <a:pt x="28432" y="39363"/>
                    </a:cubicBezTo>
                    <a:cubicBezTo>
                      <a:pt x="14369" y="39208"/>
                      <a:pt x="8277" y="38742"/>
                      <a:pt x="3791" y="38017"/>
                    </a:cubicBezTo>
                    <a:cubicBezTo>
                      <a:pt x="-695" y="37292"/>
                      <a:pt x="-815" y="36550"/>
                      <a:pt x="1514" y="35014"/>
                    </a:cubicBezTo>
                    <a:close/>
                  </a:path>
                </a:pathLst>
              </a:custGeom>
              <a:solidFill>
                <a:schemeClr val="accent5"/>
              </a:solidFill>
              <a:ln>
                <a:noFill/>
              </a:ln>
            </p:spPr>
          </p:sp>
          <p:sp>
            <p:nvSpPr>
              <p:cNvPr id="46" name="Google Shape;46;p3"/>
              <p:cNvSpPr/>
              <p:nvPr/>
            </p:nvSpPr>
            <p:spPr>
              <a:xfrm flipH="1">
                <a:off x="5798192" y="3879304"/>
                <a:ext cx="690610" cy="151489"/>
              </a:xfrm>
              <a:custGeom>
                <a:avLst/>
                <a:gdLst/>
                <a:ahLst/>
                <a:cxnLst/>
                <a:rect l="l" t="t" r="r" b="b"/>
                <a:pathLst>
                  <a:path w="323850" h="65722" extrusionOk="0">
                    <a:moveTo>
                      <a:pt x="323850" y="65722"/>
                    </a:moveTo>
                    <a:cubicBezTo>
                      <a:pt x="311467" y="61913"/>
                      <a:pt x="299085" y="58102"/>
                      <a:pt x="286703" y="54292"/>
                    </a:cubicBezTo>
                    <a:cubicBezTo>
                      <a:pt x="274320" y="50483"/>
                      <a:pt x="261938" y="46672"/>
                      <a:pt x="249555" y="43815"/>
                    </a:cubicBezTo>
                    <a:lnTo>
                      <a:pt x="248603" y="43815"/>
                    </a:lnTo>
                    <a:lnTo>
                      <a:pt x="246697" y="43815"/>
                    </a:lnTo>
                    <a:cubicBezTo>
                      <a:pt x="231457" y="45720"/>
                      <a:pt x="217170" y="48577"/>
                      <a:pt x="201930" y="50483"/>
                    </a:cubicBezTo>
                    <a:lnTo>
                      <a:pt x="206692" y="51435"/>
                    </a:lnTo>
                    <a:cubicBezTo>
                      <a:pt x="190500" y="43815"/>
                      <a:pt x="174307" y="36195"/>
                      <a:pt x="158115" y="29527"/>
                    </a:cubicBezTo>
                    <a:lnTo>
                      <a:pt x="157163" y="28575"/>
                    </a:lnTo>
                    <a:lnTo>
                      <a:pt x="156210" y="28575"/>
                    </a:lnTo>
                    <a:cubicBezTo>
                      <a:pt x="139065" y="26670"/>
                      <a:pt x="120967" y="24765"/>
                      <a:pt x="103822" y="22860"/>
                    </a:cubicBezTo>
                    <a:cubicBezTo>
                      <a:pt x="86678" y="20955"/>
                      <a:pt x="68580" y="20002"/>
                      <a:pt x="51435" y="18097"/>
                    </a:cubicBezTo>
                    <a:lnTo>
                      <a:pt x="53340" y="18097"/>
                    </a:lnTo>
                    <a:cubicBezTo>
                      <a:pt x="44767" y="15240"/>
                      <a:pt x="36195" y="11430"/>
                      <a:pt x="26670" y="8572"/>
                    </a:cubicBezTo>
                    <a:cubicBezTo>
                      <a:pt x="18097" y="5715"/>
                      <a:pt x="8572" y="2858"/>
                      <a:pt x="0" y="0"/>
                    </a:cubicBezTo>
                    <a:cubicBezTo>
                      <a:pt x="7620" y="3810"/>
                      <a:pt x="16192" y="7620"/>
                      <a:pt x="23813" y="12383"/>
                    </a:cubicBezTo>
                    <a:cubicBezTo>
                      <a:pt x="31432" y="16192"/>
                      <a:pt x="40005" y="20002"/>
                      <a:pt x="48578" y="23813"/>
                    </a:cubicBezTo>
                    <a:lnTo>
                      <a:pt x="49530" y="23813"/>
                    </a:lnTo>
                    <a:lnTo>
                      <a:pt x="50482" y="23813"/>
                    </a:lnTo>
                    <a:cubicBezTo>
                      <a:pt x="67628" y="26670"/>
                      <a:pt x="84772" y="28575"/>
                      <a:pt x="102870" y="31433"/>
                    </a:cubicBezTo>
                    <a:cubicBezTo>
                      <a:pt x="120015" y="33338"/>
                      <a:pt x="138113" y="36195"/>
                      <a:pt x="155257" y="38100"/>
                    </a:cubicBezTo>
                    <a:lnTo>
                      <a:pt x="152400" y="37147"/>
                    </a:lnTo>
                    <a:cubicBezTo>
                      <a:pt x="168592" y="44767"/>
                      <a:pt x="184785" y="51435"/>
                      <a:pt x="201930" y="59055"/>
                    </a:cubicBezTo>
                    <a:lnTo>
                      <a:pt x="204788" y="60008"/>
                    </a:lnTo>
                    <a:lnTo>
                      <a:pt x="207645" y="59055"/>
                    </a:lnTo>
                    <a:cubicBezTo>
                      <a:pt x="221932" y="56197"/>
                      <a:pt x="237172" y="53340"/>
                      <a:pt x="251460" y="50483"/>
                    </a:cubicBezTo>
                    <a:lnTo>
                      <a:pt x="248603" y="50483"/>
                    </a:lnTo>
                    <a:cubicBezTo>
                      <a:pt x="260985" y="53340"/>
                      <a:pt x="274320" y="56197"/>
                      <a:pt x="287655" y="59055"/>
                    </a:cubicBezTo>
                    <a:cubicBezTo>
                      <a:pt x="297180" y="60960"/>
                      <a:pt x="310515" y="63817"/>
                      <a:pt x="32385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47" name="Google Shape;47;p3"/>
              <p:cNvSpPr/>
              <p:nvPr/>
            </p:nvSpPr>
            <p:spPr>
              <a:xfrm>
                <a:off x="6924724" y="4000004"/>
                <a:ext cx="410304" cy="76842"/>
              </a:xfrm>
              <a:custGeom>
                <a:avLst/>
                <a:gdLst/>
                <a:ahLst/>
                <a:cxnLst/>
                <a:rect l="l" t="t" r="r" b="b"/>
                <a:pathLst>
                  <a:path w="192405" h="33337" extrusionOk="0">
                    <a:moveTo>
                      <a:pt x="192405" y="0"/>
                    </a:moveTo>
                    <a:lnTo>
                      <a:pt x="0" y="33338"/>
                    </a:lnTo>
                    <a:lnTo>
                      <a:pt x="74295" y="33338"/>
                    </a:ln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48" name="Google Shape;48;p3"/>
              <p:cNvSpPr/>
              <p:nvPr/>
            </p:nvSpPr>
            <p:spPr>
              <a:xfrm>
                <a:off x="7903488" y="3292267"/>
                <a:ext cx="690610" cy="151489"/>
              </a:xfrm>
              <a:custGeom>
                <a:avLst/>
                <a:gdLst/>
                <a:ahLst/>
                <a:cxnLst/>
                <a:rect l="l" t="t" r="r" b="b"/>
                <a:pathLst>
                  <a:path w="323850" h="65722" extrusionOk="0">
                    <a:moveTo>
                      <a:pt x="0" y="65722"/>
                    </a:moveTo>
                    <a:cubicBezTo>
                      <a:pt x="12382" y="61913"/>
                      <a:pt x="24765" y="58102"/>
                      <a:pt x="37147" y="54292"/>
                    </a:cubicBezTo>
                    <a:cubicBezTo>
                      <a:pt x="49530" y="50483"/>
                      <a:pt x="61913" y="46672"/>
                      <a:pt x="74295" y="43815"/>
                    </a:cubicBezTo>
                    <a:lnTo>
                      <a:pt x="75247" y="43815"/>
                    </a:lnTo>
                    <a:lnTo>
                      <a:pt x="77152" y="43815"/>
                    </a:lnTo>
                    <a:cubicBezTo>
                      <a:pt x="92392" y="45720"/>
                      <a:pt x="106680" y="48577"/>
                      <a:pt x="121920" y="50483"/>
                    </a:cubicBezTo>
                    <a:lnTo>
                      <a:pt x="117157" y="51435"/>
                    </a:lnTo>
                    <a:cubicBezTo>
                      <a:pt x="133350" y="43815"/>
                      <a:pt x="149542" y="36195"/>
                      <a:pt x="165735" y="29527"/>
                    </a:cubicBezTo>
                    <a:lnTo>
                      <a:pt x="166688" y="28575"/>
                    </a:lnTo>
                    <a:lnTo>
                      <a:pt x="167640" y="28575"/>
                    </a:lnTo>
                    <a:cubicBezTo>
                      <a:pt x="184785" y="26670"/>
                      <a:pt x="202882" y="24765"/>
                      <a:pt x="220027" y="22860"/>
                    </a:cubicBezTo>
                    <a:cubicBezTo>
                      <a:pt x="237172" y="20955"/>
                      <a:pt x="255270" y="20002"/>
                      <a:pt x="272415" y="18097"/>
                    </a:cubicBezTo>
                    <a:lnTo>
                      <a:pt x="270510" y="18097"/>
                    </a:lnTo>
                    <a:cubicBezTo>
                      <a:pt x="279082" y="15240"/>
                      <a:pt x="287655" y="11430"/>
                      <a:pt x="297180" y="8572"/>
                    </a:cubicBezTo>
                    <a:cubicBezTo>
                      <a:pt x="305752" y="5715"/>
                      <a:pt x="315277" y="2858"/>
                      <a:pt x="323850" y="0"/>
                    </a:cubicBezTo>
                    <a:cubicBezTo>
                      <a:pt x="316230" y="3810"/>
                      <a:pt x="307657" y="7620"/>
                      <a:pt x="300038" y="12383"/>
                    </a:cubicBezTo>
                    <a:cubicBezTo>
                      <a:pt x="292417" y="16192"/>
                      <a:pt x="283845" y="20002"/>
                      <a:pt x="275272" y="23813"/>
                    </a:cubicBezTo>
                    <a:lnTo>
                      <a:pt x="274320" y="23813"/>
                    </a:lnTo>
                    <a:lnTo>
                      <a:pt x="273367" y="23813"/>
                    </a:lnTo>
                    <a:cubicBezTo>
                      <a:pt x="256222" y="26670"/>
                      <a:pt x="239077" y="28575"/>
                      <a:pt x="220980" y="31433"/>
                    </a:cubicBezTo>
                    <a:cubicBezTo>
                      <a:pt x="203835" y="33338"/>
                      <a:pt x="185738" y="36195"/>
                      <a:pt x="168592" y="38100"/>
                    </a:cubicBezTo>
                    <a:lnTo>
                      <a:pt x="171450" y="37147"/>
                    </a:lnTo>
                    <a:cubicBezTo>
                      <a:pt x="155257" y="44767"/>
                      <a:pt x="139065" y="51435"/>
                      <a:pt x="121920" y="59055"/>
                    </a:cubicBezTo>
                    <a:lnTo>
                      <a:pt x="119063" y="60008"/>
                    </a:lnTo>
                    <a:lnTo>
                      <a:pt x="116205" y="59055"/>
                    </a:lnTo>
                    <a:cubicBezTo>
                      <a:pt x="101917" y="56197"/>
                      <a:pt x="86677" y="53340"/>
                      <a:pt x="72390" y="50483"/>
                    </a:cubicBezTo>
                    <a:lnTo>
                      <a:pt x="75247" y="50483"/>
                    </a:lnTo>
                    <a:cubicBezTo>
                      <a:pt x="62865" y="53340"/>
                      <a:pt x="49530" y="56197"/>
                      <a:pt x="36195" y="59055"/>
                    </a:cubicBezTo>
                    <a:cubicBezTo>
                      <a:pt x="25717" y="60960"/>
                      <a:pt x="13335" y="63817"/>
                      <a:pt x="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grpSp>
        <p:grpSp>
          <p:nvGrpSpPr>
            <p:cNvPr id="49" name="Google Shape;49;p3"/>
            <p:cNvGrpSpPr/>
            <p:nvPr/>
          </p:nvGrpSpPr>
          <p:grpSpPr>
            <a:xfrm>
              <a:off x="-1534868" y="-674158"/>
              <a:ext cx="11569091" cy="7109076"/>
              <a:chOff x="-1534868" y="-674158"/>
              <a:chExt cx="11569091" cy="7109076"/>
            </a:xfrm>
          </p:grpSpPr>
          <p:grpSp>
            <p:nvGrpSpPr>
              <p:cNvPr id="50" name="Google Shape;50;p3"/>
              <p:cNvGrpSpPr/>
              <p:nvPr/>
            </p:nvGrpSpPr>
            <p:grpSpPr>
              <a:xfrm flipH="1">
                <a:off x="-250" y="3924187"/>
                <a:ext cx="9142458" cy="797614"/>
                <a:chOff x="2050" y="3939891"/>
                <a:chExt cx="9142458" cy="797614"/>
              </a:xfrm>
            </p:grpSpPr>
            <p:sp>
              <p:nvSpPr>
                <p:cNvPr id="51" name="Google Shape;51;p3"/>
                <p:cNvSpPr/>
                <p:nvPr/>
              </p:nvSpPr>
              <p:spPr>
                <a:xfrm>
                  <a:off x="2050" y="3939891"/>
                  <a:ext cx="9142458" cy="797614"/>
                </a:xfrm>
                <a:custGeom>
                  <a:avLst/>
                  <a:gdLst/>
                  <a:ahLst/>
                  <a:cxnLst/>
                  <a:rect l="l" t="t" r="r" b="b"/>
                  <a:pathLst>
                    <a:path w="4287202" h="198042" extrusionOk="0">
                      <a:moveTo>
                        <a:pt x="3547110" y="14299"/>
                      </a:moveTo>
                      <a:cubicBezTo>
                        <a:pt x="3385185" y="-941"/>
                        <a:pt x="3220403" y="12"/>
                        <a:pt x="3055620" y="12"/>
                      </a:cubicBezTo>
                      <a:lnTo>
                        <a:pt x="2578418" y="12"/>
                      </a:lnTo>
                      <a:cubicBezTo>
                        <a:pt x="2448878" y="12"/>
                        <a:pt x="2327910" y="14299"/>
                        <a:pt x="2201228" y="20014"/>
                      </a:cubicBezTo>
                      <a:cubicBezTo>
                        <a:pt x="2182178" y="20967"/>
                        <a:pt x="2163128" y="20967"/>
                        <a:pt x="2143125" y="20967"/>
                      </a:cubicBezTo>
                      <a:cubicBezTo>
                        <a:pt x="2124075" y="20967"/>
                        <a:pt x="2104073" y="20014"/>
                        <a:pt x="2085023" y="20014"/>
                      </a:cubicBezTo>
                      <a:cubicBezTo>
                        <a:pt x="1958340" y="14299"/>
                        <a:pt x="1837373" y="12"/>
                        <a:pt x="1707833" y="12"/>
                      </a:cubicBezTo>
                      <a:lnTo>
                        <a:pt x="1230630" y="12"/>
                      </a:lnTo>
                      <a:cubicBezTo>
                        <a:pt x="1065848" y="12"/>
                        <a:pt x="901065" y="-941"/>
                        <a:pt x="739140" y="14299"/>
                      </a:cubicBezTo>
                      <a:cubicBezTo>
                        <a:pt x="492443" y="38112"/>
                        <a:pt x="245745" y="22872"/>
                        <a:pt x="0" y="4774"/>
                      </a:cubicBezTo>
                      <a:lnTo>
                        <a:pt x="0" y="87642"/>
                      </a:lnTo>
                      <a:lnTo>
                        <a:pt x="54293" y="87642"/>
                      </a:lnTo>
                      <a:cubicBezTo>
                        <a:pt x="118110" y="87642"/>
                        <a:pt x="206693" y="76212"/>
                        <a:pt x="266700" y="89547"/>
                      </a:cubicBezTo>
                      <a:cubicBezTo>
                        <a:pt x="298133" y="96214"/>
                        <a:pt x="329565" y="112407"/>
                        <a:pt x="361950" y="120027"/>
                      </a:cubicBezTo>
                      <a:cubicBezTo>
                        <a:pt x="474345" y="149554"/>
                        <a:pt x="583883" y="164794"/>
                        <a:pt x="705803" y="169557"/>
                      </a:cubicBezTo>
                      <a:cubicBezTo>
                        <a:pt x="864870" y="177177"/>
                        <a:pt x="1028700" y="180034"/>
                        <a:pt x="1187768" y="192417"/>
                      </a:cubicBezTo>
                      <a:cubicBezTo>
                        <a:pt x="1323975" y="202894"/>
                        <a:pt x="1453515" y="194322"/>
                        <a:pt x="1591628" y="194322"/>
                      </a:cubicBezTo>
                      <a:cubicBezTo>
                        <a:pt x="1625918" y="194322"/>
                        <a:pt x="1661160" y="192417"/>
                        <a:pt x="1695450" y="190512"/>
                      </a:cubicBezTo>
                      <a:cubicBezTo>
                        <a:pt x="1808798" y="182892"/>
                        <a:pt x="1922145" y="165747"/>
                        <a:pt x="2038350" y="172414"/>
                      </a:cubicBezTo>
                      <a:cubicBezTo>
                        <a:pt x="2073593" y="174319"/>
                        <a:pt x="2107883" y="177177"/>
                        <a:pt x="2143125" y="179082"/>
                      </a:cubicBezTo>
                      <a:cubicBezTo>
                        <a:pt x="2177415" y="177177"/>
                        <a:pt x="2211705" y="174319"/>
                        <a:pt x="2247900" y="172414"/>
                      </a:cubicBezTo>
                      <a:cubicBezTo>
                        <a:pt x="2364105" y="165747"/>
                        <a:pt x="2476500" y="182892"/>
                        <a:pt x="2590800" y="190512"/>
                      </a:cubicBezTo>
                      <a:cubicBezTo>
                        <a:pt x="2625090" y="193369"/>
                        <a:pt x="2659380" y="194322"/>
                        <a:pt x="2694623" y="194322"/>
                      </a:cubicBezTo>
                      <a:cubicBezTo>
                        <a:pt x="2832735" y="194322"/>
                        <a:pt x="2962275" y="203847"/>
                        <a:pt x="3098483" y="192417"/>
                      </a:cubicBezTo>
                      <a:cubicBezTo>
                        <a:pt x="3257550" y="180034"/>
                        <a:pt x="3421380" y="177177"/>
                        <a:pt x="3580448" y="169557"/>
                      </a:cubicBezTo>
                      <a:cubicBezTo>
                        <a:pt x="3702368" y="163842"/>
                        <a:pt x="3811905" y="148602"/>
                        <a:pt x="3925253" y="120027"/>
                      </a:cubicBezTo>
                      <a:cubicBezTo>
                        <a:pt x="3957638" y="111454"/>
                        <a:pt x="3989070" y="96214"/>
                        <a:pt x="4020503" y="89547"/>
                      </a:cubicBezTo>
                      <a:cubicBezTo>
                        <a:pt x="4081463" y="76212"/>
                        <a:pt x="4169093" y="87642"/>
                        <a:pt x="4232910" y="87642"/>
                      </a:cubicBezTo>
                      <a:lnTo>
                        <a:pt x="4287203" y="87642"/>
                      </a:lnTo>
                      <a:lnTo>
                        <a:pt x="4287203" y="4774"/>
                      </a:lnTo>
                      <a:cubicBezTo>
                        <a:pt x="4039553" y="22872"/>
                        <a:pt x="3793808" y="38112"/>
                        <a:pt x="3547110" y="1429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2" name="Google Shape;52;p3"/>
                <p:cNvSpPr/>
                <p:nvPr/>
              </p:nvSpPr>
              <p:spPr>
                <a:xfrm>
                  <a:off x="2050" y="3939891"/>
                  <a:ext cx="9140426" cy="263890"/>
                </a:xfrm>
                <a:custGeom>
                  <a:avLst/>
                  <a:gdLst/>
                  <a:ahLst/>
                  <a:cxnLst/>
                  <a:rect l="l" t="t" r="r" b="b"/>
                  <a:pathLst>
                    <a:path w="4286249" h="65522" extrusionOk="0">
                      <a:moveTo>
                        <a:pt x="3547110" y="14299"/>
                      </a:moveTo>
                      <a:cubicBezTo>
                        <a:pt x="3385185" y="-941"/>
                        <a:pt x="3220403" y="12"/>
                        <a:pt x="3055620" y="12"/>
                      </a:cubicBezTo>
                      <a:lnTo>
                        <a:pt x="2578418" y="12"/>
                      </a:lnTo>
                      <a:cubicBezTo>
                        <a:pt x="2448878" y="12"/>
                        <a:pt x="2327910" y="14299"/>
                        <a:pt x="2201228" y="20014"/>
                      </a:cubicBezTo>
                      <a:cubicBezTo>
                        <a:pt x="2182178" y="20967"/>
                        <a:pt x="2163128" y="20967"/>
                        <a:pt x="2143125" y="20967"/>
                      </a:cubicBezTo>
                      <a:cubicBezTo>
                        <a:pt x="2124075" y="20967"/>
                        <a:pt x="2104073" y="20014"/>
                        <a:pt x="2085023" y="20014"/>
                      </a:cubicBezTo>
                      <a:cubicBezTo>
                        <a:pt x="1958340" y="14299"/>
                        <a:pt x="1837373" y="12"/>
                        <a:pt x="1707833" y="12"/>
                      </a:cubicBezTo>
                      <a:lnTo>
                        <a:pt x="1230630" y="12"/>
                      </a:lnTo>
                      <a:cubicBezTo>
                        <a:pt x="1065848" y="12"/>
                        <a:pt x="901065" y="-941"/>
                        <a:pt x="739140" y="14299"/>
                      </a:cubicBezTo>
                      <a:cubicBezTo>
                        <a:pt x="492443" y="38112"/>
                        <a:pt x="245745" y="22872"/>
                        <a:pt x="0" y="4774"/>
                      </a:cubicBezTo>
                      <a:lnTo>
                        <a:pt x="0" y="34302"/>
                      </a:lnTo>
                      <a:cubicBezTo>
                        <a:pt x="65723" y="43827"/>
                        <a:pt x="179070" y="60972"/>
                        <a:pt x="226695" y="63829"/>
                      </a:cubicBezTo>
                      <a:cubicBezTo>
                        <a:pt x="280988" y="67639"/>
                        <a:pt x="445770" y="63829"/>
                        <a:pt x="445770" y="63829"/>
                      </a:cubicBezTo>
                      <a:lnTo>
                        <a:pt x="360045" y="45732"/>
                      </a:lnTo>
                      <a:lnTo>
                        <a:pt x="836295" y="46684"/>
                      </a:lnTo>
                      <a:lnTo>
                        <a:pt x="788670" y="64782"/>
                      </a:lnTo>
                      <a:lnTo>
                        <a:pt x="1136333" y="64782"/>
                      </a:lnTo>
                      <a:lnTo>
                        <a:pt x="1071563" y="47637"/>
                      </a:lnTo>
                      <a:cubicBezTo>
                        <a:pt x="1071563" y="47637"/>
                        <a:pt x="1214438" y="27634"/>
                        <a:pt x="1262063" y="27634"/>
                      </a:cubicBezTo>
                      <a:cubicBezTo>
                        <a:pt x="1291590" y="27634"/>
                        <a:pt x="1379220" y="38112"/>
                        <a:pt x="1379220" y="38112"/>
                      </a:cubicBezTo>
                      <a:lnTo>
                        <a:pt x="1455420" y="48589"/>
                      </a:lnTo>
                      <a:lnTo>
                        <a:pt x="1750695" y="48589"/>
                      </a:lnTo>
                      <a:lnTo>
                        <a:pt x="1726883" y="28587"/>
                      </a:lnTo>
                      <a:lnTo>
                        <a:pt x="2143125" y="46684"/>
                      </a:lnTo>
                      <a:lnTo>
                        <a:pt x="2559368" y="28587"/>
                      </a:lnTo>
                      <a:lnTo>
                        <a:pt x="2535555" y="48589"/>
                      </a:lnTo>
                      <a:lnTo>
                        <a:pt x="2830830" y="48589"/>
                      </a:lnTo>
                      <a:lnTo>
                        <a:pt x="2907030" y="38112"/>
                      </a:lnTo>
                      <a:cubicBezTo>
                        <a:pt x="2907030" y="38112"/>
                        <a:pt x="2994660" y="27634"/>
                        <a:pt x="3024188" y="27634"/>
                      </a:cubicBezTo>
                      <a:cubicBezTo>
                        <a:pt x="3072765" y="27634"/>
                        <a:pt x="3214688" y="47637"/>
                        <a:pt x="3214688" y="47637"/>
                      </a:cubicBezTo>
                      <a:lnTo>
                        <a:pt x="3149918" y="64782"/>
                      </a:lnTo>
                      <a:lnTo>
                        <a:pt x="3497580" y="64782"/>
                      </a:lnTo>
                      <a:lnTo>
                        <a:pt x="3449955" y="46684"/>
                      </a:lnTo>
                      <a:lnTo>
                        <a:pt x="3926205" y="45732"/>
                      </a:lnTo>
                      <a:lnTo>
                        <a:pt x="3840480" y="63829"/>
                      </a:lnTo>
                      <a:cubicBezTo>
                        <a:pt x="3840480" y="63829"/>
                        <a:pt x="4005263" y="67639"/>
                        <a:pt x="4059555" y="63829"/>
                      </a:cubicBezTo>
                      <a:cubicBezTo>
                        <a:pt x="4108133" y="60972"/>
                        <a:pt x="4221480" y="43827"/>
                        <a:pt x="4286250" y="34302"/>
                      </a:cubicBezTo>
                      <a:lnTo>
                        <a:pt x="4286250" y="4774"/>
                      </a:lnTo>
                      <a:cubicBezTo>
                        <a:pt x="4039553" y="22872"/>
                        <a:pt x="3793808" y="38112"/>
                        <a:pt x="3547110" y="14299"/>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53" name="Google Shape;53;p3"/>
              <p:cNvGrpSpPr/>
              <p:nvPr/>
            </p:nvGrpSpPr>
            <p:grpSpPr>
              <a:xfrm>
                <a:off x="-1534868" y="-674158"/>
                <a:ext cx="11569091" cy="7109076"/>
                <a:chOff x="-1534868" y="-674158"/>
                <a:chExt cx="11569091" cy="7109076"/>
              </a:xfrm>
            </p:grpSpPr>
            <p:grpSp>
              <p:nvGrpSpPr>
                <p:cNvPr id="54" name="Google Shape;54;p3"/>
                <p:cNvGrpSpPr/>
                <p:nvPr/>
              </p:nvGrpSpPr>
              <p:grpSpPr>
                <a:xfrm>
                  <a:off x="3266865" y="-674158"/>
                  <a:ext cx="6767357" cy="7109076"/>
                  <a:chOff x="3266865" y="-674158"/>
                  <a:chExt cx="6767357" cy="7109076"/>
                </a:xfrm>
              </p:grpSpPr>
              <p:sp>
                <p:nvSpPr>
                  <p:cNvPr id="55" name="Google Shape;55;p3"/>
                  <p:cNvSpPr/>
                  <p:nvPr/>
                </p:nvSpPr>
                <p:spPr>
                  <a:xfrm>
                    <a:off x="3266865" y="-674158"/>
                    <a:ext cx="6705525" cy="3199200"/>
                  </a:xfrm>
                  <a:custGeom>
                    <a:avLst/>
                    <a:gdLst/>
                    <a:ahLst/>
                    <a:cxnLst/>
                    <a:rect l="l" t="t" r="r" b="b"/>
                    <a:pathLst>
                      <a:path w="268221" h="127968" extrusionOk="0">
                        <a:moveTo>
                          <a:pt x="448" y="20039"/>
                        </a:moveTo>
                        <a:cubicBezTo>
                          <a:pt x="-789" y="28203"/>
                          <a:pt x="696" y="43542"/>
                          <a:pt x="6881" y="51706"/>
                        </a:cubicBezTo>
                        <a:cubicBezTo>
                          <a:pt x="13066" y="59870"/>
                          <a:pt x="18427" y="66138"/>
                          <a:pt x="37559" y="69024"/>
                        </a:cubicBezTo>
                        <a:cubicBezTo>
                          <a:pt x="56692" y="71910"/>
                          <a:pt x="99162" y="67869"/>
                          <a:pt x="121676" y="69024"/>
                        </a:cubicBezTo>
                        <a:cubicBezTo>
                          <a:pt x="144190" y="70179"/>
                          <a:pt x="159199" y="76447"/>
                          <a:pt x="172641" y="75952"/>
                        </a:cubicBezTo>
                        <a:cubicBezTo>
                          <a:pt x="186083" y="75457"/>
                          <a:pt x="195897" y="64572"/>
                          <a:pt x="202329" y="66056"/>
                        </a:cubicBezTo>
                        <a:cubicBezTo>
                          <a:pt x="208761" y="67540"/>
                          <a:pt x="208596" y="75869"/>
                          <a:pt x="211235" y="84858"/>
                        </a:cubicBezTo>
                        <a:cubicBezTo>
                          <a:pt x="213874" y="93847"/>
                          <a:pt x="212968" y="112814"/>
                          <a:pt x="218163" y="119989"/>
                        </a:cubicBezTo>
                        <a:cubicBezTo>
                          <a:pt x="223359" y="127164"/>
                          <a:pt x="234739" y="128153"/>
                          <a:pt x="242408" y="127906"/>
                        </a:cubicBezTo>
                        <a:cubicBezTo>
                          <a:pt x="250078" y="127659"/>
                          <a:pt x="259892" y="124690"/>
                          <a:pt x="264180" y="118505"/>
                        </a:cubicBezTo>
                        <a:cubicBezTo>
                          <a:pt x="268468" y="112320"/>
                          <a:pt x="268138" y="106382"/>
                          <a:pt x="268138" y="90796"/>
                        </a:cubicBezTo>
                        <a:cubicBezTo>
                          <a:pt x="268138" y="75210"/>
                          <a:pt x="267479" y="38594"/>
                          <a:pt x="264180" y="24987"/>
                        </a:cubicBezTo>
                        <a:cubicBezTo>
                          <a:pt x="260881" y="11380"/>
                          <a:pt x="258984" y="12782"/>
                          <a:pt x="248346" y="9153"/>
                        </a:cubicBezTo>
                        <a:cubicBezTo>
                          <a:pt x="237708" y="5524"/>
                          <a:pt x="227729" y="4699"/>
                          <a:pt x="200350" y="3215"/>
                        </a:cubicBezTo>
                        <a:cubicBezTo>
                          <a:pt x="172971" y="1731"/>
                          <a:pt x="115078" y="329"/>
                          <a:pt x="84070" y="247"/>
                        </a:cubicBezTo>
                        <a:cubicBezTo>
                          <a:pt x="53062" y="165"/>
                          <a:pt x="28240" y="-578"/>
                          <a:pt x="14303" y="2721"/>
                        </a:cubicBezTo>
                        <a:cubicBezTo>
                          <a:pt x="366" y="6020"/>
                          <a:pt x="1685" y="11875"/>
                          <a:pt x="448" y="20039"/>
                        </a:cubicBezTo>
                        <a:close/>
                      </a:path>
                    </a:pathLst>
                  </a:custGeom>
                  <a:solidFill>
                    <a:srgbClr val="FFFFFF">
                      <a:alpha val="35000"/>
                    </a:srgbClr>
                  </a:solidFill>
                  <a:ln>
                    <a:noFill/>
                  </a:ln>
                </p:spPr>
              </p:sp>
              <p:sp>
                <p:nvSpPr>
                  <p:cNvPr id="56" name="Google Shape;56;p3"/>
                  <p:cNvSpPr/>
                  <p:nvPr/>
                </p:nvSpPr>
                <p:spPr>
                  <a:xfrm rot="4722434">
                    <a:off x="7982881" y="4394692"/>
                    <a:ext cx="1931579" cy="1828254"/>
                  </a:xfrm>
                  <a:custGeom>
                    <a:avLst/>
                    <a:gdLst/>
                    <a:ahLst/>
                    <a:cxnLst/>
                    <a:rect l="l" t="t" r="r" b="b"/>
                    <a:pathLst>
                      <a:path w="90761" h="85906" extrusionOk="0">
                        <a:moveTo>
                          <a:pt x="87555" y="41750"/>
                        </a:moveTo>
                        <a:cubicBezTo>
                          <a:pt x="84916" y="33586"/>
                          <a:pt x="82112" y="22947"/>
                          <a:pt x="74195" y="16020"/>
                        </a:cubicBezTo>
                        <a:cubicBezTo>
                          <a:pt x="66278" y="9093"/>
                          <a:pt x="51600" y="928"/>
                          <a:pt x="40054" y="186"/>
                        </a:cubicBezTo>
                        <a:cubicBezTo>
                          <a:pt x="28509" y="-556"/>
                          <a:pt x="11272" y="5464"/>
                          <a:pt x="4922" y="11567"/>
                        </a:cubicBezTo>
                        <a:cubicBezTo>
                          <a:pt x="-1428" y="17670"/>
                          <a:pt x="-520" y="30205"/>
                          <a:pt x="1954" y="36802"/>
                        </a:cubicBezTo>
                        <a:cubicBezTo>
                          <a:pt x="4428" y="43399"/>
                          <a:pt x="17458" y="46863"/>
                          <a:pt x="19767" y="51151"/>
                        </a:cubicBezTo>
                        <a:cubicBezTo>
                          <a:pt x="22076" y="55439"/>
                          <a:pt x="15643" y="57996"/>
                          <a:pt x="15808" y="62532"/>
                        </a:cubicBezTo>
                        <a:cubicBezTo>
                          <a:pt x="15973" y="67068"/>
                          <a:pt x="16138" y="74655"/>
                          <a:pt x="20756" y="78366"/>
                        </a:cubicBezTo>
                        <a:cubicBezTo>
                          <a:pt x="25374" y="82077"/>
                          <a:pt x="34033" y="83891"/>
                          <a:pt x="43517" y="84798"/>
                        </a:cubicBezTo>
                        <a:cubicBezTo>
                          <a:pt x="53001" y="85705"/>
                          <a:pt x="69907" y="87108"/>
                          <a:pt x="77659" y="83809"/>
                        </a:cubicBezTo>
                        <a:cubicBezTo>
                          <a:pt x="85411" y="80510"/>
                          <a:pt x="88380" y="72016"/>
                          <a:pt x="90029" y="65006"/>
                        </a:cubicBezTo>
                        <a:cubicBezTo>
                          <a:pt x="91678" y="57996"/>
                          <a:pt x="90194" y="49914"/>
                          <a:pt x="87555" y="41750"/>
                        </a:cubicBezTo>
                        <a:close/>
                      </a:path>
                    </a:pathLst>
                  </a:custGeom>
                  <a:solidFill>
                    <a:srgbClr val="FFFFFF">
                      <a:alpha val="35000"/>
                    </a:srgbClr>
                  </a:solidFill>
                  <a:ln>
                    <a:noFill/>
                  </a:ln>
                </p:spPr>
              </p:sp>
            </p:grpSp>
            <p:grpSp>
              <p:nvGrpSpPr>
                <p:cNvPr id="57" name="Google Shape;57;p3"/>
                <p:cNvGrpSpPr/>
                <p:nvPr/>
              </p:nvGrpSpPr>
              <p:grpSpPr>
                <a:xfrm>
                  <a:off x="-65675" y="3983095"/>
                  <a:ext cx="9209476" cy="1276851"/>
                  <a:chOff x="-65675" y="4345301"/>
                  <a:chExt cx="9209476" cy="878165"/>
                </a:xfrm>
              </p:grpSpPr>
              <p:sp>
                <p:nvSpPr>
                  <p:cNvPr id="58" name="Google Shape;58;p3"/>
                  <p:cNvSpPr/>
                  <p:nvPr/>
                </p:nvSpPr>
                <p:spPr>
                  <a:xfrm>
                    <a:off x="0" y="4345301"/>
                    <a:ext cx="9140428" cy="797600"/>
                  </a:xfrm>
                  <a:custGeom>
                    <a:avLst/>
                    <a:gdLst/>
                    <a:ahLst/>
                    <a:cxnLst/>
                    <a:rect l="l" t="t" r="r" b="b"/>
                    <a:pathLst>
                      <a:path w="4286250" h="325551" extrusionOk="0">
                        <a:moveTo>
                          <a:pt x="4232910" y="4559"/>
                        </a:moveTo>
                        <a:cubicBezTo>
                          <a:pt x="4169093" y="4559"/>
                          <a:pt x="4080510" y="-6871"/>
                          <a:pt x="4020503" y="6464"/>
                        </a:cubicBezTo>
                        <a:cubicBezTo>
                          <a:pt x="3989070" y="13132"/>
                          <a:pt x="3957638" y="29324"/>
                          <a:pt x="3925253" y="36944"/>
                        </a:cubicBezTo>
                        <a:cubicBezTo>
                          <a:pt x="3812858" y="66472"/>
                          <a:pt x="3703320" y="81712"/>
                          <a:pt x="3580448" y="86474"/>
                        </a:cubicBezTo>
                        <a:cubicBezTo>
                          <a:pt x="3421380" y="94094"/>
                          <a:pt x="3257550" y="96952"/>
                          <a:pt x="3098483" y="109334"/>
                        </a:cubicBezTo>
                        <a:cubicBezTo>
                          <a:pt x="2962275" y="119812"/>
                          <a:pt x="2832735" y="111239"/>
                          <a:pt x="2694623" y="111239"/>
                        </a:cubicBezTo>
                        <a:cubicBezTo>
                          <a:pt x="2545080" y="111239"/>
                          <a:pt x="2399348" y="80759"/>
                          <a:pt x="2247900" y="89332"/>
                        </a:cubicBezTo>
                        <a:cubicBezTo>
                          <a:pt x="2212658" y="91237"/>
                          <a:pt x="2178368" y="94094"/>
                          <a:pt x="2143125" y="95999"/>
                        </a:cubicBezTo>
                        <a:cubicBezTo>
                          <a:pt x="2108835" y="94094"/>
                          <a:pt x="2074545" y="91237"/>
                          <a:pt x="2038350" y="89332"/>
                        </a:cubicBezTo>
                        <a:cubicBezTo>
                          <a:pt x="1886903" y="80759"/>
                          <a:pt x="1741170" y="112192"/>
                          <a:pt x="1591628" y="111239"/>
                        </a:cubicBezTo>
                        <a:cubicBezTo>
                          <a:pt x="1453515" y="111239"/>
                          <a:pt x="1323975" y="120764"/>
                          <a:pt x="1187767" y="109334"/>
                        </a:cubicBezTo>
                        <a:cubicBezTo>
                          <a:pt x="1028700" y="96952"/>
                          <a:pt x="864870" y="94094"/>
                          <a:pt x="705803" y="86474"/>
                        </a:cubicBezTo>
                        <a:cubicBezTo>
                          <a:pt x="583883" y="80759"/>
                          <a:pt x="473393" y="65519"/>
                          <a:pt x="361950" y="36944"/>
                        </a:cubicBezTo>
                        <a:cubicBezTo>
                          <a:pt x="329565" y="28372"/>
                          <a:pt x="298133" y="13132"/>
                          <a:pt x="266700" y="6464"/>
                        </a:cubicBezTo>
                        <a:cubicBezTo>
                          <a:pt x="205740" y="-6871"/>
                          <a:pt x="118110" y="4559"/>
                          <a:pt x="54292" y="4559"/>
                        </a:cubicBezTo>
                        <a:lnTo>
                          <a:pt x="0" y="4559"/>
                        </a:lnTo>
                        <a:lnTo>
                          <a:pt x="0" y="325552"/>
                        </a:lnTo>
                        <a:lnTo>
                          <a:pt x="2143125" y="325552"/>
                        </a:lnTo>
                        <a:lnTo>
                          <a:pt x="4286250" y="325552"/>
                        </a:lnTo>
                        <a:lnTo>
                          <a:pt x="4286250" y="4559"/>
                        </a:lnTo>
                        <a:lnTo>
                          <a:pt x="4232910" y="4559"/>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9" name="Google Shape;59;p3"/>
                  <p:cNvSpPr/>
                  <p:nvPr/>
                </p:nvSpPr>
                <p:spPr>
                  <a:xfrm>
                    <a:off x="6785572" y="4600597"/>
                    <a:ext cx="2358229" cy="230715"/>
                  </a:xfrm>
                  <a:custGeom>
                    <a:avLst/>
                    <a:gdLst/>
                    <a:ahLst/>
                    <a:cxnLst/>
                    <a:rect l="l" t="t" r="r" b="b"/>
                    <a:pathLst>
                      <a:path w="1105852" h="83820" extrusionOk="0">
                        <a:moveTo>
                          <a:pt x="840105" y="35242"/>
                        </a:moveTo>
                        <a:lnTo>
                          <a:pt x="640080" y="60008"/>
                        </a:lnTo>
                        <a:lnTo>
                          <a:pt x="1105852" y="83820"/>
                        </a:lnTo>
                        <a:lnTo>
                          <a:pt x="1105852" y="0"/>
                        </a:lnTo>
                        <a:lnTo>
                          <a:pt x="0"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0" name="Google Shape;60;p3"/>
                  <p:cNvSpPr/>
                  <p:nvPr/>
                </p:nvSpPr>
                <p:spPr>
                  <a:xfrm>
                    <a:off x="-65675" y="4784248"/>
                    <a:ext cx="3284444" cy="439217"/>
                  </a:xfrm>
                  <a:custGeom>
                    <a:avLst/>
                    <a:gdLst/>
                    <a:ahLst/>
                    <a:cxnLst/>
                    <a:rect l="l" t="t" r="r" b="b"/>
                    <a:pathLst>
                      <a:path w="1106805" h="83820" extrusionOk="0">
                        <a:moveTo>
                          <a:pt x="265748" y="35242"/>
                        </a:moveTo>
                        <a:lnTo>
                          <a:pt x="466725" y="60008"/>
                        </a:lnTo>
                        <a:lnTo>
                          <a:pt x="0" y="83820"/>
                        </a:lnTo>
                        <a:lnTo>
                          <a:pt x="0" y="0"/>
                        </a:lnTo>
                        <a:lnTo>
                          <a:pt x="1106805"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61" name="Google Shape;61;p3"/>
                <p:cNvSpPr/>
                <p:nvPr/>
              </p:nvSpPr>
              <p:spPr>
                <a:xfrm>
                  <a:off x="-1534868" y="400325"/>
                  <a:ext cx="4935658" cy="727743"/>
                </a:xfrm>
                <a:custGeom>
                  <a:avLst/>
                  <a:gdLst/>
                  <a:ahLst/>
                  <a:cxnLst/>
                  <a:rect l="l" t="t" r="r" b="b"/>
                  <a:pathLst>
                    <a:path w="639127" h="85166" extrusionOk="0">
                      <a:moveTo>
                        <a:pt x="639128" y="19579"/>
                      </a:moveTo>
                      <a:cubicBezTo>
                        <a:pt x="621982" y="38629"/>
                        <a:pt x="541972" y="38629"/>
                        <a:pt x="507682" y="43392"/>
                      </a:cubicBezTo>
                      <a:cubicBezTo>
                        <a:pt x="456247" y="50059"/>
                        <a:pt x="372428" y="42439"/>
                        <a:pt x="328613" y="59584"/>
                      </a:cubicBezTo>
                      <a:cubicBezTo>
                        <a:pt x="343853" y="61489"/>
                        <a:pt x="353378" y="68157"/>
                        <a:pt x="365760" y="72919"/>
                      </a:cubicBezTo>
                      <a:cubicBezTo>
                        <a:pt x="310515" y="93874"/>
                        <a:pt x="200978" y="83397"/>
                        <a:pt x="140017"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7" y="15769"/>
                        <a:pt x="247650" y="5292"/>
                        <a:pt x="243840" y="3387"/>
                      </a:cubicBezTo>
                      <a:cubicBezTo>
                        <a:pt x="260032" y="-423"/>
                        <a:pt x="276225" y="-423"/>
                        <a:pt x="294322" y="529"/>
                      </a:cubicBezTo>
                      <a:cubicBezTo>
                        <a:pt x="341947" y="1482"/>
                        <a:pt x="391478" y="6244"/>
                        <a:pt x="437197" y="12912"/>
                      </a:cubicBezTo>
                      <a:cubicBezTo>
                        <a:pt x="422910" y="12912"/>
                        <a:pt x="409575" y="15769"/>
                        <a:pt x="395288" y="15769"/>
                      </a:cubicBezTo>
                      <a:cubicBezTo>
                        <a:pt x="461963" y="31962"/>
                        <a:pt x="565785" y="17674"/>
                        <a:pt x="639128"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 name="Google Shape;62;p3"/>
                <p:cNvSpPr/>
                <p:nvPr/>
              </p:nvSpPr>
              <p:spPr>
                <a:xfrm flipH="1">
                  <a:off x="6971238" y="2616053"/>
                  <a:ext cx="2451735" cy="482498"/>
                </a:xfrm>
                <a:custGeom>
                  <a:avLst/>
                  <a:gdLst/>
                  <a:ahLst/>
                  <a:cxnLst/>
                  <a:rect l="l" t="t" r="r" b="b"/>
                  <a:pathLst>
                    <a:path w="619125" h="121920" extrusionOk="0">
                      <a:moveTo>
                        <a:pt x="328613" y="79058"/>
                      </a:moveTo>
                      <a:cubicBezTo>
                        <a:pt x="232410" y="86678"/>
                        <a:pt x="134303" y="84773"/>
                        <a:pt x="39053" y="97155"/>
                      </a:cubicBezTo>
                      <a:cubicBezTo>
                        <a:pt x="79057" y="105728"/>
                        <a:pt x="126682" y="96203"/>
                        <a:pt x="165735" y="109538"/>
                      </a:cubicBezTo>
                      <a:cubicBezTo>
                        <a:pt x="114300" y="120015"/>
                        <a:pt x="57150" y="121920"/>
                        <a:pt x="0" y="121920"/>
                      </a:cubicBezTo>
                      <a:lnTo>
                        <a:pt x="0" y="0"/>
                      </a:lnTo>
                      <a:cubicBezTo>
                        <a:pt x="48578" y="0"/>
                        <a:pt x="96203" y="3810"/>
                        <a:pt x="138113" y="13335"/>
                      </a:cubicBezTo>
                      <a:cubicBezTo>
                        <a:pt x="214313" y="30480"/>
                        <a:pt x="303848" y="16192"/>
                        <a:pt x="379095" y="33338"/>
                      </a:cubicBezTo>
                      <a:cubicBezTo>
                        <a:pt x="377190" y="35242"/>
                        <a:pt x="374333" y="39053"/>
                        <a:pt x="371475" y="41910"/>
                      </a:cubicBezTo>
                      <a:cubicBezTo>
                        <a:pt x="454343" y="38100"/>
                        <a:pt x="534353" y="61913"/>
                        <a:pt x="619125" y="60008"/>
                      </a:cubicBezTo>
                      <a:cubicBezTo>
                        <a:pt x="526733" y="77153"/>
                        <a:pt x="423863" y="71438"/>
                        <a:pt x="328613" y="790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3" name="Google Shape;63;p3"/>
                <p:cNvSpPr/>
                <p:nvPr/>
              </p:nvSpPr>
              <p:spPr>
                <a:xfrm>
                  <a:off x="5019422" y="-119250"/>
                  <a:ext cx="4493453" cy="946577"/>
                </a:xfrm>
                <a:custGeom>
                  <a:avLst/>
                  <a:gdLst/>
                  <a:ahLst/>
                  <a:cxnLst/>
                  <a:rect l="l" t="t" r="r" b="b"/>
                  <a:pathLst>
                    <a:path w="1450671" h="305594" extrusionOk="0">
                      <a:moveTo>
                        <a:pt x="1243352" y="23707"/>
                      </a:moveTo>
                      <a:cubicBezTo>
                        <a:pt x="1051694" y="1143"/>
                        <a:pt x="858036" y="857"/>
                        <a:pt x="664663" y="857"/>
                      </a:cubicBezTo>
                      <a:cubicBezTo>
                        <a:pt x="443014" y="571"/>
                        <a:pt x="221650" y="286"/>
                        <a:pt x="0" y="0"/>
                      </a:cubicBezTo>
                      <a:cubicBezTo>
                        <a:pt x="23993" y="21422"/>
                        <a:pt x="41416" y="50842"/>
                        <a:pt x="51985" y="81405"/>
                      </a:cubicBezTo>
                      <a:cubicBezTo>
                        <a:pt x="67980" y="128534"/>
                        <a:pt x="69980" y="179091"/>
                        <a:pt x="73407" y="228505"/>
                      </a:cubicBezTo>
                      <a:cubicBezTo>
                        <a:pt x="117394" y="203941"/>
                        <a:pt x="162810" y="183946"/>
                        <a:pt x="212224" y="184232"/>
                      </a:cubicBezTo>
                      <a:cubicBezTo>
                        <a:pt x="224506" y="184232"/>
                        <a:pt x="236502" y="185660"/>
                        <a:pt x="248499" y="187945"/>
                      </a:cubicBezTo>
                      <a:cubicBezTo>
                        <a:pt x="252498" y="147100"/>
                        <a:pt x="256211" y="105969"/>
                        <a:pt x="260210" y="65124"/>
                      </a:cubicBezTo>
                      <a:cubicBezTo>
                        <a:pt x="293343" y="59411"/>
                        <a:pt x="324762" y="86546"/>
                        <a:pt x="336188" y="118251"/>
                      </a:cubicBezTo>
                      <a:cubicBezTo>
                        <a:pt x="347327" y="149956"/>
                        <a:pt x="343328" y="184518"/>
                        <a:pt x="339329" y="217936"/>
                      </a:cubicBezTo>
                      <a:cubicBezTo>
                        <a:pt x="339329" y="218222"/>
                        <a:pt x="339329" y="218508"/>
                        <a:pt x="339329" y="218793"/>
                      </a:cubicBezTo>
                      <a:cubicBezTo>
                        <a:pt x="365893" y="229647"/>
                        <a:pt x="392457" y="240787"/>
                        <a:pt x="420163" y="247357"/>
                      </a:cubicBezTo>
                      <a:cubicBezTo>
                        <a:pt x="424162" y="201084"/>
                        <a:pt x="427018" y="155383"/>
                        <a:pt x="428161" y="109111"/>
                      </a:cubicBezTo>
                      <a:cubicBezTo>
                        <a:pt x="428446" y="91688"/>
                        <a:pt x="427018" y="83976"/>
                        <a:pt x="439300" y="71122"/>
                      </a:cubicBezTo>
                      <a:cubicBezTo>
                        <a:pt x="444156" y="65981"/>
                        <a:pt x="486429" y="46844"/>
                        <a:pt x="487858" y="63125"/>
                      </a:cubicBezTo>
                      <a:cubicBezTo>
                        <a:pt x="493570" y="125963"/>
                        <a:pt x="496141" y="189088"/>
                        <a:pt x="496998" y="252212"/>
                      </a:cubicBezTo>
                      <a:cubicBezTo>
                        <a:pt x="563836" y="245643"/>
                        <a:pt x="627817" y="213081"/>
                        <a:pt x="693798" y="191373"/>
                      </a:cubicBezTo>
                      <a:cubicBezTo>
                        <a:pt x="695797" y="161096"/>
                        <a:pt x="696083" y="130819"/>
                        <a:pt x="694083" y="100542"/>
                      </a:cubicBezTo>
                      <a:cubicBezTo>
                        <a:pt x="718362" y="97400"/>
                        <a:pt x="742355" y="94258"/>
                        <a:pt x="766634" y="91116"/>
                      </a:cubicBezTo>
                      <a:cubicBezTo>
                        <a:pt x="758350" y="118251"/>
                        <a:pt x="755208" y="146814"/>
                        <a:pt x="754351" y="175663"/>
                      </a:cubicBezTo>
                      <a:cubicBezTo>
                        <a:pt x="762920" y="174235"/>
                        <a:pt x="771775" y="173092"/>
                        <a:pt x="780344" y="172235"/>
                      </a:cubicBezTo>
                      <a:cubicBezTo>
                        <a:pt x="847467" y="166809"/>
                        <a:pt x="914019" y="187088"/>
                        <a:pt x="975429" y="212795"/>
                      </a:cubicBezTo>
                      <a:cubicBezTo>
                        <a:pt x="975429" y="211081"/>
                        <a:pt x="975715" y="209367"/>
                        <a:pt x="975715" y="207654"/>
                      </a:cubicBezTo>
                      <a:cubicBezTo>
                        <a:pt x="977715" y="170807"/>
                        <a:pt x="972002" y="121679"/>
                        <a:pt x="981999" y="86546"/>
                      </a:cubicBezTo>
                      <a:cubicBezTo>
                        <a:pt x="989997" y="57983"/>
                        <a:pt x="1024844" y="46558"/>
                        <a:pt x="1033413" y="21137"/>
                      </a:cubicBezTo>
                      <a:cubicBezTo>
                        <a:pt x="1011419" y="85975"/>
                        <a:pt x="999994" y="153098"/>
                        <a:pt x="995138" y="221364"/>
                      </a:cubicBezTo>
                      <a:cubicBezTo>
                        <a:pt x="1051694" y="246214"/>
                        <a:pt x="1107106" y="274491"/>
                        <a:pt x="1167088" y="291344"/>
                      </a:cubicBezTo>
                      <a:cubicBezTo>
                        <a:pt x="1232783" y="309910"/>
                        <a:pt x="1307047" y="313337"/>
                        <a:pt x="1367601" y="283346"/>
                      </a:cubicBezTo>
                      <a:cubicBezTo>
                        <a:pt x="1428155" y="253355"/>
                        <a:pt x="1467858" y="183375"/>
                        <a:pt x="1443293" y="124535"/>
                      </a:cubicBezTo>
                      <a:cubicBezTo>
                        <a:pt x="1414159" y="55412"/>
                        <a:pt x="1322471" y="32848"/>
                        <a:pt x="1243352" y="2370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4" name="Google Shape;64;p3"/>
                <p:cNvSpPr/>
                <p:nvPr/>
              </p:nvSpPr>
              <p:spPr>
                <a:xfrm>
                  <a:off x="306500" y="-406475"/>
                  <a:ext cx="571943" cy="5800084"/>
                </a:xfrm>
                <a:custGeom>
                  <a:avLst/>
                  <a:gdLst/>
                  <a:ahLst/>
                  <a:cxnLst/>
                  <a:rect l="l" t="t" r="r" b="b"/>
                  <a:pathLst>
                    <a:path w="124268" h="1260203" extrusionOk="0">
                      <a:moveTo>
                        <a:pt x="40293" y="200227"/>
                      </a:moveTo>
                      <a:cubicBezTo>
                        <a:pt x="45149" y="132247"/>
                        <a:pt x="56289" y="65124"/>
                        <a:pt x="78568" y="0"/>
                      </a:cubicBezTo>
                      <a:cubicBezTo>
                        <a:pt x="69999" y="25421"/>
                        <a:pt x="35152" y="36846"/>
                        <a:pt x="27154" y="65410"/>
                      </a:cubicBezTo>
                      <a:cubicBezTo>
                        <a:pt x="17157" y="100542"/>
                        <a:pt x="23155" y="149671"/>
                        <a:pt x="20871" y="186517"/>
                      </a:cubicBezTo>
                      <a:cubicBezTo>
                        <a:pt x="20871" y="188231"/>
                        <a:pt x="20585" y="189945"/>
                        <a:pt x="20585" y="191659"/>
                      </a:cubicBezTo>
                      <a:cubicBezTo>
                        <a:pt x="16014" y="276777"/>
                        <a:pt x="12016" y="361609"/>
                        <a:pt x="8874" y="446727"/>
                      </a:cubicBezTo>
                      <a:cubicBezTo>
                        <a:pt x="2590" y="618677"/>
                        <a:pt x="-266" y="790912"/>
                        <a:pt x="19" y="963148"/>
                      </a:cubicBezTo>
                      <a:cubicBezTo>
                        <a:pt x="305" y="1062262"/>
                        <a:pt x="1448" y="1161090"/>
                        <a:pt x="3733" y="1260204"/>
                      </a:cubicBezTo>
                      <a:cubicBezTo>
                        <a:pt x="44006" y="1251064"/>
                        <a:pt x="83995" y="1241924"/>
                        <a:pt x="124269" y="1232784"/>
                      </a:cubicBezTo>
                      <a:cubicBezTo>
                        <a:pt x="101418" y="1005707"/>
                        <a:pt x="78282" y="778630"/>
                        <a:pt x="55432" y="551554"/>
                      </a:cubicBezTo>
                      <a:cubicBezTo>
                        <a:pt x="43721" y="435302"/>
                        <a:pt x="32010" y="316479"/>
                        <a:pt x="40293" y="200227"/>
                      </a:cubicBezTo>
                      <a:close/>
                      <a:moveTo>
                        <a:pt x="29154" y="692941"/>
                      </a:moveTo>
                      <a:cubicBezTo>
                        <a:pt x="27726" y="683515"/>
                        <a:pt x="21442" y="616677"/>
                        <a:pt x="38294" y="624104"/>
                      </a:cubicBezTo>
                      <a:cubicBezTo>
                        <a:pt x="58574" y="633244"/>
                        <a:pt x="27440" y="681230"/>
                        <a:pt x="29154" y="692941"/>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 name="Google Shape;65;p3"/>
                <p:cNvSpPr/>
                <p:nvPr/>
              </p:nvSpPr>
              <p:spPr>
                <a:xfrm rot="-3687088">
                  <a:off x="7299851" y="166566"/>
                  <a:ext cx="1794486" cy="1873377"/>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6" name="Google Shape;66;p3"/>
                <p:cNvSpPr/>
                <p:nvPr/>
              </p:nvSpPr>
              <p:spPr>
                <a:xfrm rot="-853744">
                  <a:off x="7793634" y="-284288"/>
                  <a:ext cx="1751557" cy="1828560"/>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7" name="Google Shape;67;p3"/>
                <p:cNvSpPr/>
                <p:nvPr/>
              </p:nvSpPr>
              <p:spPr>
                <a:xfrm rot="-1457314" flipH="1">
                  <a:off x="8212368" y="4423026"/>
                  <a:ext cx="1153952" cy="960888"/>
                </a:xfrm>
                <a:custGeom>
                  <a:avLst/>
                  <a:gdLst/>
                  <a:ahLst/>
                  <a:cxnLst/>
                  <a:rect l="l" t="t" r="r" b="b"/>
                  <a:pathLst>
                    <a:path w="199018" h="165721" extrusionOk="0">
                      <a:moveTo>
                        <a:pt x="127106" y="104255"/>
                      </a:moveTo>
                      <a:cubicBezTo>
                        <a:pt x="132247" y="66552"/>
                        <a:pt x="118822" y="26849"/>
                        <a:pt x="91687" y="0"/>
                      </a:cubicBezTo>
                      <a:cubicBezTo>
                        <a:pt x="81690" y="34562"/>
                        <a:pt x="71693" y="69123"/>
                        <a:pt x="61982" y="103684"/>
                      </a:cubicBezTo>
                      <a:cubicBezTo>
                        <a:pt x="54841" y="75121"/>
                        <a:pt x="29134" y="52271"/>
                        <a:pt x="0" y="48843"/>
                      </a:cubicBezTo>
                      <a:cubicBezTo>
                        <a:pt x="5427" y="88260"/>
                        <a:pt x="29134" y="137674"/>
                        <a:pt x="65409" y="157669"/>
                      </a:cubicBezTo>
                      <a:cubicBezTo>
                        <a:pt x="94544" y="173664"/>
                        <a:pt x="145957" y="164238"/>
                        <a:pt x="169950" y="143387"/>
                      </a:cubicBezTo>
                      <a:cubicBezTo>
                        <a:pt x="193943" y="122536"/>
                        <a:pt x="204512" y="87689"/>
                        <a:pt x="196228" y="56841"/>
                      </a:cubicBezTo>
                      <a:cubicBezTo>
                        <a:pt x="167951" y="61982"/>
                        <a:pt x="142244" y="79691"/>
                        <a:pt x="127106" y="10425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8" name="Google Shape;68;p3"/>
                <p:cNvSpPr/>
                <p:nvPr/>
              </p:nvSpPr>
              <p:spPr>
                <a:xfrm rot="2508975">
                  <a:off x="-209609" y="3666753"/>
                  <a:ext cx="1364848" cy="1792386"/>
                </a:xfrm>
                <a:custGeom>
                  <a:avLst/>
                  <a:gdLst/>
                  <a:ahLst/>
                  <a:cxnLst/>
                  <a:rect l="l" t="t" r="r" b="b"/>
                  <a:pathLst>
                    <a:path w="476442" h="625687" extrusionOk="0">
                      <a:moveTo>
                        <a:pt x="369606" y="372748"/>
                      </a:moveTo>
                      <a:cubicBezTo>
                        <a:pt x="399312" y="333046"/>
                        <a:pt x="373034" y="229361"/>
                        <a:pt x="373034" y="229361"/>
                      </a:cubicBezTo>
                      <a:lnTo>
                        <a:pt x="318764" y="160810"/>
                      </a:lnTo>
                      <a:lnTo>
                        <a:pt x="253640" y="209082"/>
                      </a:lnTo>
                      <a:lnTo>
                        <a:pt x="248213" y="164523"/>
                      </a:lnTo>
                      <a:lnTo>
                        <a:pt x="257354" y="110825"/>
                      </a:lnTo>
                      <a:cubicBezTo>
                        <a:pt x="257354" y="110825"/>
                        <a:pt x="228791" y="81690"/>
                        <a:pt x="167951" y="59983"/>
                      </a:cubicBezTo>
                      <a:cubicBezTo>
                        <a:pt x="106826" y="37989"/>
                        <a:pt x="62268" y="0"/>
                        <a:pt x="62268" y="0"/>
                      </a:cubicBezTo>
                      <a:cubicBezTo>
                        <a:pt x="62268" y="0"/>
                        <a:pt x="62268" y="0"/>
                        <a:pt x="46843" y="81690"/>
                      </a:cubicBezTo>
                      <a:cubicBezTo>
                        <a:pt x="31419" y="163381"/>
                        <a:pt x="31991" y="214223"/>
                        <a:pt x="34276" y="221650"/>
                      </a:cubicBezTo>
                      <a:cubicBezTo>
                        <a:pt x="36561" y="228790"/>
                        <a:pt x="102541" y="273349"/>
                        <a:pt x="102541" y="273349"/>
                      </a:cubicBezTo>
                      <a:cubicBezTo>
                        <a:pt x="102541" y="273349"/>
                        <a:pt x="89117" y="273634"/>
                        <a:pt x="62268" y="267922"/>
                      </a:cubicBezTo>
                      <a:cubicBezTo>
                        <a:pt x="35418" y="262209"/>
                        <a:pt x="0" y="259924"/>
                        <a:pt x="0" y="259924"/>
                      </a:cubicBezTo>
                      <a:cubicBezTo>
                        <a:pt x="0" y="259924"/>
                        <a:pt x="1428" y="367321"/>
                        <a:pt x="2570" y="376747"/>
                      </a:cubicBezTo>
                      <a:cubicBezTo>
                        <a:pt x="3713" y="386173"/>
                        <a:pt x="19708" y="416450"/>
                        <a:pt x="19708" y="416450"/>
                      </a:cubicBezTo>
                      <a:cubicBezTo>
                        <a:pt x="19708" y="416450"/>
                        <a:pt x="59125" y="431017"/>
                        <a:pt x="92830" y="447584"/>
                      </a:cubicBezTo>
                      <a:cubicBezTo>
                        <a:pt x="126249" y="464150"/>
                        <a:pt x="129676" y="500711"/>
                        <a:pt x="129676" y="500711"/>
                      </a:cubicBezTo>
                      <a:cubicBezTo>
                        <a:pt x="129676" y="500711"/>
                        <a:pt x="129676" y="500711"/>
                        <a:pt x="98829" y="497283"/>
                      </a:cubicBezTo>
                      <a:cubicBezTo>
                        <a:pt x="67980" y="493856"/>
                        <a:pt x="29705" y="498141"/>
                        <a:pt x="29705" y="498141"/>
                      </a:cubicBezTo>
                      <a:cubicBezTo>
                        <a:pt x="29705" y="498141"/>
                        <a:pt x="33133" y="524990"/>
                        <a:pt x="78834" y="577831"/>
                      </a:cubicBezTo>
                      <a:cubicBezTo>
                        <a:pt x="124535" y="630959"/>
                        <a:pt x="238502" y="625532"/>
                        <a:pt x="238502" y="625532"/>
                      </a:cubicBezTo>
                      <a:cubicBezTo>
                        <a:pt x="238502" y="625532"/>
                        <a:pt x="276776" y="614392"/>
                        <a:pt x="312480" y="604681"/>
                      </a:cubicBezTo>
                      <a:lnTo>
                        <a:pt x="313052" y="605823"/>
                      </a:lnTo>
                      <a:cubicBezTo>
                        <a:pt x="313052" y="605252"/>
                        <a:pt x="313052" y="604966"/>
                        <a:pt x="313052" y="604395"/>
                      </a:cubicBezTo>
                      <a:cubicBezTo>
                        <a:pt x="342186" y="596397"/>
                        <a:pt x="369321" y="589542"/>
                        <a:pt x="372748" y="590399"/>
                      </a:cubicBezTo>
                      <a:cubicBezTo>
                        <a:pt x="380175" y="592399"/>
                        <a:pt x="436730" y="534130"/>
                        <a:pt x="467864" y="444442"/>
                      </a:cubicBezTo>
                      <a:cubicBezTo>
                        <a:pt x="498712" y="354754"/>
                        <a:pt x="436444" y="289058"/>
                        <a:pt x="436444" y="289058"/>
                      </a:cubicBezTo>
                      <a:lnTo>
                        <a:pt x="369606" y="372748"/>
                      </a:lnTo>
                      <a:close/>
                      <a:moveTo>
                        <a:pt x="80548" y="372748"/>
                      </a:moveTo>
                      <a:cubicBezTo>
                        <a:pt x="61697" y="359324"/>
                        <a:pt x="53699" y="335331"/>
                        <a:pt x="46843" y="313337"/>
                      </a:cubicBezTo>
                      <a:cubicBezTo>
                        <a:pt x="45987" y="310481"/>
                        <a:pt x="45130" y="307053"/>
                        <a:pt x="46843" y="304768"/>
                      </a:cubicBezTo>
                      <a:cubicBezTo>
                        <a:pt x="48843" y="302197"/>
                        <a:pt x="52556" y="302197"/>
                        <a:pt x="55412" y="302483"/>
                      </a:cubicBezTo>
                      <a:cubicBezTo>
                        <a:pt x="69408" y="303911"/>
                        <a:pt x="82833" y="308481"/>
                        <a:pt x="94829" y="315337"/>
                      </a:cubicBezTo>
                      <a:cubicBezTo>
                        <a:pt x="110539" y="324191"/>
                        <a:pt x="139673" y="347041"/>
                        <a:pt x="138817" y="367607"/>
                      </a:cubicBezTo>
                      <a:cubicBezTo>
                        <a:pt x="138245" y="391886"/>
                        <a:pt x="92259" y="381032"/>
                        <a:pt x="80548" y="372748"/>
                      </a:cubicBezTo>
                      <a:close/>
                      <a:moveTo>
                        <a:pt x="191659" y="178805"/>
                      </a:moveTo>
                      <a:cubicBezTo>
                        <a:pt x="191373" y="182804"/>
                        <a:pt x="191373" y="194229"/>
                        <a:pt x="187659" y="196800"/>
                      </a:cubicBezTo>
                      <a:cubicBezTo>
                        <a:pt x="182804" y="199942"/>
                        <a:pt x="179090" y="193086"/>
                        <a:pt x="175949" y="189088"/>
                      </a:cubicBezTo>
                      <a:cubicBezTo>
                        <a:pt x="158525" y="168237"/>
                        <a:pt x="145958" y="143387"/>
                        <a:pt x="139388" y="116823"/>
                      </a:cubicBezTo>
                      <a:cubicBezTo>
                        <a:pt x="138245" y="112253"/>
                        <a:pt x="137103" y="107397"/>
                        <a:pt x="137960" y="102827"/>
                      </a:cubicBezTo>
                      <a:cubicBezTo>
                        <a:pt x="138817" y="98257"/>
                        <a:pt x="141387" y="93687"/>
                        <a:pt x="145672" y="91687"/>
                      </a:cubicBezTo>
                      <a:cubicBezTo>
                        <a:pt x="153098" y="88831"/>
                        <a:pt x="160810" y="94544"/>
                        <a:pt x="165952" y="100542"/>
                      </a:cubicBezTo>
                      <a:cubicBezTo>
                        <a:pt x="175663" y="111967"/>
                        <a:pt x="183090" y="125678"/>
                        <a:pt x="187374" y="139959"/>
                      </a:cubicBezTo>
                      <a:cubicBezTo>
                        <a:pt x="190802" y="152527"/>
                        <a:pt x="192515" y="165666"/>
                        <a:pt x="191659" y="178805"/>
                      </a:cubicBezTo>
                      <a:close/>
                      <a:moveTo>
                        <a:pt x="307624" y="375890"/>
                      </a:moveTo>
                      <a:cubicBezTo>
                        <a:pt x="290487" y="376176"/>
                        <a:pt x="270492" y="331046"/>
                        <a:pt x="268779" y="317336"/>
                      </a:cubicBezTo>
                      <a:cubicBezTo>
                        <a:pt x="265637" y="290772"/>
                        <a:pt x="282775" y="266494"/>
                        <a:pt x="298770" y="245071"/>
                      </a:cubicBezTo>
                      <a:cubicBezTo>
                        <a:pt x="321335" y="261923"/>
                        <a:pt x="339044" y="287630"/>
                        <a:pt x="340472" y="315908"/>
                      </a:cubicBezTo>
                      <a:cubicBezTo>
                        <a:pt x="341329" y="332189"/>
                        <a:pt x="329904" y="375319"/>
                        <a:pt x="307624" y="37589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9" name="Google Shape;69;p3"/>
                <p:cNvSpPr/>
                <p:nvPr/>
              </p:nvSpPr>
              <p:spPr>
                <a:xfrm rot="2700000">
                  <a:off x="949931" y="3652963"/>
                  <a:ext cx="1023435" cy="1615368"/>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grpSp>
      <p:sp>
        <p:nvSpPr>
          <p:cNvPr id="70" name="Google Shape;70;p3"/>
          <p:cNvSpPr txBox="1">
            <a:spLocks noGrp="1"/>
          </p:cNvSpPr>
          <p:nvPr>
            <p:ph type="title" hasCustomPrompt="1"/>
          </p:nvPr>
        </p:nvSpPr>
        <p:spPr>
          <a:xfrm>
            <a:off x="4172850" y="867600"/>
            <a:ext cx="1202700" cy="946800"/>
          </a:xfrm>
          <a:prstGeom prst="rect">
            <a:avLst/>
          </a:prstGeom>
          <a:solidFill>
            <a:schemeClr val="accent1"/>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6000"/>
              <a:buFont typeface="Libre Franklin Black"/>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1" name="Google Shape;71;p3"/>
          <p:cNvSpPr txBox="1">
            <a:spLocks noGrp="1"/>
          </p:cNvSpPr>
          <p:nvPr>
            <p:ph type="title" idx="2"/>
          </p:nvPr>
        </p:nvSpPr>
        <p:spPr>
          <a:xfrm>
            <a:off x="4054050" y="1890600"/>
            <a:ext cx="4369800" cy="861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3500"/>
              <a:buNone/>
              <a:defRPr sz="4000"/>
            </a:lvl1pPr>
            <a:lvl2pPr lvl="1">
              <a:spcBef>
                <a:spcPts val="0"/>
              </a:spcBef>
              <a:spcAft>
                <a:spcPts val="0"/>
              </a:spcAft>
              <a:buSzPts val="3500"/>
              <a:buNone/>
              <a:defRPr>
                <a:latin typeface="DM Sans"/>
                <a:ea typeface="DM Sans"/>
                <a:cs typeface="DM Sans"/>
                <a:sym typeface="DM Sans"/>
              </a:defRPr>
            </a:lvl2pPr>
            <a:lvl3pPr lvl="2">
              <a:spcBef>
                <a:spcPts val="0"/>
              </a:spcBef>
              <a:spcAft>
                <a:spcPts val="0"/>
              </a:spcAft>
              <a:buSzPts val="3500"/>
              <a:buNone/>
              <a:defRPr>
                <a:latin typeface="DM Sans"/>
                <a:ea typeface="DM Sans"/>
                <a:cs typeface="DM Sans"/>
                <a:sym typeface="DM Sans"/>
              </a:defRPr>
            </a:lvl3pPr>
            <a:lvl4pPr lvl="3">
              <a:spcBef>
                <a:spcPts val="0"/>
              </a:spcBef>
              <a:spcAft>
                <a:spcPts val="0"/>
              </a:spcAft>
              <a:buSzPts val="3500"/>
              <a:buNone/>
              <a:defRPr>
                <a:latin typeface="DM Sans"/>
                <a:ea typeface="DM Sans"/>
                <a:cs typeface="DM Sans"/>
                <a:sym typeface="DM Sans"/>
              </a:defRPr>
            </a:lvl4pPr>
            <a:lvl5pPr lvl="4">
              <a:spcBef>
                <a:spcPts val="0"/>
              </a:spcBef>
              <a:spcAft>
                <a:spcPts val="0"/>
              </a:spcAft>
              <a:buSzPts val="3500"/>
              <a:buNone/>
              <a:defRPr>
                <a:latin typeface="DM Sans"/>
                <a:ea typeface="DM Sans"/>
                <a:cs typeface="DM Sans"/>
                <a:sym typeface="DM Sans"/>
              </a:defRPr>
            </a:lvl5pPr>
            <a:lvl6pPr lvl="5">
              <a:spcBef>
                <a:spcPts val="0"/>
              </a:spcBef>
              <a:spcAft>
                <a:spcPts val="0"/>
              </a:spcAft>
              <a:buSzPts val="3500"/>
              <a:buNone/>
              <a:defRPr>
                <a:latin typeface="DM Sans"/>
                <a:ea typeface="DM Sans"/>
                <a:cs typeface="DM Sans"/>
                <a:sym typeface="DM Sans"/>
              </a:defRPr>
            </a:lvl6pPr>
            <a:lvl7pPr lvl="6">
              <a:spcBef>
                <a:spcPts val="0"/>
              </a:spcBef>
              <a:spcAft>
                <a:spcPts val="0"/>
              </a:spcAft>
              <a:buSzPts val="3500"/>
              <a:buNone/>
              <a:defRPr>
                <a:latin typeface="DM Sans"/>
                <a:ea typeface="DM Sans"/>
                <a:cs typeface="DM Sans"/>
                <a:sym typeface="DM Sans"/>
              </a:defRPr>
            </a:lvl7pPr>
            <a:lvl8pPr lvl="7">
              <a:spcBef>
                <a:spcPts val="0"/>
              </a:spcBef>
              <a:spcAft>
                <a:spcPts val="0"/>
              </a:spcAft>
              <a:buSzPts val="3500"/>
              <a:buNone/>
              <a:defRPr>
                <a:latin typeface="DM Sans"/>
                <a:ea typeface="DM Sans"/>
                <a:cs typeface="DM Sans"/>
                <a:sym typeface="DM Sans"/>
              </a:defRPr>
            </a:lvl8pPr>
            <a:lvl9pPr lvl="8">
              <a:spcBef>
                <a:spcPts val="0"/>
              </a:spcBef>
              <a:spcAft>
                <a:spcPts val="0"/>
              </a:spcAft>
              <a:buSzPts val="3500"/>
              <a:buNone/>
              <a:defRPr>
                <a:latin typeface="DM Sans"/>
                <a:ea typeface="DM Sans"/>
                <a:cs typeface="DM Sans"/>
                <a:sym typeface="DM Sans"/>
              </a:defRPr>
            </a:lvl9pPr>
          </a:lstStyle>
          <a:p>
            <a:endParaRPr/>
          </a:p>
        </p:txBody>
      </p:sp>
      <p:pic>
        <p:nvPicPr>
          <p:cNvPr id="2" name="Picture 1">
            <a:extLst>
              <a:ext uri="{FF2B5EF4-FFF2-40B4-BE49-F238E27FC236}">
                <a16:creationId xmlns:a16="http://schemas.microsoft.com/office/drawing/2014/main" id="{2651AF29-D2E4-15B0-934F-1AAB0D54A7CF}"/>
              </a:ext>
            </a:extLst>
          </p:cNvPr>
          <p:cNvPicPr>
            <a:picLocks noChangeAspect="1"/>
          </p:cNvPicPr>
          <p:nvPr userDrawn="1"/>
        </p:nvPicPr>
        <p:blipFill>
          <a:blip r:embed="rId2">
            <a:alphaModFix amt="42000"/>
          </a:blip>
          <a:stretch>
            <a:fillRect/>
          </a:stretch>
        </p:blipFill>
        <p:spPr>
          <a:xfrm>
            <a:off x="429379" y="-208781"/>
            <a:ext cx="936652" cy="9366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477"/>
        <p:cNvGrpSpPr/>
        <p:nvPr/>
      </p:nvGrpSpPr>
      <p:grpSpPr>
        <a:xfrm>
          <a:off x="0" y="0"/>
          <a:ext cx="0" cy="0"/>
          <a:chOff x="0" y="0"/>
          <a:chExt cx="0" cy="0"/>
        </a:xfrm>
      </p:grpSpPr>
      <p:grpSp>
        <p:nvGrpSpPr>
          <p:cNvPr id="478" name="Google Shape;478;p25"/>
          <p:cNvGrpSpPr/>
          <p:nvPr/>
        </p:nvGrpSpPr>
        <p:grpSpPr>
          <a:xfrm>
            <a:off x="-1279707" y="-608993"/>
            <a:ext cx="12274543" cy="6175222"/>
            <a:chOff x="-1279707" y="-608993"/>
            <a:chExt cx="12274543" cy="6175222"/>
          </a:xfrm>
        </p:grpSpPr>
        <p:sp>
          <p:nvSpPr>
            <p:cNvPr id="479" name="Google Shape;479;p25"/>
            <p:cNvSpPr/>
            <p:nvPr/>
          </p:nvSpPr>
          <p:spPr>
            <a:xfrm>
              <a:off x="7046592" y="-608993"/>
              <a:ext cx="2756775" cy="3041900"/>
            </a:xfrm>
            <a:custGeom>
              <a:avLst/>
              <a:gdLst/>
              <a:ahLst/>
              <a:cxnLst/>
              <a:rect l="l" t="t" r="r" b="b"/>
              <a:pathLst>
                <a:path w="110271" h="121676" extrusionOk="0">
                  <a:moveTo>
                    <a:pt x="11112" y="12974"/>
                  </a:moveTo>
                  <a:cubicBezTo>
                    <a:pt x="748" y="20200"/>
                    <a:pt x="821" y="34943"/>
                    <a:pt x="164" y="43629"/>
                  </a:cubicBezTo>
                  <a:cubicBezTo>
                    <a:pt x="-493" y="52315"/>
                    <a:pt x="1477" y="59249"/>
                    <a:pt x="7170" y="65088"/>
                  </a:cubicBezTo>
                  <a:cubicBezTo>
                    <a:pt x="12863" y="70927"/>
                    <a:pt x="28702" y="71291"/>
                    <a:pt x="34322" y="78663"/>
                  </a:cubicBezTo>
                  <a:cubicBezTo>
                    <a:pt x="39942" y="86035"/>
                    <a:pt x="37169" y="102385"/>
                    <a:pt x="40891" y="109319"/>
                  </a:cubicBezTo>
                  <a:cubicBezTo>
                    <a:pt x="44614" y="116253"/>
                    <a:pt x="48993" y="118588"/>
                    <a:pt x="56657" y="120267"/>
                  </a:cubicBezTo>
                  <a:cubicBezTo>
                    <a:pt x="64321" y="121946"/>
                    <a:pt x="78699" y="122603"/>
                    <a:pt x="86874" y="119391"/>
                  </a:cubicBezTo>
                  <a:cubicBezTo>
                    <a:pt x="95049" y="116180"/>
                    <a:pt x="101837" y="110560"/>
                    <a:pt x="105705" y="100998"/>
                  </a:cubicBezTo>
                  <a:cubicBezTo>
                    <a:pt x="109573" y="91437"/>
                    <a:pt x="110668" y="75598"/>
                    <a:pt x="110084" y="62022"/>
                  </a:cubicBezTo>
                  <a:cubicBezTo>
                    <a:pt x="109500" y="48446"/>
                    <a:pt x="110158" y="29834"/>
                    <a:pt x="102202" y="19543"/>
                  </a:cubicBezTo>
                  <a:cubicBezTo>
                    <a:pt x="94246" y="9252"/>
                    <a:pt x="77532" y="1369"/>
                    <a:pt x="62350" y="274"/>
                  </a:cubicBezTo>
                  <a:cubicBezTo>
                    <a:pt x="47168" y="-821"/>
                    <a:pt x="21476" y="5748"/>
                    <a:pt x="11112" y="12974"/>
                  </a:cubicBezTo>
                  <a:close/>
                </a:path>
              </a:pathLst>
            </a:custGeom>
            <a:solidFill>
              <a:srgbClr val="FFFFFF">
                <a:alpha val="35000"/>
              </a:srgbClr>
            </a:solidFill>
            <a:ln>
              <a:noFill/>
            </a:ln>
          </p:spPr>
        </p:sp>
        <p:sp>
          <p:nvSpPr>
            <p:cNvPr id="480" name="Google Shape;480;p25"/>
            <p:cNvSpPr/>
            <p:nvPr/>
          </p:nvSpPr>
          <p:spPr>
            <a:xfrm>
              <a:off x="-1279707" y="2430468"/>
              <a:ext cx="5397025" cy="3060275"/>
            </a:xfrm>
            <a:custGeom>
              <a:avLst/>
              <a:gdLst/>
              <a:ahLst/>
              <a:cxnLst/>
              <a:rect l="l" t="t" r="r" b="b"/>
              <a:pathLst>
                <a:path w="215881" h="122411" extrusionOk="0">
                  <a:moveTo>
                    <a:pt x="23160" y="6571"/>
                  </a:moveTo>
                  <a:cubicBezTo>
                    <a:pt x="32576" y="1608"/>
                    <a:pt x="48560" y="-71"/>
                    <a:pt x="63450" y="2"/>
                  </a:cubicBezTo>
                  <a:cubicBezTo>
                    <a:pt x="78340" y="75"/>
                    <a:pt x="100674" y="2"/>
                    <a:pt x="112498" y="7009"/>
                  </a:cubicBezTo>
                  <a:cubicBezTo>
                    <a:pt x="124322" y="14016"/>
                    <a:pt x="126366" y="35182"/>
                    <a:pt x="134395" y="42043"/>
                  </a:cubicBezTo>
                  <a:cubicBezTo>
                    <a:pt x="142424" y="48904"/>
                    <a:pt x="152350" y="46276"/>
                    <a:pt x="160671" y="48174"/>
                  </a:cubicBezTo>
                  <a:cubicBezTo>
                    <a:pt x="168992" y="50072"/>
                    <a:pt x="179575" y="48539"/>
                    <a:pt x="184319" y="53429"/>
                  </a:cubicBezTo>
                  <a:cubicBezTo>
                    <a:pt x="189063" y="58319"/>
                    <a:pt x="186144" y="74450"/>
                    <a:pt x="189136" y="77515"/>
                  </a:cubicBezTo>
                  <a:cubicBezTo>
                    <a:pt x="192129" y="80581"/>
                    <a:pt x="197895" y="71895"/>
                    <a:pt x="202274" y="71822"/>
                  </a:cubicBezTo>
                  <a:cubicBezTo>
                    <a:pt x="206653" y="71749"/>
                    <a:pt x="214244" y="70363"/>
                    <a:pt x="215412" y="77078"/>
                  </a:cubicBezTo>
                  <a:cubicBezTo>
                    <a:pt x="216580" y="83793"/>
                    <a:pt x="215923" y="105032"/>
                    <a:pt x="209281" y="112112"/>
                  </a:cubicBezTo>
                  <a:cubicBezTo>
                    <a:pt x="202639" y="119192"/>
                    <a:pt x="195267" y="117878"/>
                    <a:pt x="175560" y="119557"/>
                  </a:cubicBezTo>
                  <a:cubicBezTo>
                    <a:pt x="155853" y="121236"/>
                    <a:pt x="117389" y="123060"/>
                    <a:pt x="91040" y="122184"/>
                  </a:cubicBezTo>
                  <a:cubicBezTo>
                    <a:pt x="64691" y="121308"/>
                    <a:pt x="32576" y="122477"/>
                    <a:pt x="17467" y="114302"/>
                  </a:cubicBezTo>
                  <a:cubicBezTo>
                    <a:pt x="2358" y="106127"/>
                    <a:pt x="2140" y="87223"/>
                    <a:pt x="388" y="73136"/>
                  </a:cubicBezTo>
                  <a:cubicBezTo>
                    <a:pt x="-1364" y="59049"/>
                    <a:pt x="3162" y="40875"/>
                    <a:pt x="6957" y="29781"/>
                  </a:cubicBezTo>
                  <a:cubicBezTo>
                    <a:pt x="10752" y="18687"/>
                    <a:pt x="13745" y="11534"/>
                    <a:pt x="23160" y="6571"/>
                  </a:cubicBezTo>
                  <a:close/>
                </a:path>
              </a:pathLst>
            </a:custGeom>
            <a:solidFill>
              <a:srgbClr val="FFFFFF">
                <a:alpha val="35000"/>
              </a:srgbClr>
            </a:solidFill>
            <a:ln>
              <a:noFill/>
            </a:ln>
          </p:spPr>
        </p:sp>
        <p:sp>
          <p:nvSpPr>
            <p:cNvPr id="481" name="Google Shape;481;p25"/>
            <p:cNvSpPr/>
            <p:nvPr/>
          </p:nvSpPr>
          <p:spPr>
            <a:xfrm flipH="1">
              <a:off x="6500175" y="2583946"/>
              <a:ext cx="4494661" cy="663017"/>
            </a:xfrm>
            <a:custGeom>
              <a:avLst/>
              <a:gdLst/>
              <a:ahLst/>
              <a:cxnLst/>
              <a:rect l="l" t="t" r="r" b="b"/>
              <a:pathLst>
                <a:path w="639127" h="85166" extrusionOk="0">
                  <a:moveTo>
                    <a:pt x="639128" y="19579"/>
                  </a:moveTo>
                  <a:cubicBezTo>
                    <a:pt x="621982" y="38629"/>
                    <a:pt x="541972" y="38629"/>
                    <a:pt x="507682" y="43392"/>
                  </a:cubicBezTo>
                  <a:cubicBezTo>
                    <a:pt x="456247" y="50059"/>
                    <a:pt x="372428" y="42439"/>
                    <a:pt x="328613" y="59584"/>
                  </a:cubicBezTo>
                  <a:cubicBezTo>
                    <a:pt x="343853" y="61489"/>
                    <a:pt x="353378" y="68157"/>
                    <a:pt x="365760" y="72919"/>
                  </a:cubicBezTo>
                  <a:cubicBezTo>
                    <a:pt x="310515" y="93874"/>
                    <a:pt x="200978" y="83397"/>
                    <a:pt x="140017"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7" y="15769"/>
                    <a:pt x="247650" y="5292"/>
                    <a:pt x="243840" y="3387"/>
                  </a:cubicBezTo>
                  <a:cubicBezTo>
                    <a:pt x="260032" y="-423"/>
                    <a:pt x="276225" y="-423"/>
                    <a:pt x="294322" y="529"/>
                  </a:cubicBezTo>
                  <a:cubicBezTo>
                    <a:pt x="341947" y="1482"/>
                    <a:pt x="391478" y="6244"/>
                    <a:pt x="437197" y="12912"/>
                  </a:cubicBezTo>
                  <a:cubicBezTo>
                    <a:pt x="422910" y="12912"/>
                    <a:pt x="409575" y="15769"/>
                    <a:pt x="395288" y="15769"/>
                  </a:cubicBezTo>
                  <a:cubicBezTo>
                    <a:pt x="461963" y="31962"/>
                    <a:pt x="565785" y="17674"/>
                    <a:pt x="639128"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82" name="Google Shape;482;p25"/>
            <p:cNvGrpSpPr/>
            <p:nvPr/>
          </p:nvGrpSpPr>
          <p:grpSpPr>
            <a:xfrm>
              <a:off x="-65675" y="3983095"/>
              <a:ext cx="9209476" cy="1276851"/>
              <a:chOff x="-65675" y="4345301"/>
              <a:chExt cx="9209476" cy="878165"/>
            </a:xfrm>
          </p:grpSpPr>
          <p:sp>
            <p:nvSpPr>
              <p:cNvPr id="483" name="Google Shape;483;p25"/>
              <p:cNvSpPr/>
              <p:nvPr/>
            </p:nvSpPr>
            <p:spPr>
              <a:xfrm>
                <a:off x="0" y="4345301"/>
                <a:ext cx="9140428" cy="797600"/>
              </a:xfrm>
              <a:custGeom>
                <a:avLst/>
                <a:gdLst/>
                <a:ahLst/>
                <a:cxnLst/>
                <a:rect l="l" t="t" r="r" b="b"/>
                <a:pathLst>
                  <a:path w="4286250" h="325551" extrusionOk="0">
                    <a:moveTo>
                      <a:pt x="4232910" y="4559"/>
                    </a:moveTo>
                    <a:cubicBezTo>
                      <a:pt x="4169093" y="4559"/>
                      <a:pt x="4080510" y="-6871"/>
                      <a:pt x="4020503" y="6464"/>
                    </a:cubicBezTo>
                    <a:cubicBezTo>
                      <a:pt x="3989070" y="13132"/>
                      <a:pt x="3957638" y="29324"/>
                      <a:pt x="3925253" y="36944"/>
                    </a:cubicBezTo>
                    <a:cubicBezTo>
                      <a:pt x="3812858" y="66472"/>
                      <a:pt x="3703320" y="81712"/>
                      <a:pt x="3580448" y="86474"/>
                    </a:cubicBezTo>
                    <a:cubicBezTo>
                      <a:pt x="3421380" y="94094"/>
                      <a:pt x="3257550" y="96952"/>
                      <a:pt x="3098483" y="109334"/>
                    </a:cubicBezTo>
                    <a:cubicBezTo>
                      <a:pt x="2962275" y="119812"/>
                      <a:pt x="2832735" y="111239"/>
                      <a:pt x="2694623" y="111239"/>
                    </a:cubicBezTo>
                    <a:cubicBezTo>
                      <a:pt x="2545080" y="111239"/>
                      <a:pt x="2399348" y="80759"/>
                      <a:pt x="2247900" y="89332"/>
                    </a:cubicBezTo>
                    <a:cubicBezTo>
                      <a:pt x="2212658" y="91237"/>
                      <a:pt x="2178368" y="94094"/>
                      <a:pt x="2143125" y="95999"/>
                    </a:cubicBezTo>
                    <a:cubicBezTo>
                      <a:pt x="2108835" y="94094"/>
                      <a:pt x="2074545" y="91237"/>
                      <a:pt x="2038350" y="89332"/>
                    </a:cubicBezTo>
                    <a:cubicBezTo>
                      <a:pt x="1886903" y="80759"/>
                      <a:pt x="1741170" y="112192"/>
                      <a:pt x="1591628" y="111239"/>
                    </a:cubicBezTo>
                    <a:cubicBezTo>
                      <a:pt x="1453515" y="111239"/>
                      <a:pt x="1323975" y="120764"/>
                      <a:pt x="1187767" y="109334"/>
                    </a:cubicBezTo>
                    <a:cubicBezTo>
                      <a:pt x="1028700" y="96952"/>
                      <a:pt x="864870" y="94094"/>
                      <a:pt x="705803" y="86474"/>
                    </a:cubicBezTo>
                    <a:cubicBezTo>
                      <a:pt x="583883" y="80759"/>
                      <a:pt x="473393" y="65519"/>
                      <a:pt x="361950" y="36944"/>
                    </a:cubicBezTo>
                    <a:cubicBezTo>
                      <a:pt x="329565" y="28372"/>
                      <a:pt x="298133" y="13132"/>
                      <a:pt x="266700" y="6464"/>
                    </a:cubicBezTo>
                    <a:cubicBezTo>
                      <a:pt x="205740" y="-6871"/>
                      <a:pt x="118110" y="4559"/>
                      <a:pt x="54292" y="4559"/>
                    </a:cubicBezTo>
                    <a:lnTo>
                      <a:pt x="0" y="4559"/>
                    </a:lnTo>
                    <a:lnTo>
                      <a:pt x="0" y="325552"/>
                    </a:lnTo>
                    <a:lnTo>
                      <a:pt x="2143125" y="325552"/>
                    </a:lnTo>
                    <a:lnTo>
                      <a:pt x="4286250" y="325552"/>
                    </a:lnTo>
                    <a:lnTo>
                      <a:pt x="4286250" y="4559"/>
                    </a:lnTo>
                    <a:lnTo>
                      <a:pt x="4232910" y="4559"/>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4" name="Google Shape;484;p25"/>
              <p:cNvSpPr/>
              <p:nvPr/>
            </p:nvSpPr>
            <p:spPr>
              <a:xfrm>
                <a:off x="6785572" y="4600597"/>
                <a:ext cx="2358229" cy="230715"/>
              </a:xfrm>
              <a:custGeom>
                <a:avLst/>
                <a:gdLst/>
                <a:ahLst/>
                <a:cxnLst/>
                <a:rect l="l" t="t" r="r" b="b"/>
                <a:pathLst>
                  <a:path w="1105852" h="83820" extrusionOk="0">
                    <a:moveTo>
                      <a:pt x="840105" y="35242"/>
                    </a:moveTo>
                    <a:lnTo>
                      <a:pt x="640080" y="60008"/>
                    </a:lnTo>
                    <a:lnTo>
                      <a:pt x="1105852" y="83820"/>
                    </a:lnTo>
                    <a:lnTo>
                      <a:pt x="1105852" y="0"/>
                    </a:lnTo>
                    <a:lnTo>
                      <a:pt x="0" y="0"/>
                    </a:ln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5" name="Google Shape;485;p25"/>
              <p:cNvSpPr/>
              <p:nvPr/>
            </p:nvSpPr>
            <p:spPr>
              <a:xfrm>
                <a:off x="-65675" y="4784248"/>
                <a:ext cx="3284444" cy="439217"/>
              </a:xfrm>
              <a:custGeom>
                <a:avLst/>
                <a:gdLst/>
                <a:ahLst/>
                <a:cxnLst/>
                <a:rect l="l" t="t" r="r" b="b"/>
                <a:pathLst>
                  <a:path w="1106805" h="83820" extrusionOk="0">
                    <a:moveTo>
                      <a:pt x="265748" y="35242"/>
                    </a:moveTo>
                    <a:lnTo>
                      <a:pt x="466725" y="60008"/>
                    </a:lnTo>
                    <a:lnTo>
                      <a:pt x="0" y="83820"/>
                    </a:lnTo>
                    <a:lnTo>
                      <a:pt x="0" y="0"/>
                    </a:lnTo>
                    <a:lnTo>
                      <a:pt x="1106805" y="0"/>
                    </a:ln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486" name="Google Shape;486;p25"/>
            <p:cNvGrpSpPr/>
            <p:nvPr/>
          </p:nvGrpSpPr>
          <p:grpSpPr>
            <a:xfrm flipH="1">
              <a:off x="-629301" y="654050"/>
              <a:ext cx="10383183" cy="4912179"/>
              <a:chOff x="-629301" y="654050"/>
              <a:chExt cx="10383183" cy="4912179"/>
            </a:xfrm>
          </p:grpSpPr>
          <p:sp>
            <p:nvSpPr>
              <p:cNvPr id="487" name="Google Shape;487;p25"/>
              <p:cNvSpPr/>
              <p:nvPr/>
            </p:nvSpPr>
            <p:spPr>
              <a:xfrm rot="1255331">
                <a:off x="8722077" y="3352519"/>
                <a:ext cx="667054" cy="2166014"/>
              </a:xfrm>
              <a:custGeom>
                <a:avLst/>
                <a:gdLst/>
                <a:ahLst/>
                <a:cxnLst/>
                <a:rect l="l" t="t" r="r" b="b"/>
                <a:pathLst>
                  <a:path w="393727" h="1278484" extrusionOk="0">
                    <a:moveTo>
                      <a:pt x="311068" y="92259"/>
                    </a:moveTo>
                    <a:cubicBezTo>
                      <a:pt x="307070" y="133104"/>
                      <a:pt x="303356" y="174235"/>
                      <a:pt x="299358" y="215080"/>
                    </a:cubicBezTo>
                    <a:cubicBezTo>
                      <a:pt x="280220" y="415308"/>
                      <a:pt x="261369" y="615820"/>
                      <a:pt x="242231" y="816048"/>
                    </a:cubicBezTo>
                    <a:cubicBezTo>
                      <a:pt x="177108" y="636672"/>
                      <a:pt x="137119" y="448441"/>
                      <a:pt x="124266" y="258210"/>
                    </a:cubicBezTo>
                    <a:cubicBezTo>
                      <a:pt x="124266" y="257353"/>
                      <a:pt x="124266" y="256496"/>
                      <a:pt x="123980" y="255640"/>
                    </a:cubicBezTo>
                    <a:cubicBezTo>
                      <a:pt x="120553" y="205940"/>
                      <a:pt x="118553" y="155383"/>
                      <a:pt x="102558" y="108540"/>
                    </a:cubicBezTo>
                    <a:cubicBezTo>
                      <a:pt x="92275" y="77977"/>
                      <a:pt x="74566" y="48557"/>
                      <a:pt x="50573" y="27135"/>
                    </a:cubicBezTo>
                    <a:cubicBezTo>
                      <a:pt x="37148" y="15138"/>
                      <a:pt x="21724" y="5713"/>
                      <a:pt x="4301" y="0"/>
                    </a:cubicBezTo>
                    <a:cubicBezTo>
                      <a:pt x="3729" y="9140"/>
                      <a:pt x="3158" y="17995"/>
                      <a:pt x="2587" y="27135"/>
                    </a:cubicBezTo>
                    <a:cubicBezTo>
                      <a:pt x="-2840" y="123964"/>
                      <a:pt x="302" y="221364"/>
                      <a:pt x="11727" y="317907"/>
                    </a:cubicBezTo>
                    <a:cubicBezTo>
                      <a:pt x="26866" y="445584"/>
                      <a:pt x="56286" y="571548"/>
                      <a:pt x="100273" y="692370"/>
                    </a:cubicBezTo>
                    <a:cubicBezTo>
                      <a:pt x="133406" y="784057"/>
                      <a:pt x="174537" y="873174"/>
                      <a:pt x="202243" y="966575"/>
                    </a:cubicBezTo>
                    <a:cubicBezTo>
                      <a:pt x="218810" y="1022273"/>
                      <a:pt x="230235" y="1079971"/>
                      <a:pt x="232234" y="1137954"/>
                    </a:cubicBezTo>
                    <a:cubicBezTo>
                      <a:pt x="233091" y="1167945"/>
                      <a:pt x="227379" y="1196794"/>
                      <a:pt x="226807" y="1226500"/>
                    </a:cubicBezTo>
                    <a:cubicBezTo>
                      <a:pt x="225950" y="1263632"/>
                      <a:pt x="224237" y="1261346"/>
                      <a:pt x="261369" y="1278484"/>
                    </a:cubicBezTo>
                    <a:cubicBezTo>
                      <a:pt x="274793" y="1170802"/>
                      <a:pt x="288218" y="1062833"/>
                      <a:pt x="301643" y="955150"/>
                    </a:cubicBezTo>
                    <a:cubicBezTo>
                      <a:pt x="314782" y="848610"/>
                      <a:pt x="328206" y="741784"/>
                      <a:pt x="341345" y="635243"/>
                    </a:cubicBezTo>
                    <a:cubicBezTo>
                      <a:pt x="357341" y="505281"/>
                      <a:pt x="373622" y="375319"/>
                      <a:pt x="389617" y="245643"/>
                    </a:cubicBezTo>
                    <a:cubicBezTo>
                      <a:pt x="389617" y="245357"/>
                      <a:pt x="389617" y="245071"/>
                      <a:pt x="389617" y="244786"/>
                    </a:cubicBezTo>
                    <a:cubicBezTo>
                      <a:pt x="393616" y="211367"/>
                      <a:pt x="397615" y="176806"/>
                      <a:pt x="386475" y="145100"/>
                    </a:cubicBezTo>
                    <a:cubicBezTo>
                      <a:pt x="375621" y="113681"/>
                      <a:pt x="344202" y="86546"/>
                      <a:pt x="311068" y="92259"/>
                    </a:cubicBezTo>
                    <a:close/>
                    <a:moveTo>
                      <a:pt x="71138" y="514992"/>
                    </a:moveTo>
                    <a:cubicBezTo>
                      <a:pt x="70567" y="511279"/>
                      <a:pt x="70567" y="506995"/>
                      <a:pt x="73423" y="504710"/>
                    </a:cubicBezTo>
                    <a:cubicBezTo>
                      <a:pt x="91989" y="490143"/>
                      <a:pt x="102272" y="585258"/>
                      <a:pt x="108556" y="591827"/>
                    </a:cubicBezTo>
                    <a:cubicBezTo>
                      <a:pt x="88848" y="570691"/>
                      <a:pt x="75423" y="543556"/>
                      <a:pt x="71138" y="514992"/>
                    </a:cubicBezTo>
                    <a:close/>
                    <a:moveTo>
                      <a:pt x="135977" y="674946"/>
                    </a:moveTo>
                    <a:cubicBezTo>
                      <a:pt x="123980" y="659236"/>
                      <a:pt x="115697" y="640956"/>
                      <a:pt x="111984" y="621533"/>
                    </a:cubicBezTo>
                    <a:cubicBezTo>
                      <a:pt x="121981" y="625817"/>
                      <a:pt x="131407" y="628103"/>
                      <a:pt x="136548" y="638385"/>
                    </a:cubicBezTo>
                    <a:cubicBezTo>
                      <a:pt x="139404" y="644098"/>
                      <a:pt x="140547" y="650667"/>
                      <a:pt x="140547" y="657237"/>
                    </a:cubicBezTo>
                    <a:cubicBezTo>
                      <a:pt x="140261" y="659522"/>
                      <a:pt x="135977" y="674660"/>
                      <a:pt x="135977" y="67494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8" name="Google Shape;488;p25"/>
              <p:cNvSpPr/>
              <p:nvPr/>
            </p:nvSpPr>
            <p:spPr>
              <a:xfrm rot="-431818">
                <a:off x="8234488" y="3334386"/>
                <a:ext cx="1371842" cy="1432152"/>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9" name="Google Shape;489;p25"/>
              <p:cNvSpPr/>
              <p:nvPr/>
            </p:nvSpPr>
            <p:spPr>
              <a:xfrm flipH="1">
                <a:off x="-399368" y="3247228"/>
                <a:ext cx="628216" cy="1666644"/>
              </a:xfrm>
              <a:custGeom>
                <a:avLst/>
                <a:gdLst/>
                <a:ahLst/>
                <a:cxnLst/>
                <a:rect l="l" t="t" r="r" b="b"/>
                <a:pathLst>
                  <a:path w="187948" h="498622" extrusionOk="0">
                    <a:moveTo>
                      <a:pt x="106770" y="157668"/>
                    </a:moveTo>
                    <a:cubicBezTo>
                      <a:pt x="93916" y="129391"/>
                      <a:pt x="79635" y="101970"/>
                      <a:pt x="63925" y="75121"/>
                    </a:cubicBezTo>
                    <a:cubicBezTo>
                      <a:pt x="58212" y="65124"/>
                      <a:pt x="12226" y="7712"/>
                      <a:pt x="14797" y="0"/>
                    </a:cubicBezTo>
                    <a:cubicBezTo>
                      <a:pt x="-12338" y="81405"/>
                      <a:pt x="-1770" y="174806"/>
                      <a:pt x="43360" y="247927"/>
                    </a:cubicBezTo>
                    <a:cubicBezTo>
                      <a:pt x="55642" y="268207"/>
                      <a:pt x="71352" y="289058"/>
                      <a:pt x="69352" y="312766"/>
                    </a:cubicBezTo>
                    <a:cubicBezTo>
                      <a:pt x="67352" y="337616"/>
                      <a:pt x="45930" y="361323"/>
                      <a:pt x="54214" y="385030"/>
                    </a:cubicBezTo>
                    <a:cubicBezTo>
                      <a:pt x="68495" y="425019"/>
                      <a:pt x="131048" y="409595"/>
                      <a:pt x="147615" y="450154"/>
                    </a:cubicBezTo>
                    <a:cubicBezTo>
                      <a:pt x="152471" y="461865"/>
                      <a:pt x="141045" y="494998"/>
                      <a:pt x="154185" y="498426"/>
                    </a:cubicBezTo>
                    <a:cubicBezTo>
                      <a:pt x="165610" y="501282"/>
                      <a:pt x="181605" y="472148"/>
                      <a:pt x="184176" y="464436"/>
                    </a:cubicBezTo>
                    <a:cubicBezTo>
                      <a:pt x="197314" y="422734"/>
                      <a:pt x="172751" y="354468"/>
                      <a:pt x="162182" y="313052"/>
                    </a:cubicBezTo>
                    <a:cubicBezTo>
                      <a:pt x="148186" y="259638"/>
                      <a:pt x="129620" y="207654"/>
                      <a:pt x="106770" y="15766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0" name="Google Shape;490;p25"/>
              <p:cNvSpPr/>
              <p:nvPr/>
            </p:nvSpPr>
            <p:spPr>
              <a:xfrm rot="3801001">
                <a:off x="-345617" y="4052361"/>
                <a:ext cx="1178022" cy="1361659"/>
              </a:xfrm>
              <a:custGeom>
                <a:avLst/>
                <a:gdLst/>
                <a:ahLst/>
                <a:cxnLst/>
                <a:rect l="l" t="t" r="r" b="b"/>
                <a:pathLst>
                  <a:path w="520580" h="601731" extrusionOk="0">
                    <a:moveTo>
                      <a:pt x="332760" y="589257"/>
                    </a:moveTo>
                    <a:cubicBezTo>
                      <a:pt x="332760" y="589257"/>
                      <a:pt x="368750" y="568406"/>
                      <a:pt x="402454" y="549840"/>
                    </a:cubicBezTo>
                    <a:lnTo>
                      <a:pt x="403311" y="550982"/>
                    </a:lnTo>
                    <a:cubicBezTo>
                      <a:pt x="403311" y="550411"/>
                      <a:pt x="403026" y="550125"/>
                      <a:pt x="403026" y="549554"/>
                    </a:cubicBezTo>
                    <a:cubicBezTo>
                      <a:pt x="430446" y="534416"/>
                      <a:pt x="456438" y="520705"/>
                      <a:pt x="459866" y="520705"/>
                    </a:cubicBezTo>
                    <a:cubicBezTo>
                      <a:pt x="467864" y="520991"/>
                      <a:pt x="510708" y="447869"/>
                      <a:pt x="519848" y="349612"/>
                    </a:cubicBezTo>
                    <a:cubicBezTo>
                      <a:pt x="528988" y="251069"/>
                      <a:pt x="449583" y="200227"/>
                      <a:pt x="449583" y="200227"/>
                    </a:cubicBezTo>
                    <a:lnTo>
                      <a:pt x="403026" y="300769"/>
                    </a:lnTo>
                    <a:cubicBezTo>
                      <a:pt x="423305" y="253069"/>
                      <a:pt x="371034" y="155097"/>
                      <a:pt x="371034" y="155097"/>
                    </a:cubicBezTo>
                    <a:lnTo>
                      <a:pt x="299056" y="99114"/>
                    </a:lnTo>
                    <a:lnTo>
                      <a:pt x="245072" y="164238"/>
                    </a:lnTo>
                    <a:lnTo>
                      <a:pt x="228505" y="120536"/>
                    </a:lnTo>
                    <a:lnTo>
                      <a:pt x="224506" y="63981"/>
                    </a:lnTo>
                    <a:cubicBezTo>
                      <a:pt x="224506" y="63981"/>
                      <a:pt x="188516" y="41702"/>
                      <a:pt x="121679" y="34561"/>
                    </a:cubicBezTo>
                    <a:cubicBezTo>
                      <a:pt x="54556" y="27421"/>
                      <a:pt x="0" y="0"/>
                      <a:pt x="0" y="0"/>
                    </a:cubicBezTo>
                    <a:cubicBezTo>
                      <a:pt x="0" y="0"/>
                      <a:pt x="0" y="0"/>
                      <a:pt x="4570" y="86260"/>
                    </a:cubicBezTo>
                    <a:cubicBezTo>
                      <a:pt x="9140" y="172521"/>
                      <a:pt x="22279" y="223934"/>
                      <a:pt x="26564" y="230790"/>
                    </a:cubicBezTo>
                    <a:cubicBezTo>
                      <a:pt x="30848" y="237359"/>
                      <a:pt x="108254" y="266208"/>
                      <a:pt x="108254" y="266208"/>
                    </a:cubicBezTo>
                    <a:cubicBezTo>
                      <a:pt x="108254" y="266208"/>
                      <a:pt x="94544" y="269921"/>
                      <a:pt x="65981" y="270778"/>
                    </a:cubicBezTo>
                    <a:cubicBezTo>
                      <a:pt x="37418" y="271635"/>
                      <a:pt x="1142" y="278204"/>
                      <a:pt x="1142" y="278204"/>
                    </a:cubicBezTo>
                    <a:cubicBezTo>
                      <a:pt x="1142" y="278204"/>
                      <a:pt x="29134" y="386459"/>
                      <a:pt x="32562" y="395884"/>
                    </a:cubicBezTo>
                    <a:cubicBezTo>
                      <a:pt x="35990" y="405310"/>
                      <a:pt x="59697" y="431588"/>
                      <a:pt x="59697" y="431588"/>
                    </a:cubicBezTo>
                    <a:cubicBezTo>
                      <a:pt x="59697" y="431588"/>
                      <a:pt x="103113" y="436444"/>
                      <a:pt x="141101" y="445013"/>
                    </a:cubicBezTo>
                    <a:cubicBezTo>
                      <a:pt x="179090" y="453296"/>
                      <a:pt x="191659" y="489571"/>
                      <a:pt x="191659" y="489571"/>
                    </a:cubicBezTo>
                    <a:cubicBezTo>
                      <a:pt x="191659" y="489571"/>
                      <a:pt x="191659" y="489571"/>
                      <a:pt x="159667" y="493856"/>
                    </a:cubicBezTo>
                    <a:cubicBezTo>
                      <a:pt x="127677" y="498140"/>
                      <a:pt x="89974" y="511565"/>
                      <a:pt x="89974" y="511565"/>
                    </a:cubicBezTo>
                    <a:cubicBezTo>
                      <a:pt x="89974" y="511565"/>
                      <a:pt x="99971" y="537843"/>
                      <a:pt x="159382" y="580116"/>
                    </a:cubicBezTo>
                    <a:cubicBezTo>
                      <a:pt x="218794" y="622676"/>
                      <a:pt x="332760" y="589257"/>
                      <a:pt x="332760" y="589257"/>
                    </a:cubicBezTo>
                    <a:close/>
                    <a:moveTo>
                      <a:pt x="299627" y="189659"/>
                    </a:moveTo>
                    <a:cubicBezTo>
                      <a:pt x="326762" y="201084"/>
                      <a:pt x="350755" y="222792"/>
                      <a:pt x="359324" y="251069"/>
                    </a:cubicBezTo>
                    <a:cubicBezTo>
                      <a:pt x="364180" y="267351"/>
                      <a:pt x="363322" y="313908"/>
                      <a:pt x="340758" y="319907"/>
                    </a:cubicBezTo>
                    <a:cubicBezTo>
                      <a:pt x="323334" y="324477"/>
                      <a:pt x="292201" y="283917"/>
                      <a:pt x="287059" y="270207"/>
                    </a:cubicBezTo>
                    <a:cubicBezTo>
                      <a:pt x="277348" y="243929"/>
                      <a:pt x="288773" y="215365"/>
                      <a:pt x="299627" y="189659"/>
                    </a:cubicBezTo>
                    <a:close/>
                    <a:moveTo>
                      <a:pt x="110539" y="372463"/>
                    </a:moveTo>
                    <a:cubicBezTo>
                      <a:pt x="87974" y="363608"/>
                      <a:pt x="73978" y="341329"/>
                      <a:pt x="61697" y="320478"/>
                    </a:cubicBezTo>
                    <a:cubicBezTo>
                      <a:pt x="59983" y="317907"/>
                      <a:pt x="58554" y="314765"/>
                      <a:pt x="59697" y="311909"/>
                    </a:cubicBezTo>
                    <a:cubicBezTo>
                      <a:pt x="60840" y="308767"/>
                      <a:pt x="64838" y="307910"/>
                      <a:pt x="67980" y="307339"/>
                    </a:cubicBezTo>
                    <a:cubicBezTo>
                      <a:pt x="82262" y="305339"/>
                      <a:pt x="97115" y="306482"/>
                      <a:pt x="111110" y="310481"/>
                    </a:cubicBezTo>
                    <a:cubicBezTo>
                      <a:pt x="129105" y="315622"/>
                      <a:pt x="164238" y="331332"/>
                      <a:pt x="168522" y="352468"/>
                    </a:cubicBezTo>
                    <a:cubicBezTo>
                      <a:pt x="173664" y="377604"/>
                      <a:pt x="124535" y="378175"/>
                      <a:pt x="110539" y="372463"/>
                    </a:cubicBezTo>
                    <a:close/>
                    <a:moveTo>
                      <a:pt x="175377" y="168236"/>
                    </a:moveTo>
                    <a:cubicBezTo>
                      <a:pt x="171379" y="172807"/>
                      <a:pt x="165952" y="166523"/>
                      <a:pt x="161667" y="163381"/>
                    </a:cubicBezTo>
                    <a:cubicBezTo>
                      <a:pt x="138817" y="146528"/>
                      <a:pt x="119965" y="124535"/>
                      <a:pt x="106826" y="99399"/>
                    </a:cubicBezTo>
                    <a:cubicBezTo>
                      <a:pt x="104541" y="95115"/>
                      <a:pt x="102256" y="90545"/>
                      <a:pt x="101970" y="85689"/>
                    </a:cubicBezTo>
                    <a:cubicBezTo>
                      <a:pt x="101685" y="80833"/>
                      <a:pt x="103113" y="75406"/>
                      <a:pt x="107112" y="72550"/>
                    </a:cubicBezTo>
                    <a:cubicBezTo>
                      <a:pt x="113681" y="67694"/>
                      <a:pt x="123107" y="71979"/>
                      <a:pt x="129676" y="76549"/>
                    </a:cubicBezTo>
                    <a:cubicBezTo>
                      <a:pt x="142530" y="85689"/>
                      <a:pt x="153098" y="97686"/>
                      <a:pt x="160810" y="111110"/>
                    </a:cubicBezTo>
                    <a:cubicBezTo>
                      <a:pt x="167665" y="122821"/>
                      <a:pt x="172521" y="135675"/>
                      <a:pt x="174806" y="149099"/>
                    </a:cubicBezTo>
                    <a:cubicBezTo>
                      <a:pt x="175663" y="153098"/>
                      <a:pt x="178519" y="164523"/>
                      <a:pt x="175377" y="168236"/>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1" name="Google Shape;491;p25"/>
              <p:cNvSpPr/>
              <p:nvPr/>
            </p:nvSpPr>
            <p:spPr>
              <a:xfrm rot="-4902171" flipH="1">
                <a:off x="8157869" y="3978555"/>
                <a:ext cx="1023866" cy="1616048"/>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2" name="Google Shape;492;p25"/>
              <p:cNvSpPr/>
              <p:nvPr/>
            </p:nvSpPr>
            <p:spPr>
              <a:xfrm rot="5715173">
                <a:off x="336833" y="4274624"/>
                <a:ext cx="856330" cy="1351613"/>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3" name="Google Shape;493;p25"/>
              <p:cNvSpPr/>
              <p:nvPr/>
            </p:nvSpPr>
            <p:spPr>
              <a:xfrm flipH="1">
                <a:off x="6741152" y="654050"/>
                <a:ext cx="2683907" cy="482498"/>
              </a:xfrm>
              <a:custGeom>
                <a:avLst/>
                <a:gdLst/>
                <a:ahLst/>
                <a:cxnLst/>
                <a:rect l="l" t="t" r="r" b="b"/>
                <a:pathLst>
                  <a:path w="619125" h="121920" extrusionOk="0">
                    <a:moveTo>
                      <a:pt x="328613" y="79058"/>
                    </a:moveTo>
                    <a:cubicBezTo>
                      <a:pt x="232410" y="86678"/>
                      <a:pt x="134303" y="84773"/>
                      <a:pt x="39053" y="97155"/>
                    </a:cubicBezTo>
                    <a:cubicBezTo>
                      <a:pt x="79057" y="105728"/>
                      <a:pt x="126682" y="96203"/>
                      <a:pt x="165735" y="109538"/>
                    </a:cubicBezTo>
                    <a:cubicBezTo>
                      <a:pt x="114300" y="120015"/>
                      <a:pt x="57150" y="121920"/>
                      <a:pt x="0" y="121920"/>
                    </a:cubicBezTo>
                    <a:lnTo>
                      <a:pt x="0" y="0"/>
                    </a:lnTo>
                    <a:cubicBezTo>
                      <a:pt x="48578" y="0"/>
                      <a:pt x="96203" y="3810"/>
                      <a:pt x="138113" y="13335"/>
                    </a:cubicBezTo>
                    <a:cubicBezTo>
                      <a:pt x="214313" y="30480"/>
                      <a:pt x="303848" y="16192"/>
                      <a:pt x="379095" y="33338"/>
                    </a:cubicBezTo>
                    <a:cubicBezTo>
                      <a:pt x="377190" y="35242"/>
                      <a:pt x="374333" y="39053"/>
                      <a:pt x="371475" y="41910"/>
                    </a:cubicBezTo>
                    <a:cubicBezTo>
                      <a:pt x="454343" y="38100"/>
                      <a:pt x="534353" y="61913"/>
                      <a:pt x="619125" y="60008"/>
                    </a:cubicBezTo>
                    <a:cubicBezTo>
                      <a:pt x="526733" y="77153"/>
                      <a:pt x="423863" y="71438"/>
                      <a:pt x="328613" y="790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
        <p:nvSpPr>
          <p:cNvPr id="494" name="Google Shape;494;p25"/>
          <p:cNvSpPr txBox="1">
            <a:spLocks noGrp="1"/>
          </p:cNvSpPr>
          <p:nvPr>
            <p:ph type="title" hasCustomPrompt="1"/>
          </p:nvPr>
        </p:nvSpPr>
        <p:spPr>
          <a:xfrm>
            <a:off x="3905250" y="539999"/>
            <a:ext cx="1333500" cy="946500"/>
          </a:xfrm>
          <a:prstGeom prst="rect">
            <a:avLst/>
          </a:prstGeom>
          <a:solidFill>
            <a:schemeClr val="accent1"/>
          </a:solid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6000"/>
              <a:buFont typeface="Libre Franklin Black"/>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95" name="Google Shape;495;p25"/>
          <p:cNvSpPr txBox="1">
            <a:spLocks noGrp="1"/>
          </p:cNvSpPr>
          <p:nvPr>
            <p:ph type="title" idx="2"/>
          </p:nvPr>
        </p:nvSpPr>
        <p:spPr>
          <a:xfrm>
            <a:off x="1207375" y="1500300"/>
            <a:ext cx="6729300" cy="86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4000"/>
            </a:lvl1pPr>
            <a:lvl2pPr lvl="1" rtl="0">
              <a:spcBef>
                <a:spcPts val="0"/>
              </a:spcBef>
              <a:spcAft>
                <a:spcPts val="0"/>
              </a:spcAft>
              <a:buSzPts val="3500"/>
              <a:buNone/>
              <a:defRPr>
                <a:latin typeface="DM Sans"/>
                <a:ea typeface="DM Sans"/>
                <a:cs typeface="DM Sans"/>
                <a:sym typeface="DM Sans"/>
              </a:defRPr>
            </a:lvl2pPr>
            <a:lvl3pPr lvl="2" rtl="0">
              <a:spcBef>
                <a:spcPts val="0"/>
              </a:spcBef>
              <a:spcAft>
                <a:spcPts val="0"/>
              </a:spcAft>
              <a:buSzPts val="3500"/>
              <a:buNone/>
              <a:defRPr>
                <a:latin typeface="DM Sans"/>
                <a:ea typeface="DM Sans"/>
                <a:cs typeface="DM Sans"/>
                <a:sym typeface="DM Sans"/>
              </a:defRPr>
            </a:lvl3pPr>
            <a:lvl4pPr lvl="3" rtl="0">
              <a:spcBef>
                <a:spcPts val="0"/>
              </a:spcBef>
              <a:spcAft>
                <a:spcPts val="0"/>
              </a:spcAft>
              <a:buSzPts val="3500"/>
              <a:buNone/>
              <a:defRPr>
                <a:latin typeface="DM Sans"/>
                <a:ea typeface="DM Sans"/>
                <a:cs typeface="DM Sans"/>
                <a:sym typeface="DM Sans"/>
              </a:defRPr>
            </a:lvl4pPr>
            <a:lvl5pPr lvl="4" rtl="0">
              <a:spcBef>
                <a:spcPts val="0"/>
              </a:spcBef>
              <a:spcAft>
                <a:spcPts val="0"/>
              </a:spcAft>
              <a:buSzPts val="3500"/>
              <a:buNone/>
              <a:defRPr>
                <a:latin typeface="DM Sans"/>
                <a:ea typeface="DM Sans"/>
                <a:cs typeface="DM Sans"/>
                <a:sym typeface="DM Sans"/>
              </a:defRPr>
            </a:lvl5pPr>
            <a:lvl6pPr lvl="5" rtl="0">
              <a:spcBef>
                <a:spcPts val="0"/>
              </a:spcBef>
              <a:spcAft>
                <a:spcPts val="0"/>
              </a:spcAft>
              <a:buSzPts val="3500"/>
              <a:buNone/>
              <a:defRPr>
                <a:latin typeface="DM Sans"/>
                <a:ea typeface="DM Sans"/>
                <a:cs typeface="DM Sans"/>
                <a:sym typeface="DM Sans"/>
              </a:defRPr>
            </a:lvl6pPr>
            <a:lvl7pPr lvl="6" rtl="0">
              <a:spcBef>
                <a:spcPts val="0"/>
              </a:spcBef>
              <a:spcAft>
                <a:spcPts val="0"/>
              </a:spcAft>
              <a:buSzPts val="3500"/>
              <a:buNone/>
              <a:defRPr>
                <a:latin typeface="DM Sans"/>
                <a:ea typeface="DM Sans"/>
                <a:cs typeface="DM Sans"/>
                <a:sym typeface="DM Sans"/>
              </a:defRPr>
            </a:lvl7pPr>
            <a:lvl8pPr lvl="7" rtl="0">
              <a:spcBef>
                <a:spcPts val="0"/>
              </a:spcBef>
              <a:spcAft>
                <a:spcPts val="0"/>
              </a:spcAft>
              <a:buSzPts val="3500"/>
              <a:buNone/>
              <a:defRPr>
                <a:latin typeface="DM Sans"/>
                <a:ea typeface="DM Sans"/>
                <a:cs typeface="DM Sans"/>
                <a:sym typeface="DM Sans"/>
              </a:defRPr>
            </a:lvl8pPr>
            <a:lvl9pPr lvl="8" rtl="0">
              <a:spcBef>
                <a:spcPts val="0"/>
              </a:spcBef>
              <a:spcAft>
                <a:spcPts val="0"/>
              </a:spcAft>
              <a:buSzPts val="3500"/>
              <a:buNone/>
              <a:defRPr>
                <a:latin typeface="DM Sans"/>
                <a:ea typeface="DM Sans"/>
                <a:cs typeface="DM Sans"/>
                <a:sym typeface="DM Sans"/>
              </a:defRPr>
            </a:lvl9pPr>
          </a:lstStyle>
          <a:p>
            <a:endParaRPr/>
          </a:p>
        </p:txBody>
      </p:sp>
      <p:pic>
        <p:nvPicPr>
          <p:cNvPr id="2" name="Picture 1">
            <a:extLst>
              <a:ext uri="{FF2B5EF4-FFF2-40B4-BE49-F238E27FC236}">
                <a16:creationId xmlns:a16="http://schemas.microsoft.com/office/drawing/2014/main" id="{6C0C581D-E075-7D5E-2232-98D6FEBD36C6}"/>
              </a:ext>
            </a:extLst>
          </p:cNvPr>
          <p:cNvPicPr>
            <a:picLocks noChangeAspect="1"/>
          </p:cNvPicPr>
          <p:nvPr userDrawn="1"/>
        </p:nvPicPr>
        <p:blipFill>
          <a:blip r:embed="rId2">
            <a:alphaModFix amt="42000"/>
          </a:blip>
          <a:stretch>
            <a:fillRect/>
          </a:stretch>
        </p:blipFill>
        <p:spPr>
          <a:xfrm>
            <a:off x="8207348" y="-90676"/>
            <a:ext cx="936652" cy="93665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63"/>
        <p:cNvGrpSpPr/>
        <p:nvPr/>
      </p:nvGrpSpPr>
      <p:grpSpPr>
        <a:xfrm>
          <a:off x="0" y="0"/>
          <a:ext cx="0" cy="0"/>
          <a:chOff x="0" y="0"/>
          <a:chExt cx="0" cy="0"/>
        </a:xfrm>
      </p:grpSpPr>
      <p:grpSp>
        <p:nvGrpSpPr>
          <p:cNvPr id="564" name="Google Shape;564;p29"/>
          <p:cNvGrpSpPr/>
          <p:nvPr/>
        </p:nvGrpSpPr>
        <p:grpSpPr>
          <a:xfrm>
            <a:off x="-941513" y="-651206"/>
            <a:ext cx="11559629" cy="6640610"/>
            <a:chOff x="-941513" y="-651206"/>
            <a:chExt cx="11559629" cy="6640610"/>
          </a:xfrm>
        </p:grpSpPr>
        <p:sp>
          <p:nvSpPr>
            <p:cNvPr id="565" name="Google Shape;565;p29"/>
            <p:cNvSpPr/>
            <p:nvPr/>
          </p:nvSpPr>
          <p:spPr>
            <a:xfrm>
              <a:off x="-225675" y="1290050"/>
              <a:ext cx="990600" cy="482498"/>
            </a:xfrm>
            <a:custGeom>
              <a:avLst/>
              <a:gdLst/>
              <a:ahLst/>
              <a:cxnLst/>
              <a:rect l="l" t="t" r="r" b="b"/>
              <a:pathLst>
                <a:path w="619125" h="121920" extrusionOk="0">
                  <a:moveTo>
                    <a:pt x="328613" y="79058"/>
                  </a:moveTo>
                  <a:cubicBezTo>
                    <a:pt x="232410" y="86678"/>
                    <a:pt x="134303" y="84773"/>
                    <a:pt x="39053" y="97155"/>
                  </a:cubicBezTo>
                  <a:cubicBezTo>
                    <a:pt x="79057" y="105728"/>
                    <a:pt x="126682" y="96203"/>
                    <a:pt x="165735" y="109538"/>
                  </a:cubicBezTo>
                  <a:cubicBezTo>
                    <a:pt x="114300" y="120015"/>
                    <a:pt x="57150" y="121920"/>
                    <a:pt x="0" y="121920"/>
                  </a:cubicBezTo>
                  <a:lnTo>
                    <a:pt x="0" y="0"/>
                  </a:lnTo>
                  <a:cubicBezTo>
                    <a:pt x="48578" y="0"/>
                    <a:pt x="96203" y="3810"/>
                    <a:pt x="138113" y="13335"/>
                  </a:cubicBezTo>
                  <a:cubicBezTo>
                    <a:pt x="214313" y="30480"/>
                    <a:pt x="303848" y="16192"/>
                    <a:pt x="379095" y="33338"/>
                  </a:cubicBezTo>
                  <a:cubicBezTo>
                    <a:pt x="377190" y="35242"/>
                    <a:pt x="374333" y="39053"/>
                    <a:pt x="371475" y="41910"/>
                  </a:cubicBezTo>
                  <a:cubicBezTo>
                    <a:pt x="454343" y="38100"/>
                    <a:pt x="534353" y="61913"/>
                    <a:pt x="619125" y="60008"/>
                  </a:cubicBezTo>
                  <a:cubicBezTo>
                    <a:pt x="526733" y="77153"/>
                    <a:pt x="423863" y="71438"/>
                    <a:pt x="328613" y="790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66" name="Google Shape;566;p29"/>
            <p:cNvSpPr/>
            <p:nvPr/>
          </p:nvSpPr>
          <p:spPr>
            <a:xfrm>
              <a:off x="6051875" y="113313"/>
              <a:ext cx="2451052" cy="361530"/>
            </a:xfrm>
            <a:custGeom>
              <a:avLst/>
              <a:gdLst/>
              <a:ahLst/>
              <a:cxnLst/>
              <a:rect l="l" t="t" r="r" b="b"/>
              <a:pathLst>
                <a:path w="639127" h="85166" extrusionOk="0">
                  <a:moveTo>
                    <a:pt x="639128" y="19579"/>
                  </a:moveTo>
                  <a:cubicBezTo>
                    <a:pt x="621982" y="38629"/>
                    <a:pt x="541972" y="38629"/>
                    <a:pt x="507682" y="43392"/>
                  </a:cubicBezTo>
                  <a:cubicBezTo>
                    <a:pt x="456247" y="50059"/>
                    <a:pt x="372428" y="42439"/>
                    <a:pt x="328613" y="59584"/>
                  </a:cubicBezTo>
                  <a:cubicBezTo>
                    <a:pt x="343853" y="61489"/>
                    <a:pt x="353378" y="68157"/>
                    <a:pt x="365760" y="72919"/>
                  </a:cubicBezTo>
                  <a:cubicBezTo>
                    <a:pt x="310515" y="93874"/>
                    <a:pt x="200978" y="83397"/>
                    <a:pt x="140017"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7" y="15769"/>
                    <a:pt x="247650" y="5292"/>
                    <a:pt x="243840" y="3387"/>
                  </a:cubicBezTo>
                  <a:cubicBezTo>
                    <a:pt x="260032" y="-423"/>
                    <a:pt x="276225" y="-423"/>
                    <a:pt x="294322" y="529"/>
                  </a:cubicBezTo>
                  <a:cubicBezTo>
                    <a:pt x="341947" y="1482"/>
                    <a:pt x="391478" y="6244"/>
                    <a:pt x="437197" y="12912"/>
                  </a:cubicBezTo>
                  <a:cubicBezTo>
                    <a:pt x="422910" y="12912"/>
                    <a:pt x="409575" y="15769"/>
                    <a:pt x="395288" y="15769"/>
                  </a:cubicBezTo>
                  <a:cubicBezTo>
                    <a:pt x="461963" y="31962"/>
                    <a:pt x="565785" y="17674"/>
                    <a:pt x="639128"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67" name="Google Shape;567;p29"/>
            <p:cNvSpPr/>
            <p:nvPr/>
          </p:nvSpPr>
          <p:spPr>
            <a:xfrm>
              <a:off x="7734343" y="-651206"/>
              <a:ext cx="2070800" cy="3001775"/>
            </a:xfrm>
            <a:custGeom>
              <a:avLst/>
              <a:gdLst/>
              <a:ahLst/>
              <a:cxnLst/>
              <a:rect l="l" t="t" r="r" b="b"/>
              <a:pathLst>
                <a:path w="82832" h="120071" extrusionOk="0">
                  <a:moveTo>
                    <a:pt x="81562" y="102289"/>
                  </a:moveTo>
                  <a:cubicBezTo>
                    <a:pt x="78857" y="110039"/>
                    <a:pt x="71765" y="117717"/>
                    <a:pt x="65331" y="119399"/>
                  </a:cubicBezTo>
                  <a:cubicBezTo>
                    <a:pt x="58897" y="121081"/>
                    <a:pt x="47199" y="119911"/>
                    <a:pt x="42958" y="112380"/>
                  </a:cubicBezTo>
                  <a:cubicBezTo>
                    <a:pt x="38717" y="104849"/>
                    <a:pt x="41423" y="84449"/>
                    <a:pt x="39887" y="74213"/>
                  </a:cubicBezTo>
                  <a:cubicBezTo>
                    <a:pt x="38352" y="63977"/>
                    <a:pt x="38571" y="56153"/>
                    <a:pt x="33745" y="50962"/>
                  </a:cubicBezTo>
                  <a:cubicBezTo>
                    <a:pt x="28919" y="45771"/>
                    <a:pt x="16479" y="46565"/>
                    <a:pt x="10933" y="43066"/>
                  </a:cubicBezTo>
                  <a:cubicBezTo>
                    <a:pt x="5387" y="39567"/>
                    <a:pt x="1639" y="35527"/>
                    <a:pt x="469" y="29970"/>
                  </a:cubicBezTo>
                  <a:cubicBezTo>
                    <a:pt x="-701" y="24413"/>
                    <a:pt x="269" y="14488"/>
                    <a:pt x="3914" y="9725"/>
                  </a:cubicBezTo>
                  <a:cubicBezTo>
                    <a:pt x="7559" y="4962"/>
                    <a:pt x="14004" y="2925"/>
                    <a:pt x="22339" y="1390"/>
                  </a:cubicBezTo>
                  <a:cubicBezTo>
                    <a:pt x="30674" y="-145"/>
                    <a:pt x="45297" y="-364"/>
                    <a:pt x="53925" y="513"/>
                  </a:cubicBezTo>
                  <a:cubicBezTo>
                    <a:pt x="62553" y="1390"/>
                    <a:pt x="69791" y="1609"/>
                    <a:pt x="74105" y="6654"/>
                  </a:cubicBezTo>
                  <a:cubicBezTo>
                    <a:pt x="78419" y="11699"/>
                    <a:pt x="78565" y="19742"/>
                    <a:pt x="79808" y="30782"/>
                  </a:cubicBezTo>
                  <a:cubicBezTo>
                    <a:pt x="81051" y="41823"/>
                    <a:pt x="81270" y="60979"/>
                    <a:pt x="81562" y="72897"/>
                  </a:cubicBezTo>
                  <a:cubicBezTo>
                    <a:pt x="81854" y="84815"/>
                    <a:pt x="84267" y="94539"/>
                    <a:pt x="81562" y="102289"/>
                  </a:cubicBezTo>
                  <a:close/>
                </a:path>
              </a:pathLst>
            </a:custGeom>
            <a:solidFill>
              <a:srgbClr val="FFFFFF">
                <a:alpha val="35000"/>
              </a:srgbClr>
            </a:solidFill>
            <a:ln>
              <a:noFill/>
            </a:ln>
          </p:spPr>
        </p:sp>
        <p:sp>
          <p:nvSpPr>
            <p:cNvPr id="568" name="Google Shape;568;p29"/>
            <p:cNvSpPr/>
            <p:nvPr/>
          </p:nvSpPr>
          <p:spPr>
            <a:xfrm>
              <a:off x="-593916" y="3912299"/>
              <a:ext cx="2148775" cy="1822200"/>
            </a:xfrm>
            <a:custGeom>
              <a:avLst/>
              <a:gdLst/>
              <a:ahLst/>
              <a:cxnLst/>
              <a:rect l="l" t="t" r="r" b="b"/>
              <a:pathLst>
                <a:path w="85951" h="72888" extrusionOk="0">
                  <a:moveTo>
                    <a:pt x="225" y="40171"/>
                  </a:moveTo>
                  <a:cubicBezTo>
                    <a:pt x="-429" y="32140"/>
                    <a:pt x="38" y="17106"/>
                    <a:pt x="5828" y="10476"/>
                  </a:cubicBezTo>
                  <a:cubicBezTo>
                    <a:pt x="11618" y="3846"/>
                    <a:pt x="26372" y="1324"/>
                    <a:pt x="34963" y="390"/>
                  </a:cubicBezTo>
                  <a:cubicBezTo>
                    <a:pt x="43554" y="-544"/>
                    <a:pt x="51772" y="-76"/>
                    <a:pt x="57375" y="4873"/>
                  </a:cubicBezTo>
                  <a:cubicBezTo>
                    <a:pt x="62978" y="9822"/>
                    <a:pt x="63912" y="23923"/>
                    <a:pt x="68581" y="30086"/>
                  </a:cubicBezTo>
                  <a:cubicBezTo>
                    <a:pt x="73250" y="36249"/>
                    <a:pt x="83895" y="35969"/>
                    <a:pt x="85389" y="41852"/>
                  </a:cubicBezTo>
                  <a:cubicBezTo>
                    <a:pt x="86883" y="47735"/>
                    <a:pt x="85763" y="60248"/>
                    <a:pt x="77545" y="65384"/>
                  </a:cubicBezTo>
                  <a:cubicBezTo>
                    <a:pt x="69327" y="70520"/>
                    <a:pt x="47382" y="73789"/>
                    <a:pt x="36083" y="72668"/>
                  </a:cubicBezTo>
                  <a:cubicBezTo>
                    <a:pt x="24784" y="71548"/>
                    <a:pt x="15726" y="64077"/>
                    <a:pt x="9750" y="58661"/>
                  </a:cubicBezTo>
                  <a:cubicBezTo>
                    <a:pt x="3774" y="53245"/>
                    <a:pt x="879" y="48202"/>
                    <a:pt x="225" y="40171"/>
                  </a:cubicBezTo>
                  <a:close/>
                </a:path>
              </a:pathLst>
            </a:custGeom>
            <a:solidFill>
              <a:srgbClr val="FFFFFF">
                <a:alpha val="35000"/>
              </a:srgbClr>
            </a:solidFill>
            <a:ln>
              <a:noFill/>
            </a:ln>
          </p:spPr>
        </p:sp>
        <p:grpSp>
          <p:nvGrpSpPr>
            <p:cNvPr id="569" name="Google Shape;569;p29"/>
            <p:cNvGrpSpPr/>
            <p:nvPr/>
          </p:nvGrpSpPr>
          <p:grpSpPr>
            <a:xfrm flipH="1">
              <a:off x="-941513" y="-500143"/>
              <a:ext cx="2695868" cy="2018741"/>
              <a:chOff x="7305867" y="-651193"/>
              <a:chExt cx="2695868" cy="2018741"/>
            </a:xfrm>
          </p:grpSpPr>
          <p:sp>
            <p:nvSpPr>
              <p:cNvPr id="570" name="Google Shape;570;p29"/>
              <p:cNvSpPr/>
              <p:nvPr/>
            </p:nvSpPr>
            <p:spPr>
              <a:xfrm rot="-6559706" flipH="1">
                <a:off x="7882697" y="-832780"/>
                <a:ext cx="628892" cy="1668437"/>
              </a:xfrm>
              <a:custGeom>
                <a:avLst/>
                <a:gdLst/>
                <a:ahLst/>
                <a:cxnLst/>
                <a:rect l="l" t="t" r="r" b="b"/>
                <a:pathLst>
                  <a:path w="187948" h="498622" extrusionOk="0">
                    <a:moveTo>
                      <a:pt x="106770" y="157668"/>
                    </a:moveTo>
                    <a:cubicBezTo>
                      <a:pt x="93916" y="129391"/>
                      <a:pt x="79635" y="101970"/>
                      <a:pt x="63925" y="75121"/>
                    </a:cubicBezTo>
                    <a:cubicBezTo>
                      <a:pt x="58212" y="65124"/>
                      <a:pt x="12226" y="7712"/>
                      <a:pt x="14797" y="0"/>
                    </a:cubicBezTo>
                    <a:cubicBezTo>
                      <a:pt x="-12338" y="81405"/>
                      <a:pt x="-1770" y="174806"/>
                      <a:pt x="43360" y="247927"/>
                    </a:cubicBezTo>
                    <a:cubicBezTo>
                      <a:pt x="55642" y="268207"/>
                      <a:pt x="71352" y="289058"/>
                      <a:pt x="69352" y="312766"/>
                    </a:cubicBezTo>
                    <a:cubicBezTo>
                      <a:pt x="67352" y="337616"/>
                      <a:pt x="45930" y="361323"/>
                      <a:pt x="54214" y="385030"/>
                    </a:cubicBezTo>
                    <a:cubicBezTo>
                      <a:pt x="68495" y="425019"/>
                      <a:pt x="131048" y="409595"/>
                      <a:pt x="147615" y="450154"/>
                    </a:cubicBezTo>
                    <a:cubicBezTo>
                      <a:pt x="152471" y="461865"/>
                      <a:pt x="141045" y="494998"/>
                      <a:pt x="154185" y="498426"/>
                    </a:cubicBezTo>
                    <a:cubicBezTo>
                      <a:pt x="165610" y="501282"/>
                      <a:pt x="181605" y="472148"/>
                      <a:pt x="184176" y="464436"/>
                    </a:cubicBezTo>
                    <a:cubicBezTo>
                      <a:pt x="197314" y="422734"/>
                      <a:pt x="172751" y="354468"/>
                      <a:pt x="162182" y="313052"/>
                    </a:cubicBezTo>
                    <a:cubicBezTo>
                      <a:pt x="148186" y="259638"/>
                      <a:pt x="129620" y="207654"/>
                      <a:pt x="106770" y="15766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71" name="Google Shape;571;p29"/>
              <p:cNvSpPr/>
              <p:nvPr/>
            </p:nvSpPr>
            <p:spPr>
              <a:xfrm rot="-7222595" flipH="1">
                <a:off x="7985150" y="-596974"/>
                <a:ext cx="629056" cy="1668873"/>
              </a:xfrm>
              <a:custGeom>
                <a:avLst/>
                <a:gdLst/>
                <a:ahLst/>
                <a:cxnLst/>
                <a:rect l="l" t="t" r="r" b="b"/>
                <a:pathLst>
                  <a:path w="187948" h="498622" extrusionOk="0">
                    <a:moveTo>
                      <a:pt x="106770" y="157668"/>
                    </a:moveTo>
                    <a:cubicBezTo>
                      <a:pt x="93916" y="129391"/>
                      <a:pt x="79635" y="101970"/>
                      <a:pt x="63925" y="75121"/>
                    </a:cubicBezTo>
                    <a:cubicBezTo>
                      <a:pt x="58212" y="65124"/>
                      <a:pt x="12226" y="7712"/>
                      <a:pt x="14797" y="0"/>
                    </a:cubicBezTo>
                    <a:cubicBezTo>
                      <a:pt x="-12338" y="81405"/>
                      <a:pt x="-1770" y="174806"/>
                      <a:pt x="43360" y="247927"/>
                    </a:cubicBezTo>
                    <a:cubicBezTo>
                      <a:pt x="55642" y="268207"/>
                      <a:pt x="71352" y="289058"/>
                      <a:pt x="69352" y="312766"/>
                    </a:cubicBezTo>
                    <a:cubicBezTo>
                      <a:pt x="67352" y="337616"/>
                      <a:pt x="45930" y="361323"/>
                      <a:pt x="54214" y="385030"/>
                    </a:cubicBezTo>
                    <a:cubicBezTo>
                      <a:pt x="68495" y="425019"/>
                      <a:pt x="131048" y="409595"/>
                      <a:pt x="147615" y="450154"/>
                    </a:cubicBezTo>
                    <a:cubicBezTo>
                      <a:pt x="152471" y="461865"/>
                      <a:pt x="141045" y="494998"/>
                      <a:pt x="154185" y="498426"/>
                    </a:cubicBezTo>
                    <a:cubicBezTo>
                      <a:pt x="165610" y="501282"/>
                      <a:pt x="181605" y="472148"/>
                      <a:pt x="184176" y="464436"/>
                    </a:cubicBezTo>
                    <a:cubicBezTo>
                      <a:pt x="197314" y="422734"/>
                      <a:pt x="172751" y="354468"/>
                      <a:pt x="162182" y="313052"/>
                    </a:cubicBezTo>
                    <a:cubicBezTo>
                      <a:pt x="148186" y="259638"/>
                      <a:pt x="129620" y="207654"/>
                      <a:pt x="106770" y="15766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72" name="Google Shape;572;p29"/>
              <p:cNvSpPr/>
              <p:nvPr/>
            </p:nvSpPr>
            <p:spPr>
              <a:xfrm rot="9744093" flipH="1">
                <a:off x="8346443" y="-472738"/>
                <a:ext cx="1437714" cy="1661833"/>
              </a:xfrm>
              <a:custGeom>
                <a:avLst/>
                <a:gdLst/>
                <a:ahLst/>
                <a:cxnLst/>
                <a:rect l="l" t="t" r="r" b="b"/>
                <a:pathLst>
                  <a:path w="520580" h="601731" extrusionOk="0">
                    <a:moveTo>
                      <a:pt x="332760" y="589257"/>
                    </a:moveTo>
                    <a:cubicBezTo>
                      <a:pt x="332760" y="589257"/>
                      <a:pt x="368750" y="568406"/>
                      <a:pt x="402454" y="549840"/>
                    </a:cubicBezTo>
                    <a:lnTo>
                      <a:pt x="403311" y="550982"/>
                    </a:lnTo>
                    <a:cubicBezTo>
                      <a:pt x="403311" y="550411"/>
                      <a:pt x="403026" y="550125"/>
                      <a:pt x="403026" y="549554"/>
                    </a:cubicBezTo>
                    <a:cubicBezTo>
                      <a:pt x="430446" y="534416"/>
                      <a:pt x="456438" y="520705"/>
                      <a:pt x="459866" y="520705"/>
                    </a:cubicBezTo>
                    <a:cubicBezTo>
                      <a:pt x="467864" y="520991"/>
                      <a:pt x="510708" y="447869"/>
                      <a:pt x="519848" y="349612"/>
                    </a:cubicBezTo>
                    <a:cubicBezTo>
                      <a:pt x="528988" y="251069"/>
                      <a:pt x="449583" y="200227"/>
                      <a:pt x="449583" y="200227"/>
                    </a:cubicBezTo>
                    <a:lnTo>
                      <a:pt x="403026" y="300769"/>
                    </a:lnTo>
                    <a:cubicBezTo>
                      <a:pt x="423305" y="253069"/>
                      <a:pt x="371034" y="155097"/>
                      <a:pt x="371034" y="155097"/>
                    </a:cubicBezTo>
                    <a:lnTo>
                      <a:pt x="299056" y="99114"/>
                    </a:lnTo>
                    <a:lnTo>
                      <a:pt x="245072" y="164238"/>
                    </a:lnTo>
                    <a:lnTo>
                      <a:pt x="228505" y="120536"/>
                    </a:lnTo>
                    <a:lnTo>
                      <a:pt x="224506" y="63981"/>
                    </a:lnTo>
                    <a:cubicBezTo>
                      <a:pt x="224506" y="63981"/>
                      <a:pt x="188516" y="41702"/>
                      <a:pt x="121679" y="34561"/>
                    </a:cubicBezTo>
                    <a:cubicBezTo>
                      <a:pt x="54556" y="27421"/>
                      <a:pt x="0" y="0"/>
                      <a:pt x="0" y="0"/>
                    </a:cubicBezTo>
                    <a:cubicBezTo>
                      <a:pt x="0" y="0"/>
                      <a:pt x="0" y="0"/>
                      <a:pt x="4570" y="86260"/>
                    </a:cubicBezTo>
                    <a:cubicBezTo>
                      <a:pt x="9140" y="172521"/>
                      <a:pt x="22279" y="223934"/>
                      <a:pt x="26564" y="230790"/>
                    </a:cubicBezTo>
                    <a:cubicBezTo>
                      <a:pt x="30848" y="237359"/>
                      <a:pt x="108254" y="266208"/>
                      <a:pt x="108254" y="266208"/>
                    </a:cubicBezTo>
                    <a:cubicBezTo>
                      <a:pt x="108254" y="266208"/>
                      <a:pt x="94544" y="269921"/>
                      <a:pt x="65981" y="270778"/>
                    </a:cubicBezTo>
                    <a:cubicBezTo>
                      <a:pt x="37418" y="271635"/>
                      <a:pt x="1142" y="278204"/>
                      <a:pt x="1142" y="278204"/>
                    </a:cubicBezTo>
                    <a:cubicBezTo>
                      <a:pt x="1142" y="278204"/>
                      <a:pt x="29134" y="386459"/>
                      <a:pt x="32562" y="395884"/>
                    </a:cubicBezTo>
                    <a:cubicBezTo>
                      <a:pt x="35990" y="405310"/>
                      <a:pt x="59697" y="431588"/>
                      <a:pt x="59697" y="431588"/>
                    </a:cubicBezTo>
                    <a:cubicBezTo>
                      <a:pt x="59697" y="431588"/>
                      <a:pt x="103113" y="436444"/>
                      <a:pt x="141101" y="445013"/>
                    </a:cubicBezTo>
                    <a:cubicBezTo>
                      <a:pt x="179090" y="453296"/>
                      <a:pt x="191659" y="489571"/>
                      <a:pt x="191659" y="489571"/>
                    </a:cubicBezTo>
                    <a:cubicBezTo>
                      <a:pt x="191659" y="489571"/>
                      <a:pt x="191659" y="489571"/>
                      <a:pt x="159667" y="493856"/>
                    </a:cubicBezTo>
                    <a:cubicBezTo>
                      <a:pt x="127677" y="498140"/>
                      <a:pt x="89974" y="511565"/>
                      <a:pt x="89974" y="511565"/>
                    </a:cubicBezTo>
                    <a:cubicBezTo>
                      <a:pt x="89974" y="511565"/>
                      <a:pt x="99971" y="537843"/>
                      <a:pt x="159382" y="580116"/>
                    </a:cubicBezTo>
                    <a:cubicBezTo>
                      <a:pt x="218794" y="622676"/>
                      <a:pt x="332760" y="589257"/>
                      <a:pt x="332760" y="589257"/>
                    </a:cubicBezTo>
                    <a:close/>
                    <a:moveTo>
                      <a:pt x="299627" y="189659"/>
                    </a:moveTo>
                    <a:cubicBezTo>
                      <a:pt x="326762" y="201084"/>
                      <a:pt x="350755" y="222792"/>
                      <a:pt x="359324" y="251069"/>
                    </a:cubicBezTo>
                    <a:cubicBezTo>
                      <a:pt x="364180" y="267351"/>
                      <a:pt x="363322" y="313908"/>
                      <a:pt x="340758" y="319907"/>
                    </a:cubicBezTo>
                    <a:cubicBezTo>
                      <a:pt x="323334" y="324477"/>
                      <a:pt x="292201" y="283917"/>
                      <a:pt x="287059" y="270207"/>
                    </a:cubicBezTo>
                    <a:cubicBezTo>
                      <a:pt x="277348" y="243929"/>
                      <a:pt x="288773" y="215365"/>
                      <a:pt x="299627" y="189659"/>
                    </a:cubicBezTo>
                    <a:close/>
                    <a:moveTo>
                      <a:pt x="110539" y="372463"/>
                    </a:moveTo>
                    <a:cubicBezTo>
                      <a:pt x="87974" y="363608"/>
                      <a:pt x="73978" y="341329"/>
                      <a:pt x="61697" y="320478"/>
                    </a:cubicBezTo>
                    <a:cubicBezTo>
                      <a:pt x="59983" y="317907"/>
                      <a:pt x="58554" y="314765"/>
                      <a:pt x="59697" y="311909"/>
                    </a:cubicBezTo>
                    <a:cubicBezTo>
                      <a:pt x="60840" y="308767"/>
                      <a:pt x="64838" y="307910"/>
                      <a:pt x="67980" y="307339"/>
                    </a:cubicBezTo>
                    <a:cubicBezTo>
                      <a:pt x="82262" y="305339"/>
                      <a:pt x="97115" y="306482"/>
                      <a:pt x="111110" y="310481"/>
                    </a:cubicBezTo>
                    <a:cubicBezTo>
                      <a:pt x="129105" y="315622"/>
                      <a:pt x="164238" y="331332"/>
                      <a:pt x="168522" y="352468"/>
                    </a:cubicBezTo>
                    <a:cubicBezTo>
                      <a:pt x="173664" y="377604"/>
                      <a:pt x="124535" y="378175"/>
                      <a:pt x="110539" y="372463"/>
                    </a:cubicBezTo>
                    <a:close/>
                    <a:moveTo>
                      <a:pt x="175377" y="168236"/>
                    </a:moveTo>
                    <a:cubicBezTo>
                      <a:pt x="171379" y="172807"/>
                      <a:pt x="165952" y="166523"/>
                      <a:pt x="161667" y="163381"/>
                    </a:cubicBezTo>
                    <a:cubicBezTo>
                      <a:pt x="138817" y="146528"/>
                      <a:pt x="119965" y="124535"/>
                      <a:pt x="106826" y="99399"/>
                    </a:cubicBezTo>
                    <a:cubicBezTo>
                      <a:pt x="104541" y="95115"/>
                      <a:pt x="102256" y="90545"/>
                      <a:pt x="101970" y="85689"/>
                    </a:cubicBezTo>
                    <a:cubicBezTo>
                      <a:pt x="101685" y="80833"/>
                      <a:pt x="103113" y="75406"/>
                      <a:pt x="107112" y="72550"/>
                    </a:cubicBezTo>
                    <a:cubicBezTo>
                      <a:pt x="113681" y="67694"/>
                      <a:pt x="123107" y="71979"/>
                      <a:pt x="129676" y="76549"/>
                    </a:cubicBezTo>
                    <a:cubicBezTo>
                      <a:pt x="142530" y="85689"/>
                      <a:pt x="153098" y="97686"/>
                      <a:pt x="160810" y="111110"/>
                    </a:cubicBezTo>
                    <a:cubicBezTo>
                      <a:pt x="167665" y="122821"/>
                      <a:pt x="172521" y="135675"/>
                      <a:pt x="174806" y="149099"/>
                    </a:cubicBezTo>
                    <a:cubicBezTo>
                      <a:pt x="175663" y="153098"/>
                      <a:pt x="178519" y="164523"/>
                      <a:pt x="175377" y="168236"/>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573" name="Google Shape;573;p29"/>
            <p:cNvGrpSpPr/>
            <p:nvPr/>
          </p:nvGrpSpPr>
          <p:grpSpPr>
            <a:xfrm flipH="1">
              <a:off x="6921383" y="-294703"/>
              <a:ext cx="3696734" cy="3944607"/>
              <a:chOff x="-964375" y="-490124"/>
              <a:chExt cx="4754641" cy="5073449"/>
            </a:xfrm>
          </p:grpSpPr>
          <p:sp>
            <p:nvSpPr>
              <p:cNvPr id="574" name="Google Shape;574;p29"/>
              <p:cNvSpPr/>
              <p:nvPr/>
            </p:nvSpPr>
            <p:spPr>
              <a:xfrm>
                <a:off x="-964375" y="-490124"/>
                <a:ext cx="4754641" cy="4812265"/>
              </a:xfrm>
              <a:custGeom>
                <a:avLst/>
                <a:gdLst/>
                <a:ahLst/>
                <a:cxnLst/>
                <a:rect l="l" t="t" r="r" b="b"/>
                <a:pathLst>
                  <a:path w="1520269" h="1538694" extrusionOk="0">
                    <a:moveTo>
                      <a:pt x="1506132" y="3428"/>
                    </a:moveTo>
                    <a:cubicBezTo>
                      <a:pt x="1506132" y="3428"/>
                      <a:pt x="1342751" y="77977"/>
                      <a:pt x="1286196" y="121393"/>
                    </a:cubicBezTo>
                    <a:cubicBezTo>
                      <a:pt x="1229641" y="164809"/>
                      <a:pt x="998851" y="197657"/>
                      <a:pt x="998851" y="197657"/>
                    </a:cubicBezTo>
                    <a:cubicBezTo>
                      <a:pt x="998851" y="197657"/>
                      <a:pt x="1143666" y="139388"/>
                      <a:pt x="1192509" y="69694"/>
                    </a:cubicBezTo>
                    <a:cubicBezTo>
                      <a:pt x="1241352" y="0"/>
                      <a:pt x="1241352" y="0"/>
                      <a:pt x="1241352" y="0"/>
                    </a:cubicBezTo>
                    <a:lnTo>
                      <a:pt x="967432" y="98543"/>
                    </a:lnTo>
                    <a:cubicBezTo>
                      <a:pt x="967432" y="98543"/>
                      <a:pt x="981142" y="131105"/>
                      <a:pt x="898309" y="210510"/>
                    </a:cubicBezTo>
                    <a:cubicBezTo>
                      <a:pt x="815476" y="289915"/>
                      <a:pt x="737499" y="275063"/>
                      <a:pt x="612393" y="285917"/>
                    </a:cubicBezTo>
                    <a:cubicBezTo>
                      <a:pt x="487286" y="296771"/>
                      <a:pt x="410452" y="421306"/>
                      <a:pt x="360180" y="342186"/>
                    </a:cubicBezTo>
                    <a:cubicBezTo>
                      <a:pt x="309910" y="263066"/>
                      <a:pt x="300484" y="66266"/>
                      <a:pt x="300484" y="66266"/>
                    </a:cubicBezTo>
                    <a:lnTo>
                      <a:pt x="0" y="51699"/>
                    </a:lnTo>
                    <a:cubicBezTo>
                      <a:pt x="0" y="51699"/>
                      <a:pt x="101970" y="264494"/>
                      <a:pt x="159382" y="343614"/>
                    </a:cubicBezTo>
                    <a:cubicBezTo>
                      <a:pt x="216794" y="422734"/>
                      <a:pt x="212795" y="561551"/>
                      <a:pt x="190801" y="741784"/>
                    </a:cubicBezTo>
                    <a:cubicBezTo>
                      <a:pt x="168807" y="922017"/>
                      <a:pt x="3713" y="1538694"/>
                      <a:pt x="3713" y="1538694"/>
                    </a:cubicBezTo>
                    <a:lnTo>
                      <a:pt x="399312" y="1122244"/>
                    </a:lnTo>
                    <a:cubicBezTo>
                      <a:pt x="399312" y="1122244"/>
                      <a:pt x="339329" y="629816"/>
                      <a:pt x="411309" y="532702"/>
                    </a:cubicBezTo>
                    <a:cubicBezTo>
                      <a:pt x="456438" y="471862"/>
                      <a:pt x="472719" y="425590"/>
                      <a:pt x="512422" y="401883"/>
                    </a:cubicBezTo>
                    <a:cubicBezTo>
                      <a:pt x="520705" y="413879"/>
                      <a:pt x="530131" y="425019"/>
                      <a:pt x="539843" y="435587"/>
                    </a:cubicBezTo>
                    <a:cubicBezTo>
                      <a:pt x="541842" y="437872"/>
                      <a:pt x="544127" y="439872"/>
                      <a:pt x="546126" y="441871"/>
                    </a:cubicBezTo>
                    <a:cubicBezTo>
                      <a:pt x="549840" y="452440"/>
                      <a:pt x="550411" y="464150"/>
                      <a:pt x="551553" y="475576"/>
                    </a:cubicBezTo>
                    <a:cubicBezTo>
                      <a:pt x="552696" y="488143"/>
                      <a:pt x="555552" y="501568"/>
                      <a:pt x="564121" y="510994"/>
                    </a:cubicBezTo>
                    <a:cubicBezTo>
                      <a:pt x="572975" y="520134"/>
                      <a:pt x="589542" y="522990"/>
                      <a:pt x="598111" y="513565"/>
                    </a:cubicBezTo>
                    <a:cubicBezTo>
                      <a:pt x="602110" y="520991"/>
                      <a:pt x="605823" y="528417"/>
                      <a:pt x="609822" y="536129"/>
                    </a:cubicBezTo>
                    <a:cubicBezTo>
                      <a:pt x="611536" y="535273"/>
                      <a:pt x="612964" y="534416"/>
                      <a:pt x="614678" y="533559"/>
                    </a:cubicBezTo>
                    <a:cubicBezTo>
                      <a:pt x="616677" y="543556"/>
                      <a:pt x="622104" y="552982"/>
                      <a:pt x="630102" y="559265"/>
                    </a:cubicBezTo>
                    <a:cubicBezTo>
                      <a:pt x="630959" y="560122"/>
                      <a:pt x="651524" y="525561"/>
                      <a:pt x="646382" y="513565"/>
                    </a:cubicBezTo>
                    <a:cubicBezTo>
                      <a:pt x="674945" y="527846"/>
                      <a:pt x="705509" y="538986"/>
                      <a:pt x="736928" y="546126"/>
                    </a:cubicBezTo>
                    <a:cubicBezTo>
                      <a:pt x="735500" y="568120"/>
                      <a:pt x="734643" y="590399"/>
                      <a:pt x="734072" y="612393"/>
                    </a:cubicBezTo>
                    <a:cubicBezTo>
                      <a:pt x="733215" y="640385"/>
                      <a:pt x="733500" y="668091"/>
                      <a:pt x="733500" y="696083"/>
                    </a:cubicBezTo>
                    <a:cubicBezTo>
                      <a:pt x="733500" y="724075"/>
                      <a:pt x="734072" y="751781"/>
                      <a:pt x="734928" y="779773"/>
                    </a:cubicBezTo>
                    <a:cubicBezTo>
                      <a:pt x="735785" y="807764"/>
                      <a:pt x="736642" y="835471"/>
                      <a:pt x="738356" y="863462"/>
                    </a:cubicBezTo>
                    <a:lnTo>
                      <a:pt x="741212" y="863462"/>
                    </a:lnTo>
                    <a:cubicBezTo>
                      <a:pt x="742926" y="835471"/>
                      <a:pt x="744069" y="807764"/>
                      <a:pt x="744640" y="779773"/>
                    </a:cubicBezTo>
                    <a:cubicBezTo>
                      <a:pt x="745211" y="751781"/>
                      <a:pt x="745782" y="724075"/>
                      <a:pt x="746068" y="696083"/>
                    </a:cubicBezTo>
                    <a:cubicBezTo>
                      <a:pt x="746353" y="668091"/>
                      <a:pt x="746353" y="640385"/>
                      <a:pt x="745497" y="612393"/>
                    </a:cubicBezTo>
                    <a:cubicBezTo>
                      <a:pt x="744925" y="590685"/>
                      <a:pt x="744069" y="568977"/>
                      <a:pt x="742641" y="547269"/>
                    </a:cubicBezTo>
                    <a:cubicBezTo>
                      <a:pt x="743212" y="547269"/>
                      <a:pt x="743497" y="547555"/>
                      <a:pt x="744069" y="547555"/>
                    </a:cubicBezTo>
                    <a:cubicBezTo>
                      <a:pt x="782914" y="555838"/>
                      <a:pt x="823188" y="557837"/>
                      <a:pt x="863177" y="552410"/>
                    </a:cubicBezTo>
                    <a:cubicBezTo>
                      <a:pt x="875459" y="550697"/>
                      <a:pt x="887741" y="548412"/>
                      <a:pt x="899738" y="544984"/>
                    </a:cubicBezTo>
                    <a:cubicBezTo>
                      <a:pt x="898595" y="556695"/>
                      <a:pt x="898024" y="568406"/>
                      <a:pt x="897452" y="580117"/>
                    </a:cubicBezTo>
                    <a:cubicBezTo>
                      <a:pt x="896595" y="598397"/>
                      <a:pt x="896881" y="616963"/>
                      <a:pt x="896881" y="635243"/>
                    </a:cubicBezTo>
                    <a:cubicBezTo>
                      <a:pt x="896881" y="653524"/>
                      <a:pt x="897452" y="672090"/>
                      <a:pt x="898309" y="690370"/>
                    </a:cubicBezTo>
                    <a:cubicBezTo>
                      <a:pt x="899166" y="708651"/>
                      <a:pt x="900023" y="727217"/>
                      <a:pt x="901737" y="745497"/>
                    </a:cubicBezTo>
                    <a:lnTo>
                      <a:pt x="904593" y="745497"/>
                    </a:lnTo>
                    <a:cubicBezTo>
                      <a:pt x="906307" y="727217"/>
                      <a:pt x="907450" y="708651"/>
                      <a:pt x="908021" y="690370"/>
                    </a:cubicBezTo>
                    <a:cubicBezTo>
                      <a:pt x="908592" y="672090"/>
                      <a:pt x="909163" y="653524"/>
                      <a:pt x="909449" y="635243"/>
                    </a:cubicBezTo>
                    <a:cubicBezTo>
                      <a:pt x="909735" y="616963"/>
                      <a:pt x="909735" y="598397"/>
                      <a:pt x="908878" y="580117"/>
                    </a:cubicBezTo>
                    <a:cubicBezTo>
                      <a:pt x="908307" y="567834"/>
                      <a:pt x="907735" y="555552"/>
                      <a:pt x="906592" y="542985"/>
                    </a:cubicBezTo>
                    <a:cubicBezTo>
                      <a:pt x="930871" y="535844"/>
                      <a:pt x="954293" y="525561"/>
                      <a:pt x="976001" y="512136"/>
                    </a:cubicBezTo>
                    <a:cubicBezTo>
                      <a:pt x="993139" y="501568"/>
                      <a:pt x="1008849" y="489000"/>
                      <a:pt x="1023415" y="475290"/>
                    </a:cubicBezTo>
                    <a:cubicBezTo>
                      <a:pt x="1037697" y="461294"/>
                      <a:pt x="1050836" y="446156"/>
                      <a:pt x="1062261" y="430160"/>
                    </a:cubicBezTo>
                    <a:cubicBezTo>
                      <a:pt x="1074258" y="413594"/>
                      <a:pt x="1084541" y="395885"/>
                      <a:pt x="1093395" y="377890"/>
                    </a:cubicBezTo>
                    <a:lnTo>
                      <a:pt x="1104535" y="359609"/>
                    </a:lnTo>
                    <a:cubicBezTo>
                      <a:pt x="1103964" y="359038"/>
                      <a:pt x="1103107" y="358753"/>
                      <a:pt x="1102536" y="358181"/>
                    </a:cubicBezTo>
                    <a:cubicBezTo>
                      <a:pt x="1107105" y="347327"/>
                      <a:pt x="1111390" y="336473"/>
                      <a:pt x="1115103" y="325619"/>
                    </a:cubicBezTo>
                    <a:cubicBezTo>
                      <a:pt x="1121102" y="307053"/>
                      <a:pt x="1126814" y="288487"/>
                      <a:pt x="1130813" y="269636"/>
                    </a:cubicBezTo>
                    <a:cubicBezTo>
                      <a:pt x="1131955" y="264494"/>
                      <a:pt x="1133098" y="259353"/>
                      <a:pt x="1134240" y="253926"/>
                    </a:cubicBezTo>
                    <a:cubicBezTo>
                      <a:pt x="1154806" y="252498"/>
                      <a:pt x="1175372" y="252498"/>
                      <a:pt x="1196222" y="254497"/>
                    </a:cubicBezTo>
                    <a:cubicBezTo>
                      <a:pt x="1303905" y="264209"/>
                      <a:pt x="1417586" y="191944"/>
                      <a:pt x="1483567" y="86832"/>
                    </a:cubicBezTo>
                    <a:cubicBezTo>
                      <a:pt x="1549833" y="-18566"/>
                      <a:pt x="1506132" y="3428"/>
                      <a:pt x="1506132" y="3428"/>
                    </a:cubicBezTo>
                    <a:close/>
                    <a:moveTo>
                      <a:pt x="1101107" y="320192"/>
                    </a:moveTo>
                    <a:cubicBezTo>
                      <a:pt x="1097108" y="329618"/>
                      <a:pt x="1092539" y="338758"/>
                      <a:pt x="1087968" y="347899"/>
                    </a:cubicBezTo>
                    <a:lnTo>
                      <a:pt x="1078542" y="365893"/>
                    </a:lnTo>
                    <a:cubicBezTo>
                      <a:pt x="1077685" y="367607"/>
                      <a:pt x="1076829" y="369035"/>
                      <a:pt x="1075972" y="370749"/>
                    </a:cubicBezTo>
                    <a:lnTo>
                      <a:pt x="1068831" y="382746"/>
                    </a:lnTo>
                    <a:cubicBezTo>
                      <a:pt x="1066260" y="386744"/>
                      <a:pt x="1063690" y="390458"/>
                      <a:pt x="1061119" y="394456"/>
                    </a:cubicBezTo>
                    <a:cubicBezTo>
                      <a:pt x="1058548" y="398455"/>
                      <a:pt x="1055692" y="402168"/>
                      <a:pt x="1053121" y="405882"/>
                    </a:cubicBezTo>
                    <a:lnTo>
                      <a:pt x="1049122" y="411594"/>
                    </a:lnTo>
                    <a:lnTo>
                      <a:pt x="1044838" y="417021"/>
                    </a:lnTo>
                    <a:cubicBezTo>
                      <a:pt x="1021987" y="446156"/>
                      <a:pt x="994281" y="471006"/>
                      <a:pt x="962576" y="489286"/>
                    </a:cubicBezTo>
                    <a:cubicBezTo>
                      <a:pt x="931157" y="507852"/>
                      <a:pt x="896024" y="519277"/>
                      <a:pt x="859749" y="523847"/>
                    </a:cubicBezTo>
                    <a:cubicBezTo>
                      <a:pt x="823474" y="528703"/>
                      <a:pt x="786342" y="526704"/>
                      <a:pt x="750352" y="519848"/>
                    </a:cubicBezTo>
                    <a:cubicBezTo>
                      <a:pt x="714077" y="512993"/>
                      <a:pt x="678659" y="500997"/>
                      <a:pt x="645240" y="484716"/>
                    </a:cubicBezTo>
                    <a:cubicBezTo>
                      <a:pt x="628388" y="476718"/>
                      <a:pt x="612107" y="467578"/>
                      <a:pt x="596683" y="457295"/>
                    </a:cubicBezTo>
                    <a:cubicBezTo>
                      <a:pt x="580973" y="447298"/>
                      <a:pt x="566120" y="435873"/>
                      <a:pt x="552124" y="423591"/>
                    </a:cubicBezTo>
                    <a:cubicBezTo>
                      <a:pt x="542413" y="415022"/>
                      <a:pt x="532987" y="405882"/>
                      <a:pt x="524418" y="395885"/>
                    </a:cubicBezTo>
                    <a:cubicBezTo>
                      <a:pt x="546983" y="385887"/>
                      <a:pt x="576689" y="382174"/>
                      <a:pt x="620390" y="385316"/>
                    </a:cubicBezTo>
                    <a:cubicBezTo>
                      <a:pt x="758350" y="395599"/>
                      <a:pt x="788056" y="370749"/>
                      <a:pt x="887455" y="326762"/>
                    </a:cubicBezTo>
                    <a:cubicBezTo>
                      <a:pt x="928301" y="308767"/>
                      <a:pt x="969431" y="291629"/>
                      <a:pt x="1011419" y="278490"/>
                    </a:cubicBezTo>
                    <a:lnTo>
                      <a:pt x="1021987" y="275348"/>
                    </a:lnTo>
                    <a:cubicBezTo>
                      <a:pt x="1056263" y="265351"/>
                      <a:pt x="1090824" y="257925"/>
                      <a:pt x="1125957" y="254783"/>
                    </a:cubicBezTo>
                    <a:cubicBezTo>
                      <a:pt x="1118531" y="276776"/>
                      <a:pt x="1110533" y="298770"/>
                      <a:pt x="1101107" y="320192"/>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75" name="Google Shape;575;p29"/>
              <p:cNvSpPr/>
              <p:nvPr/>
            </p:nvSpPr>
            <p:spPr>
              <a:xfrm>
                <a:off x="-952500" y="2546275"/>
                <a:ext cx="1320300" cy="2037050"/>
              </a:xfrm>
              <a:custGeom>
                <a:avLst/>
                <a:gdLst/>
                <a:ahLst/>
                <a:cxnLst/>
                <a:rect l="l" t="t" r="r" b="b"/>
                <a:pathLst>
                  <a:path w="52812" h="81482" extrusionOk="0">
                    <a:moveTo>
                      <a:pt x="48814" y="13989"/>
                    </a:moveTo>
                    <a:lnTo>
                      <a:pt x="52812" y="37723"/>
                    </a:lnTo>
                    <a:lnTo>
                      <a:pt x="377" y="81482"/>
                    </a:lnTo>
                    <a:lnTo>
                      <a:pt x="0" y="70165"/>
                    </a:lnTo>
                    <a:lnTo>
                      <a:pt x="28669" y="0"/>
                    </a:lnTo>
                    <a:close/>
                  </a:path>
                </a:pathLst>
              </a:custGeom>
              <a:solidFill>
                <a:schemeClr val="accent6"/>
              </a:solidFill>
              <a:ln>
                <a:noFill/>
              </a:ln>
            </p:spPr>
          </p:sp>
        </p:grpSp>
        <p:sp>
          <p:nvSpPr>
            <p:cNvPr id="576" name="Google Shape;576;p29"/>
            <p:cNvSpPr/>
            <p:nvPr/>
          </p:nvSpPr>
          <p:spPr>
            <a:xfrm rot="1796838">
              <a:off x="31027" y="4377922"/>
              <a:ext cx="1572856" cy="1306086"/>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77" name="Google Shape;577;p29"/>
            <p:cNvSpPr/>
            <p:nvPr/>
          </p:nvSpPr>
          <p:spPr>
            <a:xfrm>
              <a:off x="8378996" y="4716405"/>
              <a:ext cx="1195603" cy="506787"/>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78" name="Google Shape;578;p29"/>
            <p:cNvSpPr/>
            <p:nvPr/>
          </p:nvSpPr>
          <p:spPr>
            <a:xfrm rot="1806559">
              <a:off x="-203890" y="4210460"/>
              <a:ext cx="852645" cy="1225871"/>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79" name="Google Shape;579;p29"/>
            <p:cNvSpPr/>
            <p:nvPr/>
          </p:nvSpPr>
          <p:spPr>
            <a:xfrm rot="-2381442" flipH="1">
              <a:off x="8054048" y="4416369"/>
              <a:ext cx="649936" cy="1107700"/>
            </a:xfrm>
            <a:custGeom>
              <a:avLst/>
              <a:gdLst/>
              <a:ahLst/>
              <a:cxnLst/>
              <a:rect l="l" t="t" r="r" b="b"/>
              <a:pathLst>
                <a:path w="290772" h="495569" extrusionOk="0">
                  <a:moveTo>
                    <a:pt x="138531" y="411023"/>
                  </a:moveTo>
                  <a:cubicBezTo>
                    <a:pt x="87974" y="290487"/>
                    <a:pt x="0" y="286202"/>
                    <a:pt x="0" y="286202"/>
                  </a:cubicBezTo>
                  <a:cubicBezTo>
                    <a:pt x="31134" y="384459"/>
                    <a:pt x="115395" y="407881"/>
                    <a:pt x="134818" y="411880"/>
                  </a:cubicBezTo>
                  <a:cubicBezTo>
                    <a:pt x="135961" y="412451"/>
                    <a:pt x="137103" y="413022"/>
                    <a:pt x="138531" y="413594"/>
                  </a:cubicBezTo>
                  <a:lnTo>
                    <a:pt x="153098" y="421306"/>
                  </a:lnTo>
                  <a:cubicBezTo>
                    <a:pt x="157097" y="447298"/>
                    <a:pt x="163381" y="472719"/>
                    <a:pt x="173093" y="495570"/>
                  </a:cubicBezTo>
                  <a:lnTo>
                    <a:pt x="175092" y="494713"/>
                  </a:lnTo>
                  <a:cubicBezTo>
                    <a:pt x="165666" y="472148"/>
                    <a:pt x="159097" y="447298"/>
                    <a:pt x="155384" y="421591"/>
                  </a:cubicBezTo>
                  <a:lnTo>
                    <a:pt x="155669" y="422163"/>
                  </a:lnTo>
                  <a:lnTo>
                    <a:pt x="166523" y="414451"/>
                  </a:lnTo>
                  <a:cubicBezTo>
                    <a:pt x="166523" y="414451"/>
                    <a:pt x="167666" y="413594"/>
                    <a:pt x="169094" y="412166"/>
                  </a:cubicBezTo>
                  <a:cubicBezTo>
                    <a:pt x="287345" y="360466"/>
                    <a:pt x="290772" y="273349"/>
                    <a:pt x="290772" y="273349"/>
                  </a:cubicBezTo>
                  <a:cubicBezTo>
                    <a:pt x="188231" y="307053"/>
                    <a:pt x="168522" y="398170"/>
                    <a:pt x="165952" y="411880"/>
                  </a:cubicBezTo>
                  <a:cubicBezTo>
                    <a:pt x="165381" y="412451"/>
                    <a:pt x="165095" y="412737"/>
                    <a:pt x="165095" y="412737"/>
                  </a:cubicBezTo>
                  <a:lnTo>
                    <a:pt x="154813" y="419878"/>
                  </a:lnTo>
                  <a:cubicBezTo>
                    <a:pt x="148243" y="376747"/>
                    <a:pt x="148528" y="331046"/>
                    <a:pt x="151384" y="290772"/>
                  </a:cubicBezTo>
                  <a:lnTo>
                    <a:pt x="165095" y="269064"/>
                  </a:lnTo>
                  <a:cubicBezTo>
                    <a:pt x="165381" y="268779"/>
                    <a:pt x="166238" y="267922"/>
                    <a:pt x="167666" y="266779"/>
                  </a:cubicBezTo>
                  <a:cubicBezTo>
                    <a:pt x="285917" y="215080"/>
                    <a:pt x="289344" y="127963"/>
                    <a:pt x="289344" y="127963"/>
                  </a:cubicBezTo>
                  <a:cubicBezTo>
                    <a:pt x="186803" y="161667"/>
                    <a:pt x="167094" y="252498"/>
                    <a:pt x="164524" y="266494"/>
                  </a:cubicBezTo>
                  <a:cubicBezTo>
                    <a:pt x="163953" y="267065"/>
                    <a:pt x="163381" y="267351"/>
                    <a:pt x="163381" y="267351"/>
                  </a:cubicBezTo>
                  <a:lnTo>
                    <a:pt x="151384" y="285917"/>
                  </a:lnTo>
                  <a:cubicBezTo>
                    <a:pt x="156526" y="217080"/>
                    <a:pt x="169379" y="163952"/>
                    <a:pt x="169665" y="163095"/>
                  </a:cubicBezTo>
                  <a:lnTo>
                    <a:pt x="169665" y="162810"/>
                  </a:lnTo>
                  <a:lnTo>
                    <a:pt x="169665" y="162524"/>
                  </a:lnTo>
                  <a:cubicBezTo>
                    <a:pt x="169665" y="162238"/>
                    <a:pt x="169379" y="161667"/>
                    <a:pt x="169379" y="161096"/>
                  </a:cubicBezTo>
                  <a:cubicBezTo>
                    <a:pt x="225363" y="62839"/>
                    <a:pt x="182233" y="0"/>
                    <a:pt x="182233" y="0"/>
                  </a:cubicBezTo>
                  <a:cubicBezTo>
                    <a:pt x="131676" y="72550"/>
                    <a:pt x="158811" y="142244"/>
                    <a:pt x="166809" y="158811"/>
                  </a:cubicBezTo>
                  <a:cubicBezTo>
                    <a:pt x="167094" y="160239"/>
                    <a:pt x="167380" y="161382"/>
                    <a:pt x="167380" y="162524"/>
                  </a:cubicBezTo>
                  <a:cubicBezTo>
                    <a:pt x="166809" y="164809"/>
                    <a:pt x="163096" y="180804"/>
                    <a:pt x="159097" y="205369"/>
                  </a:cubicBezTo>
                  <a:lnTo>
                    <a:pt x="153956" y="197371"/>
                  </a:lnTo>
                  <a:lnTo>
                    <a:pt x="153956" y="197371"/>
                  </a:lnTo>
                  <a:cubicBezTo>
                    <a:pt x="153670" y="197085"/>
                    <a:pt x="153384" y="196800"/>
                    <a:pt x="153098" y="196514"/>
                  </a:cubicBezTo>
                  <a:cubicBezTo>
                    <a:pt x="141959" y="83976"/>
                    <a:pt x="70266" y="57697"/>
                    <a:pt x="70266" y="57697"/>
                  </a:cubicBezTo>
                  <a:cubicBezTo>
                    <a:pt x="71123" y="146243"/>
                    <a:pt x="133675" y="187088"/>
                    <a:pt x="149671" y="196229"/>
                  </a:cubicBezTo>
                  <a:cubicBezTo>
                    <a:pt x="150528" y="197085"/>
                    <a:pt x="151670" y="198228"/>
                    <a:pt x="152527" y="199085"/>
                  </a:cubicBezTo>
                  <a:lnTo>
                    <a:pt x="158811" y="208796"/>
                  </a:lnTo>
                  <a:cubicBezTo>
                    <a:pt x="155384" y="230504"/>
                    <a:pt x="151384" y="258782"/>
                    <a:pt x="149385" y="289630"/>
                  </a:cubicBezTo>
                  <a:lnTo>
                    <a:pt x="149385" y="289630"/>
                  </a:lnTo>
                  <a:lnTo>
                    <a:pt x="149385" y="289630"/>
                  </a:lnTo>
                  <a:cubicBezTo>
                    <a:pt x="149100" y="294485"/>
                    <a:pt x="148814" y="299341"/>
                    <a:pt x="148528" y="304197"/>
                  </a:cubicBezTo>
                  <a:lnTo>
                    <a:pt x="145672" y="301055"/>
                  </a:lnTo>
                  <a:lnTo>
                    <a:pt x="145387" y="300770"/>
                  </a:lnTo>
                  <a:cubicBezTo>
                    <a:pt x="145101" y="300484"/>
                    <a:pt x="144530" y="300198"/>
                    <a:pt x="144244" y="300198"/>
                  </a:cubicBezTo>
                  <a:cubicBezTo>
                    <a:pt x="112824" y="191658"/>
                    <a:pt x="37418" y="178805"/>
                    <a:pt x="37418" y="178805"/>
                  </a:cubicBezTo>
                  <a:cubicBezTo>
                    <a:pt x="54270" y="265637"/>
                    <a:pt x="123393" y="294485"/>
                    <a:pt x="140816" y="300484"/>
                  </a:cubicBezTo>
                  <a:cubicBezTo>
                    <a:pt x="141959" y="301341"/>
                    <a:pt x="143101" y="301912"/>
                    <a:pt x="143958" y="302769"/>
                  </a:cubicBezTo>
                  <a:lnTo>
                    <a:pt x="148243" y="307624"/>
                  </a:lnTo>
                  <a:cubicBezTo>
                    <a:pt x="146529" y="343043"/>
                    <a:pt x="147100" y="381603"/>
                    <a:pt x="152527" y="418449"/>
                  </a:cubicBezTo>
                  <a:lnTo>
                    <a:pt x="139388" y="411594"/>
                  </a:lnTo>
                  <a:cubicBezTo>
                    <a:pt x="139388" y="411309"/>
                    <a:pt x="139103" y="411023"/>
                    <a:pt x="138531" y="411023"/>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0" name="Google Shape;580;p29"/>
            <p:cNvSpPr/>
            <p:nvPr/>
          </p:nvSpPr>
          <p:spPr>
            <a:xfrm rot="-1325592" flipH="1">
              <a:off x="8554979" y="4099508"/>
              <a:ext cx="742171" cy="1264898"/>
            </a:xfrm>
            <a:custGeom>
              <a:avLst/>
              <a:gdLst/>
              <a:ahLst/>
              <a:cxnLst/>
              <a:rect l="l" t="t" r="r" b="b"/>
              <a:pathLst>
                <a:path w="290772" h="495569" extrusionOk="0">
                  <a:moveTo>
                    <a:pt x="138531" y="411023"/>
                  </a:moveTo>
                  <a:cubicBezTo>
                    <a:pt x="87974" y="290487"/>
                    <a:pt x="0" y="286202"/>
                    <a:pt x="0" y="286202"/>
                  </a:cubicBezTo>
                  <a:cubicBezTo>
                    <a:pt x="31134" y="384459"/>
                    <a:pt x="115395" y="407881"/>
                    <a:pt x="134818" y="411880"/>
                  </a:cubicBezTo>
                  <a:cubicBezTo>
                    <a:pt x="135961" y="412451"/>
                    <a:pt x="137103" y="413022"/>
                    <a:pt x="138531" y="413594"/>
                  </a:cubicBezTo>
                  <a:lnTo>
                    <a:pt x="153098" y="421306"/>
                  </a:lnTo>
                  <a:cubicBezTo>
                    <a:pt x="157097" y="447298"/>
                    <a:pt x="163381" y="472719"/>
                    <a:pt x="173093" y="495570"/>
                  </a:cubicBezTo>
                  <a:lnTo>
                    <a:pt x="175092" y="494713"/>
                  </a:lnTo>
                  <a:cubicBezTo>
                    <a:pt x="165666" y="472148"/>
                    <a:pt x="159097" y="447298"/>
                    <a:pt x="155384" y="421591"/>
                  </a:cubicBezTo>
                  <a:lnTo>
                    <a:pt x="155669" y="422163"/>
                  </a:lnTo>
                  <a:lnTo>
                    <a:pt x="166523" y="414451"/>
                  </a:lnTo>
                  <a:cubicBezTo>
                    <a:pt x="166523" y="414451"/>
                    <a:pt x="167666" y="413594"/>
                    <a:pt x="169094" y="412166"/>
                  </a:cubicBezTo>
                  <a:cubicBezTo>
                    <a:pt x="287345" y="360466"/>
                    <a:pt x="290772" y="273349"/>
                    <a:pt x="290772" y="273349"/>
                  </a:cubicBezTo>
                  <a:cubicBezTo>
                    <a:pt x="188231" y="307053"/>
                    <a:pt x="168522" y="398170"/>
                    <a:pt x="165952" y="411880"/>
                  </a:cubicBezTo>
                  <a:cubicBezTo>
                    <a:pt x="165381" y="412451"/>
                    <a:pt x="165095" y="412737"/>
                    <a:pt x="165095" y="412737"/>
                  </a:cubicBezTo>
                  <a:lnTo>
                    <a:pt x="154813" y="419878"/>
                  </a:lnTo>
                  <a:cubicBezTo>
                    <a:pt x="148243" y="376747"/>
                    <a:pt x="148528" y="331046"/>
                    <a:pt x="151384" y="290772"/>
                  </a:cubicBezTo>
                  <a:lnTo>
                    <a:pt x="165095" y="269064"/>
                  </a:lnTo>
                  <a:cubicBezTo>
                    <a:pt x="165381" y="268779"/>
                    <a:pt x="166238" y="267922"/>
                    <a:pt x="167666" y="266779"/>
                  </a:cubicBezTo>
                  <a:cubicBezTo>
                    <a:pt x="285917" y="215080"/>
                    <a:pt x="289344" y="127963"/>
                    <a:pt x="289344" y="127963"/>
                  </a:cubicBezTo>
                  <a:cubicBezTo>
                    <a:pt x="186803" y="161667"/>
                    <a:pt x="167094" y="252498"/>
                    <a:pt x="164524" y="266494"/>
                  </a:cubicBezTo>
                  <a:cubicBezTo>
                    <a:pt x="163953" y="267065"/>
                    <a:pt x="163381" y="267351"/>
                    <a:pt x="163381" y="267351"/>
                  </a:cubicBezTo>
                  <a:lnTo>
                    <a:pt x="151384" y="285917"/>
                  </a:lnTo>
                  <a:cubicBezTo>
                    <a:pt x="156526" y="217080"/>
                    <a:pt x="169379" y="163952"/>
                    <a:pt x="169665" y="163095"/>
                  </a:cubicBezTo>
                  <a:lnTo>
                    <a:pt x="169665" y="162810"/>
                  </a:lnTo>
                  <a:lnTo>
                    <a:pt x="169665" y="162524"/>
                  </a:lnTo>
                  <a:cubicBezTo>
                    <a:pt x="169665" y="162238"/>
                    <a:pt x="169379" y="161667"/>
                    <a:pt x="169379" y="161096"/>
                  </a:cubicBezTo>
                  <a:cubicBezTo>
                    <a:pt x="225363" y="62839"/>
                    <a:pt x="182233" y="0"/>
                    <a:pt x="182233" y="0"/>
                  </a:cubicBezTo>
                  <a:cubicBezTo>
                    <a:pt x="131676" y="72550"/>
                    <a:pt x="158811" y="142244"/>
                    <a:pt x="166809" y="158811"/>
                  </a:cubicBezTo>
                  <a:cubicBezTo>
                    <a:pt x="167094" y="160239"/>
                    <a:pt x="167380" y="161382"/>
                    <a:pt x="167380" y="162524"/>
                  </a:cubicBezTo>
                  <a:cubicBezTo>
                    <a:pt x="166809" y="164809"/>
                    <a:pt x="163096" y="180804"/>
                    <a:pt x="159097" y="205369"/>
                  </a:cubicBezTo>
                  <a:lnTo>
                    <a:pt x="153956" y="197371"/>
                  </a:lnTo>
                  <a:lnTo>
                    <a:pt x="153956" y="197371"/>
                  </a:lnTo>
                  <a:cubicBezTo>
                    <a:pt x="153670" y="197085"/>
                    <a:pt x="153384" y="196800"/>
                    <a:pt x="153098" y="196514"/>
                  </a:cubicBezTo>
                  <a:cubicBezTo>
                    <a:pt x="141959" y="83976"/>
                    <a:pt x="70266" y="57697"/>
                    <a:pt x="70266" y="57697"/>
                  </a:cubicBezTo>
                  <a:cubicBezTo>
                    <a:pt x="71123" y="146243"/>
                    <a:pt x="133675" y="187088"/>
                    <a:pt x="149671" y="196229"/>
                  </a:cubicBezTo>
                  <a:cubicBezTo>
                    <a:pt x="150528" y="197085"/>
                    <a:pt x="151670" y="198228"/>
                    <a:pt x="152527" y="199085"/>
                  </a:cubicBezTo>
                  <a:lnTo>
                    <a:pt x="158811" y="208796"/>
                  </a:lnTo>
                  <a:cubicBezTo>
                    <a:pt x="155384" y="230504"/>
                    <a:pt x="151384" y="258782"/>
                    <a:pt x="149385" y="289630"/>
                  </a:cubicBezTo>
                  <a:lnTo>
                    <a:pt x="149385" y="289630"/>
                  </a:lnTo>
                  <a:lnTo>
                    <a:pt x="149385" y="289630"/>
                  </a:lnTo>
                  <a:cubicBezTo>
                    <a:pt x="149100" y="294485"/>
                    <a:pt x="148814" y="299341"/>
                    <a:pt x="148528" y="304197"/>
                  </a:cubicBezTo>
                  <a:lnTo>
                    <a:pt x="145672" y="301055"/>
                  </a:lnTo>
                  <a:lnTo>
                    <a:pt x="145387" y="300770"/>
                  </a:lnTo>
                  <a:cubicBezTo>
                    <a:pt x="145101" y="300484"/>
                    <a:pt x="144530" y="300198"/>
                    <a:pt x="144244" y="300198"/>
                  </a:cubicBezTo>
                  <a:cubicBezTo>
                    <a:pt x="112824" y="191658"/>
                    <a:pt x="37418" y="178805"/>
                    <a:pt x="37418" y="178805"/>
                  </a:cubicBezTo>
                  <a:cubicBezTo>
                    <a:pt x="54270" y="265637"/>
                    <a:pt x="123393" y="294485"/>
                    <a:pt x="140816" y="300484"/>
                  </a:cubicBezTo>
                  <a:cubicBezTo>
                    <a:pt x="141959" y="301341"/>
                    <a:pt x="143101" y="301912"/>
                    <a:pt x="143958" y="302769"/>
                  </a:cubicBezTo>
                  <a:lnTo>
                    <a:pt x="148243" y="307624"/>
                  </a:lnTo>
                  <a:cubicBezTo>
                    <a:pt x="146529" y="343043"/>
                    <a:pt x="147100" y="381603"/>
                    <a:pt x="152527" y="418449"/>
                  </a:cubicBezTo>
                  <a:lnTo>
                    <a:pt x="139388" y="411594"/>
                  </a:lnTo>
                  <a:cubicBezTo>
                    <a:pt x="139388" y="411309"/>
                    <a:pt x="139103" y="411023"/>
                    <a:pt x="138531" y="41102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3" name="Picture 2">
            <a:extLst>
              <a:ext uri="{FF2B5EF4-FFF2-40B4-BE49-F238E27FC236}">
                <a16:creationId xmlns:a16="http://schemas.microsoft.com/office/drawing/2014/main" id="{B22B6E07-5220-5FF8-D503-33A7EF659CAB}"/>
              </a:ext>
            </a:extLst>
          </p:cNvPr>
          <p:cNvPicPr>
            <a:picLocks noChangeAspect="1"/>
          </p:cNvPicPr>
          <p:nvPr userDrawn="1"/>
        </p:nvPicPr>
        <p:blipFill>
          <a:blip r:embed="rId2">
            <a:alphaModFix amt="42000"/>
          </a:blip>
          <a:stretch>
            <a:fillRect/>
          </a:stretch>
        </p:blipFill>
        <p:spPr>
          <a:xfrm>
            <a:off x="-295579" y="-84354"/>
            <a:ext cx="936652" cy="93665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81"/>
        <p:cNvGrpSpPr/>
        <p:nvPr/>
      </p:nvGrpSpPr>
      <p:grpSpPr>
        <a:xfrm>
          <a:off x="0" y="0"/>
          <a:ext cx="0" cy="0"/>
          <a:chOff x="0" y="0"/>
          <a:chExt cx="0" cy="0"/>
        </a:xfrm>
      </p:grpSpPr>
      <p:grpSp>
        <p:nvGrpSpPr>
          <p:cNvPr id="582" name="Google Shape;582;p30"/>
          <p:cNvGrpSpPr/>
          <p:nvPr/>
        </p:nvGrpSpPr>
        <p:grpSpPr>
          <a:xfrm>
            <a:off x="-2060757" y="-608993"/>
            <a:ext cx="12423281" cy="6175222"/>
            <a:chOff x="-2060757" y="-608993"/>
            <a:chExt cx="12423281" cy="6175222"/>
          </a:xfrm>
        </p:grpSpPr>
        <p:sp>
          <p:nvSpPr>
            <p:cNvPr id="583" name="Google Shape;583;p30"/>
            <p:cNvSpPr/>
            <p:nvPr/>
          </p:nvSpPr>
          <p:spPr>
            <a:xfrm>
              <a:off x="-2060757" y="2583946"/>
              <a:ext cx="4494661" cy="663017"/>
            </a:xfrm>
            <a:custGeom>
              <a:avLst/>
              <a:gdLst/>
              <a:ahLst/>
              <a:cxnLst/>
              <a:rect l="l" t="t" r="r" b="b"/>
              <a:pathLst>
                <a:path w="639127" h="85166" extrusionOk="0">
                  <a:moveTo>
                    <a:pt x="639128" y="19579"/>
                  </a:moveTo>
                  <a:cubicBezTo>
                    <a:pt x="621982" y="38629"/>
                    <a:pt x="541972" y="38629"/>
                    <a:pt x="507682" y="43392"/>
                  </a:cubicBezTo>
                  <a:cubicBezTo>
                    <a:pt x="456247" y="50059"/>
                    <a:pt x="372428" y="42439"/>
                    <a:pt x="328613" y="59584"/>
                  </a:cubicBezTo>
                  <a:cubicBezTo>
                    <a:pt x="343853" y="61489"/>
                    <a:pt x="353378" y="68157"/>
                    <a:pt x="365760" y="72919"/>
                  </a:cubicBezTo>
                  <a:cubicBezTo>
                    <a:pt x="310515" y="93874"/>
                    <a:pt x="200978" y="83397"/>
                    <a:pt x="140017"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7" y="15769"/>
                    <a:pt x="247650" y="5292"/>
                    <a:pt x="243840" y="3387"/>
                  </a:cubicBezTo>
                  <a:cubicBezTo>
                    <a:pt x="260032" y="-423"/>
                    <a:pt x="276225" y="-423"/>
                    <a:pt x="294322" y="529"/>
                  </a:cubicBezTo>
                  <a:cubicBezTo>
                    <a:pt x="341947" y="1482"/>
                    <a:pt x="391478" y="6244"/>
                    <a:pt x="437197" y="12912"/>
                  </a:cubicBezTo>
                  <a:cubicBezTo>
                    <a:pt x="422910" y="12912"/>
                    <a:pt x="409575" y="15769"/>
                    <a:pt x="395288" y="15769"/>
                  </a:cubicBezTo>
                  <a:cubicBezTo>
                    <a:pt x="461963" y="31962"/>
                    <a:pt x="565785" y="17674"/>
                    <a:pt x="639128"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4" name="Google Shape;584;p30"/>
            <p:cNvSpPr/>
            <p:nvPr/>
          </p:nvSpPr>
          <p:spPr>
            <a:xfrm flipH="1">
              <a:off x="4965498" y="2430468"/>
              <a:ext cx="5397025" cy="3060275"/>
            </a:xfrm>
            <a:custGeom>
              <a:avLst/>
              <a:gdLst/>
              <a:ahLst/>
              <a:cxnLst/>
              <a:rect l="l" t="t" r="r" b="b"/>
              <a:pathLst>
                <a:path w="215881" h="122411" extrusionOk="0">
                  <a:moveTo>
                    <a:pt x="23160" y="6571"/>
                  </a:moveTo>
                  <a:cubicBezTo>
                    <a:pt x="32576" y="1608"/>
                    <a:pt x="48560" y="-71"/>
                    <a:pt x="63450" y="2"/>
                  </a:cubicBezTo>
                  <a:cubicBezTo>
                    <a:pt x="78340" y="75"/>
                    <a:pt x="100674" y="2"/>
                    <a:pt x="112498" y="7009"/>
                  </a:cubicBezTo>
                  <a:cubicBezTo>
                    <a:pt x="124322" y="14016"/>
                    <a:pt x="126366" y="35182"/>
                    <a:pt x="134395" y="42043"/>
                  </a:cubicBezTo>
                  <a:cubicBezTo>
                    <a:pt x="142424" y="48904"/>
                    <a:pt x="152350" y="46276"/>
                    <a:pt x="160671" y="48174"/>
                  </a:cubicBezTo>
                  <a:cubicBezTo>
                    <a:pt x="168992" y="50072"/>
                    <a:pt x="179575" y="48539"/>
                    <a:pt x="184319" y="53429"/>
                  </a:cubicBezTo>
                  <a:cubicBezTo>
                    <a:pt x="189063" y="58319"/>
                    <a:pt x="186144" y="74450"/>
                    <a:pt x="189136" y="77515"/>
                  </a:cubicBezTo>
                  <a:cubicBezTo>
                    <a:pt x="192129" y="80581"/>
                    <a:pt x="197895" y="71895"/>
                    <a:pt x="202274" y="71822"/>
                  </a:cubicBezTo>
                  <a:cubicBezTo>
                    <a:pt x="206653" y="71749"/>
                    <a:pt x="214244" y="70363"/>
                    <a:pt x="215412" y="77078"/>
                  </a:cubicBezTo>
                  <a:cubicBezTo>
                    <a:pt x="216580" y="83793"/>
                    <a:pt x="215923" y="105032"/>
                    <a:pt x="209281" y="112112"/>
                  </a:cubicBezTo>
                  <a:cubicBezTo>
                    <a:pt x="202639" y="119192"/>
                    <a:pt x="195267" y="117878"/>
                    <a:pt x="175560" y="119557"/>
                  </a:cubicBezTo>
                  <a:cubicBezTo>
                    <a:pt x="155853" y="121236"/>
                    <a:pt x="117389" y="123060"/>
                    <a:pt x="91040" y="122184"/>
                  </a:cubicBezTo>
                  <a:cubicBezTo>
                    <a:pt x="64691" y="121308"/>
                    <a:pt x="32576" y="122477"/>
                    <a:pt x="17467" y="114302"/>
                  </a:cubicBezTo>
                  <a:cubicBezTo>
                    <a:pt x="2358" y="106127"/>
                    <a:pt x="2140" y="87223"/>
                    <a:pt x="388" y="73136"/>
                  </a:cubicBezTo>
                  <a:cubicBezTo>
                    <a:pt x="-1364" y="59049"/>
                    <a:pt x="3162" y="40875"/>
                    <a:pt x="6957" y="29781"/>
                  </a:cubicBezTo>
                  <a:cubicBezTo>
                    <a:pt x="10752" y="18687"/>
                    <a:pt x="13745" y="11534"/>
                    <a:pt x="23160" y="6571"/>
                  </a:cubicBezTo>
                  <a:close/>
                </a:path>
              </a:pathLst>
            </a:custGeom>
            <a:solidFill>
              <a:srgbClr val="FFFFFF">
                <a:alpha val="35000"/>
              </a:srgbClr>
            </a:solidFill>
            <a:ln>
              <a:noFill/>
            </a:ln>
          </p:spPr>
        </p:sp>
        <p:sp>
          <p:nvSpPr>
            <p:cNvPr id="585" name="Google Shape;585;p30"/>
            <p:cNvSpPr/>
            <p:nvPr/>
          </p:nvSpPr>
          <p:spPr>
            <a:xfrm rot="1255331">
              <a:off x="8680312" y="3352519"/>
              <a:ext cx="667054" cy="2166014"/>
            </a:xfrm>
            <a:custGeom>
              <a:avLst/>
              <a:gdLst/>
              <a:ahLst/>
              <a:cxnLst/>
              <a:rect l="l" t="t" r="r" b="b"/>
              <a:pathLst>
                <a:path w="393727" h="1278484" extrusionOk="0">
                  <a:moveTo>
                    <a:pt x="311068" y="92259"/>
                  </a:moveTo>
                  <a:cubicBezTo>
                    <a:pt x="307070" y="133104"/>
                    <a:pt x="303356" y="174235"/>
                    <a:pt x="299358" y="215080"/>
                  </a:cubicBezTo>
                  <a:cubicBezTo>
                    <a:pt x="280220" y="415308"/>
                    <a:pt x="261369" y="615820"/>
                    <a:pt x="242231" y="816048"/>
                  </a:cubicBezTo>
                  <a:cubicBezTo>
                    <a:pt x="177108" y="636672"/>
                    <a:pt x="137119" y="448441"/>
                    <a:pt x="124266" y="258210"/>
                  </a:cubicBezTo>
                  <a:cubicBezTo>
                    <a:pt x="124266" y="257353"/>
                    <a:pt x="124266" y="256496"/>
                    <a:pt x="123980" y="255640"/>
                  </a:cubicBezTo>
                  <a:cubicBezTo>
                    <a:pt x="120553" y="205940"/>
                    <a:pt x="118553" y="155383"/>
                    <a:pt x="102558" y="108540"/>
                  </a:cubicBezTo>
                  <a:cubicBezTo>
                    <a:pt x="92275" y="77977"/>
                    <a:pt x="74566" y="48557"/>
                    <a:pt x="50573" y="27135"/>
                  </a:cubicBezTo>
                  <a:cubicBezTo>
                    <a:pt x="37148" y="15138"/>
                    <a:pt x="21724" y="5713"/>
                    <a:pt x="4301" y="0"/>
                  </a:cubicBezTo>
                  <a:cubicBezTo>
                    <a:pt x="3729" y="9140"/>
                    <a:pt x="3158" y="17995"/>
                    <a:pt x="2587" y="27135"/>
                  </a:cubicBezTo>
                  <a:cubicBezTo>
                    <a:pt x="-2840" y="123964"/>
                    <a:pt x="302" y="221364"/>
                    <a:pt x="11727" y="317907"/>
                  </a:cubicBezTo>
                  <a:cubicBezTo>
                    <a:pt x="26866" y="445584"/>
                    <a:pt x="56286" y="571548"/>
                    <a:pt x="100273" y="692370"/>
                  </a:cubicBezTo>
                  <a:cubicBezTo>
                    <a:pt x="133406" y="784057"/>
                    <a:pt x="174537" y="873174"/>
                    <a:pt x="202243" y="966575"/>
                  </a:cubicBezTo>
                  <a:cubicBezTo>
                    <a:pt x="218810" y="1022273"/>
                    <a:pt x="230235" y="1079971"/>
                    <a:pt x="232234" y="1137954"/>
                  </a:cubicBezTo>
                  <a:cubicBezTo>
                    <a:pt x="233091" y="1167945"/>
                    <a:pt x="227379" y="1196794"/>
                    <a:pt x="226807" y="1226500"/>
                  </a:cubicBezTo>
                  <a:cubicBezTo>
                    <a:pt x="225950" y="1263632"/>
                    <a:pt x="224237" y="1261346"/>
                    <a:pt x="261369" y="1278484"/>
                  </a:cubicBezTo>
                  <a:cubicBezTo>
                    <a:pt x="274793" y="1170802"/>
                    <a:pt x="288218" y="1062833"/>
                    <a:pt x="301643" y="955150"/>
                  </a:cubicBezTo>
                  <a:cubicBezTo>
                    <a:pt x="314782" y="848610"/>
                    <a:pt x="328206" y="741784"/>
                    <a:pt x="341345" y="635243"/>
                  </a:cubicBezTo>
                  <a:cubicBezTo>
                    <a:pt x="357341" y="505281"/>
                    <a:pt x="373622" y="375319"/>
                    <a:pt x="389617" y="245643"/>
                  </a:cubicBezTo>
                  <a:cubicBezTo>
                    <a:pt x="389617" y="245357"/>
                    <a:pt x="389617" y="245071"/>
                    <a:pt x="389617" y="244786"/>
                  </a:cubicBezTo>
                  <a:cubicBezTo>
                    <a:pt x="393616" y="211367"/>
                    <a:pt x="397615" y="176806"/>
                    <a:pt x="386475" y="145100"/>
                  </a:cubicBezTo>
                  <a:cubicBezTo>
                    <a:pt x="375621" y="113681"/>
                    <a:pt x="344202" y="86546"/>
                    <a:pt x="311068" y="92259"/>
                  </a:cubicBezTo>
                  <a:close/>
                  <a:moveTo>
                    <a:pt x="71138" y="514992"/>
                  </a:moveTo>
                  <a:cubicBezTo>
                    <a:pt x="70567" y="511279"/>
                    <a:pt x="70567" y="506995"/>
                    <a:pt x="73423" y="504710"/>
                  </a:cubicBezTo>
                  <a:cubicBezTo>
                    <a:pt x="91989" y="490143"/>
                    <a:pt x="102272" y="585258"/>
                    <a:pt x="108556" y="591827"/>
                  </a:cubicBezTo>
                  <a:cubicBezTo>
                    <a:pt x="88848" y="570691"/>
                    <a:pt x="75423" y="543556"/>
                    <a:pt x="71138" y="514992"/>
                  </a:cubicBezTo>
                  <a:close/>
                  <a:moveTo>
                    <a:pt x="135977" y="674946"/>
                  </a:moveTo>
                  <a:cubicBezTo>
                    <a:pt x="123980" y="659236"/>
                    <a:pt x="115697" y="640956"/>
                    <a:pt x="111984" y="621533"/>
                  </a:cubicBezTo>
                  <a:cubicBezTo>
                    <a:pt x="121981" y="625817"/>
                    <a:pt x="131407" y="628103"/>
                    <a:pt x="136548" y="638385"/>
                  </a:cubicBezTo>
                  <a:cubicBezTo>
                    <a:pt x="139404" y="644098"/>
                    <a:pt x="140547" y="650667"/>
                    <a:pt x="140547" y="657237"/>
                  </a:cubicBezTo>
                  <a:cubicBezTo>
                    <a:pt x="140261" y="659522"/>
                    <a:pt x="135977" y="674660"/>
                    <a:pt x="135977" y="67494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6" name="Google Shape;586;p30"/>
            <p:cNvSpPr/>
            <p:nvPr/>
          </p:nvSpPr>
          <p:spPr>
            <a:xfrm rot="-431818">
              <a:off x="8192723" y="3334386"/>
              <a:ext cx="1371842" cy="1432152"/>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7" name="Google Shape;587;p30"/>
            <p:cNvSpPr/>
            <p:nvPr/>
          </p:nvSpPr>
          <p:spPr>
            <a:xfrm rot="-4902171" flipH="1">
              <a:off x="8116104" y="3978555"/>
              <a:ext cx="1023866" cy="1616048"/>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8" name="Google Shape;588;p30"/>
            <p:cNvSpPr/>
            <p:nvPr/>
          </p:nvSpPr>
          <p:spPr>
            <a:xfrm flipH="1">
              <a:off x="-277070" y="2900158"/>
              <a:ext cx="6229803" cy="2538514"/>
            </a:xfrm>
            <a:custGeom>
              <a:avLst/>
              <a:gdLst/>
              <a:ahLst/>
              <a:cxnLst/>
              <a:rect l="l" t="t" r="r" b="b"/>
              <a:pathLst>
                <a:path w="96799" h="39441" extrusionOk="0">
                  <a:moveTo>
                    <a:pt x="1514" y="35014"/>
                  </a:moveTo>
                  <a:cubicBezTo>
                    <a:pt x="3844" y="33478"/>
                    <a:pt x="12988" y="30528"/>
                    <a:pt x="17768" y="28802"/>
                  </a:cubicBezTo>
                  <a:cubicBezTo>
                    <a:pt x="22548" y="27077"/>
                    <a:pt x="26517" y="26266"/>
                    <a:pt x="30192" y="24661"/>
                  </a:cubicBezTo>
                  <a:cubicBezTo>
                    <a:pt x="33868" y="23056"/>
                    <a:pt x="37250" y="19709"/>
                    <a:pt x="39821" y="19174"/>
                  </a:cubicBezTo>
                  <a:cubicBezTo>
                    <a:pt x="42392" y="18639"/>
                    <a:pt x="42323" y="20864"/>
                    <a:pt x="45619" y="21451"/>
                  </a:cubicBezTo>
                  <a:cubicBezTo>
                    <a:pt x="48915" y="22038"/>
                    <a:pt x="54954" y="23833"/>
                    <a:pt x="59596" y="22694"/>
                  </a:cubicBezTo>
                  <a:cubicBezTo>
                    <a:pt x="64238" y="21555"/>
                    <a:pt x="68914" y="17741"/>
                    <a:pt x="73469" y="14618"/>
                  </a:cubicBezTo>
                  <a:cubicBezTo>
                    <a:pt x="78024" y="11495"/>
                    <a:pt x="83546" y="6145"/>
                    <a:pt x="86928" y="3954"/>
                  </a:cubicBezTo>
                  <a:cubicBezTo>
                    <a:pt x="90310" y="1763"/>
                    <a:pt x="92294" y="2108"/>
                    <a:pt x="93761" y="1470"/>
                  </a:cubicBezTo>
                  <a:cubicBezTo>
                    <a:pt x="95228" y="832"/>
                    <a:pt x="95348" y="-324"/>
                    <a:pt x="95728" y="124"/>
                  </a:cubicBezTo>
                  <a:cubicBezTo>
                    <a:pt x="96108" y="573"/>
                    <a:pt x="95866" y="-1326"/>
                    <a:pt x="96039" y="4161"/>
                  </a:cubicBezTo>
                  <a:cubicBezTo>
                    <a:pt x="96212" y="9648"/>
                    <a:pt x="96902" y="27422"/>
                    <a:pt x="96764" y="33047"/>
                  </a:cubicBezTo>
                  <a:cubicBezTo>
                    <a:pt x="96626" y="38672"/>
                    <a:pt x="96643" y="36930"/>
                    <a:pt x="95211" y="37913"/>
                  </a:cubicBezTo>
                  <a:cubicBezTo>
                    <a:pt x="93779" y="38897"/>
                    <a:pt x="99301" y="38706"/>
                    <a:pt x="88171" y="38948"/>
                  </a:cubicBezTo>
                  <a:cubicBezTo>
                    <a:pt x="77041" y="39190"/>
                    <a:pt x="42495" y="39518"/>
                    <a:pt x="28432" y="39363"/>
                  </a:cubicBezTo>
                  <a:cubicBezTo>
                    <a:pt x="14369" y="39208"/>
                    <a:pt x="8277" y="38742"/>
                    <a:pt x="3791" y="38017"/>
                  </a:cubicBezTo>
                  <a:cubicBezTo>
                    <a:pt x="-695" y="37292"/>
                    <a:pt x="-815" y="36550"/>
                    <a:pt x="1514" y="35014"/>
                  </a:cubicBezTo>
                  <a:close/>
                </a:path>
              </a:pathLst>
            </a:custGeom>
            <a:solidFill>
              <a:schemeClr val="accent2"/>
            </a:solidFill>
            <a:ln>
              <a:noFill/>
            </a:ln>
          </p:spPr>
        </p:sp>
        <p:sp>
          <p:nvSpPr>
            <p:cNvPr id="589" name="Google Shape;589;p30"/>
            <p:cNvSpPr/>
            <p:nvPr/>
          </p:nvSpPr>
          <p:spPr>
            <a:xfrm flipH="1">
              <a:off x="834611" y="4074194"/>
              <a:ext cx="867925" cy="190425"/>
            </a:xfrm>
            <a:custGeom>
              <a:avLst/>
              <a:gdLst/>
              <a:ahLst/>
              <a:cxnLst/>
              <a:rect l="l" t="t" r="r" b="b"/>
              <a:pathLst>
                <a:path w="323850" h="65722" extrusionOk="0">
                  <a:moveTo>
                    <a:pt x="0" y="65722"/>
                  </a:moveTo>
                  <a:cubicBezTo>
                    <a:pt x="12382" y="61913"/>
                    <a:pt x="24765" y="58102"/>
                    <a:pt x="37147" y="54292"/>
                  </a:cubicBezTo>
                  <a:cubicBezTo>
                    <a:pt x="49530" y="50483"/>
                    <a:pt x="61913" y="46672"/>
                    <a:pt x="74295" y="43815"/>
                  </a:cubicBezTo>
                  <a:lnTo>
                    <a:pt x="75247" y="43815"/>
                  </a:lnTo>
                  <a:lnTo>
                    <a:pt x="77152" y="43815"/>
                  </a:lnTo>
                  <a:cubicBezTo>
                    <a:pt x="92392" y="45720"/>
                    <a:pt x="106680" y="48577"/>
                    <a:pt x="121920" y="50483"/>
                  </a:cubicBezTo>
                  <a:lnTo>
                    <a:pt x="117157" y="51435"/>
                  </a:lnTo>
                  <a:cubicBezTo>
                    <a:pt x="133350" y="43815"/>
                    <a:pt x="149542" y="36195"/>
                    <a:pt x="165735" y="29527"/>
                  </a:cubicBezTo>
                  <a:lnTo>
                    <a:pt x="166688" y="28575"/>
                  </a:lnTo>
                  <a:lnTo>
                    <a:pt x="167640" y="28575"/>
                  </a:lnTo>
                  <a:cubicBezTo>
                    <a:pt x="184785" y="26670"/>
                    <a:pt x="202882" y="24765"/>
                    <a:pt x="220027" y="22860"/>
                  </a:cubicBezTo>
                  <a:cubicBezTo>
                    <a:pt x="237172" y="20955"/>
                    <a:pt x="255270" y="20002"/>
                    <a:pt x="272415" y="18097"/>
                  </a:cubicBezTo>
                  <a:lnTo>
                    <a:pt x="270510" y="18097"/>
                  </a:lnTo>
                  <a:cubicBezTo>
                    <a:pt x="279082" y="15240"/>
                    <a:pt x="287655" y="11430"/>
                    <a:pt x="297180" y="8572"/>
                  </a:cubicBezTo>
                  <a:cubicBezTo>
                    <a:pt x="305752" y="5715"/>
                    <a:pt x="315277" y="2858"/>
                    <a:pt x="323850" y="0"/>
                  </a:cubicBezTo>
                  <a:cubicBezTo>
                    <a:pt x="316230" y="3810"/>
                    <a:pt x="307657" y="7620"/>
                    <a:pt x="300038" y="12383"/>
                  </a:cubicBezTo>
                  <a:cubicBezTo>
                    <a:pt x="292417" y="16192"/>
                    <a:pt x="283845" y="20002"/>
                    <a:pt x="275272" y="23813"/>
                  </a:cubicBezTo>
                  <a:lnTo>
                    <a:pt x="274320" y="23813"/>
                  </a:lnTo>
                  <a:lnTo>
                    <a:pt x="273367" y="23813"/>
                  </a:lnTo>
                  <a:cubicBezTo>
                    <a:pt x="256222" y="26670"/>
                    <a:pt x="239077" y="28575"/>
                    <a:pt x="220980" y="31433"/>
                  </a:cubicBezTo>
                  <a:cubicBezTo>
                    <a:pt x="203835" y="33338"/>
                    <a:pt x="185738" y="36195"/>
                    <a:pt x="168592" y="38100"/>
                  </a:cubicBezTo>
                  <a:lnTo>
                    <a:pt x="171450" y="37147"/>
                  </a:lnTo>
                  <a:cubicBezTo>
                    <a:pt x="155257" y="44767"/>
                    <a:pt x="139065" y="51435"/>
                    <a:pt x="121920" y="59055"/>
                  </a:cubicBezTo>
                  <a:lnTo>
                    <a:pt x="119063" y="60008"/>
                  </a:lnTo>
                  <a:lnTo>
                    <a:pt x="116205" y="59055"/>
                  </a:lnTo>
                  <a:cubicBezTo>
                    <a:pt x="101917" y="56197"/>
                    <a:pt x="86677" y="53340"/>
                    <a:pt x="72390" y="50483"/>
                  </a:cubicBezTo>
                  <a:lnTo>
                    <a:pt x="75247" y="50483"/>
                  </a:lnTo>
                  <a:cubicBezTo>
                    <a:pt x="62865" y="53340"/>
                    <a:pt x="49530" y="56197"/>
                    <a:pt x="36195" y="59055"/>
                  </a:cubicBezTo>
                  <a:cubicBezTo>
                    <a:pt x="25717" y="60960"/>
                    <a:pt x="13335" y="63817"/>
                    <a:pt x="0" y="65722"/>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90" name="Google Shape;590;p30"/>
            <p:cNvSpPr/>
            <p:nvPr/>
          </p:nvSpPr>
          <p:spPr>
            <a:xfrm flipH="1">
              <a:off x="-869289" y="-608993"/>
              <a:ext cx="2756775" cy="3041900"/>
            </a:xfrm>
            <a:custGeom>
              <a:avLst/>
              <a:gdLst/>
              <a:ahLst/>
              <a:cxnLst/>
              <a:rect l="l" t="t" r="r" b="b"/>
              <a:pathLst>
                <a:path w="110271" h="121676" extrusionOk="0">
                  <a:moveTo>
                    <a:pt x="11112" y="12974"/>
                  </a:moveTo>
                  <a:cubicBezTo>
                    <a:pt x="748" y="20200"/>
                    <a:pt x="821" y="34943"/>
                    <a:pt x="164" y="43629"/>
                  </a:cubicBezTo>
                  <a:cubicBezTo>
                    <a:pt x="-493" y="52315"/>
                    <a:pt x="1477" y="59249"/>
                    <a:pt x="7170" y="65088"/>
                  </a:cubicBezTo>
                  <a:cubicBezTo>
                    <a:pt x="12863" y="70927"/>
                    <a:pt x="28702" y="71291"/>
                    <a:pt x="34322" y="78663"/>
                  </a:cubicBezTo>
                  <a:cubicBezTo>
                    <a:pt x="39942" y="86035"/>
                    <a:pt x="37169" y="102385"/>
                    <a:pt x="40891" y="109319"/>
                  </a:cubicBezTo>
                  <a:cubicBezTo>
                    <a:pt x="44614" y="116253"/>
                    <a:pt x="48993" y="118588"/>
                    <a:pt x="56657" y="120267"/>
                  </a:cubicBezTo>
                  <a:cubicBezTo>
                    <a:pt x="64321" y="121946"/>
                    <a:pt x="78699" y="122603"/>
                    <a:pt x="86874" y="119391"/>
                  </a:cubicBezTo>
                  <a:cubicBezTo>
                    <a:pt x="95049" y="116180"/>
                    <a:pt x="101837" y="110560"/>
                    <a:pt x="105705" y="100998"/>
                  </a:cubicBezTo>
                  <a:cubicBezTo>
                    <a:pt x="109573" y="91437"/>
                    <a:pt x="110668" y="75598"/>
                    <a:pt x="110084" y="62022"/>
                  </a:cubicBezTo>
                  <a:cubicBezTo>
                    <a:pt x="109500" y="48446"/>
                    <a:pt x="110158" y="29834"/>
                    <a:pt x="102202" y="19543"/>
                  </a:cubicBezTo>
                  <a:cubicBezTo>
                    <a:pt x="94246" y="9252"/>
                    <a:pt x="77532" y="1369"/>
                    <a:pt x="62350" y="274"/>
                  </a:cubicBezTo>
                  <a:cubicBezTo>
                    <a:pt x="47168" y="-821"/>
                    <a:pt x="21476" y="5748"/>
                    <a:pt x="11112" y="12974"/>
                  </a:cubicBezTo>
                  <a:close/>
                </a:path>
              </a:pathLst>
            </a:custGeom>
            <a:solidFill>
              <a:srgbClr val="FFFFFF">
                <a:alpha val="35000"/>
              </a:srgbClr>
            </a:solidFill>
            <a:ln>
              <a:noFill/>
            </a:ln>
          </p:spPr>
        </p:sp>
        <p:sp>
          <p:nvSpPr>
            <p:cNvPr id="591" name="Google Shape;591;p30"/>
            <p:cNvSpPr/>
            <p:nvPr/>
          </p:nvSpPr>
          <p:spPr>
            <a:xfrm flipH="1">
              <a:off x="-589870" y="3247228"/>
              <a:ext cx="628216" cy="1666644"/>
            </a:xfrm>
            <a:custGeom>
              <a:avLst/>
              <a:gdLst/>
              <a:ahLst/>
              <a:cxnLst/>
              <a:rect l="l" t="t" r="r" b="b"/>
              <a:pathLst>
                <a:path w="187948" h="498622" extrusionOk="0">
                  <a:moveTo>
                    <a:pt x="106770" y="157668"/>
                  </a:moveTo>
                  <a:cubicBezTo>
                    <a:pt x="93916" y="129391"/>
                    <a:pt x="79635" y="101970"/>
                    <a:pt x="63925" y="75121"/>
                  </a:cubicBezTo>
                  <a:cubicBezTo>
                    <a:pt x="58212" y="65124"/>
                    <a:pt x="12226" y="7712"/>
                    <a:pt x="14797" y="0"/>
                  </a:cubicBezTo>
                  <a:cubicBezTo>
                    <a:pt x="-12338" y="81405"/>
                    <a:pt x="-1770" y="174806"/>
                    <a:pt x="43360" y="247927"/>
                  </a:cubicBezTo>
                  <a:cubicBezTo>
                    <a:pt x="55642" y="268207"/>
                    <a:pt x="71352" y="289058"/>
                    <a:pt x="69352" y="312766"/>
                  </a:cubicBezTo>
                  <a:cubicBezTo>
                    <a:pt x="67352" y="337616"/>
                    <a:pt x="45930" y="361323"/>
                    <a:pt x="54214" y="385030"/>
                  </a:cubicBezTo>
                  <a:cubicBezTo>
                    <a:pt x="68495" y="425019"/>
                    <a:pt x="131048" y="409595"/>
                    <a:pt x="147615" y="450154"/>
                  </a:cubicBezTo>
                  <a:cubicBezTo>
                    <a:pt x="152471" y="461865"/>
                    <a:pt x="141045" y="494998"/>
                    <a:pt x="154185" y="498426"/>
                  </a:cubicBezTo>
                  <a:cubicBezTo>
                    <a:pt x="165610" y="501282"/>
                    <a:pt x="181605" y="472148"/>
                    <a:pt x="184176" y="464436"/>
                  </a:cubicBezTo>
                  <a:cubicBezTo>
                    <a:pt x="197314" y="422734"/>
                    <a:pt x="172751" y="354468"/>
                    <a:pt x="162182" y="313052"/>
                  </a:cubicBezTo>
                  <a:cubicBezTo>
                    <a:pt x="148186" y="259638"/>
                    <a:pt x="129620" y="207654"/>
                    <a:pt x="106770" y="15766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92" name="Google Shape;592;p30"/>
            <p:cNvSpPr/>
            <p:nvPr/>
          </p:nvSpPr>
          <p:spPr>
            <a:xfrm rot="3801001">
              <a:off x="-536120" y="4052361"/>
              <a:ext cx="1178022" cy="1361659"/>
            </a:xfrm>
            <a:custGeom>
              <a:avLst/>
              <a:gdLst/>
              <a:ahLst/>
              <a:cxnLst/>
              <a:rect l="l" t="t" r="r" b="b"/>
              <a:pathLst>
                <a:path w="520580" h="601731" extrusionOk="0">
                  <a:moveTo>
                    <a:pt x="332760" y="589257"/>
                  </a:moveTo>
                  <a:cubicBezTo>
                    <a:pt x="332760" y="589257"/>
                    <a:pt x="368750" y="568406"/>
                    <a:pt x="402454" y="549840"/>
                  </a:cubicBezTo>
                  <a:lnTo>
                    <a:pt x="403311" y="550982"/>
                  </a:lnTo>
                  <a:cubicBezTo>
                    <a:pt x="403311" y="550411"/>
                    <a:pt x="403026" y="550125"/>
                    <a:pt x="403026" y="549554"/>
                  </a:cubicBezTo>
                  <a:cubicBezTo>
                    <a:pt x="430446" y="534416"/>
                    <a:pt x="456438" y="520705"/>
                    <a:pt x="459866" y="520705"/>
                  </a:cubicBezTo>
                  <a:cubicBezTo>
                    <a:pt x="467864" y="520991"/>
                    <a:pt x="510708" y="447869"/>
                    <a:pt x="519848" y="349612"/>
                  </a:cubicBezTo>
                  <a:cubicBezTo>
                    <a:pt x="528988" y="251069"/>
                    <a:pt x="449583" y="200227"/>
                    <a:pt x="449583" y="200227"/>
                  </a:cubicBezTo>
                  <a:lnTo>
                    <a:pt x="403026" y="300769"/>
                  </a:lnTo>
                  <a:cubicBezTo>
                    <a:pt x="423305" y="253069"/>
                    <a:pt x="371034" y="155097"/>
                    <a:pt x="371034" y="155097"/>
                  </a:cubicBezTo>
                  <a:lnTo>
                    <a:pt x="299056" y="99114"/>
                  </a:lnTo>
                  <a:lnTo>
                    <a:pt x="245072" y="164238"/>
                  </a:lnTo>
                  <a:lnTo>
                    <a:pt x="228505" y="120536"/>
                  </a:lnTo>
                  <a:lnTo>
                    <a:pt x="224506" y="63981"/>
                  </a:lnTo>
                  <a:cubicBezTo>
                    <a:pt x="224506" y="63981"/>
                    <a:pt x="188516" y="41702"/>
                    <a:pt x="121679" y="34561"/>
                  </a:cubicBezTo>
                  <a:cubicBezTo>
                    <a:pt x="54556" y="27421"/>
                    <a:pt x="0" y="0"/>
                    <a:pt x="0" y="0"/>
                  </a:cubicBezTo>
                  <a:cubicBezTo>
                    <a:pt x="0" y="0"/>
                    <a:pt x="0" y="0"/>
                    <a:pt x="4570" y="86260"/>
                  </a:cubicBezTo>
                  <a:cubicBezTo>
                    <a:pt x="9140" y="172521"/>
                    <a:pt x="22279" y="223934"/>
                    <a:pt x="26564" y="230790"/>
                  </a:cubicBezTo>
                  <a:cubicBezTo>
                    <a:pt x="30848" y="237359"/>
                    <a:pt x="108254" y="266208"/>
                    <a:pt x="108254" y="266208"/>
                  </a:cubicBezTo>
                  <a:cubicBezTo>
                    <a:pt x="108254" y="266208"/>
                    <a:pt x="94544" y="269921"/>
                    <a:pt x="65981" y="270778"/>
                  </a:cubicBezTo>
                  <a:cubicBezTo>
                    <a:pt x="37418" y="271635"/>
                    <a:pt x="1142" y="278204"/>
                    <a:pt x="1142" y="278204"/>
                  </a:cubicBezTo>
                  <a:cubicBezTo>
                    <a:pt x="1142" y="278204"/>
                    <a:pt x="29134" y="386459"/>
                    <a:pt x="32562" y="395884"/>
                  </a:cubicBezTo>
                  <a:cubicBezTo>
                    <a:pt x="35990" y="405310"/>
                    <a:pt x="59697" y="431588"/>
                    <a:pt x="59697" y="431588"/>
                  </a:cubicBezTo>
                  <a:cubicBezTo>
                    <a:pt x="59697" y="431588"/>
                    <a:pt x="103113" y="436444"/>
                    <a:pt x="141101" y="445013"/>
                  </a:cubicBezTo>
                  <a:cubicBezTo>
                    <a:pt x="179090" y="453296"/>
                    <a:pt x="191659" y="489571"/>
                    <a:pt x="191659" y="489571"/>
                  </a:cubicBezTo>
                  <a:cubicBezTo>
                    <a:pt x="191659" y="489571"/>
                    <a:pt x="191659" y="489571"/>
                    <a:pt x="159667" y="493856"/>
                  </a:cubicBezTo>
                  <a:cubicBezTo>
                    <a:pt x="127677" y="498140"/>
                    <a:pt x="89974" y="511565"/>
                    <a:pt x="89974" y="511565"/>
                  </a:cubicBezTo>
                  <a:cubicBezTo>
                    <a:pt x="89974" y="511565"/>
                    <a:pt x="99971" y="537843"/>
                    <a:pt x="159382" y="580116"/>
                  </a:cubicBezTo>
                  <a:cubicBezTo>
                    <a:pt x="218794" y="622676"/>
                    <a:pt x="332760" y="589257"/>
                    <a:pt x="332760" y="589257"/>
                  </a:cubicBezTo>
                  <a:close/>
                  <a:moveTo>
                    <a:pt x="299627" y="189659"/>
                  </a:moveTo>
                  <a:cubicBezTo>
                    <a:pt x="326762" y="201084"/>
                    <a:pt x="350755" y="222792"/>
                    <a:pt x="359324" y="251069"/>
                  </a:cubicBezTo>
                  <a:cubicBezTo>
                    <a:pt x="364180" y="267351"/>
                    <a:pt x="363322" y="313908"/>
                    <a:pt x="340758" y="319907"/>
                  </a:cubicBezTo>
                  <a:cubicBezTo>
                    <a:pt x="323334" y="324477"/>
                    <a:pt x="292201" y="283917"/>
                    <a:pt x="287059" y="270207"/>
                  </a:cubicBezTo>
                  <a:cubicBezTo>
                    <a:pt x="277348" y="243929"/>
                    <a:pt x="288773" y="215365"/>
                    <a:pt x="299627" y="189659"/>
                  </a:cubicBezTo>
                  <a:close/>
                  <a:moveTo>
                    <a:pt x="110539" y="372463"/>
                  </a:moveTo>
                  <a:cubicBezTo>
                    <a:pt x="87974" y="363608"/>
                    <a:pt x="73978" y="341329"/>
                    <a:pt x="61697" y="320478"/>
                  </a:cubicBezTo>
                  <a:cubicBezTo>
                    <a:pt x="59983" y="317907"/>
                    <a:pt x="58554" y="314765"/>
                    <a:pt x="59697" y="311909"/>
                  </a:cubicBezTo>
                  <a:cubicBezTo>
                    <a:pt x="60840" y="308767"/>
                    <a:pt x="64838" y="307910"/>
                    <a:pt x="67980" y="307339"/>
                  </a:cubicBezTo>
                  <a:cubicBezTo>
                    <a:pt x="82262" y="305339"/>
                    <a:pt x="97115" y="306482"/>
                    <a:pt x="111110" y="310481"/>
                  </a:cubicBezTo>
                  <a:cubicBezTo>
                    <a:pt x="129105" y="315622"/>
                    <a:pt x="164238" y="331332"/>
                    <a:pt x="168522" y="352468"/>
                  </a:cubicBezTo>
                  <a:cubicBezTo>
                    <a:pt x="173664" y="377604"/>
                    <a:pt x="124535" y="378175"/>
                    <a:pt x="110539" y="372463"/>
                  </a:cubicBezTo>
                  <a:close/>
                  <a:moveTo>
                    <a:pt x="175377" y="168236"/>
                  </a:moveTo>
                  <a:cubicBezTo>
                    <a:pt x="171379" y="172807"/>
                    <a:pt x="165952" y="166523"/>
                    <a:pt x="161667" y="163381"/>
                  </a:cubicBezTo>
                  <a:cubicBezTo>
                    <a:pt x="138817" y="146528"/>
                    <a:pt x="119965" y="124535"/>
                    <a:pt x="106826" y="99399"/>
                  </a:cubicBezTo>
                  <a:cubicBezTo>
                    <a:pt x="104541" y="95115"/>
                    <a:pt x="102256" y="90545"/>
                    <a:pt x="101970" y="85689"/>
                  </a:cubicBezTo>
                  <a:cubicBezTo>
                    <a:pt x="101685" y="80833"/>
                    <a:pt x="103113" y="75406"/>
                    <a:pt x="107112" y="72550"/>
                  </a:cubicBezTo>
                  <a:cubicBezTo>
                    <a:pt x="113681" y="67694"/>
                    <a:pt x="123107" y="71979"/>
                    <a:pt x="129676" y="76549"/>
                  </a:cubicBezTo>
                  <a:cubicBezTo>
                    <a:pt x="142530" y="85689"/>
                    <a:pt x="153098" y="97686"/>
                    <a:pt x="160810" y="111110"/>
                  </a:cubicBezTo>
                  <a:cubicBezTo>
                    <a:pt x="167665" y="122821"/>
                    <a:pt x="172521" y="135675"/>
                    <a:pt x="174806" y="149099"/>
                  </a:cubicBezTo>
                  <a:cubicBezTo>
                    <a:pt x="175663" y="153098"/>
                    <a:pt x="178519" y="164523"/>
                    <a:pt x="175377" y="168236"/>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93" name="Google Shape;593;p30"/>
            <p:cNvSpPr/>
            <p:nvPr/>
          </p:nvSpPr>
          <p:spPr>
            <a:xfrm rot="5715173">
              <a:off x="146330" y="4274624"/>
              <a:ext cx="856330" cy="1351613"/>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94" name="Google Shape;594;p30"/>
            <p:cNvSpPr/>
            <p:nvPr/>
          </p:nvSpPr>
          <p:spPr>
            <a:xfrm flipH="1">
              <a:off x="6550650" y="654050"/>
              <a:ext cx="2683907" cy="482498"/>
            </a:xfrm>
            <a:custGeom>
              <a:avLst/>
              <a:gdLst/>
              <a:ahLst/>
              <a:cxnLst/>
              <a:rect l="l" t="t" r="r" b="b"/>
              <a:pathLst>
                <a:path w="619125" h="121920" extrusionOk="0">
                  <a:moveTo>
                    <a:pt x="328613" y="79058"/>
                  </a:moveTo>
                  <a:cubicBezTo>
                    <a:pt x="232410" y="86678"/>
                    <a:pt x="134303" y="84773"/>
                    <a:pt x="39053" y="97155"/>
                  </a:cubicBezTo>
                  <a:cubicBezTo>
                    <a:pt x="79057" y="105728"/>
                    <a:pt x="126682" y="96203"/>
                    <a:pt x="165735" y="109538"/>
                  </a:cubicBezTo>
                  <a:cubicBezTo>
                    <a:pt x="114300" y="120015"/>
                    <a:pt x="57150" y="121920"/>
                    <a:pt x="0" y="121920"/>
                  </a:cubicBezTo>
                  <a:lnTo>
                    <a:pt x="0" y="0"/>
                  </a:lnTo>
                  <a:cubicBezTo>
                    <a:pt x="48578" y="0"/>
                    <a:pt x="96203" y="3810"/>
                    <a:pt x="138113" y="13335"/>
                  </a:cubicBezTo>
                  <a:cubicBezTo>
                    <a:pt x="214313" y="30480"/>
                    <a:pt x="303848" y="16192"/>
                    <a:pt x="379095" y="33338"/>
                  </a:cubicBezTo>
                  <a:cubicBezTo>
                    <a:pt x="377190" y="35242"/>
                    <a:pt x="374333" y="39053"/>
                    <a:pt x="371475" y="41910"/>
                  </a:cubicBezTo>
                  <a:cubicBezTo>
                    <a:pt x="454343" y="38100"/>
                    <a:pt x="534353" y="61913"/>
                    <a:pt x="619125" y="60008"/>
                  </a:cubicBezTo>
                  <a:cubicBezTo>
                    <a:pt x="526733" y="77153"/>
                    <a:pt x="423863" y="71438"/>
                    <a:pt x="328613" y="790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27127A46-E0BC-4C3C-7B14-BE27696C2CE8}"/>
              </a:ext>
            </a:extLst>
          </p:cNvPr>
          <p:cNvPicPr>
            <a:picLocks noChangeAspect="1"/>
          </p:cNvPicPr>
          <p:nvPr userDrawn="1"/>
        </p:nvPicPr>
        <p:blipFill>
          <a:blip r:embed="rId2">
            <a:alphaModFix amt="42000"/>
          </a:blip>
          <a:stretch>
            <a:fillRect/>
          </a:stretch>
        </p:blipFill>
        <p:spPr>
          <a:xfrm>
            <a:off x="8207348" y="-90676"/>
            <a:ext cx="936652" cy="93665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2"/>
        <p:cNvGrpSpPr/>
        <p:nvPr/>
      </p:nvGrpSpPr>
      <p:grpSpPr>
        <a:xfrm>
          <a:off x="0" y="0"/>
          <a:ext cx="0" cy="0"/>
          <a:chOff x="0" y="0"/>
          <a:chExt cx="0" cy="0"/>
        </a:xfrm>
      </p:grpSpPr>
      <p:sp>
        <p:nvSpPr>
          <p:cNvPr id="73" name="Google Shape;73;p4"/>
          <p:cNvSpPr txBox="1">
            <a:spLocks noGrp="1"/>
          </p:cNvSpPr>
          <p:nvPr>
            <p:ph type="title"/>
          </p:nvPr>
        </p:nvSpPr>
        <p:spPr>
          <a:xfrm>
            <a:off x="720000" y="474850"/>
            <a:ext cx="770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4" name="Google Shape;74;p4"/>
          <p:cNvSpPr txBox="1">
            <a:spLocks noGrp="1"/>
          </p:cNvSpPr>
          <p:nvPr>
            <p:ph type="body" idx="1"/>
          </p:nvPr>
        </p:nvSpPr>
        <p:spPr>
          <a:xfrm>
            <a:off x="765000" y="1268950"/>
            <a:ext cx="4032000" cy="1838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Roboto"/>
              <a:buChar char="■"/>
              <a:defRPr/>
            </a:lvl1pPr>
            <a:lvl2pPr marL="914400" lvl="1" indent="-317500" rtl="0">
              <a:lnSpc>
                <a:spcPct val="100000"/>
              </a:lnSpc>
              <a:spcBef>
                <a:spcPts val="0"/>
              </a:spcBef>
              <a:spcAft>
                <a:spcPts val="0"/>
              </a:spcAft>
              <a:buSzPts val="1400"/>
              <a:buFont typeface="Roboto"/>
              <a:buChar char="○"/>
              <a:defRPr/>
            </a:lvl2pPr>
            <a:lvl3pPr marL="1371600" lvl="2" indent="-317500" rtl="0">
              <a:lnSpc>
                <a:spcPct val="100000"/>
              </a:lnSpc>
              <a:spcBef>
                <a:spcPts val="0"/>
              </a:spcBef>
              <a:spcAft>
                <a:spcPts val="0"/>
              </a:spcAft>
              <a:buSzPts val="1400"/>
              <a:buFont typeface="Roboto"/>
              <a:buChar char="■"/>
              <a:defRPr/>
            </a:lvl3pPr>
            <a:lvl4pPr marL="1828800" lvl="3" indent="-317500" rtl="0">
              <a:lnSpc>
                <a:spcPct val="100000"/>
              </a:lnSpc>
              <a:spcBef>
                <a:spcPts val="0"/>
              </a:spcBef>
              <a:spcAft>
                <a:spcPts val="0"/>
              </a:spcAft>
              <a:buSzPts val="1400"/>
              <a:buFont typeface="Roboto"/>
              <a:buChar char="●"/>
              <a:defRPr/>
            </a:lvl4pPr>
            <a:lvl5pPr marL="2286000" lvl="4" indent="-317500" rtl="0">
              <a:lnSpc>
                <a:spcPct val="100000"/>
              </a:lnSpc>
              <a:spcBef>
                <a:spcPts val="0"/>
              </a:spcBef>
              <a:spcAft>
                <a:spcPts val="0"/>
              </a:spcAft>
              <a:buSzPts val="1400"/>
              <a:buFont typeface="Roboto"/>
              <a:buChar char="○"/>
              <a:defRPr/>
            </a:lvl5pPr>
            <a:lvl6pPr marL="2743200" lvl="5" indent="-317500" rtl="0">
              <a:lnSpc>
                <a:spcPct val="100000"/>
              </a:lnSpc>
              <a:spcBef>
                <a:spcPts val="0"/>
              </a:spcBef>
              <a:spcAft>
                <a:spcPts val="0"/>
              </a:spcAft>
              <a:buSzPts val="1400"/>
              <a:buFont typeface="Roboto"/>
              <a:buChar char="■"/>
              <a:defRPr/>
            </a:lvl6pPr>
            <a:lvl7pPr marL="3200400" lvl="6" indent="-317500" rtl="0">
              <a:lnSpc>
                <a:spcPct val="100000"/>
              </a:lnSpc>
              <a:spcBef>
                <a:spcPts val="0"/>
              </a:spcBef>
              <a:spcAft>
                <a:spcPts val="0"/>
              </a:spcAft>
              <a:buSzPts val="1400"/>
              <a:buFont typeface="Roboto"/>
              <a:buChar char="●"/>
              <a:defRPr/>
            </a:lvl7pPr>
            <a:lvl8pPr marL="3657600" lvl="7" indent="-317500" rtl="0">
              <a:lnSpc>
                <a:spcPct val="100000"/>
              </a:lnSpc>
              <a:spcBef>
                <a:spcPts val="0"/>
              </a:spcBef>
              <a:spcAft>
                <a:spcPts val="0"/>
              </a:spcAft>
              <a:buSzPts val="1400"/>
              <a:buFont typeface="Roboto"/>
              <a:buChar char="○"/>
              <a:defRPr/>
            </a:lvl8pPr>
            <a:lvl9pPr marL="4114800" lvl="8" indent="-317500" rtl="0">
              <a:lnSpc>
                <a:spcPct val="100000"/>
              </a:lnSpc>
              <a:spcBef>
                <a:spcPts val="0"/>
              </a:spcBef>
              <a:spcAft>
                <a:spcPts val="0"/>
              </a:spcAft>
              <a:buSzPts val="1400"/>
              <a:buFont typeface="Roboto"/>
              <a:buChar char="■"/>
              <a:defRPr/>
            </a:lvl9pPr>
          </a:lstStyle>
          <a:p>
            <a:endParaRPr/>
          </a:p>
        </p:txBody>
      </p:sp>
      <p:grpSp>
        <p:nvGrpSpPr>
          <p:cNvPr id="75" name="Google Shape;75;p4"/>
          <p:cNvGrpSpPr/>
          <p:nvPr/>
        </p:nvGrpSpPr>
        <p:grpSpPr>
          <a:xfrm>
            <a:off x="-1278559" y="-1033345"/>
            <a:ext cx="12160662" cy="7090845"/>
            <a:chOff x="-1278559" y="-1033345"/>
            <a:chExt cx="12160662" cy="7090845"/>
          </a:xfrm>
        </p:grpSpPr>
        <p:grpSp>
          <p:nvGrpSpPr>
            <p:cNvPr id="76" name="Google Shape;76;p4"/>
            <p:cNvGrpSpPr/>
            <p:nvPr/>
          </p:nvGrpSpPr>
          <p:grpSpPr>
            <a:xfrm>
              <a:off x="-1278559" y="-1033345"/>
              <a:ext cx="11234744" cy="7090845"/>
              <a:chOff x="-1278559" y="-1033345"/>
              <a:chExt cx="11234744" cy="7090845"/>
            </a:xfrm>
          </p:grpSpPr>
          <p:sp>
            <p:nvSpPr>
              <p:cNvPr id="77" name="Google Shape;77;p4"/>
              <p:cNvSpPr/>
              <p:nvPr/>
            </p:nvSpPr>
            <p:spPr>
              <a:xfrm rot="10800000" flipH="1">
                <a:off x="4708142" y="-483867"/>
                <a:ext cx="5037200" cy="1242250"/>
              </a:xfrm>
              <a:custGeom>
                <a:avLst/>
                <a:gdLst/>
                <a:ahLst/>
                <a:cxnLst/>
                <a:rect l="l" t="t" r="r" b="b"/>
                <a:pathLst>
                  <a:path w="201488" h="49690" extrusionOk="0">
                    <a:moveTo>
                      <a:pt x="327" y="37226"/>
                    </a:moveTo>
                    <a:cubicBezTo>
                      <a:pt x="-910" y="33020"/>
                      <a:pt x="1317" y="26093"/>
                      <a:pt x="7749" y="22382"/>
                    </a:cubicBezTo>
                    <a:cubicBezTo>
                      <a:pt x="14182" y="18671"/>
                      <a:pt x="22264" y="16032"/>
                      <a:pt x="38922" y="14960"/>
                    </a:cubicBezTo>
                    <a:cubicBezTo>
                      <a:pt x="55581" y="13888"/>
                      <a:pt x="90794" y="16033"/>
                      <a:pt x="107700" y="15950"/>
                    </a:cubicBezTo>
                    <a:cubicBezTo>
                      <a:pt x="124606" y="15868"/>
                      <a:pt x="131533" y="16774"/>
                      <a:pt x="140357" y="14465"/>
                    </a:cubicBezTo>
                    <a:cubicBezTo>
                      <a:pt x="149181" y="12156"/>
                      <a:pt x="153964" y="4404"/>
                      <a:pt x="160644" y="2095"/>
                    </a:cubicBezTo>
                    <a:cubicBezTo>
                      <a:pt x="167324" y="-214"/>
                      <a:pt x="174169" y="-461"/>
                      <a:pt x="180436" y="611"/>
                    </a:cubicBezTo>
                    <a:cubicBezTo>
                      <a:pt x="186704" y="1683"/>
                      <a:pt x="194785" y="3663"/>
                      <a:pt x="198249" y="8528"/>
                    </a:cubicBezTo>
                    <a:cubicBezTo>
                      <a:pt x="201713" y="13394"/>
                      <a:pt x="201795" y="23867"/>
                      <a:pt x="201218" y="29804"/>
                    </a:cubicBezTo>
                    <a:cubicBezTo>
                      <a:pt x="200641" y="35742"/>
                      <a:pt x="200559" y="40937"/>
                      <a:pt x="194786" y="44153"/>
                    </a:cubicBezTo>
                    <a:cubicBezTo>
                      <a:pt x="189013" y="47369"/>
                      <a:pt x="179777" y="48195"/>
                      <a:pt x="166582" y="49102"/>
                    </a:cubicBezTo>
                    <a:cubicBezTo>
                      <a:pt x="153387" y="50009"/>
                      <a:pt x="135244" y="49596"/>
                      <a:pt x="115617" y="49596"/>
                    </a:cubicBezTo>
                    <a:cubicBezTo>
                      <a:pt x="95990" y="49596"/>
                      <a:pt x="65559" y="49432"/>
                      <a:pt x="48818" y="49102"/>
                    </a:cubicBezTo>
                    <a:cubicBezTo>
                      <a:pt x="32077" y="48772"/>
                      <a:pt x="23253" y="49596"/>
                      <a:pt x="15171" y="47617"/>
                    </a:cubicBezTo>
                    <a:cubicBezTo>
                      <a:pt x="7089" y="45638"/>
                      <a:pt x="1564" y="41432"/>
                      <a:pt x="327" y="37226"/>
                    </a:cubicBezTo>
                    <a:close/>
                  </a:path>
                </a:pathLst>
              </a:custGeom>
              <a:solidFill>
                <a:srgbClr val="FFFFFF">
                  <a:alpha val="35000"/>
                </a:srgbClr>
              </a:solidFill>
              <a:ln>
                <a:noFill/>
              </a:ln>
            </p:spPr>
          </p:sp>
          <p:sp>
            <p:nvSpPr>
              <p:cNvPr id="78" name="Google Shape;78;p4"/>
              <p:cNvSpPr/>
              <p:nvPr/>
            </p:nvSpPr>
            <p:spPr>
              <a:xfrm rot="-5400000" flipH="1">
                <a:off x="-1293961" y="3102500"/>
                <a:ext cx="3679075" cy="2230925"/>
              </a:xfrm>
              <a:custGeom>
                <a:avLst/>
                <a:gdLst/>
                <a:ahLst/>
                <a:cxnLst/>
                <a:rect l="l" t="t" r="r" b="b"/>
                <a:pathLst>
                  <a:path w="147163" h="89237" extrusionOk="0">
                    <a:moveTo>
                      <a:pt x="3450" y="10510"/>
                    </a:moveTo>
                    <a:cubicBezTo>
                      <a:pt x="-3995" y="16933"/>
                      <a:pt x="2355" y="33720"/>
                      <a:pt x="7391" y="40727"/>
                    </a:cubicBezTo>
                    <a:cubicBezTo>
                      <a:pt x="12427" y="47734"/>
                      <a:pt x="22062" y="50069"/>
                      <a:pt x="33667" y="52551"/>
                    </a:cubicBezTo>
                    <a:cubicBezTo>
                      <a:pt x="45272" y="55033"/>
                      <a:pt x="67388" y="51092"/>
                      <a:pt x="77022" y="55617"/>
                    </a:cubicBezTo>
                    <a:cubicBezTo>
                      <a:pt x="86657" y="60142"/>
                      <a:pt x="86292" y="74229"/>
                      <a:pt x="91474" y="79703"/>
                    </a:cubicBezTo>
                    <a:cubicBezTo>
                      <a:pt x="96656" y="85177"/>
                      <a:pt x="100889" y="87367"/>
                      <a:pt x="108115" y="88462"/>
                    </a:cubicBezTo>
                    <a:cubicBezTo>
                      <a:pt x="115341" y="89557"/>
                      <a:pt x="128552" y="89849"/>
                      <a:pt x="134829" y="86272"/>
                    </a:cubicBezTo>
                    <a:cubicBezTo>
                      <a:pt x="141106" y="82696"/>
                      <a:pt x="144098" y="76346"/>
                      <a:pt x="145777" y="67003"/>
                    </a:cubicBezTo>
                    <a:cubicBezTo>
                      <a:pt x="147456" y="57661"/>
                      <a:pt x="148040" y="40143"/>
                      <a:pt x="144901" y="30217"/>
                    </a:cubicBezTo>
                    <a:cubicBezTo>
                      <a:pt x="141763" y="20291"/>
                      <a:pt x="135778" y="12408"/>
                      <a:pt x="126946" y="7445"/>
                    </a:cubicBezTo>
                    <a:cubicBezTo>
                      <a:pt x="118115" y="2482"/>
                      <a:pt x="104393" y="1314"/>
                      <a:pt x="91912" y="438"/>
                    </a:cubicBezTo>
                    <a:cubicBezTo>
                      <a:pt x="79431" y="-438"/>
                      <a:pt x="66804" y="510"/>
                      <a:pt x="52060" y="2189"/>
                    </a:cubicBezTo>
                    <a:cubicBezTo>
                      <a:pt x="37316" y="3868"/>
                      <a:pt x="10895" y="4087"/>
                      <a:pt x="3450" y="10510"/>
                    </a:cubicBezTo>
                    <a:close/>
                  </a:path>
                </a:pathLst>
              </a:custGeom>
              <a:solidFill>
                <a:srgbClr val="FFFFFF">
                  <a:alpha val="35000"/>
                </a:srgbClr>
              </a:solidFill>
              <a:ln>
                <a:noFill/>
              </a:ln>
            </p:spPr>
          </p:sp>
          <p:sp>
            <p:nvSpPr>
              <p:cNvPr id="79" name="Google Shape;79;p4"/>
              <p:cNvSpPr/>
              <p:nvPr/>
            </p:nvSpPr>
            <p:spPr>
              <a:xfrm rot="-8832701">
                <a:off x="8580004" y="512661"/>
                <a:ext cx="977757" cy="1543270"/>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0" name="Google Shape;80;p4"/>
              <p:cNvSpPr/>
              <p:nvPr/>
            </p:nvSpPr>
            <p:spPr>
              <a:xfrm rot="-6702297">
                <a:off x="8027023" y="-460945"/>
                <a:ext cx="1042643" cy="868202"/>
              </a:xfrm>
              <a:custGeom>
                <a:avLst/>
                <a:gdLst/>
                <a:ahLst/>
                <a:cxnLst/>
                <a:rect l="l" t="t" r="r" b="b"/>
                <a:pathLst>
                  <a:path w="199018" h="165721" extrusionOk="0">
                    <a:moveTo>
                      <a:pt x="127106" y="104255"/>
                    </a:moveTo>
                    <a:cubicBezTo>
                      <a:pt x="132247" y="66552"/>
                      <a:pt x="118822" y="26849"/>
                      <a:pt x="91687" y="0"/>
                    </a:cubicBezTo>
                    <a:cubicBezTo>
                      <a:pt x="81690" y="34562"/>
                      <a:pt x="71693" y="69123"/>
                      <a:pt x="61982" y="103684"/>
                    </a:cubicBezTo>
                    <a:cubicBezTo>
                      <a:pt x="54841" y="75121"/>
                      <a:pt x="29134" y="52271"/>
                      <a:pt x="0" y="48843"/>
                    </a:cubicBezTo>
                    <a:cubicBezTo>
                      <a:pt x="5427" y="88260"/>
                      <a:pt x="29134" y="137674"/>
                      <a:pt x="65409" y="157669"/>
                    </a:cubicBezTo>
                    <a:cubicBezTo>
                      <a:pt x="94544" y="173664"/>
                      <a:pt x="145957" y="164238"/>
                      <a:pt x="169950" y="143387"/>
                    </a:cubicBezTo>
                    <a:cubicBezTo>
                      <a:pt x="193943" y="122536"/>
                      <a:pt x="204512" y="87689"/>
                      <a:pt x="196228" y="56841"/>
                    </a:cubicBezTo>
                    <a:cubicBezTo>
                      <a:pt x="167951" y="61982"/>
                      <a:pt x="142244" y="79691"/>
                      <a:pt x="127106" y="10425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1" name="Google Shape;81;p4"/>
              <p:cNvSpPr/>
              <p:nvPr/>
            </p:nvSpPr>
            <p:spPr>
              <a:xfrm rot="-6087525">
                <a:off x="8279538" y="-720802"/>
                <a:ext cx="1349015" cy="1771593"/>
              </a:xfrm>
              <a:custGeom>
                <a:avLst/>
                <a:gdLst/>
                <a:ahLst/>
                <a:cxnLst/>
                <a:rect l="l" t="t" r="r" b="b"/>
                <a:pathLst>
                  <a:path w="476442" h="625687" extrusionOk="0">
                    <a:moveTo>
                      <a:pt x="369606" y="372748"/>
                    </a:moveTo>
                    <a:cubicBezTo>
                      <a:pt x="399312" y="333046"/>
                      <a:pt x="373034" y="229361"/>
                      <a:pt x="373034" y="229361"/>
                    </a:cubicBezTo>
                    <a:lnTo>
                      <a:pt x="318764" y="160810"/>
                    </a:lnTo>
                    <a:lnTo>
                      <a:pt x="253640" y="209082"/>
                    </a:lnTo>
                    <a:lnTo>
                      <a:pt x="248213" y="164523"/>
                    </a:lnTo>
                    <a:lnTo>
                      <a:pt x="257354" y="110825"/>
                    </a:lnTo>
                    <a:cubicBezTo>
                      <a:pt x="257354" y="110825"/>
                      <a:pt x="228791" y="81690"/>
                      <a:pt x="167951" y="59983"/>
                    </a:cubicBezTo>
                    <a:cubicBezTo>
                      <a:pt x="106826" y="37989"/>
                      <a:pt x="62268" y="0"/>
                      <a:pt x="62268" y="0"/>
                    </a:cubicBezTo>
                    <a:cubicBezTo>
                      <a:pt x="62268" y="0"/>
                      <a:pt x="62268" y="0"/>
                      <a:pt x="46843" y="81690"/>
                    </a:cubicBezTo>
                    <a:cubicBezTo>
                      <a:pt x="31419" y="163381"/>
                      <a:pt x="31991" y="214223"/>
                      <a:pt x="34276" y="221650"/>
                    </a:cubicBezTo>
                    <a:cubicBezTo>
                      <a:pt x="36561" y="228790"/>
                      <a:pt x="102541" y="273349"/>
                      <a:pt x="102541" y="273349"/>
                    </a:cubicBezTo>
                    <a:cubicBezTo>
                      <a:pt x="102541" y="273349"/>
                      <a:pt x="89117" y="273634"/>
                      <a:pt x="62268" y="267922"/>
                    </a:cubicBezTo>
                    <a:cubicBezTo>
                      <a:pt x="35418" y="262209"/>
                      <a:pt x="0" y="259924"/>
                      <a:pt x="0" y="259924"/>
                    </a:cubicBezTo>
                    <a:cubicBezTo>
                      <a:pt x="0" y="259924"/>
                      <a:pt x="1428" y="367321"/>
                      <a:pt x="2570" y="376747"/>
                    </a:cubicBezTo>
                    <a:cubicBezTo>
                      <a:pt x="3713" y="386173"/>
                      <a:pt x="19708" y="416450"/>
                      <a:pt x="19708" y="416450"/>
                    </a:cubicBezTo>
                    <a:cubicBezTo>
                      <a:pt x="19708" y="416450"/>
                      <a:pt x="59125" y="431017"/>
                      <a:pt x="92830" y="447584"/>
                    </a:cubicBezTo>
                    <a:cubicBezTo>
                      <a:pt x="126249" y="464150"/>
                      <a:pt x="129676" y="500711"/>
                      <a:pt x="129676" y="500711"/>
                    </a:cubicBezTo>
                    <a:cubicBezTo>
                      <a:pt x="129676" y="500711"/>
                      <a:pt x="129676" y="500711"/>
                      <a:pt x="98829" y="497283"/>
                    </a:cubicBezTo>
                    <a:cubicBezTo>
                      <a:pt x="67980" y="493856"/>
                      <a:pt x="29705" y="498141"/>
                      <a:pt x="29705" y="498141"/>
                    </a:cubicBezTo>
                    <a:cubicBezTo>
                      <a:pt x="29705" y="498141"/>
                      <a:pt x="33133" y="524990"/>
                      <a:pt x="78834" y="577831"/>
                    </a:cubicBezTo>
                    <a:cubicBezTo>
                      <a:pt x="124535" y="630959"/>
                      <a:pt x="238502" y="625532"/>
                      <a:pt x="238502" y="625532"/>
                    </a:cubicBezTo>
                    <a:cubicBezTo>
                      <a:pt x="238502" y="625532"/>
                      <a:pt x="276776" y="614392"/>
                      <a:pt x="312480" y="604681"/>
                    </a:cubicBezTo>
                    <a:lnTo>
                      <a:pt x="313052" y="605823"/>
                    </a:lnTo>
                    <a:cubicBezTo>
                      <a:pt x="313052" y="605252"/>
                      <a:pt x="313052" y="604966"/>
                      <a:pt x="313052" y="604395"/>
                    </a:cubicBezTo>
                    <a:cubicBezTo>
                      <a:pt x="342186" y="596397"/>
                      <a:pt x="369321" y="589542"/>
                      <a:pt x="372748" y="590399"/>
                    </a:cubicBezTo>
                    <a:cubicBezTo>
                      <a:pt x="380175" y="592399"/>
                      <a:pt x="436730" y="534130"/>
                      <a:pt x="467864" y="444442"/>
                    </a:cubicBezTo>
                    <a:cubicBezTo>
                      <a:pt x="498712" y="354754"/>
                      <a:pt x="436444" y="289058"/>
                      <a:pt x="436444" y="289058"/>
                    </a:cubicBezTo>
                    <a:lnTo>
                      <a:pt x="369606" y="372748"/>
                    </a:lnTo>
                    <a:close/>
                    <a:moveTo>
                      <a:pt x="80548" y="372748"/>
                    </a:moveTo>
                    <a:cubicBezTo>
                      <a:pt x="61697" y="359324"/>
                      <a:pt x="53699" y="335331"/>
                      <a:pt x="46843" y="313337"/>
                    </a:cubicBezTo>
                    <a:cubicBezTo>
                      <a:pt x="45987" y="310481"/>
                      <a:pt x="45130" y="307053"/>
                      <a:pt x="46843" y="304768"/>
                    </a:cubicBezTo>
                    <a:cubicBezTo>
                      <a:pt x="48843" y="302197"/>
                      <a:pt x="52556" y="302197"/>
                      <a:pt x="55412" y="302483"/>
                    </a:cubicBezTo>
                    <a:cubicBezTo>
                      <a:pt x="69408" y="303911"/>
                      <a:pt x="82833" y="308481"/>
                      <a:pt x="94829" y="315337"/>
                    </a:cubicBezTo>
                    <a:cubicBezTo>
                      <a:pt x="110539" y="324191"/>
                      <a:pt x="139673" y="347041"/>
                      <a:pt x="138817" y="367607"/>
                    </a:cubicBezTo>
                    <a:cubicBezTo>
                      <a:pt x="138245" y="391886"/>
                      <a:pt x="92259" y="381032"/>
                      <a:pt x="80548" y="372748"/>
                    </a:cubicBezTo>
                    <a:close/>
                    <a:moveTo>
                      <a:pt x="191659" y="178805"/>
                    </a:moveTo>
                    <a:cubicBezTo>
                      <a:pt x="191373" y="182804"/>
                      <a:pt x="191373" y="194229"/>
                      <a:pt x="187659" y="196800"/>
                    </a:cubicBezTo>
                    <a:cubicBezTo>
                      <a:pt x="182804" y="199942"/>
                      <a:pt x="179090" y="193086"/>
                      <a:pt x="175949" y="189088"/>
                    </a:cubicBezTo>
                    <a:cubicBezTo>
                      <a:pt x="158525" y="168237"/>
                      <a:pt x="145958" y="143387"/>
                      <a:pt x="139388" y="116823"/>
                    </a:cubicBezTo>
                    <a:cubicBezTo>
                      <a:pt x="138245" y="112253"/>
                      <a:pt x="137103" y="107397"/>
                      <a:pt x="137960" y="102827"/>
                    </a:cubicBezTo>
                    <a:cubicBezTo>
                      <a:pt x="138817" y="98257"/>
                      <a:pt x="141387" y="93687"/>
                      <a:pt x="145672" y="91687"/>
                    </a:cubicBezTo>
                    <a:cubicBezTo>
                      <a:pt x="153098" y="88831"/>
                      <a:pt x="160810" y="94544"/>
                      <a:pt x="165952" y="100542"/>
                    </a:cubicBezTo>
                    <a:cubicBezTo>
                      <a:pt x="175663" y="111967"/>
                      <a:pt x="183090" y="125678"/>
                      <a:pt x="187374" y="139959"/>
                    </a:cubicBezTo>
                    <a:cubicBezTo>
                      <a:pt x="190802" y="152527"/>
                      <a:pt x="192515" y="165666"/>
                      <a:pt x="191659" y="178805"/>
                    </a:cubicBezTo>
                    <a:close/>
                    <a:moveTo>
                      <a:pt x="307624" y="375890"/>
                    </a:moveTo>
                    <a:cubicBezTo>
                      <a:pt x="290487" y="376176"/>
                      <a:pt x="270492" y="331046"/>
                      <a:pt x="268779" y="317336"/>
                    </a:cubicBezTo>
                    <a:cubicBezTo>
                      <a:pt x="265637" y="290772"/>
                      <a:pt x="282775" y="266494"/>
                      <a:pt x="298770" y="245071"/>
                    </a:cubicBezTo>
                    <a:cubicBezTo>
                      <a:pt x="321335" y="261923"/>
                      <a:pt x="339044" y="287630"/>
                      <a:pt x="340472" y="315908"/>
                    </a:cubicBezTo>
                    <a:cubicBezTo>
                      <a:pt x="341329" y="332189"/>
                      <a:pt x="329904" y="375319"/>
                      <a:pt x="307624" y="37589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82" name="Google Shape;82;p4"/>
              <p:cNvGrpSpPr/>
              <p:nvPr/>
            </p:nvGrpSpPr>
            <p:grpSpPr>
              <a:xfrm rot="10800000" flipH="1">
                <a:off x="-1278559" y="-1033345"/>
                <a:ext cx="3311970" cy="2657357"/>
                <a:chOff x="-919109" y="3068255"/>
                <a:chExt cx="3311970" cy="2657357"/>
              </a:xfrm>
            </p:grpSpPr>
            <p:sp>
              <p:nvSpPr>
                <p:cNvPr id="83" name="Google Shape;83;p4"/>
                <p:cNvSpPr/>
                <p:nvPr/>
              </p:nvSpPr>
              <p:spPr>
                <a:xfrm rot="-1145925">
                  <a:off x="-716920" y="3330945"/>
                  <a:ext cx="1866432" cy="1549869"/>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4" name="Google Shape;84;p4"/>
                <p:cNvSpPr/>
                <p:nvPr/>
              </p:nvSpPr>
              <p:spPr>
                <a:xfrm flipH="1">
                  <a:off x="-641053" y="4416026"/>
                  <a:ext cx="2382372" cy="1009830"/>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5" name="Google Shape;85;p4"/>
                <p:cNvSpPr/>
                <p:nvPr/>
              </p:nvSpPr>
              <p:spPr>
                <a:xfrm flipH="1">
                  <a:off x="401743" y="4629962"/>
                  <a:ext cx="618981" cy="222842"/>
                </a:xfrm>
                <a:custGeom>
                  <a:avLst/>
                  <a:gdLst/>
                  <a:ahLst/>
                  <a:cxnLst/>
                  <a:rect l="l" t="t" r="r" b="b"/>
                  <a:pathLst>
                    <a:path w="201940" h="72703" extrusionOk="0">
                      <a:moveTo>
                        <a:pt x="0" y="6454"/>
                      </a:moveTo>
                      <a:cubicBezTo>
                        <a:pt x="85118" y="99570"/>
                        <a:pt x="193658" y="67293"/>
                        <a:pt x="193658" y="67293"/>
                      </a:cubicBezTo>
                      <a:lnTo>
                        <a:pt x="201941" y="69864"/>
                      </a:lnTo>
                      <a:lnTo>
                        <a:pt x="193658" y="67293"/>
                      </a:lnTo>
                      <a:cubicBezTo>
                        <a:pt x="89117" y="-29250"/>
                        <a:pt x="0" y="6454"/>
                        <a:pt x="0" y="645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6" name="Google Shape;86;p4"/>
                <p:cNvSpPr/>
                <p:nvPr/>
              </p:nvSpPr>
              <p:spPr>
                <a:xfrm flipH="1">
                  <a:off x="-53521" y="3777760"/>
                  <a:ext cx="982318" cy="1627531"/>
                </a:xfrm>
                <a:custGeom>
                  <a:avLst/>
                  <a:gdLst/>
                  <a:ahLst/>
                  <a:cxnLst/>
                  <a:rect l="l" t="t" r="r" b="b"/>
                  <a:pathLst>
                    <a:path w="320477" h="530988" extrusionOk="0">
                      <a:moveTo>
                        <a:pt x="300198" y="219650"/>
                      </a:moveTo>
                      <a:cubicBezTo>
                        <a:pt x="240216" y="290201"/>
                        <a:pt x="239644" y="364180"/>
                        <a:pt x="247357" y="408738"/>
                      </a:cubicBezTo>
                      <a:lnTo>
                        <a:pt x="171950" y="282489"/>
                      </a:lnTo>
                      <a:cubicBezTo>
                        <a:pt x="254212" y="155955"/>
                        <a:pt x="204226" y="65981"/>
                        <a:pt x="204226" y="65981"/>
                      </a:cubicBezTo>
                      <a:cubicBezTo>
                        <a:pt x="148242" y="131676"/>
                        <a:pt x="144244" y="200513"/>
                        <a:pt x="149956" y="245357"/>
                      </a:cubicBezTo>
                      <a:lnTo>
                        <a:pt x="97400" y="157383"/>
                      </a:lnTo>
                      <a:cubicBezTo>
                        <a:pt x="85403" y="34562"/>
                        <a:pt x="7712" y="0"/>
                        <a:pt x="7712" y="0"/>
                      </a:cubicBezTo>
                      <a:cubicBezTo>
                        <a:pt x="0" y="125964"/>
                        <a:pt x="98829" y="181376"/>
                        <a:pt x="98829" y="181376"/>
                      </a:cubicBezTo>
                      <a:cubicBezTo>
                        <a:pt x="98829" y="181376"/>
                        <a:pt x="120822" y="249642"/>
                        <a:pt x="161953" y="329047"/>
                      </a:cubicBezTo>
                      <a:lnTo>
                        <a:pt x="161953" y="329047"/>
                      </a:lnTo>
                      <a:lnTo>
                        <a:pt x="161953" y="329047"/>
                      </a:lnTo>
                      <a:cubicBezTo>
                        <a:pt x="185374" y="373891"/>
                        <a:pt x="214794" y="422448"/>
                        <a:pt x="250213" y="464436"/>
                      </a:cubicBezTo>
                      <a:lnTo>
                        <a:pt x="220222" y="459580"/>
                      </a:lnTo>
                      <a:cubicBezTo>
                        <a:pt x="92544" y="371892"/>
                        <a:pt x="0" y="422448"/>
                        <a:pt x="0" y="422448"/>
                      </a:cubicBezTo>
                      <a:cubicBezTo>
                        <a:pt x="109682" y="517849"/>
                        <a:pt x="229647" y="466436"/>
                        <a:pt x="229647" y="466436"/>
                      </a:cubicBezTo>
                      <a:lnTo>
                        <a:pt x="250784" y="465007"/>
                      </a:lnTo>
                      <a:cubicBezTo>
                        <a:pt x="271921" y="490143"/>
                        <a:pt x="295342" y="512708"/>
                        <a:pt x="320478" y="530988"/>
                      </a:cubicBezTo>
                      <a:lnTo>
                        <a:pt x="265637" y="439301"/>
                      </a:lnTo>
                      <a:cubicBezTo>
                        <a:pt x="351326" y="311338"/>
                        <a:pt x="300198" y="219650"/>
                        <a:pt x="300198" y="21965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7" name="Google Shape;87;p4"/>
                <p:cNvSpPr/>
                <p:nvPr/>
              </p:nvSpPr>
              <p:spPr>
                <a:xfrm rot="1598625" flipH="1">
                  <a:off x="1214492" y="4253560"/>
                  <a:ext cx="928380" cy="1334757"/>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
          <p:nvSpPr>
            <p:cNvPr id="88" name="Google Shape;88;p4"/>
            <p:cNvSpPr/>
            <p:nvPr/>
          </p:nvSpPr>
          <p:spPr>
            <a:xfrm>
              <a:off x="7716827" y="4452001"/>
              <a:ext cx="3165276" cy="421785"/>
            </a:xfrm>
            <a:custGeom>
              <a:avLst/>
              <a:gdLst/>
              <a:ahLst/>
              <a:cxnLst/>
              <a:rect l="l" t="t" r="r" b="b"/>
              <a:pathLst>
                <a:path w="639127" h="85166" extrusionOk="0">
                  <a:moveTo>
                    <a:pt x="639127" y="19579"/>
                  </a:moveTo>
                  <a:cubicBezTo>
                    <a:pt x="621982" y="38629"/>
                    <a:pt x="541973" y="38629"/>
                    <a:pt x="507682" y="43392"/>
                  </a:cubicBezTo>
                  <a:cubicBezTo>
                    <a:pt x="456248" y="50059"/>
                    <a:pt x="372427" y="42439"/>
                    <a:pt x="328613" y="59584"/>
                  </a:cubicBezTo>
                  <a:cubicBezTo>
                    <a:pt x="343852" y="61489"/>
                    <a:pt x="353377" y="68157"/>
                    <a:pt x="365760" y="72919"/>
                  </a:cubicBezTo>
                  <a:cubicBezTo>
                    <a:pt x="310515" y="93874"/>
                    <a:pt x="200977" y="83397"/>
                    <a:pt x="140018"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8" y="15769"/>
                    <a:pt x="247650" y="5292"/>
                    <a:pt x="243840" y="3387"/>
                  </a:cubicBezTo>
                  <a:cubicBezTo>
                    <a:pt x="260032" y="-423"/>
                    <a:pt x="276225" y="-423"/>
                    <a:pt x="294323" y="529"/>
                  </a:cubicBezTo>
                  <a:cubicBezTo>
                    <a:pt x="341948" y="1482"/>
                    <a:pt x="391477" y="6244"/>
                    <a:pt x="437198" y="12912"/>
                  </a:cubicBezTo>
                  <a:cubicBezTo>
                    <a:pt x="422910" y="12912"/>
                    <a:pt x="409575" y="15769"/>
                    <a:pt x="395288" y="15769"/>
                  </a:cubicBezTo>
                  <a:cubicBezTo>
                    <a:pt x="461963" y="32914"/>
                    <a:pt x="566738" y="17674"/>
                    <a:pt x="639127"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82E421F8-86E3-C2EF-36B3-1A8C3E5F7B48}"/>
              </a:ext>
            </a:extLst>
          </p:cNvPr>
          <p:cNvPicPr>
            <a:picLocks noChangeAspect="1"/>
          </p:cNvPicPr>
          <p:nvPr userDrawn="1"/>
        </p:nvPicPr>
        <p:blipFill>
          <a:blip r:embed="rId2">
            <a:alphaModFix amt="42000"/>
          </a:blip>
          <a:stretch>
            <a:fillRect/>
          </a:stretch>
        </p:blipFill>
        <p:spPr>
          <a:xfrm>
            <a:off x="8240024" y="4248398"/>
            <a:ext cx="936652" cy="93665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9"/>
        <p:cNvGrpSpPr/>
        <p:nvPr/>
      </p:nvGrpSpPr>
      <p:grpSpPr>
        <a:xfrm>
          <a:off x="0" y="0"/>
          <a:ext cx="0" cy="0"/>
          <a:chOff x="0" y="0"/>
          <a:chExt cx="0" cy="0"/>
        </a:xfrm>
      </p:grpSpPr>
      <p:grpSp>
        <p:nvGrpSpPr>
          <p:cNvPr id="90" name="Google Shape;90;p5"/>
          <p:cNvGrpSpPr/>
          <p:nvPr/>
        </p:nvGrpSpPr>
        <p:grpSpPr>
          <a:xfrm>
            <a:off x="-586737" y="181325"/>
            <a:ext cx="10662384" cy="5845008"/>
            <a:chOff x="-586737" y="181325"/>
            <a:chExt cx="10662384" cy="5845008"/>
          </a:xfrm>
        </p:grpSpPr>
        <p:grpSp>
          <p:nvGrpSpPr>
            <p:cNvPr id="91" name="Google Shape;91;p5"/>
            <p:cNvGrpSpPr/>
            <p:nvPr/>
          </p:nvGrpSpPr>
          <p:grpSpPr>
            <a:xfrm>
              <a:off x="23344" y="4749395"/>
              <a:ext cx="9209476" cy="1276939"/>
              <a:chOff x="23344" y="4444595"/>
              <a:chExt cx="9209476" cy="1276939"/>
            </a:xfrm>
          </p:grpSpPr>
          <p:sp>
            <p:nvSpPr>
              <p:cNvPr id="92" name="Google Shape;92;p5"/>
              <p:cNvSpPr/>
              <p:nvPr/>
            </p:nvSpPr>
            <p:spPr>
              <a:xfrm flipH="1">
                <a:off x="26717" y="4444595"/>
                <a:ext cx="9140428" cy="1159775"/>
              </a:xfrm>
              <a:custGeom>
                <a:avLst/>
                <a:gdLst/>
                <a:ahLst/>
                <a:cxnLst/>
                <a:rect l="l" t="t" r="r" b="b"/>
                <a:pathLst>
                  <a:path w="4286250" h="325551" extrusionOk="0">
                    <a:moveTo>
                      <a:pt x="4232910" y="4559"/>
                    </a:moveTo>
                    <a:cubicBezTo>
                      <a:pt x="4169093" y="4559"/>
                      <a:pt x="4080510" y="-6871"/>
                      <a:pt x="4020503" y="6464"/>
                    </a:cubicBezTo>
                    <a:cubicBezTo>
                      <a:pt x="3989070" y="13132"/>
                      <a:pt x="3957638" y="29324"/>
                      <a:pt x="3925253" y="36944"/>
                    </a:cubicBezTo>
                    <a:cubicBezTo>
                      <a:pt x="3812858" y="66472"/>
                      <a:pt x="3703320" y="81712"/>
                      <a:pt x="3580448" y="86474"/>
                    </a:cubicBezTo>
                    <a:cubicBezTo>
                      <a:pt x="3421380" y="94094"/>
                      <a:pt x="3257550" y="96952"/>
                      <a:pt x="3098483" y="109334"/>
                    </a:cubicBezTo>
                    <a:cubicBezTo>
                      <a:pt x="2962275" y="119812"/>
                      <a:pt x="2832735" y="111239"/>
                      <a:pt x="2694623" y="111239"/>
                    </a:cubicBezTo>
                    <a:cubicBezTo>
                      <a:pt x="2545080" y="111239"/>
                      <a:pt x="2399348" y="80759"/>
                      <a:pt x="2247900" y="89332"/>
                    </a:cubicBezTo>
                    <a:cubicBezTo>
                      <a:pt x="2212658" y="91237"/>
                      <a:pt x="2178368" y="94094"/>
                      <a:pt x="2143125" y="95999"/>
                    </a:cubicBezTo>
                    <a:cubicBezTo>
                      <a:pt x="2108835" y="94094"/>
                      <a:pt x="2074545" y="91237"/>
                      <a:pt x="2038350" y="89332"/>
                    </a:cubicBezTo>
                    <a:cubicBezTo>
                      <a:pt x="1886903" y="80759"/>
                      <a:pt x="1741170" y="112192"/>
                      <a:pt x="1591628" y="111239"/>
                    </a:cubicBezTo>
                    <a:cubicBezTo>
                      <a:pt x="1453515" y="111239"/>
                      <a:pt x="1323975" y="120764"/>
                      <a:pt x="1187767" y="109334"/>
                    </a:cubicBezTo>
                    <a:cubicBezTo>
                      <a:pt x="1028700" y="96952"/>
                      <a:pt x="864870" y="94094"/>
                      <a:pt x="705803" y="86474"/>
                    </a:cubicBezTo>
                    <a:cubicBezTo>
                      <a:pt x="583883" y="80759"/>
                      <a:pt x="473393" y="65519"/>
                      <a:pt x="361950" y="36944"/>
                    </a:cubicBezTo>
                    <a:cubicBezTo>
                      <a:pt x="329565" y="28372"/>
                      <a:pt x="298133" y="13132"/>
                      <a:pt x="266700" y="6464"/>
                    </a:cubicBezTo>
                    <a:cubicBezTo>
                      <a:pt x="205740" y="-6871"/>
                      <a:pt x="118110" y="4559"/>
                      <a:pt x="54292" y="4559"/>
                    </a:cubicBezTo>
                    <a:lnTo>
                      <a:pt x="0" y="4559"/>
                    </a:lnTo>
                    <a:lnTo>
                      <a:pt x="0" y="325552"/>
                    </a:lnTo>
                    <a:lnTo>
                      <a:pt x="2143125" y="325552"/>
                    </a:lnTo>
                    <a:lnTo>
                      <a:pt x="4286250" y="325552"/>
                    </a:lnTo>
                    <a:lnTo>
                      <a:pt x="4286250" y="4559"/>
                    </a:lnTo>
                    <a:lnTo>
                      <a:pt x="4232910" y="4559"/>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3" name="Google Shape;93;p5"/>
              <p:cNvSpPr/>
              <p:nvPr/>
            </p:nvSpPr>
            <p:spPr>
              <a:xfrm flipH="1">
                <a:off x="23344" y="4815795"/>
                <a:ext cx="2358229" cy="335490"/>
              </a:xfrm>
              <a:custGeom>
                <a:avLst/>
                <a:gdLst/>
                <a:ahLst/>
                <a:cxnLst/>
                <a:rect l="l" t="t" r="r" b="b"/>
                <a:pathLst>
                  <a:path w="1105852" h="83820" extrusionOk="0">
                    <a:moveTo>
                      <a:pt x="840105" y="35242"/>
                    </a:moveTo>
                    <a:lnTo>
                      <a:pt x="640080" y="60008"/>
                    </a:lnTo>
                    <a:lnTo>
                      <a:pt x="1105852" y="83820"/>
                    </a:lnTo>
                    <a:lnTo>
                      <a:pt x="1105852" y="0"/>
                    </a:lnTo>
                    <a:lnTo>
                      <a:pt x="0" y="0"/>
                    </a:ln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4" name="Google Shape;94;p5"/>
              <p:cNvSpPr/>
              <p:nvPr/>
            </p:nvSpPr>
            <p:spPr>
              <a:xfrm flipH="1">
                <a:off x="5948376" y="5082825"/>
                <a:ext cx="3284444" cy="638708"/>
              </a:xfrm>
              <a:custGeom>
                <a:avLst/>
                <a:gdLst/>
                <a:ahLst/>
                <a:cxnLst/>
                <a:rect l="l" t="t" r="r" b="b"/>
                <a:pathLst>
                  <a:path w="1106805" h="83820" extrusionOk="0">
                    <a:moveTo>
                      <a:pt x="265748" y="35242"/>
                    </a:moveTo>
                    <a:lnTo>
                      <a:pt x="466725" y="60008"/>
                    </a:lnTo>
                    <a:lnTo>
                      <a:pt x="0" y="83820"/>
                    </a:lnTo>
                    <a:lnTo>
                      <a:pt x="0" y="0"/>
                    </a:lnTo>
                    <a:lnTo>
                      <a:pt x="1106805" y="0"/>
                    </a:ln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95" name="Google Shape;95;p5"/>
            <p:cNvSpPr/>
            <p:nvPr/>
          </p:nvSpPr>
          <p:spPr>
            <a:xfrm flipH="1">
              <a:off x="7055052" y="181325"/>
              <a:ext cx="2177772" cy="391668"/>
            </a:xfrm>
            <a:custGeom>
              <a:avLst/>
              <a:gdLst/>
              <a:ahLst/>
              <a:cxnLst/>
              <a:rect l="l" t="t" r="r" b="b"/>
              <a:pathLst>
                <a:path w="619125" h="121920" extrusionOk="0">
                  <a:moveTo>
                    <a:pt x="328613" y="79058"/>
                  </a:moveTo>
                  <a:cubicBezTo>
                    <a:pt x="232410" y="86678"/>
                    <a:pt x="134303" y="84773"/>
                    <a:pt x="39053" y="97155"/>
                  </a:cubicBezTo>
                  <a:cubicBezTo>
                    <a:pt x="79057" y="105728"/>
                    <a:pt x="126682" y="96203"/>
                    <a:pt x="165735" y="109538"/>
                  </a:cubicBezTo>
                  <a:cubicBezTo>
                    <a:pt x="114300" y="120015"/>
                    <a:pt x="57150" y="121920"/>
                    <a:pt x="0" y="121920"/>
                  </a:cubicBezTo>
                  <a:lnTo>
                    <a:pt x="0" y="0"/>
                  </a:lnTo>
                  <a:cubicBezTo>
                    <a:pt x="48578" y="0"/>
                    <a:pt x="96203" y="3810"/>
                    <a:pt x="138113" y="13335"/>
                  </a:cubicBezTo>
                  <a:cubicBezTo>
                    <a:pt x="214313" y="30480"/>
                    <a:pt x="303848" y="16192"/>
                    <a:pt x="379095" y="33338"/>
                  </a:cubicBezTo>
                  <a:cubicBezTo>
                    <a:pt x="377190" y="35242"/>
                    <a:pt x="374333" y="39053"/>
                    <a:pt x="371475" y="41910"/>
                  </a:cubicBezTo>
                  <a:cubicBezTo>
                    <a:pt x="454343" y="38100"/>
                    <a:pt x="534353" y="61913"/>
                    <a:pt x="619125" y="60008"/>
                  </a:cubicBezTo>
                  <a:cubicBezTo>
                    <a:pt x="526733" y="77153"/>
                    <a:pt x="423863" y="71438"/>
                    <a:pt x="328613" y="790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6" name="Google Shape;96;p5"/>
            <p:cNvSpPr/>
            <p:nvPr/>
          </p:nvSpPr>
          <p:spPr>
            <a:xfrm flipH="1">
              <a:off x="-356804" y="3247228"/>
              <a:ext cx="628216" cy="1666644"/>
            </a:xfrm>
            <a:custGeom>
              <a:avLst/>
              <a:gdLst/>
              <a:ahLst/>
              <a:cxnLst/>
              <a:rect l="l" t="t" r="r" b="b"/>
              <a:pathLst>
                <a:path w="187948" h="498622" extrusionOk="0">
                  <a:moveTo>
                    <a:pt x="106770" y="157668"/>
                  </a:moveTo>
                  <a:cubicBezTo>
                    <a:pt x="93916" y="129391"/>
                    <a:pt x="79635" y="101970"/>
                    <a:pt x="63925" y="75121"/>
                  </a:cubicBezTo>
                  <a:cubicBezTo>
                    <a:pt x="58212" y="65124"/>
                    <a:pt x="12226" y="7712"/>
                    <a:pt x="14797" y="0"/>
                  </a:cubicBezTo>
                  <a:cubicBezTo>
                    <a:pt x="-12338" y="81405"/>
                    <a:pt x="-1770" y="174806"/>
                    <a:pt x="43360" y="247927"/>
                  </a:cubicBezTo>
                  <a:cubicBezTo>
                    <a:pt x="55642" y="268207"/>
                    <a:pt x="71352" y="289058"/>
                    <a:pt x="69352" y="312766"/>
                  </a:cubicBezTo>
                  <a:cubicBezTo>
                    <a:pt x="67352" y="337616"/>
                    <a:pt x="45930" y="361323"/>
                    <a:pt x="54214" y="385030"/>
                  </a:cubicBezTo>
                  <a:cubicBezTo>
                    <a:pt x="68495" y="425019"/>
                    <a:pt x="131048" y="409595"/>
                    <a:pt x="147615" y="450154"/>
                  </a:cubicBezTo>
                  <a:cubicBezTo>
                    <a:pt x="152471" y="461865"/>
                    <a:pt x="141045" y="494998"/>
                    <a:pt x="154185" y="498426"/>
                  </a:cubicBezTo>
                  <a:cubicBezTo>
                    <a:pt x="165610" y="501282"/>
                    <a:pt x="181605" y="472148"/>
                    <a:pt x="184176" y="464436"/>
                  </a:cubicBezTo>
                  <a:cubicBezTo>
                    <a:pt x="197314" y="422734"/>
                    <a:pt x="172751" y="354468"/>
                    <a:pt x="162182" y="313052"/>
                  </a:cubicBezTo>
                  <a:cubicBezTo>
                    <a:pt x="148186" y="259638"/>
                    <a:pt x="129620" y="207654"/>
                    <a:pt x="106770" y="15766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7" name="Google Shape;97;p5"/>
            <p:cNvSpPr/>
            <p:nvPr/>
          </p:nvSpPr>
          <p:spPr>
            <a:xfrm rot="3801001">
              <a:off x="-303053" y="4052361"/>
              <a:ext cx="1178022" cy="1361659"/>
            </a:xfrm>
            <a:custGeom>
              <a:avLst/>
              <a:gdLst/>
              <a:ahLst/>
              <a:cxnLst/>
              <a:rect l="l" t="t" r="r" b="b"/>
              <a:pathLst>
                <a:path w="520580" h="601731" extrusionOk="0">
                  <a:moveTo>
                    <a:pt x="332760" y="589257"/>
                  </a:moveTo>
                  <a:cubicBezTo>
                    <a:pt x="332760" y="589257"/>
                    <a:pt x="368750" y="568406"/>
                    <a:pt x="402454" y="549840"/>
                  </a:cubicBezTo>
                  <a:lnTo>
                    <a:pt x="403311" y="550982"/>
                  </a:lnTo>
                  <a:cubicBezTo>
                    <a:pt x="403311" y="550411"/>
                    <a:pt x="403026" y="550125"/>
                    <a:pt x="403026" y="549554"/>
                  </a:cubicBezTo>
                  <a:cubicBezTo>
                    <a:pt x="430446" y="534416"/>
                    <a:pt x="456438" y="520705"/>
                    <a:pt x="459866" y="520705"/>
                  </a:cubicBezTo>
                  <a:cubicBezTo>
                    <a:pt x="467864" y="520991"/>
                    <a:pt x="510708" y="447869"/>
                    <a:pt x="519848" y="349612"/>
                  </a:cubicBezTo>
                  <a:cubicBezTo>
                    <a:pt x="528988" y="251069"/>
                    <a:pt x="449583" y="200227"/>
                    <a:pt x="449583" y="200227"/>
                  </a:cubicBezTo>
                  <a:lnTo>
                    <a:pt x="403026" y="300769"/>
                  </a:lnTo>
                  <a:cubicBezTo>
                    <a:pt x="423305" y="253069"/>
                    <a:pt x="371034" y="155097"/>
                    <a:pt x="371034" y="155097"/>
                  </a:cubicBezTo>
                  <a:lnTo>
                    <a:pt x="299056" y="99114"/>
                  </a:lnTo>
                  <a:lnTo>
                    <a:pt x="245072" y="164238"/>
                  </a:lnTo>
                  <a:lnTo>
                    <a:pt x="228505" y="120536"/>
                  </a:lnTo>
                  <a:lnTo>
                    <a:pt x="224506" y="63981"/>
                  </a:lnTo>
                  <a:cubicBezTo>
                    <a:pt x="224506" y="63981"/>
                    <a:pt x="188516" y="41702"/>
                    <a:pt x="121679" y="34561"/>
                  </a:cubicBezTo>
                  <a:cubicBezTo>
                    <a:pt x="54556" y="27421"/>
                    <a:pt x="0" y="0"/>
                    <a:pt x="0" y="0"/>
                  </a:cubicBezTo>
                  <a:cubicBezTo>
                    <a:pt x="0" y="0"/>
                    <a:pt x="0" y="0"/>
                    <a:pt x="4570" y="86260"/>
                  </a:cubicBezTo>
                  <a:cubicBezTo>
                    <a:pt x="9140" y="172521"/>
                    <a:pt x="22279" y="223934"/>
                    <a:pt x="26564" y="230790"/>
                  </a:cubicBezTo>
                  <a:cubicBezTo>
                    <a:pt x="30848" y="237359"/>
                    <a:pt x="108254" y="266208"/>
                    <a:pt x="108254" y="266208"/>
                  </a:cubicBezTo>
                  <a:cubicBezTo>
                    <a:pt x="108254" y="266208"/>
                    <a:pt x="94544" y="269921"/>
                    <a:pt x="65981" y="270778"/>
                  </a:cubicBezTo>
                  <a:cubicBezTo>
                    <a:pt x="37418" y="271635"/>
                    <a:pt x="1142" y="278204"/>
                    <a:pt x="1142" y="278204"/>
                  </a:cubicBezTo>
                  <a:cubicBezTo>
                    <a:pt x="1142" y="278204"/>
                    <a:pt x="29134" y="386459"/>
                    <a:pt x="32562" y="395884"/>
                  </a:cubicBezTo>
                  <a:cubicBezTo>
                    <a:pt x="35990" y="405310"/>
                    <a:pt x="59697" y="431588"/>
                    <a:pt x="59697" y="431588"/>
                  </a:cubicBezTo>
                  <a:cubicBezTo>
                    <a:pt x="59697" y="431588"/>
                    <a:pt x="103113" y="436444"/>
                    <a:pt x="141101" y="445013"/>
                  </a:cubicBezTo>
                  <a:cubicBezTo>
                    <a:pt x="179090" y="453296"/>
                    <a:pt x="191659" y="489571"/>
                    <a:pt x="191659" y="489571"/>
                  </a:cubicBezTo>
                  <a:cubicBezTo>
                    <a:pt x="191659" y="489571"/>
                    <a:pt x="191659" y="489571"/>
                    <a:pt x="159667" y="493856"/>
                  </a:cubicBezTo>
                  <a:cubicBezTo>
                    <a:pt x="127677" y="498140"/>
                    <a:pt x="89974" y="511565"/>
                    <a:pt x="89974" y="511565"/>
                  </a:cubicBezTo>
                  <a:cubicBezTo>
                    <a:pt x="89974" y="511565"/>
                    <a:pt x="99971" y="537843"/>
                    <a:pt x="159382" y="580116"/>
                  </a:cubicBezTo>
                  <a:cubicBezTo>
                    <a:pt x="218794" y="622676"/>
                    <a:pt x="332760" y="589257"/>
                    <a:pt x="332760" y="589257"/>
                  </a:cubicBezTo>
                  <a:close/>
                  <a:moveTo>
                    <a:pt x="299627" y="189659"/>
                  </a:moveTo>
                  <a:cubicBezTo>
                    <a:pt x="326762" y="201084"/>
                    <a:pt x="350755" y="222792"/>
                    <a:pt x="359324" y="251069"/>
                  </a:cubicBezTo>
                  <a:cubicBezTo>
                    <a:pt x="364180" y="267351"/>
                    <a:pt x="363322" y="313908"/>
                    <a:pt x="340758" y="319907"/>
                  </a:cubicBezTo>
                  <a:cubicBezTo>
                    <a:pt x="323334" y="324477"/>
                    <a:pt x="292201" y="283917"/>
                    <a:pt x="287059" y="270207"/>
                  </a:cubicBezTo>
                  <a:cubicBezTo>
                    <a:pt x="277348" y="243929"/>
                    <a:pt x="288773" y="215365"/>
                    <a:pt x="299627" y="189659"/>
                  </a:cubicBezTo>
                  <a:close/>
                  <a:moveTo>
                    <a:pt x="110539" y="372463"/>
                  </a:moveTo>
                  <a:cubicBezTo>
                    <a:pt x="87974" y="363608"/>
                    <a:pt x="73978" y="341329"/>
                    <a:pt x="61697" y="320478"/>
                  </a:cubicBezTo>
                  <a:cubicBezTo>
                    <a:pt x="59983" y="317907"/>
                    <a:pt x="58554" y="314765"/>
                    <a:pt x="59697" y="311909"/>
                  </a:cubicBezTo>
                  <a:cubicBezTo>
                    <a:pt x="60840" y="308767"/>
                    <a:pt x="64838" y="307910"/>
                    <a:pt x="67980" y="307339"/>
                  </a:cubicBezTo>
                  <a:cubicBezTo>
                    <a:pt x="82262" y="305339"/>
                    <a:pt x="97115" y="306482"/>
                    <a:pt x="111110" y="310481"/>
                  </a:cubicBezTo>
                  <a:cubicBezTo>
                    <a:pt x="129105" y="315622"/>
                    <a:pt x="164238" y="331332"/>
                    <a:pt x="168522" y="352468"/>
                  </a:cubicBezTo>
                  <a:cubicBezTo>
                    <a:pt x="173664" y="377604"/>
                    <a:pt x="124535" y="378175"/>
                    <a:pt x="110539" y="372463"/>
                  </a:cubicBezTo>
                  <a:close/>
                  <a:moveTo>
                    <a:pt x="175377" y="168236"/>
                  </a:moveTo>
                  <a:cubicBezTo>
                    <a:pt x="171379" y="172807"/>
                    <a:pt x="165952" y="166523"/>
                    <a:pt x="161667" y="163381"/>
                  </a:cubicBezTo>
                  <a:cubicBezTo>
                    <a:pt x="138817" y="146528"/>
                    <a:pt x="119965" y="124535"/>
                    <a:pt x="106826" y="99399"/>
                  </a:cubicBezTo>
                  <a:cubicBezTo>
                    <a:pt x="104541" y="95115"/>
                    <a:pt x="102256" y="90545"/>
                    <a:pt x="101970" y="85689"/>
                  </a:cubicBezTo>
                  <a:cubicBezTo>
                    <a:pt x="101685" y="80833"/>
                    <a:pt x="103113" y="75406"/>
                    <a:pt x="107112" y="72550"/>
                  </a:cubicBezTo>
                  <a:cubicBezTo>
                    <a:pt x="113681" y="67694"/>
                    <a:pt x="123107" y="71979"/>
                    <a:pt x="129676" y="76549"/>
                  </a:cubicBezTo>
                  <a:cubicBezTo>
                    <a:pt x="142530" y="85689"/>
                    <a:pt x="153098" y="97686"/>
                    <a:pt x="160810" y="111110"/>
                  </a:cubicBezTo>
                  <a:cubicBezTo>
                    <a:pt x="167665" y="122821"/>
                    <a:pt x="172521" y="135675"/>
                    <a:pt x="174806" y="149099"/>
                  </a:cubicBezTo>
                  <a:cubicBezTo>
                    <a:pt x="175663" y="153098"/>
                    <a:pt x="178519" y="164523"/>
                    <a:pt x="175377" y="168236"/>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8" name="Google Shape;98;p5"/>
            <p:cNvSpPr/>
            <p:nvPr/>
          </p:nvSpPr>
          <p:spPr>
            <a:xfrm rot="5715173">
              <a:off x="379397" y="4274624"/>
              <a:ext cx="856330" cy="1351613"/>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9" name="Google Shape;99;p5"/>
            <p:cNvSpPr/>
            <p:nvPr/>
          </p:nvSpPr>
          <p:spPr>
            <a:xfrm rot="1253711">
              <a:off x="8932043" y="3356704"/>
              <a:ext cx="739633" cy="2401688"/>
            </a:xfrm>
            <a:custGeom>
              <a:avLst/>
              <a:gdLst/>
              <a:ahLst/>
              <a:cxnLst/>
              <a:rect l="l" t="t" r="r" b="b"/>
              <a:pathLst>
                <a:path w="393727" h="1278484" extrusionOk="0">
                  <a:moveTo>
                    <a:pt x="311068" y="92259"/>
                  </a:moveTo>
                  <a:cubicBezTo>
                    <a:pt x="307070" y="133104"/>
                    <a:pt x="303356" y="174235"/>
                    <a:pt x="299358" y="215080"/>
                  </a:cubicBezTo>
                  <a:cubicBezTo>
                    <a:pt x="280220" y="415308"/>
                    <a:pt x="261369" y="615820"/>
                    <a:pt x="242231" y="816048"/>
                  </a:cubicBezTo>
                  <a:cubicBezTo>
                    <a:pt x="177108" y="636672"/>
                    <a:pt x="137119" y="448441"/>
                    <a:pt x="124266" y="258210"/>
                  </a:cubicBezTo>
                  <a:cubicBezTo>
                    <a:pt x="124266" y="257353"/>
                    <a:pt x="124266" y="256496"/>
                    <a:pt x="123980" y="255640"/>
                  </a:cubicBezTo>
                  <a:cubicBezTo>
                    <a:pt x="120553" y="205940"/>
                    <a:pt x="118553" y="155383"/>
                    <a:pt x="102558" y="108540"/>
                  </a:cubicBezTo>
                  <a:cubicBezTo>
                    <a:pt x="92275" y="77977"/>
                    <a:pt x="74566" y="48557"/>
                    <a:pt x="50573" y="27135"/>
                  </a:cubicBezTo>
                  <a:cubicBezTo>
                    <a:pt x="37148" y="15138"/>
                    <a:pt x="21724" y="5713"/>
                    <a:pt x="4301" y="0"/>
                  </a:cubicBezTo>
                  <a:cubicBezTo>
                    <a:pt x="3729" y="9140"/>
                    <a:pt x="3158" y="17995"/>
                    <a:pt x="2587" y="27135"/>
                  </a:cubicBezTo>
                  <a:cubicBezTo>
                    <a:pt x="-2840" y="123964"/>
                    <a:pt x="302" y="221364"/>
                    <a:pt x="11727" y="317907"/>
                  </a:cubicBezTo>
                  <a:cubicBezTo>
                    <a:pt x="26866" y="445584"/>
                    <a:pt x="56286" y="571548"/>
                    <a:pt x="100273" y="692370"/>
                  </a:cubicBezTo>
                  <a:cubicBezTo>
                    <a:pt x="133406" y="784057"/>
                    <a:pt x="174537" y="873174"/>
                    <a:pt x="202243" y="966575"/>
                  </a:cubicBezTo>
                  <a:cubicBezTo>
                    <a:pt x="218810" y="1022273"/>
                    <a:pt x="230235" y="1079971"/>
                    <a:pt x="232234" y="1137954"/>
                  </a:cubicBezTo>
                  <a:cubicBezTo>
                    <a:pt x="233091" y="1167945"/>
                    <a:pt x="227379" y="1196794"/>
                    <a:pt x="226807" y="1226500"/>
                  </a:cubicBezTo>
                  <a:cubicBezTo>
                    <a:pt x="225950" y="1263632"/>
                    <a:pt x="224237" y="1261346"/>
                    <a:pt x="261369" y="1278484"/>
                  </a:cubicBezTo>
                  <a:cubicBezTo>
                    <a:pt x="274793" y="1170802"/>
                    <a:pt x="288218" y="1062833"/>
                    <a:pt x="301643" y="955150"/>
                  </a:cubicBezTo>
                  <a:cubicBezTo>
                    <a:pt x="314782" y="848610"/>
                    <a:pt x="328206" y="741784"/>
                    <a:pt x="341345" y="635243"/>
                  </a:cubicBezTo>
                  <a:cubicBezTo>
                    <a:pt x="357341" y="505281"/>
                    <a:pt x="373622" y="375319"/>
                    <a:pt x="389617" y="245643"/>
                  </a:cubicBezTo>
                  <a:cubicBezTo>
                    <a:pt x="389617" y="245357"/>
                    <a:pt x="389617" y="245071"/>
                    <a:pt x="389617" y="244786"/>
                  </a:cubicBezTo>
                  <a:cubicBezTo>
                    <a:pt x="393616" y="211367"/>
                    <a:pt x="397615" y="176806"/>
                    <a:pt x="386475" y="145100"/>
                  </a:cubicBezTo>
                  <a:cubicBezTo>
                    <a:pt x="375621" y="113681"/>
                    <a:pt x="344202" y="86546"/>
                    <a:pt x="311068" y="92259"/>
                  </a:cubicBezTo>
                  <a:close/>
                  <a:moveTo>
                    <a:pt x="71138" y="514992"/>
                  </a:moveTo>
                  <a:cubicBezTo>
                    <a:pt x="70567" y="511279"/>
                    <a:pt x="70567" y="506995"/>
                    <a:pt x="73423" y="504710"/>
                  </a:cubicBezTo>
                  <a:cubicBezTo>
                    <a:pt x="91989" y="490143"/>
                    <a:pt x="102272" y="585258"/>
                    <a:pt x="108556" y="591827"/>
                  </a:cubicBezTo>
                  <a:cubicBezTo>
                    <a:pt x="88848" y="570691"/>
                    <a:pt x="75423" y="543556"/>
                    <a:pt x="71138" y="514992"/>
                  </a:cubicBezTo>
                  <a:close/>
                  <a:moveTo>
                    <a:pt x="135977" y="674946"/>
                  </a:moveTo>
                  <a:cubicBezTo>
                    <a:pt x="123980" y="659236"/>
                    <a:pt x="115697" y="640956"/>
                    <a:pt x="111984" y="621533"/>
                  </a:cubicBezTo>
                  <a:cubicBezTo>
                    <a:pt x="121981" y="625817"/>
                    <a:pt x="131407" y="628103"/>
                    <a:pt x="136548" y="638385"/>
                  </a:cubicBezTo>
                  <a:cubicBezTo>
                    <a:pt x="139404" y="644098"/>
                    <a:pt x="140547" y="650667"/>
                    <a:pt x="140547" y="657237"/>
                  </a:cubicBezTo>
                  <a:cubicBezTo>
                    <a:pt x="140261" y="659522"/>
                    <a:pt x="135977" y="674660"/>
                    <a:pt x="135977" y="67494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0" name="Google Shape;100;p5"/>
            <p:cNvSpPr/>
            <p:nvPr/>
          </p:nvSpPr>
          <p:spPr>
            <a:xfrm rot="-432363">
              <a:off x="8390364" y="3336419"/>
              <a:ext cx="1522355" cy="1589282"/>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1" name="Google Shape;101;p5"/>
            <p:cNvSpPr/>
            <p:nvPr/>
          </p:nvSpPr>
          <p:spPr>
            <a:xfrm rot="-4901870" flipH="1">
              <a:off x="8305185" y="4051307"/>
              <a:ext cx="1136018" cy="1793067"/>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02" name="Google Shape;102;p5"/>
          <p:cNvSpPr txBox="1">
            <a:spLocks noGrp="1"/>
          </p:cNvSpPr>
          <p:nvPr>
            <p:ph type="subTitle" idx="1"/>
          </p:nvPr>
        </p:nvSpPr>
        <p:spPr>
          <a:xfrm>
            <a:off x="836625" y="1180525"/>
            <a:ext cx="3614700" cy="32538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accent6"/>
              </a:buClr>
              <a:buSzPts val="1400"/>
              <a:buFont typeface="Arial"/>
              <a:buChar char="■"/>
              <a:defRPr sz="1200" b="0"/>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103" name="Google Shape;103;p5"/>
          <p:cNvSpPr txBox="1">
            <a:spLocks noGrp="1"/>
          </p:cNvSpPr>
          <p:nvPr>
            <p:ph type="subTitle" idx="2"/>
          </p:nvPr>
        </p:nvSpPr>
        <p:spPr>
          <a:xfrm>
            <a:off x="4695106" y="1180525"/>
            <a:ext cx="3612300" cy="32538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accent6"/>
              </a:buClr>
              <a:buSzPts val="1400"/>
              <a:buFont typeface="Arial"/>
              <a:buChar char="■"/>
              <a:defRPr sz="1200" b="0" u="sng"/>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104" name="Google Shape;104;p5"/>
          <p:cNvSpPr txBox="1">
            <a:spLocks noGrp="1"/>
          </p:cNvSpPr>
          <p:nvPr>
            <p:ph type="title"/>
          </p:nvPr>
        </p:nvSpPr>
        <p:spPr>
          <a:xfrm>
            <a:off x="720000" y="474850"/>
            <a:ext cx="7704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2" name="Picture 1">
            <a:extLst>
              <a:ext uri="{FF2B5EF4-FFF2-40B4-BE49-F238E27FC236}">
                <a16:creationId xmlns:a16="http://schemas.microsoft.com/office/drawing/2014/main" id="{B22C0C28-6C34-6CFA-7169-54D6B6B4F1B4}"/>
              </a:ext>
            </a:extLst>
          </p:cNvPr>
          <p:cNvPicPr>
            <a:picLocks noChangeAspect="1"/>
          </p:cNvPicPr>
          <p:nvPr userDrawn="1"/>
        </p:nvPicPr>
        <p:blipFill>
          <a:blip r:embed="rId2">
            <a:alphaModFix amt="42000"/>
          </a:blip>
          <a:stretch>
            <a:fillRect/>
          </a:stretch>
        </p:blipFill>
        <p:spPr>
          <a:xfrm>
            <a:off x="8207348" y="-90676"/>
            <a:ext cx="936652" cy="93665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
        <p:cNvGrpSpPr/>
        <p:nvPr/>
      </p:nvGrpSpPr>
      <p:grpSpPr>
        <a:xfrm>
          <a:off x="0" y="0"/>
          <a:ext cx="0" cy="0"/>
          <a:chOff x="0" y="0"/>
          <a:chExt cx="0" cy="0"/>
        </a:xfrm>
      </p:grpSpPr>
      <p:grpSp>
        <p:nvGrpSpPr>
          <p:cNvPr id="106" name="Google Shape;106;p6"/>
          <p:cNvGrpSpPr/>
          <p:nvPr/>
        </p:nvGrpSpPr>
        <p:grpSpPr>
          <a:xfrm>
            <a:off x="-1994498" y="-414710"/>
            <a:ext cx="12318430" cy="6487955"/>
            <a:chOff x="-1994498" y="-414710"/>
            <a:chExt cx="12318430" cy="6487955"/>
          </a:xfrm>
        </p:grpSpPr>
        <p:sp>
          <p:nvSpPr>
            <p:cNvPr id="107" name="Google Shape;107;p6"/>
            <p:cNvSpPr/>
            <p:nvPr/>
          </p:nvSpPr>
          <p:spPr>
            <a:xfrm flipH="1">
              <a:off x="-1994498" y="179875"/>
              <a:ext cx="3790023" cy="505034"/>
            </a:xfrm>
            <a:custGeom>
              <a:avLst/>
              <a:gdLst/>
              <a:ahLst/>
              <a:cxnLst/>
              <a:rect l="l" t="t" r="r" b="b"/>
              <a:pathLst>
                <a:path w="639127" h="85166" extrusionOk="0">
                  <a:moveTo>
                    <a:pt x="639127" y="19579"/>
                  </a:moveTo>
                  <a:cubicBezTo>
                    <a:pt x="621982" y="38629"/>
                    <a:pt x="541973" y="38629"/>
                    <a:pt x="507682" y="43392"/>
                  </a:cubicBezTo>
                  <a:cubicBezTo>
                    <a:pt x="456248" y="50059"/>
                    <a:pt x="372427" y="42439"/>
                    <a:pt x="328613" y="59584"/>
                  </a:cubicBezTo>
                  <a:cubicBezTo>
                    <a:pt x="343852" y="61489"/>
                    <a:pt x="353377" y="68157"/>
                    <a:pt x="365760" y="72919"/>
                  </a:cubicBezTo>
                  <a:cubicBezTo>
                    <a:pt x="310515" y="93874"/>
                    <a:pt x="200977" y="83397"/>
                    <a:pt x="140018"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8" y="15769"/>
                    <a:pt x="247650" y="5292"/>
                    <a:pt x="243840" y="3387"/>
                  </a:cubicBezTo>
                  <a:cubicBezTo>
                    <a:pt x="260032" y="-423"/>
                    <a:pt x="276225" y="-423"/>
                    <a:pt x="294323" y="529"/>
                  </a:cubicBezTo>
                  <a:cubicBezTo>
                    <a:pt x="341948" y="1482"/>
                    <a:pt x="391477" y="6244"/>
                    <a:pt x="437198" y="12912"/>
                  </a:cubicBezTo>
                  <a:cubicBezTo>
                    <a:pt x="422910" y="12912"/>
                    <a:pt x="409575" y="15769"/>
                    <a:pt x="395288" y="15769"/>
                  </a:cubicBezTo>
                  <a:cubicBezTo>
                    <a:pt x="461963" y="32914"/>
                    <a:pt x="566738" y="17674"/>
                    <a:pt x="639127"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08" name="Google Shape;108;p6"/>
            <p:cNvSpPr/>
            <p:nvPr/>
          </p:nvSpPr>
          <p:spPr>
            <a:xfrm>
              <a:off x="7093920" y="-414710"/>
              <a:ext cx="2951125" cy="3417350"/>
            </a:xfrm>
            <a:custGeom>
              <a:avLst/>
              <a:gdLst/>
              <a:ahLst/>
              <a:cxnLst/>
              <a:rect l="l" t="t" r="r" b="b"/>
              <a:pathLst>
                <a:path w="118045" h="136694" extrusionOk="0">
                  <a:moveTo>
                    <a:pt x="29364" y="6605"/>
                  </a:moveTo>
                  <a:cubicBezTo>
                    <a:pt x="15642" y="9817"/>
                    <a:pt x="6591" y="13466"/>
                    <a:pt x="2650" y="19743"/>
                  </a:cubicBezTo>
                  <a:cubicBezTo>
                    <a:pt x="-1291" y="26020"/>
                    <a:pt x="-926" y="36968"/>
                    <a:pt x="5716" y="44267"/>
                  </a:cubicBezTo>
                  <a:cubicBezTo>
                    <a:pt x="12358" y="51566"/>
                    <a:pt x="34765" y="57551"/>
                    <a:pt x="42502" y="63536"/>
                  </a:cubicBezTo>
                  <a:cubicBezTo>
                    <a:pt x="50239" y="69521"/>
                    <a:pt x="50604" y="70543"/>
                    <a:pt x="52137" y="80177"/>
                  </a:cubicBezTo>
                  <a:cubicBezTo>
                    <a:pt x="53670" y="89812"/>
                    <a:pt x="49218" y="112365"/>
                    <a:pt x="51699" y="121343"/>
                  </a:cubicBezTo>
                  <a:cubicBezTo>
                    <a:pt x="54181" y="130321"/>
                    <a:pt x="59289" y="131853"/>
                    <a:pt x="67026" y="134043"/>
                  </a:cubicBezTo>
                  <a:cubicBezTo>
                    <a:pt x="74763" y="136233"/>
                    <a:pt x="90090" y="138349"/>
                    <a:pt x="98119" y="134481"/>
                  </a:cubicBezTo>
                  <a:cubicBezTo>
                    <a:pt x="106148" y="130613"/>
                    <a:pt x="111988" y="122657"/>
                    <a:pt x="115199" y="110833"/>
                  </a:cubicBezTo>
                  <a:cubicBezTo>
                    <a:pt x="118411" y="99009"/>
                    <a:pt x="118191" y="79156"/>
                    <a:pt x="117388" y="63536"/>
                  </a:cubicBezTo>
                  <a:cubicBezTo>
                    <a:pt x="116585" y="47916"/>
                    <a:pt x="115782" y="27625"/>
                    <a:pt x="110381" y="17115"/>
                  </a:cubicBezTo>
                  <a:cubicBezTo>
                    <a:pt x="104980" y="6605"/>
                    <a:pt x="98484" y="2226"/>
                    <a:pt x="84981" y="474"/>
                  </a:cubicBezTo>
                  <a:cubicBezTo>
                    <a:pt x="71478" y="-1278"/>
                    <a:pt x="43086" y="3394"/>
                    <a:pt x="29364" y="6605"/>
                  </a:cubicBezTo>
                  <a:close/>
                </a:path>
              </a:pathLst>
            </a:custGeom>
            <a:solidFill>
              <a:srgbClr val="FFFFFF">
                <a:alpha val="35000"/>
              </a:srgbClr>
            </a:solidFill>
            <a:ln>
              <a:noFill/>
            </a:ln>
          </p:spPr>
        </p:sp>
        <p:sp>
          <p:nvSpPr>
            <p:cNvPr id="109" name="Google Shape;109;p6"/>
            <p:cNvSpPr/>
            <p:nvPr/>
          </p:nvSpPr>
          <p:spPr>
            <a:xfrm>
              <a:off x="-800030" y="366767"/>
              <a:ext cx="4838350" cy="4974050"/>
            </a:xfrm>
            <a:custGeom>
              <a:avLst/>
              <a:gdLst/>
              <a:ahLst/>
              <a:cxnLst/>
              <a:rect l="l" t="t" r="r" b="b"/>
              <a:pathLst>
                <a:path w="193534" h="198962" extrusionOk="0">
                  <a:moveTo>
                    <a:pt x="10980" y="3722"/>
                  </a:moveTo>
                  <a:cubicBezTo>
                    <a:pt x="17257" y="-1752"/>
                    <a:pt x="33534" y="-876"/>
                    <a:pt x="42949" y="5474"/>
                  </a:cubicBezTo>
                  <a:cubicBezTo>
                    <a:pt x="52365" y="11824"/>
                    <a:pt x="63021" y="28173"/>
                    <a:pt x="67473" y="41822"/>
                  </a:cubicBezTo>
                  <a:cubicBezTo>
                    <a:pt x="71925" y="55471"/>
                    <a:pt x="65065" y="73499"/>
                    <a:pt x="69663" y="87367"/>
                  </a:cubicBezTo>
                  <a:cubicBezTo>
                    <a:pt x="74261" y="101235"/>
                    <a:pt x="83896" y="117146"/>
                    <a:pt x="95063" y="125029"/>
                  </a:cubicBezTo>
                  <a:cubicBezTo>
                    <a:pt x="106230" y="132912"/>
                    <a:pt x="123164" y="132765"/>
                    <a:pt x="136667" y="134663"/>
                  </a:cubicBezTo>
                  <a:cubicBezTo>
                    <a:pt x="150170" y="136561"/>
                    <a:pt x="166811" y="134444"/>
                    <a:pt x="176080" y="136415"/>
                  </a:cubicBezTo>
                  <a:cubicBezTo>
                    <a:pt x="185350" y="138386"/>
                    <a:pt x="190021" y="140941"/>
                    <a:pt x="192284" y="146488"/>
                  </a:cubicBezTo>
                  <a:cubicBezTo>
                    <a:pt x="194547" y="152035"/>
                    <a:pt x="193525" y="162472"/>
                    <a:pt x="189656" y="169698"/>
                  </a:cubicBezTo>
                  <a:cubicBezTo>
                    <a:pt x="185788" y="176924"/>
                    <a:pt x="180313" y="185172"/>
                    <a:pt x="169073" y="189843"/>
                  </a:cubicBezTo>
                  <a:cubicBezTo>
                    <a:pt x="157833" y="194514"/>
                    <a:pt x="144622" y="196777"/>
                    <a:pt x="122215" y="197726"/>
                  </a:cubicBezTo>
                  <a:cubicBezTo>
                    <a:pt x="99808" y="198675"/>
                    <a:pt x="54409" y="200791"/>
                    <a:pt x="34629" y="195536"/>
                  </a:cubicBezTo>
                  <a:cubicBezTo>
                    <a:pt x="14849" y="190281"/>
                    <a:pt x="9155" y="181158"/>
                    <a:pt x="3535" y="166195"/>
                  </a:cubicBezTo>
                  <a:cubicBezTo>
                    <a:pt x="-2085" y="151232"/>
                    <a:pt x="616" y="127073"/>
                    <a:pt x="908" y="105760"/>
                  </a:cubicBezTo>
                  <a:cubicBezTo>
                    <a:pt x="1200" y="84447"/>
                    <a:pt x="3608" y="55325"/>
                    <a:pt x="5287" y="38319"/>
                  </a:cubicBezTo>
                  <a:cubicBezTo>
                    <a:pt x="6966" y="21313"/>
                    <a:pt x="4703" y="9196"/>
                    <a:pt x="10980" y="3722"/>
                  </a:cubicBezTo>
                  <a:close/>
                </a:path>
              </a:pathLst>
            </a:custGeom>
            <a:solidFill>
              <a:srgbClr val="FFFFFF">
                <a:alpha val="35000"/>
              </a:srgbClr>
            </a:solidFill>
            <a:ln>
              <a:noFill/>
            </a:ln>
          </p:spPr>
        </p:sp>
        <p:sp>
          <p:nvSpPr>
            <p:cNvPr id="110" name="Google Shape;110;p6"/>
            <p:cNvSpPr/>
            <p:nvPr/>
          </p:nvSpPr>
          <p:spPr>
            <a:xfrm>
              <a:off x="4521750" y="2358126"/>
              <a:ext cx="4956835" cy="2019774"/>
            </a:xfrm>
            <a:custGeom>
              <a:avLst/>
              <a:gdLst/>
              <a:ahLst/>
              <a:cxnLst/>
              <a:rect l="l" t="t" r="r" b="b"/>
              <a:pathLst>
                <a:path w="96799" h="39441" extrusionOk="0">
                  <a:moveTo>
                    <a:pt x="1514" y="35014"/>
                  </a:moveTo>
                  <a:cubicBezTo>
                    <a:pt x="3844" y="33478"/>
                    <a:pt x="12988" y="30528"/>
                    <a:pt x="17768" y="28802"/>
                  </a:cubicBezTo>
                  <a:cubicBezTo>
                    <a:pt x="22548" y="27077"/>
                    <a:pt x="26517" y="26266"/>
                    <a:pt x="30192" y="24661"/>
                  </a:cubicBezTo>
                  <a:cubicBezTo>
                    <a:pt x="33868" y="23056"/>
                    <a:pt x="37250" y="19709"/>
                    <a:pt x="39821" y="19174"/>
                  </a:cubicBezTo>
                  <a:cubicBezTo>
                    <a:pt x="42392" y="18639"/>
                    <a:pt x="42323" y="20864"/>
                    <a:pt x="45619" y="21451"/>
                  </a:cubicBezTo>
                  <a:cubicBezTo>
                    <a:pt x="48915" y="22038"/>
                    <a:pt x="54954" y="23833"/>
                    <a:pt x="59596" y="22694"/>
                  </a:cubicBezTo>
                  <a:cubicBezTo>
                    <a:pt x="64238" y="21555"/>
                    <a:pt x="68914" y="17741"/>
                    <a:pt x="73469" y="14618"/>
                  </a:cubicBezTo>
                  <a:cubicBezTo>
                    <a:pt x="78024" y="11495"/>
                    <a:pt x="83546" y="6145"/>
                    <a:pt x="86928" y="3954"/>
                  </a:cubicBezTo>
                  <a:cubicBezTo>
                    <a:pt x="90310" y="1763"/>
                    <a:pt x="92294" y="2108"/>
                    <a:pt x="93761" y="1470"/>
                  </a:cubicBezTo>
                  <a:cubicBezTo>
                    <a:pt x="95228" y="832"/>
                    <a:pt x="95348" y="-324"/>
                    <a:pt x="95728" y="124"/>
                  </a:cubicBezTo>
                  <a:cubicBezTo>
                    <a:pt x="96108" y="573"/>
                    <a:pt x="95866" y="-1326"/>
                    <a:pt x="96039" y="4161"/>
                  </a:cubicBezTo>
                  <a:cubicBezTo>
                    <a:pt x="96212" y="9648"/>
                    <a:pt x="96902" y="27422"/>
                    <a:pt x="96764" y="33047"/>
                  </a:cubicBezTo>
                  <a:cubicBezTo>
                    <a:pt x="96626" y="38672"/>
                    <a:pt x="96643" y="36930"/>
                    <a:pt x="95211" y="37913"/>
                  </a:cubicBezTo>
                  <a:cubicBezTo>
                    <a:pt x="93779" y="38897"/>
                    <a:pt x="99301" y="38706"/>
                    <a:pt x="88171" y="38948"/>
                  </a:cubicBezTo>
                  <a:cubicBezTo>
                    <a:pt x="77041" y="39190"/>
                    <a:pt x="42495" y="39518"/>
                    <a:pt x="28432" y="39363"/>
                  </a:cubicBezTo>
                  <a:cubicBezTo>
                    <a:pt x="14369" y="39208"/>
                    <a:pt x="8277" y="38742"/>
                    <a:pt x="3791" y="38017"/>
                  </a:cubicBezTo>
                  <a:cubicBezTo>
                    <a:pt x="-695" y="37292"/>
                    <a:pt x="-815" y="36550"/>
                    <a:pt x="1514" y="35014"/>
                  </a:cubicBezTo>
                  <a:close/>
                </a:path>
              </a:pathLst>
            </a:custGeom>
            <a:solidFill>
              <a:schemeClr val="accent5"/>
            </a:solidFill>
            <a:ln>
              <a:noFill/>
            </a:ln>
          </p:spPr>
        </p:sp>
        <p:sp>
          <p:nvSpPr>
            <p:cNvPr id="111" name="Google Shape;111;p6"/>
            <p:cNvSpPr/>
            <p:nvPr/>
          </p:nvSpPr>
          <p:spPr>
            <a:xfrm flipH="1">
              <a:off x="5798192" y="3879304"/>
              <a:ext cx="690610" cy="151489"/>
            </a:xfrm>
            <a:custGeom>
              <a:avLst/>
              <a:gdLst/>
              <a:ahLst/>
              <a:cxnLst/>
              <a:rect l="l" t="t" r="r" b="b"/>
              <a:pathLst>
                <a:path w="323850" h="65722" extrusionOk="0">
                  <a:moveTo>
                    <a:pt x="323850" y="65722"/>
                  </a:moveTo>
                  <a:cubicBezTo>
                    <a:pt x="311467" y="61913"/>
                    <a:pt x="299085" y="58102"/>
                    <a:pt x="286703" y="54292"/>
                  </a:cubicBezTo>
                  <a:cubicBezTo>
                    <a:pt x="274320" y="50483"/>
                    <a:pt x="261938" y="46672"/>
                    <a:pt x="249555" y="43815"/>
                  </a:cubicBezTo>
                  <a:lnTo>
                    <a:pt x="248603" y="43815"/>
                  </a:lnTo>
                  <a:lnTo>
                    <a:pt x="246697" y="43815"/>
                  </a:lnTo>
                  <a:cubicBezTo>
                    <a:pt x="231457" y="45720"/>
                    <a:pt x="217170" y="48577"/>
                    <a:pt x="201930" y="50483"/>
                  </a:cubicBezTo>
                  <a:lnTo>
                    <a:pt x="206692" y="51435"/>
                  </a:lnTo>
                  <a:cubicBezTo>
                    <a:pt x="190500" y="43815"/>
                    <a:pt x="174307" y="36195"/>
                    <a:pt x="158115" y="29527"/>
                  </a:cubicBezTo>
                  <a:lnTo>
                    <a:pt x="157163" y="28575"/>
                  </a:lnTo>
                  <a:lnTo>
                    <a:pt x="156210" y="28575"/>
                  </a:lnTo>
                  <a:cubicBezTo>
                    <a:pt x="139065" y="26670"/>
                    <a:pt x="120967" y="24765"/>
                    <a:pt x="103822" y="22860"/>
                  </a:cubicBezTo>
                  <a:cubicBezTo>
                    <a:pt x="86678" y="20955"/>
                    <a:pt x="68580" y="20002"/>
                    <a:pt x="51435" y="18097"/>
                  </a:cubicBezTo>
                  <a:lnTo>
                    <a:pt x="53340" y="18097"/>
                  </a:lnTo>
                  <a:cubicBezTo>
                    <a:pt x="44767" y="15240"/>
                    <a:pt x="36195" y="11430"/>
                    <a:pt x="26670" y="8572"/>
                  </a:cubicBezTo>
                  <a:cubicBezTo>
                    <a:pt x="18097" y="5715"/>
                    <a:pt x="8572" y="2858"/>
                    <a:pt x="0" y="0"/>
                  </a:cubicBezTo>
                  <a:cubicBezTo>
                    <a:pt x="7620" y="3810"/>
                    <a:pt x="16192" y="7620"/>
                    <a:pt x="23813" y="12383"/>
                  </a:cubicBezTo>
                  <a:cubicBezTo>
                    <a:pt x="31432" y="16192"/>
                    <a:pt x="40005" y="20002"/>
                    <a:pt x="48578" y="23813"/>
                  </a:cubicBezTo>
                  <a:lnTo>
                    <a:pt x="49530" y="23813"/>
                  </a:lnTo>
                  <a:lnTo>
                    <a:pt x="50482" y="23813"/>
                  </a:lnTo>
                  <a:cubicBezTo>
                    <a:pt x="67628" y="26670"/>
                    <a:pt x="84772" y="28575"/>
                    <a:pt x="102870" y="31433"/>
                  </a:cubicBezTo>
                  <a:cubicBezTo>
                    <a:pt x="120015" y="33338"/>
                    <a:pt x="138113" y="36195"/>
                    <a:pt x="155257" y="38100"/>
                  </a:cubicBezTo>
                  <a:lnTo>
                    <a:pt x="152400" y="37147"/>
                  </a:lnTo>
                  <a:cubicBezTo>
                    <a:pt x="168592" y="44767"/>
                    <a:pt x="184785" y="51435"/>
                    <a:pt x="201930" y="59055"/>
                  </a:cubicBezTo>
                  <a:lnTo>
                    <a:pt x="204788" y="60008"/>
                  </a:lnTo>
                  <a:lnTo>
                    <a:pt x="207645" y="59055"/>
                  </a:lnTo>
                  <a:cubicBezTo>
                    <a:pt x="221932" y="56197"/>
                    <a:pt x="237172" y="53340"/>
                    <a:pt x="251460" y="50483"/>
                  </a:cubicBezTo>
                  <a:lnTo>
                    <a:pt x="248603" y="50483"/>
                  </a:lnTo>
                  <a:cubicBezTo>
                    <a:pt x="260985" y="53340"/>
                    <a:pt x="274320" y="56197"/>
                    <a:pt x="287655" y="59055"/>
                  </a:cubicBezTo>
                  <a:cubicBezTo>
                    <a:pt x="297180" y="60960"/>
                    <a:pt x="310515" y="63817"/>
                    <a:pt x="32385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2" name="Google Shape;112;p6"/>
            <p:cNvSpPr/>
            <p:nvPr/>
          </p:nvSpPr>
          <p:spPr>
            <a:xfrm>
              <a:off x="6924724" y="4000004"/>
              <a:ext cx="410304" cy="76842"/>
            </a:xfrm>
            <a:custGeom>
              <a:avLst/>
              <a:gdLst/>
              <a:ahLst/>
              <a:cxnLst/>
              <a:rect l="l" t="t" r="r" b="b"/>
              <a:pathLst>
                <a:path w="192405" h="33337" extrusionOk="0">
                  <a:moveTo>
                    <a:pt x="192405" y="0"/>
                  </a:moveTo>
                  <a:lnTo>
                    <a:pt x="0" y="33338"/>
                  </a:lnTo>
                  <a:lnTo>
                    <a:pt x="74295" y="33338"/>
                  </a:ln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3" name="Google Shape;113;p6"/>
            <p:cNvSpPr/>
            <p:nvPr/>
          </p:nvSpPr>
          <p:spPr>
            <a:xfrm>
              <a:off x="7903488" y="3292267"/>
              <a:ext cx="690610" cy="151489"/>
            </a:xfrm>
            <a:custGeom>
              <a:avLst/>
              <a:gdLst/>
              <a:ahLst/>
              <a:cxnLst/>
              <a:rect l="l" t="t" r="r" b="b"/>
              <a:pathLst>
                <a:path w="323850" h="65722" extrusionOk="0">
                  <a:moveTo>
                    <a:pt x="0" y="65722"/>
                  </a:moveTo>
                  <a:cubicBezTo>
                    <a:pt x="12382" y="61913"/>
                    <a:pt x="24765" y="58102"/>
                    <a:pt x="37147" y="54292"/>
                  </a:cubicBezTo>
                  <a:cubicBezTo>
                    <a:pt x="49530" y="50483"/>
                    <a:pt x="61913" y="46672"/>
                    <a:pt x="74295" y="43815"/>
                  </a:cubicBezTo>
                  <a:lnTo>
                    <a:pt x="75247" y="43815"/>
                  </a:lnTo>
                  <a:lnTo>
                    <a:pt x="77152" y="43815"/>
                  </a:lnTo>
                  <a:cubicBezTo>
                    <a:pt x="92392" y="45720"/>
                    <a:pt x="106680" y="48577"/>
                    <a:pt x="121920" y="50483"/>
                  </a:cubicBezTo>
                  <a:lnTo>
                    <a:pt x="117157" y="51435"/>
                  </a:lnTo>
                  <a:cubicBezTo>
                    <a:pt x="133350" y="43815"/>
                    <a:pt x="149542" y="36195"/>
                    <a:pt x="165735" y="29527"/>
                  </a:cubicBezTo>
                  <a:lnTo>
                    <a:pt x="166688" y="28575"/>
                  </a:lnTo>
                  <a:lnTo>
                    <a:pt x="167640" y="28575"/>
                  </a:lnTo>
                  <a:cubicBezTo>
                    <a:pt x="184785" y="26670"/>
                    <a:pt x="202882" y="24765"/>
                    <a:pt x="220027" y="22860"/>
                  </a:cubicBezTo>
                  <a:cubicBezTo>
                    <a:pt x="237172" y="20955"/>
                    <a:pt x="255270" y="20002"/>
                    <a:pt x="272415" y="18097"/>
                  </a:cubicBezTo>
                  <a:lnTo>
                    <a:pt x="270510" y="18097"/>
                  </a:lnTo>
                  <a:cubicBezTo>
                    <a:pt x="279082" y="15240"/>
                    <a:pt x="287655" y="11430"/>
                    <a:pt x="297180" y="8572"/>
                  </a:cubicBezTo>
                  <a:cubicBezTo>
                    <a:pt x="305752" y="5715"/>
                    <a:pt x="315277" y="2858"/>
                    <a:pt x="323850" y="0"/>
                  </a:cubicBezTo>
                  <a:cubicBezTo>
                    <a:pt x="316230" y="3810"/>
                    <a:pt x="307657" y="7620"/>
                    <a:pt x="300038" y="12383"/>
                  </a:cubicBezTo>
                  <a:cubicBezTo>
                    <a:pt x="292417" y="16192"/>
                    <a:pt x="283845" y="20002"/>
                    <a:pt x="275272" y="23813"/>
                  </a:cubicBezTo>
                  <a:lnTo>
                    <a:pt x="274320" y="23813"/>
                  </a:lnTo>
                  <a:lnTo>
                    <a:pt x="273367" y="23813"/>
                  </a:lnTo>
                  <a:cubicBezTo>
                    <a:pt x="256222" y="26670"/>
                    <a:pt x="239077" y="28575"/>
                    <a:pt x="220980" y="31433"/>
                  </a:cubicBezTo>
                  <a:cubicBezTo>
                    <a:pt x="203835" y="33338"/>
                    <a:pt x="185738" y="36195"/>
                    <a:pt x="168592" y="38100"/>
                  </a:cubicBezTo>
                  <a:lnTo>
                    <a:pt x="171450" y="37147"/>
                  </a:lnTo>
                  <a:cubicBezTo>
                    <a:pt x="155257" y="44767"/>
                    <a:pt x="139065" y="51435"/>
                    <a:pt x="121920" y="59055"/>
                  </a:cubicBezTo>
                  <a:lnTo>
                    <a:pt x="119063" y="60008"/>
                  </a:lnTo>
                  <a:lnTo>
                    <a:pt x="116205" y="59055"/>
                  </a:lnTo>
                  <a:cubicBezTo>
                    <a:pt x="101917" y="56197"/>
                    <a:pt x="86677" y="53340"/>
                    <a:pt x="72390" y="50483"/>
                  </a:cubicBezTo>
                  <a:lnTo>
                    <a:pt x="75247" y="50483"/>
                  </a:lnTo>
                  <a:cubicBezTo>
                    <a:pt x="62865" y="53340"/>
                    <a:pt x="49530" y="56197"/>
                    <a:pt x="36195" y="59055"/>
                  </a:cubicBezTo>
                  <a:cubicBezTo>
                    <a:pt x="25717" y="60960"/>
                    <a:pt x="13335" y="63817"/>
                    <a:pt x="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4" name="Google Shape;114;p6"/>
            <p:cNvSpPr/>
            <p:nvPr/>
          </p:nvSpPr>
          <p:spPr>
            <a:xfrm>
              <a:off x="0" y="3755328"/>
              <a:ext cx="9140428" cy="1387664"/>
            </a:xfrm>
            <a:custGeom>
              <a:avLst/>
              <a:gdLst/>
              <a:ahLst/>
              <a:cxnLst/>
              <a:rect l="l" t="t" r="r" b="b"/>
              <a:pathLst>
                <a:path w="4286250" h="325551" extrusionOk="0">
                  <a:moveTo>
                    <a:pt x="4232910" y="4559"/>
                  </a:moveTo>
                  <a:cubicBezTo>
                    <a:pt x="4169093" y="4559"/>
                    <a:pt x="4080510" y="-6871"/>
                    <a:pt x="4020503" y="6464"/>
                  </a:cubicBezTo>
                  <a:cubicBezTo>
                    <a:pt x="3989070" y="13132"/>
                    <a:pt x="3957638" y="29324"/>
                    <a:pt x="3925253" y="36944"/>
                  </a:cubicBezTo>
                  <a:cubicBezTo>
                    <a:pt x="3812858" y="66472"/>
                    <a:pt x="3703320" y="81712"/>
                    <a:pt x="3580448" y="86474"/>
                  </a:cubicBezTo>
                  <a:cubicBezTo>
                    <a:pt x="3421380" y="94094"/>
                    <a:pt x="3257550" y="96952"/>
                    <a:pt x="3098483" y="109334"/>
                  </a:cubicBezTo>
                  <a:cubicBezTo>
                    <a:pt x="2962275" y="119812"/>
                    <a:pt x="2832735" y="111239"/>
                    <a:pt x="2694623" y="111239"/>
                  </a:cubicBezTo>
                  <a:cubicBezTo>
                    <a:pt x="2545080" y="111239"/>
                    <a:pt x="2399348" y="80759"/>
                    <a:pt x="2247900" y="89332"/>
                  </a:cubicBezTo>
                  <a:cubicBezTo>
                    <a:pt x="2212658" y="91237"/>
                    <a:pt x="2178368" y="94094"/>
                    <a:pt x="2143125" y="95999"/>
                  </a:cubicBezTo>
                  <a:cubicBezTo>
                    <a:pt x="2108835" y="94094"/>
                    <a:pt x="2074545" y="91237"/>
                    <a:pt x="2038350" y="89332"/>
                  </a:cubicBezTo>
                  <a:cubicBezTo>
                    <a:pt x="1886903" y="80759"/>
                    <a:pt x="1741170" y="112192"/>
                    <a:pt x="1591628" y="111239"/>
                  </a:cubicBezTo>
                  <a:cubicBezTo>
                    <a:pt x="1453515" y="111239"/>
                    <a:pt x="1323975" y="120764"/>
                    <a:pt x="1187767" y="109334"/>
                  </a:cubicBezTo>
                  <a:cubicBezTo>
                    <a:pt x="1028700" y="96952"/>
                    <a:pt x="864870" y="94094"/>
                    <a:pt x="705803" y="86474"/>
                  </a:cubicBezTo>
                  <a:cubicBezTo>
                    <a:pt x="583883" y="80759"/>
                    <a:pt x="473393" y="65519"/>
                    <a:pt x="361950" y="36944"/>
                  </a:cubicBezTo>
                  <a:cubicBezTo>
                    <a:pt x="329565" y="28372"/>
                    <a:pt x="298133" y="13132"/>
                    <a:pt x="266700" y="6464"/>
                  </a:cubicBezTo>
                  <a:cubicBezTo>
                    <a:pt x="205740" y="-6871"/>
                    <a:pt x="118110" y="4559"/>
                    <a:pt x="54292" y="4559"/>
                  </a:cubicBezTo>
                  <a:lnTo>
                    <a:pt x="0" y="4559"/>
                  </a:lnTo>
                  <a:lnTo>
                    <a:pt x="0" y="325552"/>
                  </a:lnTo>
                  <a:lnTo>
                    <a:pt x="2143125" y="325552"/>
                  </a:lnTo>
                  <a:lnTo>
                    <a:pt x="4286250" y="325552"/>
                  </a:lnTo>
                  <a:lnTo>
                    <a:pt x="4286250" y="4559"/>
                  </a:lnTo>
                  <a:lnTo>
                    <a:pt x="4232910" y="4559"/>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5" name="Google Shape;115;p6"/>
            <p:cNvSpPr/>
            <p:nvPr/>
          </p:nvSpPr>
          <p:spPr>
            <a:xfrm>
              <a:off x="2023" y="4513500"/>
              <a:ext cx="3029879" cy="401397"/>
            </a:xfrm>
            <a:custGeom>
              <a:avLst/>
              <a:gdLst/>
              <a:ahLst/>
              <a:cxnLst/>
              <a:rect l="l" t="t" r="r" b="b"/>
              <a:pathLst>
                <a:path w="1106805" h="83820" extrusionOk="0">
                  <a:moveTo>
                    <a:pt x="265748" y="35242"/>
                  </a:moveTo>
                  <a:lnTo>
                    <a:pt x="466725" y="60008"/>
                  </a:lnTo>
                  <a:lnTo>
                    <a:pt x="0" y="83820"/>
                  </a:lnTo>
                  <a:lnTo>
                    <a:pt x="0" y="0"/>
                  </a:lnTo>
                  <a:lnTo>
                    <a:pt x="1106805"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6" name="Google Shape;116;p6"/>
            <p:cNvSpPr/>
            <p:nvPr/>
          </p:nvSpPr>
          <p:spPr>
            <a:xfrm>
              <a:off x="5539824" y="4312800"/>
              <a:ext cx="3605078" cy="401397"/>
            </a:xfrm>
            <a:custGeom>
              <a:avLst/>
              <a:gdLst/>
              <a:ahLst/>
              <a:cxnLst/>
              <a:rect l="l" t="t" r="r" b="b"/>
              <a:pathLst>
                <a:path w="1105852" h="83820" extrusionOk="0">
                  <a:moveTo>
                    <a:pt x="840105" y="35242"/>
                  </a:moveTo>
                  <a:lnTo>
                    <a:pt x="640080" y="60008"/>
                  </a:lnTo>
                  <a:lnTo>
                    <a:pt x="1105852" y="83820"/>
                  </a:lnTo>
                  <a:lnTo>
                    <a:pt x="1105852" y="0"/>
                  </a:lnTo>
                  <a:lnTo>
                    <a:pt x="0"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7" name="Google Shape;117;p6"/>
            <p:cNvSpPr/>
            <p:nvPr/>
          </p:nvSpPr>
          <p:spPr>
            <a:xfrm rot="-1786378" flipH="1">
              <a:off x="-109387" y="2168616"/>
              <a:ext cx="792607" cy="2794446"/>
            </a:xfrm>
            <a:custGeom>
              <a:avLst/>
              <a:gdLst/>
              <a:ahLst/>
              <a:cxnLst/>
              <a:rect l="l" t="t" r="r" b="b"/>
              <a:pathLst>
                <a:path w="417592" h="1214367" extrusionOk="0">
                  <a:moveTo>
                    <a:pt x="270493" y="1172951"/>
                  </a:moveTo>
                  <a:cubicBezTo>
                    <a:pt x="319621" y="1186661"/>
                    <a:pt x="368750" y="1200372"/>
                    <a:pt x="417593" y="1214367"/>
                  </a:cubicBezTo>
                  <a:cubicBezTo>
                    <a:pt x="417593" y="997002"/>
                    <a:pt x="398455" y="780494"/>
                    <a:pt x="379318" y="564557"/>
                  </a:cubicBezTo>
                  <a:cubicBezTo>
                    <a:pt x="368750" y="446020"/>
                    <a:pt x="358181" y="327769"/>
                    <a:pt x="347899" y="209232"/>
                  </a:cubicBezTo>
                  <a:cubicBezTo>
                    <a:pt x="347613" y="207518"/>
                    <a:pt x="347613" y="205519"/>
                    <a:pt x="347327" y="203805"/>
                  </a:cubicBezTo>
                  <a:cubicBezTo>
                    <a:pt x="342757" y="153248"/>
                    <a:pt x="339330" y="102977"/>
                    <a:pt x="338187" y="52421"/>
                  </a:cubicBezTo>
                  <a:cubicBezTo>
                    <a:pt x="337902" y="34997"/>
                    <a:pt x="339330" y="27285"/>
                    <a:pt x="327047" y="14432"/>
                  </a:cubicBezTo>
                  <a:cubicBezTo>
                    <a:pt x="322192" y="9290"/>
                    <a:pt x="279918" y="-9847"/>
                    <a:pt x="278490" y="6434"/>
                  </a:cubicBezTo>
                  <a:cubicBezTo>
                    <a:pt x="274491" y="51849"/>
                    <a:pt x="271921" y="97265"/>
                    <a:pt x="270493" y="142966"/>
                  </a:cubicBezTo>
                  <a:cubicBezTo>
                    <a:pt x="265922" y="297778"/>
                    <a:pt x="274491" y="453161"/>
                    <a:pt x="281347" y="608259"/>
                  </a:cubicBezTo>
                  <a:cubicBezTo>
                    <a:pt x="279062" y="604545"/>
                    <a:pt x="276491" y="600832"/>
                    <a:pt x="273920" y="597119"/>
                  </a:cubicBezTo>
                  <a:cubicBezTo>
                    <a:pt x="228790" y="533423"/>
                    <a:pt x="183089" y="466585"/>
                    <a:pt x="145957" y="396320"/>
                  </a:cubicBezTo>
                  <a:cubicBezTo>
                    <a:pt x="101113" y="311774"/>
                    <a:pt x="75692" y="213516"/>
                    <a:pt x="71693" y="114403"/>
                  </a:cubicBezTo>
                  <a:cubicBezTo>
                    <a:pt x="70837" y="90981"/>
                    <a:pt x="71122" y="67273"/>
                    <a:pt x="72550" y="43852"/>
                  </a:cubicBezTo>
                  <a:cubicBezTo>
                    <a:pt x="48272" y="40710"/>
                    <a:pt x="24279" y="37568"/>
                    <a:pt x="0" y="34426"/>
                  </a:cubicBezTo>
                  <a:cubicBezTo>
                    <a:pt x="8854" y="64131"/>
                    <a:pt x="11997" y="95265"/>
                    <a:pt x="12568" y="127256"/>
                  </a:cubicBezTo>
                  <a:cubicBezTo>
                    <a:pt x="13710" y="206947"/>
                    <a:pt x="-571" y="290066"/>
                    <a:pt x="25421" y="363473"/>
                  </a:cubicBezTo>
                  <a:cubicBezTo>
                    <a:pt x="37418" y="397463"/>
                    <a:pt x="57412" y="426883"/>
                    <a:pt x="77406" y="455446"/>
                  </a:cubicBezTo>
                  <a:cubicBezTo>
                    <a:pt x="147386" y="557131"/>
                    <a:pt x="217365" y="658815"/>
                    <a:pt x="287345" y="760500"/>
                  </a:cubicBezTo>
                  <a:cubicBezTo>
                    <a:pt x="290487" y="898745"/>
                    <a:pt x="288773" y="1036419"/>
                    <a:pt x="270493" y="1172951"/>
                  </a:cubicBezTo>
                  <a:close/>
                  <a:moveTo>
                    <a:pt x="249642" y="651103"/>
                  </a:moveTo>
                  <a:cubicBezTo>
                    <a:pt x="245643" y="650817"/>
                    <a:pt x="242786" y="647390"/>
                    <a:pt x="240216" y="644248"/>
                  </a:cubicBezTo>
                  <a:cubicBezTo>
                    <a:pt x="234789" y="637393"/>
                    <a:pt x="229362" y="630538"/>
                    <a:pt x="223935" y="623682"/>
                  </a:cubicBezTo>
                  <a:cubicBezTo>
                    <a:pt x="222221" y="621398"/>
                    <a:pt x="220507" y="619112"/>
                    <a:pt x="219650" y="616542"/>
                  </a:cubicBezTo>
                  <a:cubicBezTo>
                    <a:pt x="218793" y="613685"/>
                    <a:pt x="219365" y="610543"/>
                    <a:pt x="221650" y="608830"/>
                  </a:cubicBezTo>
                  <a:cubicBezTo>
                    <a:pt x="224506" y="606545"/>
                    <a:pt x="229076" y="607687"/>
                    <a:pt x="231647" y="610543"/>
                  </a:cubicBezTo>
                  <a:cubicBezTo>
                    <a:pt x="234217" y="613114"/>
                    <a:pt x="235074" y="617113"/>
                    <a:pt x="235931" y="620541"/>
                  </a:cubicBezTo>
                  <a:lnTo>
                    <a:pt x="247928" y="637107"/>
                  </a:lnTo>
                  <a:cubicBezTo>
                    <a:pt x="252212" y="635394"/>
                    <a:pt x="257639" y="638535"/>
                    <a:pt x="258210" y="643105"/>
                  </a:cubicBezTo>
                  <a:cubicBezTo>
                    <a:pt x="258782" y="647104"/>
                    <a:pt x="254212" y="651674"/>
                    <a:pt x="249642" y="651103"/>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8" name="Google Shape;118;p6"/>
            <p:cNvSpPr/>
            <p:nvPr/>
          </p:nvSpPr>
          <p:spPr>
            <a:xfrm rot="1341455">
              <a:off x="8390060" y="1380807"/>
              <a:ext cx="1223974" cy="3974406"/>
            </a:xfrm>
            <a:custGeom>
              <a:avLst/>
              <a:gdLst/>
              <a:ahLst/>
              <a:cxnLst/>
              <a:rect l="l" t="t" r="r" b="b"/>
              <a:pathLst>
                <a:path w="393727" h="1278484" extrusionOk="0">
                  <a:moveTo>
                    <a:pt x="311068" y="92259"/>
                  </a:moveTo>
                  <a:cubicBezTo>
                    <a:pt x="307070" y="133104"/>
                    <a:pt x="303356" y="174235"/>
                    <a:pt x="299358" y="215080"/>
                  </a:cubicBezTo>
                  <a:cubicBezTo>
                    <a:pt x="280220" y="415308"/>
                    <a:pt x="261369" y="615820"/>
                    <a:pt x="242231" y="816048"/>
                  </a:cubicBezTo>
                  <a:cubicBezTo>
                    <a:pt x="177108" y="636672"/>
                    <a:pt x="137119" y="448441"/>
                    <a:pt x="124266" y="258210"/>
                  </a:cubicBezTo>
                  <a:cubicBezTo>
                    <a:pt x="124266" y="257353"/>
                    <a:pt x="124266" y="256496"/>
                    <a:pt x="123980" y="255640"/>
                  </a:cubicBezTo>
                  <a:cubicBezTo>
                    <a:pt x="120553" y="205940"/>
                    <a:pt x="118553" y="155383"/>
                    <a:pt x="102558" y="108540"/>
                  </a:cubicBezTo>
                  <a:cubicBezTo>
                    <a:pt x="92275" y="77977"/>
                    <a:pt x="74566" y="48557"/>
                    <a:pt x="50573" y="27135"/>
                  </a:cubicBezTo>
                  <a:cubicBezTo>
                    <a:pt x="37148" y="15138"/>
                    <a:pt x="21724" y="5713"/>
                    <a:pt x="4301" y="0"/>
                  </a:cubicBezTo>
                  <a:cubicBezTo>
                    <a:pt x="3729" y="9140"/>
                    <a:pt x="3158" y="17995"/>
                    <a:pt x="2587" y="27135"/>
                  </a:cubicBezTo>
                  <a:cubicBezTo>
                    <a:pt x="-2840" y="123964"/>
                    <a:pt x="302" y="221364"/>
                    <a:pt x="11727" y="317907"/>
                  </a:cubicBezTo>
                  <a:cubicBezTo>
                    <a:pt x="26866" y="445584"/>
                    <a:pt x="56286" y="571548"/>
                    <a:pt x="100273" y="692370"/>
                  </a:cubicBezTo>
                  <a:cubicBezTo>
                    <a:pt x="133406" y="784057"/>
                    <a:pt x="174537" y="873174"/>
                    <a:pt x="202243" y="966575"/>
                  </a:cubicBezTo>
                  <a:cubicBezTo>
                    <a:pt x="218810" y="1022273"/>
                    <a:pt x="230235" y="1079971"/>
                    <a:pt x="232234" y="1137954"/>
                  </a:cubicBezTo>
                  <a:cubicBezTo>
                    <a:pt x="233091" y="1167945"/>
                    <a:pt x="227379" y="1196794"/>
                    <a:pt x="226807" y="1226500"/>
                  </a:cubicBezTo>
                  <a:cubicBezTo>
                    <a:pt x="225950" y="1263632"/>
                    <a:pt x="224237" y="1261346"/>
                    <a:pt x="261369" y="1278484"/>
                  </a:cubicBezTo>
                  <a:cubicBezTo>
                    <a:pt x="274793" y="1170802"/>
                    <a:pt x="288218" y="1062833"/>
                    <a:pt x="301643" y="955150"/>
                  </a:cubicBezTo>
                  <a:cubicBezTo>
                    <a:pt x="314782" y="848610"/>
                    <a:pt x="328206" y="741784"/>
                    <a:pt x="341345" y="635243"/>
                  </a:cubicBezTo>
                  <a:cubicBezTo>
                    <a:pt x="357341" y="505281"/>
                    <a:pt x="373622" y="375319"/>
                    <a:pt x="389617" y="245643"/>
                  </a:cubicBezTo>
                  <a:cubicBezTo>
                    <a:pt x="389617" y="245357"/>
                    <a:pt x="389617" y="245071"/>
                    <a:pt x="389617" y="244786"/>
                  </a:cubicBezTo>
                  <a:cubicBezTo>
                    <a:pt x="393616" y="211367"/>
                    <a:pt x="397615" y="176806"/>
                    <a:pt x="386475" y="145100"/>
                  </a:cubicBezTo>
                  <a:cubicBezTo>
                    <a:pt x="375621" y="113681"/>
                    <a:pt x="344202" y="86546"/>
                    <a:pt x="311068" y="92259"/>
                  </a:cubicBezTo>
                  <a:close/>
                  <a:moveTo>
                    <a:pt x="71138" y="514992"/>
                  </a:moveTo>
                  <a:cubicBezTo>
                    <a:pt x="70567" y="511279"/>
                    <a:pt x="70567" y="506995"/>
                    <a:pt x="73423" y="504710"/>
                  </a:cubicBezTo>
                  <a:cubicBezTo>
                    <a:pt x="91989" y="490143"/>
                    <a:pt x="102272" y="585258"/>
                    <a:pt x="108556" y="591827"/>
                  </a:cubicBezTo>
                  <a:cubicBezTo>
                    <a:pt x="88848" y="570691"/>
                    <a:pt x="75423" y="543556"/>
                    <a:pt x="71138" y="514992"/>
                  </a:cubicBezTo>
                  <a:close/>
                  <a:moveTo>
                    <a:pt x="135977" y="674946"/>
                  </a:moveTo>
                  <a:cubicBezTo>
                    <a:pt x="123980" y="659236"/>
                    <a:pt x="115697" y="640956"/>
                    <a:pt x="111984" y="621533"/>
                  </a:cubicBezTo>
                  <a:cubicBezTo>
                    <a:pt x="121981" y="625817"/>
                    <a:pt x="131407" y="628103"/>
                    <a:pt x="136548" y="638385"/>
                  </a:cubicBezTo>
                  <a:cubicBezTo>
                    <a:pt x="139404" y="644098"/>
                    <a:pt x="140547" y="650667"/>
                    <a:pt x="140547" y="657237"/>
                  </a:cubicBezTo>
                  <a:cubicBezTo>
                    <a:pt x="140261" y="659522"/>
                    <a:pt x="135977" y="674660"/>
                    <a:pt x="135977" y="67494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9" name="Google Shape;119;p6"/>
            <p:cNvSpPr/>
            <p:nvPr/>
          </p:nvSpPr>
          <p:spPr>
            <a:xfrm rot="-2558372">
              <a:off x="7336611" y="4142531"/>
              <a:ext cx="1609451" cy="1596821"/>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20" name="Google Shape;120;p6"/>
            <p:cNvSpPr/>
            <p:nvPr/>
          </p:nvSpPr>
          <p:spPr>
            <a:xfrm rot="646444">
              <a:off x="18999" y="4479476"/>
              <a:ext cx="1236100" cy="1026446"/>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21" name="Google Shape;121;p6"/>
            <p:cNvSpPr/>
            <p:nvPr/>
          </p:nvSpPr>
          <p:spPr>
            <a:xfrm rot="1938713">
              <a:off x="-286101" y="3557278"/>
              <a:ext cx="1022681" cy="1742977"/>
            </a:xfrm>
            <a:custGeom>
              <a:avLst/>
              <a:gdLst/>
              <a:ahLst/>
              <a:cxnLst/>
              <a:rect l="l" t="t" r="r" b="b"/>
              <a:pathLst>
                <a:path w="290772" h="495569" extrusionOk="0">
                  <a:moveTo>
                    <a:pt x="138531" y="411023"/>
                  </a:moveTo>
                  <a:cubicBezTo>
                    <a:pt x="87974" y="290487"/>
                    <a:pt x="0" y="286202"/>
                    <a:pt x="0" y="286202"/>
                  </a:cubicBezTo>
                  <a:cubicBezTo>
                    <a:pt x="31134" y="384459"/>
                    <a:pt x="115395" y="407881"/>
                    <a:pt x="134818" y="411880"/>
                  </a:cubicBezTo>
                  <a:cubicBezTo>
                    <a:pt x="135961" y="412451"/>
                    <a:pt x="137103" y="413022"/>
                    <a:pt x="138531" y="413594"/>
                  </a:cubicBezTo>
                  <a:lnTo>
                    <a:pt x="153098" y="421306"/>
                  </a:lnTo>
                  <a:cubicBezTo>
                    <a:pt x="157097" y="447298"/>
                    <a:pt x="163381" y="472719"/>
                    <a:pt x="173093" y="495570"/>
                  </a:cubicBezTo>
                  <a:lnTo>
                    <a:pt x="175092" y="494713"/>
                  </a:lnTo>
                  <a:cubicBezTo>
                    <a:pt x="165666" y="472148"/>
                    <a:pt x="159097" y="447298"/>
                    <a:pt x="155384" y="421591"/>
                  </a:cubicBezTo>
                  <a:lnTo>
                    <a:pt x="155669" y="422163"/>
                  </a:lnTo>
                  <a:lnTo>
                    <a:pt x="166523" y="414451"/>
                  </a:lnTo>
                  <a:cubicBezTo>
                    <a:pt x="166523" y="414451"/>
                    <a:pt x="167666" y="413594"/>
                    <a:pt x="169094" y="412166"/>
                  </a:cubicBezTo>
                  <a:cubicBezTo>
                    <a:pt x="287345" y="360466"/>
                    <a:pt x="290772" y="273349"/>
                    <a:pt x="290772" y="273349"/>
                  </a:cubicBezTo>
                  <a:cubicBezTo>
                    <a:pt x="188231" y="307053"/>
                    <a:pt x="168522" y="398170"/>
                    <a:pt x="165952" y="411880"/>
                  </a:cubicBezTo>
                  <a:cubicBezTo>
                    <a:pt x="165381" y="412451"/>
                    <a:pt x="165095" y="412737"/>
                    <a:pt x="165095" y="412737"/>
                  </a:cubicBezTo>
                  <a:lnTo>
                    <a:pt x="154813" y="419878"/>
                  </a:lnTo>
                  <a:cubicBezTo>
                    <a:pt x="148243" y="376747"/>
                    <a:pt x="148528" y="331046"/>
                    <a:pt x="151384" y="290772"/>
                  </a:cubicBezTo>
                  <a:lnTo>
                    <a:pt x="165095" y="269064"/>
                  </a:lnTo>
                  <a:cubicBezTo>
                    <a:pt x="165381" y="268779"/>
                    <a:pt x="166238" y="267922"/>
                    <a:pt x="167666" y="266779"/>
                  </a:cubicBezTo>
                  <a:cubicBezTo>
                    <a:pt x="285917" y="215080"/>
                    <a:pt x="289344" y="127963"/>
                    <a:pt x="289344" y="127963"/>
                  </a:cubicBezTo>
                  <a:cubicBezTo>
                    <a:pt x="186803" y="161667"/>
                    <a:pt x="167094" y="252498"/>
                    <a:pt x="164524" y="266494"/>
                  </a:cubicBezTo>
                  <a:cubicBezTo>
                    <a:pt x="163953" y="267065"/>
                    <a:pt x="163381" y="267351"/>
                    <a:pt x="163381" y="267351"/>
                  </a:cubicBezTo>
                  <a:lnTo>
                    <a:pt x="151384" y="285917"/>
                  </a:lnTo>
                  <a:cubicBezTo>
                    <a:pt x="156526" y="217080"/>
                    <a:pt x="169379" y="163952"/>
                    <a:pt x="169665" y="163095"/>
                  </a:cubicBezTo>
                  <a:lnTo>
                    <a:pt x="169665" y="162810"/>
                  </a:lnTo>
                  <a:lnTo>
                    <a:pt x="169665" y="162524"/>
                  </a:lnTo>
                  <a:cubicBezTo>
                    <a:pt x="169665" y="162238"/>
                    <a:pt x="169379" y="161667"/>
                    <a:pt x="169379" y="161096"/>
                  </a:cubicBezTo>
                  <a:cubicBezTo>
                    <a:pt x="225363" y="62839"/>
                    <a:pt x="182233" y="0"/>
                    <a:pt x="182233" y="0"/>
                  </a:cubicBezTo>
                  <a:cubicBezTo>
                    <a:pt x="131676" y="72550"/>
                    <a:pt x="158811" y="142244"/>
                    <a:pt x="166809" y="158811"/>
                  </a:cubicBezTo>
                  <a:cubicBezTo>
                    <a:pt x="167094" y="160239"/>
                    <a:pt x="167380" y="161382"/>
                    <a:pt x="167380" y="162524"/>
                  </a:cubicBezTo>
                  <a:cubicBezTo>
                    <a:pt x="166809" y="164809"/>
                    <a:pt x="163096" y="180804"/>
                    <a:pt x="159097" y="205369"/>
                  </a:cubicBezTo>
                  <a:lnTo>
                    <a:pt x="153956" y="197371"/>
                  </a:lnTo>
                  <a:lnTo>
                    <a:pt x="153956" y="197371"/>
                  </a:lnTo>
                  <a:cubicBezTo>
                    <a:pt x="153670" y="197085"/>
                    <a:pt x="153384" y="196800"/>
                    <a:pt x="153098" y="196514"/>
                  </a:cubicBezTo>
                  <a:cubicBezTo>
                    <a:pt x="141959" y="83976"/>
                    <a:pt x="70266" y="57697"/>
                    <a:pt x="70266" y="57697"/>
                  </a:cubicBezTo>
                  <a:cubicBezTo>
                    <a:pt x="71123" y="146243"/>
                    <a:pt x="133675" y="187088"/>
                    <a:pt x="149671" y="196229"/>
                  </a:cubicBezTo>
                  <a:cubicBezTo>
                    <a:pt x="150528" y="197085"/>
                    <a:pt x="151670" y="198228"/>
                    <a:pt x="152527" y="199085"/>
                  </a:cubicBezTo>
                  <a:lnTo>
                    <a:pt x="158811" y="208796"/>
                  </a:lnTo>
                  <a:cubicBezTo>
                    <a:pt x="155384" y="230504"/>
                    <a:pt x="151384" y="258782"/>
                    <a:pt x="149385" y="289630"/>
                  </a:cubicBezTo>
                  <a:lnTo>
                    <a:pt x="149385" y="289630"/>
                  </a:lnTo>
                  <a:lnTo>
                    <a:pt x="149385" y="289630"/>
                  </a:lnTo>
                  <a:cubicBezTo>
                    <a:pt x="149100" y="294485"/>
                    <a:pt x="148814" y="299341"/>
                    <a:pt x="148528" y="304197"/>
                  </a:cubicBezTo>
                  <a:lnTo>
                    <a:pt x="145672" y="301055"/>
                  </a:lnTo>
                  <a:lnTo>
                    <a:pt x="145387" y="300770"/>
                  </a:lnTo>
                  <a:cubicBezTo>
                    <a:pt x="145101" y="300484"/>
                    <a:pt x="144530" y="300198"/>
                    <a:pt x="144244" y="300198"/>
                  </a:cubicBezTo>
                  <a:cubicBezTo>
                    <a:pt x="112824" y="191658"/>
                    <a:pt x="37418" y="178805"/>
                    <a:pt x="37418" y="178805"/>
                  </a:cubicBezTo>
                  <a:cubicBezTo>
                    <a:pt x="54270" y="265637"/>
                    <a:pt x="123393" y="294485"/>
                    <a:pt x="140816" y="300484"/>
                  </a:cubicBezTo>
                  <a:cubicBezTo>
                    <a:pt x="141959" y="301341"/>
                    <a:pt x="143101" y="301912"/>
                    <a:pt x="143958" y="302769"/>
                  </a:cubicBezTo>
                  <a:lnTo>
                    <a:pt x="148243" y="307624"/>
                  </a:lnTo>
                  <a:cubicBezTo>
                    <a:pt x="146529" y="343043"/>
                    <a:pt x="147100" y="381603"/>
                    <a:pt x="152527" y="418449"/>
                  </a:cubicBezTo>
                  <a:lnTo>
                    <a:pt x="139388" y="411594"/>
                  </a:lnTo>
                  <a:cubicBezTo>
                    <a:pt x="139388" y="411309"/>
                    <a:pt x="139103" y="411023"/>
                    <a:pt x="138531" y="411023"/>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22" name="Google Shape;122;p6"/>
            <p:cNvSpPr/>
            <p:nvPr/>
          </p:nvSpPr>
          <p:spPr>
            <a:xfrm rot="-808945" flipH="1">
              <a:off x="8192342" y="3300965"/>
              <a:ext cx="1430986" cy="2057367"/>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grpSp>
      <p:sp>
        <p:nvSpPr>
          <p:cNvPr id="123" name="Google Shape;123;p6"/>
          <p:cNvSpPr txBox="1">
            <a:spLocks noGrp="1"/>
          </p:cNvSpPr>
          <p:nvPr>
            <p:ph type="title"/>
          </p:nvPr>
        </p:nvSpPr>
        <p:spPr>
          <a:xfrm>
            <a:off x="720000" y="474850"/>
            <a:ext cx="77040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pic>
        <p:nvPicPr>
          <p:cNvPr id="2" name="Picture 1">
            <a:extLst>
              <a:ext uri="{FF2B5EF4-FFF2-40B4-BE49-F238E27FC236}">
                <a16:creationId xmlns:a16="http://schemas.microsoft.com/office/drawing/2014/main" id="{723F7221-70FF-D876-DA89-7033209E57BD}"/>
              </a:ext>
            </a:extLst>
          </p:cNvPr>
          <p:cNvPicPr>
            <a:picLocks noChangeAspect="1"/>
          </p:cNvPicPr>
          <p:nvPr userDrawn="1"/>
        </p:nvPicPr>
        <p:blipFill>
          <a:blip r:embed="rId2">
            <a:alphaModFix amt="42000"/>
          </a:blip>
          <a:stretch>
            <a:fillRect/>
          </a:stretch>
        </p:blipFill>
        <p:spPr>
          <a:xfrm>
            <a:off x="8207348" y="-90676"/>
            <a:ext cx="936652" cy="93665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sp>
        <p:nvSpPr>
          <p:cNvPr id="125" name="Google Shape;125;p7"/>
          <p:cNvSpPr txBox="1">
            <a:spLocks noGrp="1"/>
          </p:cNvSpPr>
          <p:nvPr>
            <p:ph type="subTitle" idx="1"/>
          </p:nvPr>
        </p:nvSpPr>
        <p:spPr>
          <a:xfrm>
            <a:off x="2978926" y="2066500"/>
            <a:ext cx="3186300" cy="576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1600"/>
              <a:buFont typeface="Nunito Light"/>
              <a:buChar char="■"/>
              <a:defRPr sz="2200">
                <a:latin typeface="Sigmar"/>
                <a:ea typeface="Sigmar"/>
                <a:cs typeface="Sigmar"/>
                <a:sym typeface="Sigmar"/>
              </a:defRPr>
            </a:lvl1pPr>
            <a:lvl2pPr lvl="1" algn="ctr" rtl="0">
              <a:lnSpc>
                <a:spcPct val="100000"/>
              </a:lnSpc>
              <a:spcBef>
                <a:spcPts val="0"/>
              </a:spcBef>
              <a:spcAft>
                <a:spcPts val="0"/>
              </a:spcAft>
              <a:buSzPts val="1600"/>
              <a:buFont typeface="Nunito Light"/>
              <a:buChar char="○"/>
              <a:defRPr/>
            </a:lvl2pPr>
            <a:lvl3pPr lvl="2" algn="ctr" rtl="0">
              <a:lnSpc>
                <a:spcPct val="100000"/>
              </a:lnSpc>
              <a:spcBef>
                <a:spcPts val="1600"/>
              </a:spcBef>
              <a:spcAft>
                <a:spcPts val="0"/>
              </a:spcAft>
              <a:buSzPts val="1500"/>
              <a:buFont typeface="Nunito Light"/>
              <a:buChar char="■"/>
              <a:defRPr/>
            </a:lvl3pPr>
            <a:lvl4pPr lvl="3" algn="ctr" rtl="0">
              <a:lnSpc>
                <a:spcPct val="100000"/>
              </a:lnSpc>
              <a:spcBef>
                <a:spcPts val="1600"/>
              </a:spcBef>
              <a:spcAft>
                <a:spcPts val="0"/>
              </a:spcAft>
              <a:buSzPts val="1500"/>
              <a:buFont typeface="Nunito Light"/>
              <a:buChar char="●"/>
              <a:defRPr/>
            </a:lvl4pPr>
            <a:lvl5pPr lvl="4" algn="ctr" rtl="0">
              <a:lnSpc>
                <a:spcPct val="100000"/>
              </a:lnSpc>
              <a:spcBef>
                <a:spcPts val="1600"/>
              </a:spcBef>
              <a:spcAft>
                <a:spcPts val="0"/>
              </a:spcAft>
              <a:buSzPts val="1400"/>
              <a:buFont typeface="Nunito Light"/>
              <a:buChar char="○"/>
              <a:defRPr/>
            </a:lvl5pPr>
            <a:lvl6pPr lvl="5" algn="ctr" rtl="0">
              <a:lnSpc>
                <a:spcPct val="100000"/>
              </a:lnSpc>
              <a:spcBef>
                <a:spcPts val="1600"/>
              </a:spcBef>
              <a:spcAft>
                <a:spcPts val="0"/>
              </a:spcAft>
              <a:buSzPts val="1400"/>
              <a:buFont typeface="Nunito Light"/>
              <a:buChar char="■"/>
              <a:defRPr/>
            </a:lvl6pPr>
            <a:lvl7pPr lvl="6" algn="ctr" rtl="0">
              <a:lnSpc>
                <a:spcPct val="100000"/>
              </a:lnSpc>
              <a:spcBef>
                <a:spcPts val="1600"/>
              </a:spcBef>
              <a:spcAft>
                <a:spcPts val="0"/>
              </a:spcAft>
              <a:buSzPts val="1300"/>
              <a:buFont typeface="Nunito Light"/>
              <a:buChar char="●"/>
              <a:defRPr/>
            </a:lvl7pPr>
            <a:lvl8pPr lvl="7" algn="ctr" rtl="0">
              <a:lnSpc>
                <a:spcPct val="100000"/>
              </a:lnSpc>
              <a:spcBef>
                <a:spcPts val="1600"/>
              </a:spcBef>
              <a:spcAft>
                <a:spcPts val="0"/>
              </a:spcAft>
              <a:buSzPts val="1300"/>
              <a:buFont typeface="Nunito Light"/>
              <a:buChar char="○"/>
              <a:defRPr/>
            </a:lvl8pPr>
            <a:lvl9pPr lvl="8" algn="ctr" rtl="0">
              <a:lnSpc>
                <a:spcPct val="100000"/>
              </a:lnSpc>
              <a:spcBef>
                <a:spcPts val="1600"/>
              </a:spcBef>
              <a:spcAft>
                <a:spcPts val="1600"/>
              </a:spcAft>
              <a:buSzPts val="1400"/>
              <a:buFont typeface="Nunito Light"/>
              <a:buChar char="■"/>
              <a:defRPr/>
            </a:lvl9pPr>
          </a:lstStyle>
          <a:p>
            <a:endParaRPr/>
          </a:p>
        </p:txBody>
      </p:sp>
      <p:sp>
        <p:nvSpPr>
          <p:cNvPr id="126" name="Google Shape;126;p7"/>
          <p:cNvSpPr txBox="1">
            <a:spLocks noGrp="1"/>
          </p:cNvSpPr>
          <p:nvPr>
            <p:ph type="title"/>
          </p:nvPr>
        </p:nvSpPr>
        <p:spPr>
          <a:xfrm>
            <a:off x="720000" y="474850"/>
            <a:ext cx="7704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127" name="Google Shape;127;p7"/>
          <p:cNvGrpSpPr/>
          <p:nvPr/>
        </p:nvGrpSpPr>
        <p:grpSpPr>
          <a:xfrm>
            <a:off x="-920086" y="-437925"/>
            <a:ext cx="11092844" cy="6163537"/>
            <a:chOff x="-920086" y="-437925"/>
            <a:chExt cx="11092844" cy="6163537"/>
          </a:xfrm>
        </p:grpSpPr>
        <p:grpSp>
          <p:nvGrpSpPr>
            <p:cNvPr id="128" name="Google Shape;128;p7"/>
            <p:cNvGrpSpPr/>
            <p:nvPr/>
          </p:nvGrpSpPr>
          <p:grpSpPr>
            <a:xfrm>
              <a:off x="-920086" y="-437925"/>
              <a:ext cx="11092844" cy="6163537"/>
              <a:chOff x="-920086" y="-437925"/>
              <a:chExt cx="11092844" cy="6163537"/>
            </a:xfrm>
          </p:grpSpPr>
          <p:grpSp>
            <p:nvGrpSpPr>
              <p:cNvPr id="129" name="Google Shape;129;p7"/>
              <p:cNvGrpSpPr/>
              <p:nvPr/>
            </p:nvGrpSpPr>
            <p:grpSpPr>
              <a:xfrm>
                <a:off x="-241069" y="-437925"/>
                <a:ext cx="10413828" cy="6006833"/>
                <a:chOff x="-241069" y="-437925"/>
                <a:chExt cx="10413828" cy="6006833"/>
              </a:xfrm>
            </p:grpSpPr>
            <p:sp>
              <p:nvSpPr>
                <p:cNvPr id="130" name="Google Shape;130;p7"/>
                <p:cNvSpPr/>
                <p:nvPr/>
              </p:nvSpPr>
              <p:spPr>
                <a:xfrm flipH="1">
                  <a:off x="-241069" y="4326658"/>
                  <a:ext cx="5037200" cy="1242250"/>
                </a:xfrm>
                <a:custGeom>
                  <a:avLst/>
                  <a:gdLst/>
                  <a:ahLst/>
                  <a:cxnLst/>
                  <a:rect l="l" t="t" r="r" b="b"/>
                  <a:pathLst>
                    <a:path w="201488" h="49690" extrusionOk="0">
                      <a:moveTo>
                        <a:pt x="327" y="37226"/>
                      </a:moveTo>
                      <a:cubicBezTo>
                        <a:pt x="-910" y="33020"/>
                        <a:pt x="1317" y="26093"/>
                        <a:pt x="7749" y="22382"/>
                      </a:cubicBezTo>
                      <a:cubicBezTo>
                        <a:pt x="14182" y="18671"/>
                        <a:pt x="22264" y="16032"/>
                        <a:pt x="38922" y="14960"/>
                      </a:cubicBezTo>
                      <a:cubicBezTo>
                        <a:pt x="55581" y="13888"/>
                        <a:pt x="90794" y="16033"/>
                        <a:pt x="107700" y="15950"/>
                      </a:cubicBezTo>
                      <a:cubicBezTo>
                        <a:pt x="124606" y="15868"/>
                        <a:pt x="131533" y="16774"/>
                        <a:pt x="140357" y="14465"/>
                      </a:cubicBezTo>
                      <a:cubicBezTo>
                        <a:pt x="149181" y="12156"/>
                        <a:pt x="153964" y="4404"/>
                        <a:pt x="160644" y="2095"/>
                      </a:cubicBezTo>
                      <a:cubicBezTo>
                        <a:pt x="167324" y="-214"/>
                        <a:pt x="174169" y="-461"/>
                        <a:pt x="180436" y="611"/>
                      </a:cubicBezTo>
                      <a:cubicBezTo>
                        <a:pt x="186704" y="1683"/>
                        <a:pt x="194785" y="3663"/>
                        <a:pt x="198249" y="8528"/>
                      </a:cubicBezTo>
                      <a:cubicBezTo>
                        <a:pt x="201713" y="13394"/>
                        <a:pt x="201795" y="23867"/>
                        <a:pt x="201218" y="29804"/>
                      </a:cubicBezTo>
                      <a:cubicBezTo>
                        <a:pt x="200641" y="35742"/>
                        <a:pt x="200559" y="40937"/>
                        <a:pt x="194786" y="44153"/>
                      </a:cubicBezTo>
                      <a:cubicBezTo>
                        <a:pt x="189013" y="47369"/>
                        <a:pt x="179777" y="48195"/>
                        <a:pt x="166582" y="49102"/>
                      </a:cubicBezTo>
                      <a:cubicBezTo>
                        <a:pt x="153387" y="50009"/>
                        <a:pt x="135244" y="49596"/>
                        <a:pt x="115617" y="49596"/>
                      </a:cubicBezTo>
                      <a:cubicBezTo>
                        <a:pt x="95990" y="49596"/>
                        <a:pt x="65559" y="49432"/>
                        <a:pt x="48818" y="49102"/>
                      </a:cubicBezTo>
                      <a:cubicBezTo>
                        <a:pt x="32077" y="48772"/>
                        <a:pt x="23253" y="49596"/>
                        <a:pt x="15171" y="47617"/>
                      </a:cubicBezTo>
                      <a:cubicBezTo>
                        <a:pt x="7089" y="45638"/>
                        <a:pt x="1564" y="41432"/>
                        <a:pt x="327" y="37226"/>
                      </a:cubicBezTo>
                      <a:close/>
                    </a:path>
                  </a:pathLst>
                </a:custGeom>
                <a:solidFill>
                  <a:srgbClr val="FFFFFF">
                    <a:alpha val="35000"/>
                  </a:srgbClr>
                </a:solidFill>
                <a:ln>
                  <a:noFill/>
                </a:ln>
              </p:spPr>
            </p:sp>
            <p:sp>
              <p:nvSpPr>
                <p:cNvPr id="131" name="Google Shape;131;p7"/>
                <p:cNvSpPr/>
                <p:nvPr/>
              </p:nvSpPr>
              <p:spPr>
                <a:xfrm>
                  <a:off x="6493684" y="-437925"/>
                  <a:ext cx="3679075" cy="2230925"/>
                </a:xfrm>
                <a:custGeom>
                  <a:avLst/>
                  <a:gdLst/>
                  <a:ahLst/>
                  <a:cxnLst/>
                  <a:rect l="l" t="t" r="r" b="b"/>
                  <a:pathLst>
                    <a:path w="147163" h="89237" extrusionOk="0">
                      <a:moveTo>
                        <a:pt x="3450" y="10510"/>
                      </a:moveTo>
                      <a:cubicBezTo>
                        <a:pt x="-3995" y="16933"/>
                        <a:pt x="2355" y="33720"/>
                        <a:pt x="7391" y="40727"/>
                      </a:cubicBezTo>
                      <a:cubicBezTo>
                        <a:pt x="12427" y="47734"/>
                        <a:pt x="22062" y="50069"/>
                        <a:pt x="33667" y="52551"/>
                      </a:cubicBezTo>
                      <a:cubicBezTo>
                        <a:pt x="45272" y="55033"/>
                        <a:pt x="67388" y="51092"/>
                        <a:pt x="77022" y="55617"/>
                      </a:cubicBezTo>
                      <a:cubicBezTo>
                        <a:pt x="86657" y="60142"/>
                        <a:pt x="86292" y="74229"/>
                        <a:pt x="91474" y="79703"/>
                      </a:cubicBezTo>
                      <a:cubicBezTo>
                        <a:pt x="96656" y="85177"/>
                        <a:pt x="100889" y="87367"/>
                        <a:pt x="108115" y="88462"/>
                      </a:cubicBezTo>
                      <a:cubicBezTo>
                        <a:pt x="115341" y="89557"/>
                        <a:pt x="128552" y="89849"/>
                        <a:pt x="134829" y="86272"/>
                      </a:cubicBezTo>
                      <a:cubicBezTo>
                        <a:pt x="141106" y="82696"/>
                        <a:pt x="144098" y="76346"/>
                        <a:pt x="145777" y="67003"/>
                      </a:cubicBezTo>
                      <a:cubicBezTo>
                        <a:pt x="147456" y="57661"/>
                        <a:pt x="148040" y="40143"/>
                        <a:pt x="144901" y="30217"/>
                      </a:cubicBezTo>
                      <a:cubicBezTo>
                        <a:pt x="141763" y="20291"/>
                        <a:pt x="135778" y="12408"/>
                        <a:pt x="126946" y="7445"/>
                      </a:cubicBezTo>
                      <a:cubicBezTo>
                        <a:pt x="118115" y="2482"/>
                        <a:pt x="104393" y="1314"/>
                        <a:pt x="91912" y="438"/>
                      </a:cubicBezTo>
                      <a:cubicBezTo>
                        <a:pt x="79431" y="-438"/>
                        <a:pt x="66804" y="510"/>
                        <a:pt x="52060" y="2189"/>
                      </a:cubicBezTo>
                      <a:cubicBezTo>
                        <a:pt x="37316" y="3868"/>
                        <a:pt x="10895" y="4087"/>
                        <a:pt x="3450" y="10510"/>
                      </a:cubicBezTo>
                      <a:close/>
                    </a:path>
                  </a:pathLst>
                </a:custGeom>
                <a:solidFill>
                  <a:srgbClr val="FFFFFF">
                    <a:alpha val="35000"/>
                  </a:srgbClr>
                </a:solidFill>
                <a:ln>
                  <a:noFill/>
                </a:ln>
              </p:spPr>
            </p:sp>
          </p:grpSp>
          <p:grpSp>
            <p:nvGrpSpPr>
              <p:cNvPr id="132" name="Google Shape;132;p7"/>
              <p:cNvGrpSpPr/>
              <p:nvPr/>
            </p:nvGrpSpPr>
            <p:grpSpPr>
              <a:xfrm>
                <a:off x="-920086" y="-393700"/>
                <a:ext cx="11091867" cy="6119312"/>
                <a:chOff x="-920086" y="-393700"/>
                <a:chExt cx="11091867" cy="6119312"/>
              </a:xfrm>
            </p:grpSpPr>
            <p:sp>
              <p:nvSpPr>
                <p:cNvPr id="133" name="Google Shape;133;p7"/>
                <p:cNvSpPr/>
                <p:nvPr/>
              </p:nvSpPr>
              <p:spPr>
                <a:xfrm flipH="1">
                  <a:off x="-920086" y="629995"/>
                  <a:ext cx="1415449" cy="4596150"/>
                </a:xfrm>
                <a:custGeom>
                  <a:avLst/>
                  <a:gdLst/>
                  <a:ahLst/>
                  <a:cxnLst/>
                  <a:rect l="l" t="t" r="r" b="b"/>
                  <a:pathLst>
                    <a:path w="393727" h="1278484" extrusionOk="0">
                      <a:moveTo>
                        <a:pt x="311068" y="92259"/>
                      </a:moveTo>
                      <a:cubicBezTo>
                        <a:pt x="307070" y="133104"/>
                        <a:pt x="303356" y="174235"/>
                        <a:pt x="299358" y="215080"/>
                      </a:cubicBezTo>
                      <a:cubicBezTo>
                        <a:pt x="280220" y="415308"/>
                        <a:pt x="261369" y="615820"/>
                        <a:pt x="242231" y="816048"/>
                      </a:cubicBezTo>
                      <a:cubicBezTo>
                        <a:pt x="177108" y="636672"/>
                        <a:pt x="137119" y="448441"/>
                        <a:pt x="124266" y="258210"/>
                      </a:cubicBezTo>
                      <a:cubicBezTo>
                        <a:pt x="124266" y="257353"/>
                        <a:pt x="124266" y="256496"/>
                        <a:pt x="123980" y="255640"/>
                      </a:cubicBezTo>
                      <a:cubicBezTo>
                        <a:pt x="120553" y="205940"/>
                        <a:pt x="118553" y="155383"/>
                        <a:pt x="102558" y="108540"/>
                      </a:cubicBezTo>
                      <a:cubicBezTo>
                        <a:pt x="92275" y="77977"/>
                        <a:pt x="74566" y="48557"/>
                        <a:pt x="50573" y="27135"/>
                      </a:cubicBezTo>
                      <a:cubicBezTo>
                        <a:pt x="37148" y="15138"/>
                        <a:pt x="21724" y="5713"/>
                        <a:pt x="4301" y="0"/>
                      </a:cubicBezTo>
                      <a:cubicBezTo>
                        <a:pt x="3729" y="9140"/>
                        <a:pt x="3158" y="17995"/>
                        <a:pt x="2587" y="27135"/>
                      </a:cubicBezTo>
                      <a:cubicBezTo>
                        <a:pt x="-2840" y="123964"/>
                        <a:pt x="302" y="221364"/>
                        <a:pt x="11727" y="317907"/>
                      </a:cubicBezTo>
                      <a:cubicBezTo>
                        <a:pt x="26866" y="445584"/>
                        <a:pt x="56286" y="571548"/>
                        <a:pt x="100273" y="692370"/>
                      </a:cubicBezTo>
                      <a:cubicBezTo>
                        <a:pt x="133406" y="784057"/>
                        <a:pt x="174537" y="873174"/>
                        <a:pt x="202243" y="966575"/>
                      </a:cubicBezTo>
                      <a:cubicBezTo>
                        <a:pt x="218810" y="1022273"/>
                        <a:pt x="230235" y="1079971"/>
                        <a:pt x="232234" y="1137954"/>
                      </a:cubicBezTo>
                      <a:cubicBezTo>
                        <a:pt x="233091" y="1167945"/>
                        <a:pt x="227379" y="1196794"/>
                        <a:pt x="226807" y="1226500"/>
                      </a:cubicBezTo>
                      <a:cubicBezTo>
                        <a:pt x="225950" y="1263632"/>
                        <a:pt x="224237" y="1261346"/>
                        <a:pt x="261369" y="1278484"/>
                      </a:cubicBezTo>
                      <a:cubicBezTo>
                        <a:pt x="274793" y="1170802"/>
                        <a:pt x="288218" y="1062833"/>
                        <a:pt x="301643" y="955150"/>
                      </a:cubicBezTo>
                      <a:cubicBezTo>
                        <a:pt x="314782" y="848610"/>
                        <a:pt x="328206" y="741784"/>
                        <a:pt x="341345" y="635243"/>
                      </a:cubicBezTo>
                      <a:cubicBezTo>
                        <a:pt x="357341" y="505281"/>
                        <a:pt x="373622" y="375319"/>
                        <a:pt x="389617" y="245643"/>
                      </a:cubicBezTo>
                      <a:cubicBezTo>
                        <a:pt x="389617" y="245357"/>
                        <a:pt x="389617" y="245071"/>
                        <a:pt x="389617" y="244786"/>
                      </a:cubicBezTo>
                      <a:cubicBezTo>
                        <a:pt x="393616" y="211367"/>
                        <a:pt x="397615" y="176806"/>
                        <a:pt x="386475" y="145100"/>
                      </a:cubicBezTo>
                      <a:cubicBezTo>
                        <a:pt x="375621" y="113681"/>
                        <a:pt x="344202" y="86546"/>
                        <a:pt x="311068" y="92259"/>
                      </a:cubicBezTo>
                      <a:close/>
                      <a:moveTo>
                        <a:pt x="71138" y="514992"/>
                      </a:moveTo>
                      <a:cubicBezTo>
                        <a:pt x="70567" y="511279"/>
                        <a:pt x="70567" y="506995"/>
                        <a:pt x="73423" y="504710"/>
                      </a:cubicBezTo>
                      <a:cubicBezTo>
                        <a:pt x="91989" y="490143"/>
                        <a:pt x="102272" y="585258"/>
                        <a:pt x="108556" y="591827"/>
                      </a:cubicBezTo>
                      <a:cubicBezTo>
                        <a:pt x="88848" y="570691"/>
                        <a:pt x="75423" y="543556"/>
                        <a:pt x="71138" y="514992"/>
                      </a:cubicBezTo>
                      <a:close/>
                      <a:moveTo>
                        <a:pt x="135977" y="674946"/>
                      </a:moveTo>
                      <a:cubicBezTo>
                        <a:pt x="123980" y="659236"/>
                        <a:pt x="115697" y="640956"/>
                        <a:pt x="111984" y="621533"/>
                      </a:cubicBezTo>
                      <a:cubicBezTo>
                        <a:pt x="121981" y="625817"/>
                        <a:pt x="131407" y="628103"/>
                        <a:pt x="136548" y="638385"/>
                      </a:cubicBezTo>
                      <a:cubicBezTo>
                        <a:pt x="139404" y="644098"/>
                        <a:pt x="140547" y="650667"/>
                        <a:pt x="140547" y="657237"/>
                      </a:cubicBezTo>
                      <a:cubicBezTo>
                        <a:pt x="140261" y="659522"/>
                        <a:pt x="135977" y="674660"/>
                        <a:pt x="135977" y="67494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4" name="Google Shape;134;p7"/>
                <p:cNvSpPr/>
                <p:nvPr/>
              </p:nvSpPr>
              <p:spPr>
                <a:xfrm rot="8832172" flipH="1">
                  <a:off x="-327088" y="581579"/>
                  <a:ext cx="804954" cy="1270522"/>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5" name="Google Shape;135;p7"/>
                <p:cNvSpPr/>
                <p:nvPr/>
              </p:nvSpPr>
              <p:spPr>
                <a:xfrm rot="6702164" flipH="1">
                  <a:off x="74876" y="-220141"/>
                  <a:ext cx="858413" cy="714795"/>
                </a:xfrm>
                <a:custGeom>
                  <a:avLst/>
                  <a:gdLst/>
                  <a:ahLst/>
                  <a:cxnLst/>
                  <a:rect l="l" t="t" r="r" b="b"/>
                  <a:pathLst>
                    <a:path w="199018" h="165721" extrusionOk="0">
                      <a:moveTo>
                        <a:pt x="127106" y="104255"/>
                      </a:moveTo>
                      <a:cubicBezTo>
                        <a:pt x="132247" y="66552"/>
                        <a:pt x="118822" y="26849"/>
                        <a:pt x="91687" y="0"/>
                      </a:cubicBezTo>
                      <a:cubicBezTo>
                        <a:pt x="81690" y="34562"/>
                        <a:pt x="71693" y="69123"/>
                        <a:pt x="61982" y="103684"/>
                      </a:cubicBezTo>
                      <a:cubicBezTo>
                        <a:pt x="54841" y="75121"/>
                        <a:pt x="29134" y="52271"/>
                        <a:pt x="0" y="48843"/>
                      </a:cubicBezTo>
                      <a:cubicBezTo>
                        <a:pt x="5427" y="88260"/>
                        <a:pt x="29134" y="137674"/>
                        <a:pt x="65409" y="157669"/>
                      </a:cubicBezTo>
                      <a:cubicBezTo>
                        <a:pt x="94544" y="173664"/>
                        <a:pt x="145957" y="164238"/>
                        <a:pt x="169950" y="143387"/>
                      </a:cubicBezTo>
                      <a:cubicBezTo>
                        <a:pt x="193943" y="122536"/>
                        <a:pt x="204512" y="87689"/>
                        <a:pt x="196228" y="56841"/>
                      </a:cubicBezTo>
                      <a:cubicBezTo>
                        <a:pt x="167951" y="61982"/>
                        <a:pt x="142244" y="79691"/>
                        <a:pt x="127106" y="10425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 name="Google Shape;136;p7"/>
                <p:cNvSpPr/>
                <p:nvPr/>
              </p:nvSpPr>
              <p:spPr>
                <a:xfrm rot="6086549" flipH="1">
                  <a:off x="-385527" y="-434018"/>
                  <a:ext cx="1110747" cy="1458687"/>
                </a:xfrm>
                <a:custGeom>
                  <a:avLst/>
                  <a:gdLst/>
                  <a:ahLst/>
                  <a:cxnLst/>
                  <a:rect l="l" t="t" r="r" b="b"/>
                  <a:pathLst>
                    <a:path w="476442" h="625687" extrusionOk="0">
                      <a:moveTo>
                        <a:pt x="369606" y="372748"/>
                      </a:moveTo>
                      <a:cubicBezTo>
                        <a:pt x="399312" y="333046"/>
                        <a:pt x="373034" y="229361"/>
                        <a:pt x="373034" y="229361"/>
                      </a:cubicBezTo>
                      <a:lnTo>
                        <a:pt x="318764" y="160810"/>
                      </a:lnTo>
                      <a:lnTo>
                        <a:pt x="253640" y="209082"/>
                      </a:lnTo>
                      <a:lnTo>
                        <a:pt x="248213" y="164523"/>
                      </a:lnTo>
                      <a:lnTo>
                        <a:pt x="257354" y="110825"/>
                      </a:lnTo>
                      <a:cubicBezTo>
                        <a:pt x="257354" y="110825"/>
                        <a:pt x="228791" y="81690"/>
                        <a:pt x="167951" y="59983"/>
                      </a:cubicBezTo>
                      <a:cubicBezTo>
                        <a:pt x="106826" y="37989"/>
                        <a:pt x="62268" y="0"/>
                        <a:pt x="62268" y="0"/>
                      </a:cubicBezTo>
                      <a:cubicBezTo>
                        <a:pt x="62268" y="0"/>
                        <a:pt x="62268" y="0"/>
                        <a:pt x="46843" y="81690"/>
                      </a:cubicBezTo>
                      <a:cubicBezTo>
                        <a:pt x="31419" y="163381"/>
                        <a:pt x="31991" y="214223"/>
                        <a:pt x="34276" y="221650"/>
                      </a:cubicBezTo>
                      <a:cubicBezTo>
                        <a:pt x="36561" y="228790"/>
                        <a:pt x="102541" y="273349"/>
                        <a:pt x="102541" y="273349"/>
                      </a:cubicBezTo>
                      <a:cubicBezTo>
                        <a:pt x="102541" y="273349"/>
                        <a:pt x="89117" y="273634"/>
                        <a:pt x="62268" y="267922"/>
                      </a:cubicBezTo>
                      <a:cubicBezTo>
                        <a:pt x="35418" y="262209"/>
                        <a:pt x="0" y="259924"/>
                        <a:pt x="0" y="259924"/>
                      </a:cubicBezTo>
                      <a:cubicBezTo>
                        <a:pt x="0" y="259924"/>
                        <a:pt x="1428" y="367321"/>
                        <a:pt x="2570" y="376747"/>
                      </a:cubicBezTo>
                      <a:cubicBezTo>
                        <a:pt x="3713" y="386173"/>
                        <a:pt x="19708" y="416450"/>
                        <a:pt x="19708" y="416450"/>
                      </a:cubicBezTo>
                      <a:cubicBezTo>
                        <a:pt x="19708" y="416450"/>
                        <a:pt x="59125" y="431017"/>
                        <a:pt x="92830" y="447584"/>
                      </a:cubicBezTo>
                      <a:cubicBezTo>
                        <a:pt x="126249" y="464150"/>
                        <a:pt x="129676" y="500711"/>
                        <a:pt x="129676" y="500711"/>
                      </a:cubicBezTo>
                      <a:cubicBezTo>
                        <a:pt x="129676" y="500711"/>
                        <a:pt x="129676" y="500711"/>
                        <a:pt x="98829" y="497283"/>
                      </a:cubicBezTo>
                      <a:cubicBezTo>
                        <a:pt x="67980" y="493856"/>
                        <a:pt x="29705" y="498141"/>
                        <a:pt x="29705" y="498141"/>
                      </a:cubicBezTo>
                      <a:cubicBezTo>
                        <a:pt x="29705" y="498141"/>
                        <a:pt x="33133" y="524990"/>
                        <a:pt x="78834" y="577831"/>
                      </a:cubicBezTo>
                      <a:cubicBezTo>
                        <a:pt x="124535" y="630959"/>
                        <a:pt x="238502" y="625532"/>
                        <a:pt x="238502" y="625532"/>
                      </a:cubicBezTo>
                      <a:cubicBezTo>
                        <a:pt x="238502" y="625532"/>
                        <a:pt x="276776" y="614392"/>
                        <a:pt x="312480" y="604681"/>
                      </a:cubicBezTo>
                      <a:lnTo>
                        <a:pt x="313052" y="605823"/>
                      </a:lnTo>
                      <a:cubicBezTo>
                        <a:pt x="313052" y="605252"/>
                        <a:pt x="313052" y="604966"/>
                        <a:pt x="313052" y="604395"/>
                      </a:cubicBezTo>
                      <a:cubicBezTo>
                        <a:pt x="342186" y="596397"/>
                        <a:pt x="369321" y="589542"/>
                        <a:pt x="372748" y="590399"/>
                      </a:cubicBezTo>
                      <a:cubicBezTo>
                        <a:pt x="380175" y="592399"/>
                        <a:pt x="436730" y="534130"/>
                        <a:pt x="467864" y="444442"/>
                      </a:cubicBezTo>
                      <a:cubicBezTo>
                        <a:pt x="498712" y="354754"/>
                        <a:pt x="436444" y="289058"/>
                        <a:pt x="436444" y="289058"/>
                      </a:cubicBezTo>
                      <a:lnTo>
                        <a:pt x="369606" y="372748"/>
                      </a:lnTo>
                      <a:close/>
                      <a:moveTo>
                        <a:pt x="80548" y="372748"/>
                      </a:moveTo>
                      <a:cubicBezTo>
                        <a:pt x="61697" y="359324"/>
                        <a:pt x="53699" y="335331"/>
                        <a:pt x="46843" y="313337"/>
                      </a:cubicBezTo>
                      <a:cubicBezTo>
                        <a:pt x="45987" y="310481"/>
                        <a:pt x="45130" y="307053"/>
                        <a:pt x="46843" y="304768"/>
                      </a:cubicBezTo>
                      <a:cubicBezTo>
                        <a:pt x="48843" y="302197"/>
                        <a:pt x="52556" y="302197"/>
                        <a:pt x="55412" y="302483"/>
                      </a:cubicBezTo>
                      <a:cubicBezTo>
                        <a:pt x="69408" y="303911"/>
                        <a:pt x="82833" y="308481"/>
                        <a:pt x="94829" y="315337"/>
                      </a:cubicBezTo>
                      <a:cubicBezTo>
                        <a:pt x="110539" y="324191"/>
                        <a:pt x="139673" y="347041"/>
                        <a:pt x="138817" y="367607"/>
                      </a:cubicBezTo>
                      <a:cubicBezTo>
                        <a:pt x="138245" y="391886"/>
                        <a:pt x="92259" y="381032"/>
                        <a:pt x="80548" y="372748"/>
                      </a:cubicBezTo>
                      <a:close/>
                      <a:moveTo>
                        <a:pt x="191659" y="178805"/>
                      </a:moveTo>
                      <a:cubicBezTo>
                        <a:pt x="191373" y="182804"/>
                        <a:pt x="191373" y="194229"/>
                        <a:pt x="187659" y="196800"/>
                      </a:cubicBezTo>
                      <a:cubicBezTo>
                        <a:pt x="182804" y="199942"/>
                        <a:pt x="179090" y="193086"/>
                        <a:pt x="175949" y="189088"/>
                      </a:cubicBezTo>
                      <a:cubicBezTo>
                        <a:pt x="158525" y="168237"/>
                        <a:pt x="145958" y="143387"/>
                        <a:pt x="139388" y="116823"/>
                      </a:cubicBezTo>
                      <a:cubicBezTo>
                        <a:pt x="138245" y="112253"/>
                        <a:pt x="137103" y="107397"/>
                        <a:pt x="137960" y="102827"/>
                      </a:cubicBezTo>
                      <a:cubicBezTo>
                        <a:pt x="138817" y="98257"/>
                        <a:pt x="141387" y="93687"/>
                        <a:pt x="145672" y="91687"/>
                      </a:cubicBezTo>
                      <a:cubicBezTo>
                        <a:pt x="153098" y="88831"/>
                        <a:pt x="160810" y="94544"/>
                        <a:pt x="165952" y="100542"/>
                      </a:cubicBezTo>
                      <a:cubicBezTo>
                        <a:pt x="175663" y="111967"/>
                        <a:pt x="183090" y="125678"/>
                        <a:pt x="187374" y="139959"/>
                      </a:cubicBezTo>
                      <a:cubicBezTo>
                        <a:pt x="190802" y="152527"/>
                        <a:pt x="192515" y="165666"/>
                        <a:pt x="191659" y="178805"/>
                      </a:cubicBezTo>
                      <a:close/>
                      <a:moveTo>
                        <a:pt x="307624" y="375890"/>
                      </a:moveTo>
                      <a:cubicBezTo>
                        <a:pt x="290487" y="376176"/>
                        <a:pt x="270492" y="331046"/>
                        <a:pt x="268779" y="317336"/>
                      </a:cubicBezTo>
                      <a:cubicBezTo>
                        <a:pt x="265637" y="290772"/>
                        <a:pt x="282775" y="266494"/>
                        <a:pt x="298770" y="245071"/>
                      </a:cubicBezTo>
                      <a:cubicBezTo>
                        <a:pt x="321335" y="261923"/>
                        <a:pt x="339044" y="287630"/>
                        <a:pt x="340472" y="315908"/>
                      </a:cubicBezTo>
                      <a:cubicBezTo>
                        <a:pt x="341329" y="332189"/>
                        <a:pt x="329904" y="375319"/>
                        <a:pt x="307624" y="37589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7" name="Google Shape;137;p7"/>
                <p:cNvSpPr/>
                <p:nvPr/>
              </p:nvSpPr>
              <p:spPr>
                <a:xfrm rot="1145925" flipH="1">
                  <a:off x="8103161" y="3330945"/>
                  <a:ext cx="1866432" cy="1549869"/>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8" name="Google Shape;138;p7"/>
                <p:cNvSpPr/>
                <p:nvPr/>
              </p:nvSpPr>
              <p:spPr>
                <a:xfrm>
                  <a:off x="7511354" y="4416026"/>
                  <a:ext cx="2382372" cy="1009830"/>
                </a:xfrm>
                <a:custGeom>
                  <a:avLst/>
                  <a:gdLst/>
                  <a:ahLst/>
                  <a:cxnLst/>
                  <a:rect l="l" t="t" r="r" b="b"/>
                  <a:pathLst>
                    <a:path w="588967" h="249649" extrusionOk="0">
                      <a:moveTo>
                        <a:pt x="557054" y="122792"/>
                      </a:moveTo>
                      <a:cubicBezTo>
                        <a:pt x="546200" y="90801"/>
                        <a:pt x="533061" y="58525"/>
                        <a:pt x="508497" y="34818"/>
                      </a:cubicBezTo>
                      <a:cubicBezTo>
                        <a:pt x="479934" y="7397"/>
                        <a:pt x="437946" y="-5170"/>
                        <a:pt x="398815" y="1970"/>
                      </a:cubicBezTo>
                      <a:cubicBezTo>
                        <a:pt x="359683" y="9111"/>
                        <a:pt x="325122" y="36246"/>
                        <a:pt x="308270" y="71950"/>
                      </a:cubicBezTo>
                      <a:cubicBezTo>
                        <a:pt x="255428" y="15109"/>
                        <a:pt x="163740" y="-315"/>
                        <a:pt x="94903" y="35675"/>
                      </a:cubicBezTo>
                      <a:cubicBezTo>
                        <a:pt x="26352" y="71664"/>
                        <a:pt x="-12780" y="156211"/>
                        <a:pt x="3787" y="231903"/>
                      </a:cubicBezTo>
                      <a:cubicBezTo>
                        <a:pt x="122895" y="237045"/>
                        <a:pt x="242003" y="242472"/>
                        <a:pt x="361112" y="247613"/>
                      </a:cubicBezTo>
                      <a:cubicBezTo>
                        <a:pt x="401671" y="249327"/>
                        <a:pt x="442230" y="251041"/>
                        <a:pt x="482790" y="247899"/>
                      </a:cubicBezTo>
                      <a:cubicBezTo>
                        <a:pt x="504213" y="246185"/>
                        <a:pt x="580476" y="243328"/>
                        <a:pt x="588474" y="218193"/>
                      </a:cubicBezTo>
                      <a:cubicBezTo>
                        <a:pt x="591901" y="207625"/>
                        <a:pt x="576477" y="182775"/>
                        <a:pt x="572764" y="172492"/>
                      </a:cubicBezTo>
                      <a:cubicBezTo>
                        <a:pt x="567623" y="155925"/>
                        <a:pt x="562767" y="139359"/>
                        <a:pt x="557054" y="122792"/>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39" name="Google Shape;139;p7"/>
                <p:cNvGrpSpPr/>
                <p:nvPr/>
              </p:nvGrpSpPr>
              <p:grpSpPr>
                <a:xfrm>
                  <a:off x="8098871" y="3777760"/>
                  <a:ext cx="1207323" cy="1627531"/>
                  <a:chOff x="6216806" y="2926718"/>
                  <a:chExt cx="295413" cy="398241"/>
                </a:xfrm>
              </p:grpSpPr>
              <p:sp>
                <p:nvSpPr>
                  <p:cNvPr id="140" name="Google Shape;140;p7"/>
                  <p:cNvSpPr/>
                  <p:nvPr/>
                </p:nvSpPr>
                <p:spPr>
                  <a:xfrm>
                    <a:off x="6249368" y="3135243"/>
                    <a:ext cx="151455" cy="54527"/>
                  </a:xfrm>
                  <a:custGeom>
                    <a:avLst/>
                    <a:gdLst/>
                    <a:ahLst/>
                    <a:cxnLst/>
                    <a:rect l="l" t="t" r="r" b="b"/>
                    <a:pathLst>
                      <a:path w="201940" h="72703" extrusionOk="0">
                        <a:moveTo>
                          <a:pt x="0" y="6454"/>
                        </a:moveTo>
                        <a:cubicBezTo>
                          <a:pt x="85118" y="99570"/>
                          <a:pt x="193658" y="67293"/>
                          <a:pt x="193658" y="67293"/>
                        </a:cubicBezTo>
                        <a:lnTo>
                          <a:pt x="201941" y="69864"/>
                        </a:lnTo>
                        <a:lnTo>
                          <a:pt x="193658" y="67293"/>
                        </a:lnTo>
                        <a:cubicBezTo>
                          <a:pt x="89117" y="-29250"/>
                          <a:pt x="0" y="6454"/>
                          <a:pt x="0" y="645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1" name="Google Shape;141;p7"/>
                  <p:cNvSpPr/>
                  <p:nvPr/>
                </p:nvSpPr>
                <p:spPr>
                  <a:xfrm>
                    <a:off x="6216806" y="3026737"/>
                    <a:ext cx="144600" cy="77144"/>
                  </a:xfrm>
                  <a:custGeom>
                    <a:avLst/>
                    <a:gdLst/>
                    <a:ahLst/>
                    <a:cxnLst/>
                    <a:rect l="l" t="t" r="r" b="b"/>
                    <a:pathLst>
                      <a:path w="192800" h="102858" extrusionOk="0">
                        <a:moveTo>
                          <a:pt x="0" y="1174"/>
                        </a:moveTo>
                        <a:cubicBezTo>
                          <a:pt x="66837" y="108285"/>
                          <a:pt x="179376" y="96289"/>
                          <a:pt x="179376" y="96289"/>
                        </a:cubicBezTo>
                        <a:lnTo>
                          <a:pt x="192801" y="102858"/>
                        </a:lnTo>
                        <a:lnTo>
                          <a:pt x="178805" y="95718"/>
                        </a:lnTo>
                        <a:cubicBezTo>
                          <a:pt x="93401" y="-17678"/>
                          <a:pt x="0" y="1174"/>
                          <a:pt x="0" y="1174"/>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2" name="Google Shape;142;p7"/>
                  <p:cNvSpPr/>
                  <p:nvPr/>
                </p:nvSpPr>
                <p:spPr>
                  <a:xfrm>
                    <a:off x="6271861" y="2926717"/>
                    <a:ext cx="240358" cy="398241"/>
                  </a:xfrm>
                  <a:custGeom>
                    <a:avLst/>
                    <a:gdLst/>
                    <a:ahLst/>
                    <a:cxnLst/>
                    <a:rect l="l" t="t" r="r" b="b"/>
                    <a:pathLst>
                      <a:path w="320477" h="530988" extrusionOk="0">
                        <a:moveTo>
                          <a:pt x="300198" y="219650"/>
                        </a:moveTo>
                        <a:cubicBezTo>
                          <a:pt x="240216" y="290201"/>
                          <a:pt x="239644" y="364180"/>
                          <a:pt x="247357" y="408738"/>
                        </a:cubicBezTo>
                        <a:lnTo>
                          <a:pt x="171950" y="282489"/>
                        </a:lnTo>
                        <a:cubicBezTo>
                          <a:pt x="254212" y="155955"/>
                          <a:pt x="204226" y="65981"/>
                          <a:pt x="204226" y="65981"/>
                        </a:cubicBezTo>
                        <a:cubicBezTo>
                          <a:pt x="148242" y="131676"/>
                          <a:pt x="144244" y="200513"/>
                          <a:pt x="149956" y="245357"/>
                        </a:cubicBezTo>
                        <a:lnTo>
                          <a:pt x="97400" y="157383"/>
                        </a:lnTo>
                        <a:cubicBezTo>
                          <a:pt x="85403" y="34562"/>
                          <a:pt x="7712" y="0"/>
                          <a:pt x="7712" y="0"/>
                        </a:cubicBezTo>
                        <a:cubicBezTo>
                          <a:pt x="0" y="125964"/>
                          <a:pt x="98829" y="181376"/>
                          <a:pt x="98829" y="181376"/>
                        </a:cubicBezTo>
                        <a:cubicBezTo>
                          <a:pt x="98829" y="181376"/>
                          <a:pt x="120822" y="249642"/>
                          <a:pt x="161953" y="329047"/>
                        </a:cubicBezTo>
                        <a:lnTo>
                          <a:pt x="161953" y="329047"/>
                        </a:lnTo>
                        <a:lnTo>
                          <a:pt x="161953" y="329047"/>
                        </a:lnTo>
                        <a:cubicBezTo>
                          <a:pt x="185374" y="373891"/>
                          <a:pt x="214794" y="422448"/>
                          <a:pt x="250213" y="464436"/>
                        </a:cubicBezTo>
                        <a:lnTo>
                          <a:pt x="220222" y="459580"/>
                        </a:lnTo>
                        <a:cubicBezTo>
                          <a:pt x="92544" y="371892"/>
                          <a:pt x="0" y="422448"/>
                          <a:pt x="0" y="422448"/>
                        </a:cubicBezTo>
                        <a:cubicBezTo>
                          <a:pt x="109682" y="517849"/>
                          <a:pt x="229647" y="466436"/>
                          <a:pt x="229647" y="466436"/>
                        </a:cubicBezTo>
                        <a:lnTo>
                          <a:pt x="250784" y="465007"/>
                        </a:lnTo>
                        <a:cubicBezTo>
                          <a:pt x="271921" y="490143"/>
                          <a:pt x="295342" y="512708"/>
                          <a:pt x="320478" y="530988"/>
                        </a:cubicBezTo>
                        <a:lnTo>
                          <a:pt x="265637" y="439301"/>
                        </a:lnTo>
                        <a:cubicBezTo>
                          <a:pt x="351326" y="311338"/>
                          <a:pt x="300198" y="219650"/>
                          <a:pt x="300198" y="21965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43" name="Google Shape;143;p7"/>
                <p:cNvSpPr/>
                <p:nvPr/>
              </p:nvSpPr>
              <p:spPr>
                <a:xfrm rot="-1598625">
                  <a:off x="7109801" y="4253560"/>
                  <a:ext cx="928380" cy="1334757"/>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
          <p:nvSpPr>
            <p:cNvPr id="144" name="Google Shape;144;p7"/>
            <p:cNvSpPr/>
            <p:nvPr/>
          </p:nvSpPr>
          <p:spPr>
            <a:xfrm>
              <a:off x="-72773" y="3812676"/>
              <a:ext cx="3165276" cy="421785"/>
            </a:xfrm>
            <a:custGeom>
              <a:avLst/>
              <a:gdLst/>
              <a:ahLst/>
              <a:cxnLst/>
              <a:rect l="l" t="t" r="r" b="b"/>
              <a:pathLst>
                <a:path w="639127" h="85166" extrusionOk="0">
                  <a:moveTo>
                    <a:pt x="639127" y="19579"/>
                  </a:moveTo>
                  <a:cubicBezTo>
                    <a:pt x="621982" y="38629"/>
                    <a:pt x="541973" y="38629"/>
                    <a:pt x="507682" y="43392"/>
                  </a:cubicBezTo>
                  <a:cubicBezTo>
                    <a:pt x="456248" y="50059"/>
                    <a:pt x="372427" y="42439"/>
                    <a:pt x="328613" y="59584"/>
                  </a:cubicBezTo>
                  <a:cubicBezTo>
                    <a:pt x="343852" y="61489"/>
                    <a:pt x="353377" y="68157"/>
                    <a:pt x="365760" y="72919"/>
                  </a:cubicBezTo>
                  <a:cubicBezTo>
                    <a:pt x="310515" y="93874"/>
                    <a:pt x="200977" y="83397"/>
                    <a:pt x="140018"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8" y="15769"/>
                    <a:pt x="247650" y="5292"/>
                    <a:pt x="243840" y="3387"/>
                  </a:cubicBezTo>
                  <a:cubicBezTo>
                    <a:pt x="260032" y="-423"/>
                    <a:pt x="276225" y="-423"/>
                    <a:pt x="294323" y="529"/>
                  </a:cubicBezTo>
                  <a:cubicBezTo>
                    <a:pt x="341948" y="1482"/>
                    <a:pt x="391477" y="6244"/>
                    <a:pt x="437198" y="12912"/>
                  </a:cubicBezTo>
                  <a:cubicBezTo>
                    <a:pt x="422910" y="12912"/>
                    <a:pt x="409575" y="15769"/>
                    <a:pt x="395288" y="15769"/>
                  </a:cubicBezTo>
                  <a:cubicBezTo>
                    <a:pt x="461963" y="32914"/>
                    <a:pt x="566738" y="17674"/>
                    <a:pt x="639127"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64F5B21A-F905-55E7-153C-9397F35782DD}"/>
              </a:ext>
            </a:extLst>
          </p:cNvPr>
          <p:cNvPicPr>
            <a:picLocks noChangeAspect="1"/>
          </p:cNvPicPr>
          <p:nvPr userDrawn="1"/>
        </p:nvPicPr>
        <p:blipFill>
          <a:blip r:embed="rId2">
            <a:alphaModFix amt="42000"/>
          </a:blip>
          <a:stretch>
            <a:fillRect/>
          </a:stretch>
        </p:blipFill>
        <p:spPr>
          <a:xfrm>
            <a:off x="8207348" y="-90676"/>
            <a:ext cx="936652" cy="93665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5"/>
        <p:cNvGrpSpPr/>
        <p:nvPr/>
      </p:nvGrpSpPr>
      <p:grpSpPr>
        <a:xfrm>
          <a:off x="0" y="0"/>
          <a:ext cx="0" cy="0"/>
          <a:chOff x="0" y="0"/>
          <a:chExt cx="0" cy="0"/>
        </a:xfrm>
      </p:grpSpPr>
      <p:sp>
        <p:nvSpPr>
          <p:cNvPr id="146" name="Google Shape;146;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000"/>
              <a:buNone/>
              <a:defRPr sz="5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47" name="Google Shape;147;p8"/>
          <p:cNvGrpSpPr/>
          <p:nvPr/>
        </p:nvGrpSpPr>
        <p:grpSpPr>
          <a:xfrm>
            <a:off x="-980328" y="-1070354"/>
            <a:ext cx="11413889" cy="6814749"/>
            <a:chOff x="-980328" y="-1070354"/>
            <a:chExt cx="11413889" cy="6814749"/>
          </a:xfrm>
        </p:grpSpPr>
        <p:sp>
          <p:nvSpPr>
            <p:cNvPr id="148" name="Google Shape;148;p8"/>
            <p:cNvSpPr/>
            <p:nvPr/>
          </p:nvSpPr>
          <p:spPr>
            <a:xfrm rot="4361176">
              <a:off x="161431" y="4007922"/>
              <a:ext cx="1023333" cy="1615207"/>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9" name="Google Shape;149;p8"/>
            <p:cNvSpPr/>
            <p:nvPr/>
          </p:nvSpPr>
          <p:spPr>
            <a:xfrm>
              <a:off x="-694049" y="848909"/>
              <a:ext cx="2300049" cy="771144"/>
            </a:xfrm>
            <a:custGeom>
              <a:avLst/>
              <a:gdLst/>
              <a:ahLst/>
              <a:cxnLst/>
              <a:rect l="l" t="t" r="r" b="b"/>
              <a:pathLst>
                <a:path w="619125" h="121920" extrusionOk="0">
                  <a:moveTo>
                    <a:pt x="328613" y="79058"/>
                  </a:moveTo>
                  <a:cubicBezTo>
                    <a:pt x="232410" y="86678"/>
                    <a:pt x="134303" y="84773"/>
                    <a:pt x="39053" y="97155"/>
                  </a:cubicBezTo>
                  <a:cubicBezTo>
                    <a:pt x="79057" y="105728"/>
                    <a:pt x="126682" y="96203"/>
                    <a:pt x="165735" y="109538"/>
                  </a:cubicBezTo>
                  <a:cubicBezTo>
                    <a:pt x="114300" y="120015"/>
                    <a:pt x="57150" y="121920"/>
                    <a:pt x="0" y="121920"/>
                  </a:cubicBezTo>
                  <a:lnTo>
                    <a:pt x="0" y="0"/>
                  </a:lnTo>
                  <a:cubicBezTo>
                    <a:pt x="48578" y="0"/>
                    <a:pt x="96203" y="3810"/>
                    <a:pt x="138113" y="13335"/>
                  </a:cubicBezTo>
                  <a:cubicBezTo>
                    <a:pt x="214313" y="30480"/>
                    <a:pt x="303848" y="16192"/>
                    <a:pt x="379095" y="33338"/>
                  </a:cubicBezTo>
                  <a:cubicBezTo>
                    <a:pt x="377190" y="35242"/>
                    <a:pt x="374333" y="39053"/>
                    <a:pt x="371475" y="41910"/>
                  </a:cubicBezTo>
                  <a:cubicBezTo>
                    <a:pt x="454343" y="38100"/>
                    <a:pt x="534353" y="61913"/>
                    <a:pt x="619125" y="60008"/>
                  </a:cubicBezTo>
                  <a:cubicBezTo>
                    <a:pt x="526733" y="77153"/>
                    <a:pt x="423863" y="71438"/>
                    <a:pt x="328613" y="790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0" name="Google Shape;150;p8"/>
            <p:cNvSpPr/>
            <p:nvPr/>
          </p:nvSpPr>
          <p:spPr>
            <a:xfrm>
              <a:off x="4933450" y="512288"/>
              <a:ext cx="2451052" cy="361530"/>
            </a:xfrm>
            <a:custGeom>
              <a:avLst/>
              <a:gdLst/>
              <a:ahLst/>
              <a:cxnLst/>
              <a:rect l="l" t="t" r="r" b="b"/>
              <a:pathLst>
                <a:path w="639127" h="85166" extrusionOk="0">
                  <a:moveTo>
                    <a:pt x="639128" y="19579"/>
                  </a:moveTo>
                  <a:cubicBezTo>
                    <a:pt x="621982" y="38629"/>
                    <a:pt x="541972" y="38629"/>
                    <a:pt x="507682" y="43392"/>
                  </a:cubicBezTo>
                  <a:cubicBezTo>
                    <a:pt x="456247" y="50059"/>
                    <a:pt x="372428" y="42439"/>
                    <a:pt x="328613" y="59584"/>
                  </a:cubicBezTo>
                  <a:cubicBezTo>
                    <a:pt x="343853" y="61489"/>
                    <a:pt x="353378" y="68157"/>
                    <a:pt x="365760" y="72919"/>
                  </a:cubicBezTo>
                  <a:cubicBezTo>
                    <a:pt x="310515" y="93874"/>
                    <a:pt x="200978" y="83397"/>
                    <a:pt x="140017"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7" y="15769"/>
                    <a:pt x="247650" y="5292"/>
                    <a:pt x="243840" y="3387"/>
                  </a:cubicBezTo>
                  <a:cubicBezTo>
                    <a:pt x="260032" y="-423"/>
                    <a:pt x="276225" y="-423"/>
                    <a:pt x="294322" y="529"/>
                  </a:cubicBezTo>
                  <a:cubicBezTo>
                    <a:pt x="341947" y="1482"/>
                    <a:pt x="391478" y="6244"/>
                    <a:pt x="437197" y="12912"/>
                  </a:cubicBezTo>
                  <a:cubicBezTo>
                    <a:pt x="422910" y="12912"/>
                    <a:pt x="409575" y="15769"/>
                    <a:pt x="395288" y="15769"/>
                  </a:cubicBezTo>
                  <a:cubicBezTo>
                    <a:pt x="461963" y="31962"/>
                    <a:pt x="565785" y="17674"/>
                    <a:pt x="639128"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1" name="Google Shape;151;p8"/>
            <p:cNvSpPr/>
            <p:nvPr/>
          </p:nvSpPr>
          <p:spPr>
            <a:xfrm rot="5400000">
              <a:off x="-143260" y="-1306200"/>
              <a:ext cx="2284125" cy="3385725"/>
            </a:xfrm>
            <a:custGeom>
              <a:avLst/>
              <a:gdLst/>
              <a:ahLst/>
              <a:cxnLst/>
              <a:rect l="l" t="t" r="r" b="b"/>
              <a:pathLst>
                <a:path w="91365" h="135429" extrusionOk="0">
                  <a:moveTo>
                    <a:pt x="1432" y="20056"/>
                  </a:moveTo>
                  <a:cubicBezTo>
                    <a:pt x="4483" y="11314"/>
                    <a:pt x="12482" y="2655"/>
                    <a:pt x="19739" y="758"/>
                  </a:cubicBezTo>
                  <a:cubicBezTo>
                    <a:pt x="26996" y="-1139"/>
                    <a:pt x="40191" y="181"/>
                    <a:pt x="44974" y="8675"/>
                  </a:cubicBezTo>
                  <a:cubicBezTo>
                    <a:pt x="49757" y="17169"/>
                    <a:pt x="46706" y="40178"/>
                    <a:pt x="48438" y="51723"/>
                  </a:cubicBezTo>
                  <a:cubicBezTo>
                    <a:pt x="50170" y="63269"/>
                    <a:pt x="49922" y="72093"/>
                    <a:pt x="55365" y="77948"/>
                  </a:cubicBezTo>
                  <a:cubicBezTo>
                    <a:pt x="60808" y="83803"/>
                    <a:pt x="75322" y="83473"/>
                    <a:pt x="81095" y="86854"/>
                  </a:cubicBezTo>
                  <a:cubicBezTo>
                    <a:pt x="86868" y="90235"/>
                    <a:pt x="88683" y="91967"/>
                    <a:pt x="90002" y="98235"/>
                  </a:cubicBezTo>
                  <a:cubicBezTo>
                    <a:pt x="91322" y="104503"/>
                    <a:pt x="92641" y="118522"/>
                    <a:pt x="89012" y="124460"/>
                  </a:cubicBezTo>
                  <a:cubicBezTo>
                    <a:pt x="85383" y="130398"/>
                    <a:pt x="77631" y="132129"/>
                    <a:pt x="68230" y="133861"/>
                  </a:cubicBezTo>
                  <a:cubicBezTo>
                    <a:pt x="58829" y="135593"/>
                    <a:pt x="42335" y="135840"/>
                    <a:pt x="32604" y="134850"/>
                  </a:cubicBezTo>
                  <a:cubicBezTo>
                    <a:pt x="22873" y="133860"/>
                    <a:pt x="14709" y="133613"/>
                    <a:pt x="9843" y="127923"/>
                  </a:cubicBezTo>
                  <a:cubicBezTo>
                    <a:pt x="4978" y="122233"/>
                    <a:pt x="4813" y="113162"/>
                    <a:pt x="3411" y="100709"/>
                  </a:cubicBezTo>
                  <a:cubicBezTo>
                    <a:pt x="2009" y="88257"/>
                    <a:pt x="1762" y="66650"/>
                    <a:pt x="1432" y="53208"/>
                  </a:cubicBezTo>
                  <a:cubicBezTo>
                    <a:pt x="1102" y="39766"/>
                    <a:pt x="-1619" y="28798"/>
                    <a:pt x="1432" y="20056"/>
                  </a:cubicBezTo>
                  <a:close/>
                </a:path>
              </a:pathLst>
            </a:custGeom>
            <a:solidFill>
              <a:srgbClr val="FFFFFF">
                <a:alpha val="35000"/>
              </a:srgbClr>
            </a:solidFill>
            <a:ln>
              <a:noFill/>
            </a:ln>
          </p:spPr>
        </p:sp>
        <p:sp>
          <p:nvSpPr>
            <p:cNvPr id="152" name="Google Shape;152;p8"/>
            <p:cNvSpPr/>
            <p:nvPr/>
          </p:nvSpPr>
          <p:spPr>
            <a:xfrm>
              <a:off x="7677161" y="-626116"/>
              <a:ext cx="2300375" cy="3583200"/>
            </a:xfrm>
            <a:custGeom>
              <a:avLst/>
              <a:gdLst/>
              <a:ahLst/>
              <a:cxnLst/>
              <a:rect l="l" t="t" r="r" b="b"/>
              <a:pathLst>
                <a:path w="92015" h="143328" extrusionOk="0">
                  <a:moveTo>
                    <a:pt x="3157" y="9706"/>
                  </a:moveTo>
                  <a:cubicBezTo>
                    <a:pt x="-471" y="16716"/>
                    <a:pt x="-471" y="33787"/>
                    <a:pt x="683" y="43848"/>
                  </a:cubicBezTo>
                  <a:cubicBezTo>
                    <a:pt x="1838" y="53909"/>
                    <a:pt x="5383" y="61660"/>
                    <a:pt x="10084" y="70072"/>
                  </a:cubicBezTo>
                  <a:cubicBezTo>
                    <a:pt x="14785" y="78484"/>
                    <a:pt x="24764" y="84257"/>
                    <a:pt x="28887" y="94318"/>
                  </a:cubicBezTo>
                  <a:cubicBezTo>
                    <a:pt x="33010" y="104379"/>
                    <a:pt x="32185" y="122852"/>
                    <a:pt x="34824" y="130439"/>
                  </a:cubicBezTo>
                  <a:cubicBezTo>
                    <a:pt x="37463" y="138026"/>
                    <a:pt x="39607" y="137696"/>
                    <a:pt x="44720" y="139840"/>
                  </a:cubicBezTo>
                  <a:cubicBezTo>
                    <a:pt x="49833" y="141984"/>
                    <a:pt x="58740" y="143551"/>
                    <a:pt x="65502" y="143303"/>
                  </a:cubicBezTo>
                  <a:cubicBezTo>
                    <a:pt x="72265" y="143056"/>
                    <a:pt x="81007" y="141819"/>
                    <a:pt x="85295" y="138355"/>
                  </a:cubicBezTo>
                  <a:cubicBezTo>
                    <a:pt x="89583" y="134892"/>
                    <a:pt x="90160" y="132088"/>
                    <a:pt x="91232" y="122522"/>
                  </a:cubicBezTo>
                  <a:cubicBezTo>
                    <a:pt x="92304" y="112956"/>
                    <a:pt x="91727" y="96957"/>
                    <a:pt x="91727" y="80958"/>
                  </a:cubicBezTo>
                  <a:cubicBezTo>
                    <a:pt x="91727" y="64959"/>
                    <a:pt x="92634" y="38982"/>
                    <a:pt x="91232" y="26529"/>
                  </a:cubicBezTo>
                  <a:cubicBezTo>
                    <a:pt x="89830" y="14076"/>
                    <a:pt x="88923" y="10613"/>
                    <a:pt x="83315" y="6242"/>
                  </a:cubicBezTo>
                  <a:cubicBezTo>
                    <a:pt x="77707" y="1871"/>
                    <a:pt x="67729" y="1047"/>
                    <a:pt x="57585" y="305"/>
                  </a:cubicBezTo>
                  <a:cubicBezTo>
                    <a:pt x="47442" y="-437"/>
                    <a:pt x="31525" y="222"/>
                    <a:pt x="22454" y="1789"/>
                  </a:cubicBezTo>
                  <a:cubicBezTo>
                    <a:pt x="13383" y="3356"/>
                    <a:pt x="6786" y="2696"/>
                    <a:pt x="3157" y="9706"/>
                  </a:cubicBezTo>
                  <a:close/>
                </a:path>
              </a:pathLst>
            </a:custGeom>
            <a:solidFill>
              <a:srgbClr val="FFFFFF">
                <a:alpha val="35000"/>
              </a:srgbClr>
            </a:solidFill>
            <a:ln>
              <a:noFill/>
            </a:ln>
          </p:spPr>
        </p:sp>
        <p:sp>
          <p:nvSpPr>
            <p:cNvPr id="153" name="Google Shape;153;p8"/>
            <p:cNvSpPr/>
            <p:nvPr/>
          </p:nvSpPr>
          <p:spPr>
            <a:xfrm flipH="1">
              <a:off x="-886460" y="3445822"/>
              <a:ext cx="958439" cy="1512780"/>
            </a:xfrm>
            <a:custGeom>
              <a:avLst/>
              <a:gdLst/>
              <a:ahLst/>
              <a:cxnLst/>
              <a:rect l="l" t="t" r="r" b="b"/>
              <a:pathLst>
                <a:path w="241226" h="380746" extrusionOk="0">
                  <a:moveTo>
                    <a:pt x="162810" y="329333"/>
                  </a:moveTo>
                  <a:cubicBezTo>
                    <a:pt x="163952" y="329333"/>
                    <a:pt x="165095" y="329618"/>
                    <a:pt x="166237" y="329618"/>
                  </a:cubicBezTo>
                  <a:lnTo>
                    <a:pt x="179662" y="330761"/>
                  </a:lnTo>
                  <a:cubicBezTo>
                    <a:pt x="191087" y="349327"/>
                    <a:pt x="203941" y="366465"/>
                    <a:pt x="218793" y="380746"/>
                  </a:cubicBezTo>
                  <a:lnTo>
                    <a:pt x="220221" y="379318"/>
                  </a:lnTo>
                  <a:cubicBezTo>
                    <a:pt x="205654" y="365322"/>
                    <a:pt x="193086" y="348470"/>
                    <a:pt x="181661" y="330189"/>
                  </a:cubicBezTo>
                  <a:lnTo>
                    <a:pt x="181947" y="330475"/>
                  </a:lnTo>
                  <a:lnTo>
                    <a:pt x="187659" y="321049"/>
                  </a:lnTo>
                  <a:cubicBezTo>
                    <a:pt x="187659" y="321049"/>
                    <a:pt x="188231" y="320192"/>
                    <a:pt x="188802" y="318479"/>
                  </a:cubicBezTo>
                  <a:cubicBezTo>
                    <a:pt x="262209" y="241073"/>
                    <a:pt x="237074" y="173664"/>
                    <a:pt x="237074" y="173664"/>
                  </a:cubicBezTo>
                  <a:cubicBezTo>
                    <a:pt x="169665" y="232218"/>
                    <a:pt x="183946" y="307910"/>
                    <a:pt x="186517" y="319050"/>
                  </a:cubicBezTo>
                  <a:cubicBezTo>
                    <a:pt x="186231" y="319621"/>
                    <a:pt x="185946" y="319907"/>
                    <a:pt x="185946" y="319907"/>
                  </a:cubicBezTo>
                  <a:lnTo>
                    <a:pt x="180519" y="328761"/>
                  </a:lnTo>
                  <a:cubicBezTo>
                    <a:pt x="161667" y="297913"/>
                    <a:pt x="147100" y="263352"/>
                    <a:pt x="136532" y="231647"/>
                  </a:cubicBezTo>
                  <a:lnTo>
                    <a:pt x="139959" y="210510"/>
                  </a:lnTo>
                  <a:cubicBezTo>
                    <a:pt x="140245" y="210224"/>
                    <a:pt x="140530" y="209368"/>
                    <a:pt x="141102" y="207940"/>
                  </a:cubicBezTo>
                  <a:cubicBezTo>
                    <a:pt x="214509" y="130533"/>
                    <a:pt x="189373" y="63124"/>
                    <a:pt x="189373" y="63124"/>
                  </a:cubicBezTo>
                  <a:cubicBezTo>
                    <a:pt x="122250" y="121393"/>
                    <a:pt x="136246" y="197371"/>
                    <a:pt x="138817" y="208511"/>
                  </a:cubicBezTo>
                  <a:cubicBezTo>
                    <a:pt x="138531" y="209082"/>
                    <a:pt x="138245" y="209368"/>
                    <a:pt x="138245" y="209653"/>
                  </a:cubicBezTo>
                  <a:lnTo>
                    <a:pt x="135104" y="227648"/>
                  </a:lnTo>
                  <a:cubicBezTo>
                    <a:pt x="117109" y="173664"/>
                    <a:pt x="109682" y="129105"/>
                    <a:pt x="109397" y="128248"/>
                  </a:cubicBezTo>
                  <a:lnTo>
                    <a:pt x="109397" y="127963"/>
                  </a:lnTo>
                  <a:lnTo>
                    <a:pt x="109397" y="127677"/>
                  </a:lnTo>
                  <a:cubicBezTo>
                    <a:pt x="109111" y="127391"/>
                    <a:pt x="109111" y="127106"/>
                    <a:pt x="108825" y="126820"/>
                  </a:cubicBezTo>
                  <a:cubicBezTo>
                    <a:pt x="119965" y="33990"/>
                    <a:pt x="66838" y="0"/>
                    <a:pt x="66838" y="0"/>
                  </a:cubicBezTo>
                  <a:cubicBezTo>
                    <a:pt x="51414" y="71408"/>
                    <a:pt x="94544" y="115681"/>
                    <a:pt x="105969" y="125963"/>
                  </a:cubicBezTo>
                  <a:cubicBezTo>
                    <a:pt x="106540" y="126820"/>
                    <a:pt x="107112" y="127677"/>
                    <a:pt x="107683" y="128534"/>
                  </a:cubicBezTo>
                  <a:cubicBezTo>
                    <a:pt x="107969" y="130533"/>
                    <a:pt x="110253" y="143673"/>
                    <a:pt x="115109" y="163952"/>
                  </a:cubicBezTo>
                  <a:lnTo>
                    <a:pt x="108825" y="159668"/>
                  </a:lnTo>
                  <a:lnTo>
                    <a:pt x="108825" y="159668"/>
                  </a:lnTo>
                  <a:cubicBezTo>
                    <a:pt x="108540" y="159668"/>
                    <a:pt x="108254" y="159382"/>
                    <a:pt x="107683" y="159382"/>
                  </a:cubicBezTo>
                  <a:cubicBezTo>
                    <a:pt x="63124" y="77406"/>
                    <a:pt x="0" y="80262"/>
                    <a:pt x="0" y="80262"/>
                  </a:cubicBezTo>
                  <a:cubicBezTo>
                    <a:pt x="28849" y="147386"/>
                    <a:pt x="89688" y="158525"/>
                    <a:pt x="104826" y="160239"/>
                  </a:cubicBezTo>
                  <a:cubicBezTo>
                    <a:pt x="105969" y="160524"/>
                    <a:pt x="106826" y="161096"/>
                    <a:pt x="107969" y="161382"/>
                  </a:cubicBezTo>
                  <a:lnTo>
                    <a:pt x="115966" y="166809"/>
                  </a:lnTo>
                  <a:cubicBezTo>
                    <a:pt x="120251" y="184518"/>
                    <a:pt x="126535" y="207082"/>
                    <a:pt x="134818" y="231647"/>
                  </a:cubicBezTo>
                  <a:lnTo>
                    <a:pt x="134818" y="231647"/>
                  </a:lnTo>
                  <a:lnTo>
                    <a:pt x="134818" y="231647"/>
                  </a:lnTo>
                  <a:cubicBezTo>
                    <a:pt x="135960" y="235360"/>
                    <a:pt x="137388" y="239073"/>
                    <a:pt x="138817" y="243072"/>
                  </a:cubicBezTo>
                  <a:lnTo>
                    <a:pt x="135675" y="241644"/>
                  </a:lnTo>
                  <a:lnTo>
                    <a:pt x="135389" y="241644"/>
                  </a:lnTo>
                  <a:cubicBezTo>
                    <a:pt x="135104" y="241644"/>
                    <a:pt x="134818" y="241644"/>
                    <a:pt x="134247" y="241358"/>
                  </a:cubicBezTo>
                  <a:cubicBezTo>
                    <a:pt x="75407" y="168808"/>
                    <a:pt x="13996" y="183375"/>
                    <a:pt x="13996" y="183375"/>
                  </a:cubicBezTo>
                  <a:cubicBezTo>
                    <a:pt x="54555" y="244215"/>
                    <a:pt x="116538" y="243929"/>
                    <a:pt x="131676" y="242786"/>
                  </a:cubicBezTo>
                  <a:cubicBezTo>
                    <a:pt x="132818" y="243072"/>
                    <a:pt x="133961" y="243072"/>
                    <a:pt x="134818" y="243357"/>
                  </a:cubicBezTo>
                  <a:lnTo>
                    <a:pt x="139674" y="245643"/>
                  </a:lnTo>
                  <a:cubicBezTo>
                    <a:pt x="149671" y="273349"/>
                    <a:pt x="162524" y="302198"/>
                    <a:pt x="178519" y="328761"/>
                  </a:cubicBezTo>
                  <a:lnTo>
                    <a:pt x="166237" y="327905"/>
                  </a:lnTo>
                  <a:cubicBezTo>
                    <a:pt x="165952" y="327905"/>
                    <a:pt x="165666" y="327905"/>
                    <a:pt x="165095" y="327905"/>
                  </a:cubicBezTo>
                  <a:cubicBezTo>
                    <a:pt x="87974" y="252498"/>
                    <a:pt x="19709" y="277062"/>
                    <a:pt x="19709" y="277062"/>
                  </a:cubicBezTo>
                  <a:cubicBezTo>
                    <a:pt x="74835" y="341615"/>
                    <a:pt x="146529" y="332475"/>
                    <a:pt x="162810" y="329333"/>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54" name="Google Shape;154;p8"/>
            <p:cNvSpPr/>
            <p:nvPr/>
          </p:nvSpPr>
          <p:spPr>
            <a:xfrm rot="2700000">
              <a:off x="84341" y="4637236"/>
              <a:ext cx="967306" cy="805469"/>
            </a:xfrm>
            <a:custGeom>
              <a:avLst/>
              <a:gdLst/>
              <a:ahLst/>
              <a:cxnLst/>
              <a:rect l="l" t="t" r="r" b="b"/>
              <a:pathLst>
                <a:path w="199018" h="165721" extrusionOk="0">
                  <a:moveTo>
                    <a:pt x="127106" y="104255"/>
                  </a:moveTo>
                  <a:cubicBezTo>
                    <a:pt x="132247" y="66552"/>
                    <a:pt x="118822" y="26849"/>
                    <a:pt x="91687" y="0"/>
                  </a:cubicBezTo>
                  <a:cubicBezTo>
                    <a:pt x="81690" y="34562"/>
                    <a:pt x="71693" y="69123"/>
                    <a:pt x="61982" y="103684"/>
                  </a:cubicBezTo>
                  <a:cubicBezTo>
                    <a:pt x="54841" y="75121"/>
                    <a:pt x="29134" y="52271"/>
                    <a:pt x="0" y="48843"/>
                  </a:cubicBezTo>
                  <a:cubicBezTo>
                    <a:pt x="5427" y="88260"/>
                    <a:pt x="29134" y="137674"/>
                    <a:pt x="65409" y="157669"/>
                  </a:cubicBezTo>
                  <a:cubicBezTo>
                    <a:pt x="94544" y="173664"/>
                    <a:pt x="145957" y="164238"/>
                    <a:pt x="169950" y="143387"/>
                  </a:cubicBezTo>
                  <a:cubicBezTo>
                    <a:pt x="193943" y="122536"/>
                    <a:pt x="204512" y="87689"/>
                    <a:pt x="196228" y="56841"/>
                  </a:cubicBezTo>
                  <a:cubicBezTo>
                    <a:pt x="167951" y="61982"/>
                    <a:pt x="142244" y="79691"/>
                    <a:pt x="127106" y="10425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55" name="Google Shape;155;p8"/>
            <p:cNvGrpSpPr/>
            <p:nvPr/>
          </p:nvGrpSpPr>
          <p:grpSpPr>
            <a:xfrm>
              <a:off x="6708500" y="3836145"/>
              <a:ext cx="3725061" cy="1517860"/>
              <a:chOff x="4521750" y="2358126"/>
              <a:chExt cx="4956835" cy="2019774"/>
            </a:xfrm>
          </p:grpSpPr>
          <p:sp>
            <p:nvSpPr>
              <p:cNvPr id="156" name="Google Shape;156;p8"/>
              <p:cNvSpPr/>
              <p:nvPr/>
            </p:nvSpPr>
            <p:spPr>
              <a:xfrm>
                <a:off x="4521750" y="2358126"/>
                <a:ext cx="4956835" cy="2019774"/>
              </a:xfrm>
              <a:custGeom>
                <a:avLst/>
                <a:gdLst/>
                <a:ahLst/>
                <a:cxnLst/>
                <a:rect l="l" t="t" r="r" b="b"/>
                <a:pathLst>
                  <a:path w="96799" h="39441" extrusionOk="0">
                    <a:moveTo>
                      <a:pt x="1514" y="35014"/>
                    </a:moveTo>
                    <a:cubicBezTo>
                      <a:pt x="3844" y="33478"/>
                      <a:pt x="12988" y="30528"/>
                      <a:pt x="17768" y="28802"/>
                    </a:cubicBezTo>
                    <a:cubicBezTo>
                      <a:pt x="22548" y="27077"/>
                      <a:pt x="26517" y="26266"/>
                      <a:pt x="30192" y="24661"/>
                    </a:cubicBezTo>
                    <a:cubicBezTo>
                      <a:pt x="33868" y="23056"/>
                      <a:pt x="37250" y="19709"/>
                      <a:pt x="39821" y="19174"/>
                    </a:cubicBezTo>
                    <a:cubicBezTo>
                      <a:pt x="42392" y="18639"/>
                      <a:pt x="42323" y="20864"/>
                      <a:pt x="45619" y="21451"/>
                    </a:cubicBezTo>
                    <a:cubicBezTo>
                      <a:pt x="48915" y="22038"/>
                      <a:pt x="54954" y="23833"/>
                      <a:pt x="59596" y="22694"/>
                    </a:cubicBezTo>
                    <a:cubicBezTo>
                      <a:pt x="64238" y="21555"/>
                      <a:pt x="68914" y="17741"/>
                      <a:pt x="73469" y="14618"/>
                    </a:cubicBezTo>
                    <a:cubicBezTo>
                      <a:pt x="78024" y="11495"/>
                      <a:pt x="83546" y="6145"/>
                      <a:pt x="86928" y="3954"/>
                    </a:cubicBezTo>
                    <a:cubicBezTo>
                      <a:pt x="90310" y="1763"/>
                      <a:pt x="92294" y="2108"/>
                      <a:pt x="93761" y="1470"/>
                    </a:cubicBezTo>
                    <a:cubicBezTo>
                      <a:pt x="95228" y="832"/>
                      <a:pt x="95348" y="-324"/>
                      <a:pt x="95728" y="124"/>
                    </a:cubicBezTo>
                    <a:cubicBezTo>
                      <a:pt x="96108" y="573"/>
                      <a:pt x="95866" y="-1326"/>
                      <a:pt x="96039" y="4161"/>
                    </a:cubicBezTo>
                    <a:cubicBezTo>
                      <a:pt x="96212" y="9648"/>
                      <a:pt x="96902" y="27422"/>
                      <a:pt x="96764" y="33047"/>
                    </a:cubicBezTo>
                    <a:cubicBezTo>
                      <a:pt x="96626" y="38672"/>
                      <a:pt x="96643" y="36930"/>
                      <a:pt x="95211" y="37913"/>
                    </a:cubicBezTo>
                    <a:cubicBezTo>
                      <a:pt x="93779" y="38897"/>
                      <a:pt x="99301" y="38706"/>
                      <a:pt x="88171" y="38948"/>
                    </a:cubicBezTo>
                    <a:cubicBezTo>
                      <a:pt x="77041" y="39190"/>
                      <a:pt x="42495" y="39518"/>
                      <a:pt x="28432" y="39363"/>
                    </a:cubicBezTo>
                    <a:cubicBezTo>
                      <a:pt x="14369" y="39208"/>
                      <a:pt x="8277" y="38742"/>
                      <a:pt x="3791" y="38017"/>
                    </a:cubicBezTo>
                    <a:cubicBezTo>
                      <a:pt x="-695" y="37292"/>
                      <a:pt x="-815" y="36550"/>
                      <a:pt x="1514" y="35014"/>
                    </a:cubicBezTo>
                    <a:close/>
                  </a:path>
                </a:pathLst>
              </a:custGeom>
              <a:solidFill>
                <a:schemeClr val="accent5"/>
              </a:solidFill>
              <a:ln>
                <a:noFill/>
              </a:ln>
            </p:spPr>
          </p:sp>
          <p:sp>
            <p:nvSpPr>
              <p:cNvPr id="157" name="Google Shape;157;p8"/>
              <p:cNvSpPr/>
              <p:nvPr/>
            </p:nvSpPr>
            <p:spPr>
              <a:xfrm flipH="1">
                <a:off x="5798192" y="3879304"/>
                <a:ext cx="690610" cy="151489"/>
              </a:xfrm>
              <a:custGeom>
                <a:avLst/>
                <a:gdLst/>
                <a:ahLst/>
                <a:cxnLst/>
                <a:rect l="l" t="t" r="r" b="b"/>
                <a:pathLst>
                  <a:path w="323850" h="65722" extrusionOk="0">
                    <a:moveTo>
                      <a:pt x="323850" y="65722"/>
                    </a:moveTo>
                    <a:cubicBezTo>
                      <a:pt x="311467" y="61913"/>
                      <a:pt x="299085" y="58102"/>
                      <a:pt x="286703" y="54292"/>
                    </a:cubicBezTo>
                    <a:cubicBezTo>
                      <a:pt x="274320" y="50483"/>
                      <a:pt x="261938" y="46672"/>
                      <a:pt x="249555" y="43815"/>
                    </a:cubicBezTo>
                    <a:lnTo>
                      <a:pt x="248603" y="43815"/>
                    </a:lnTo>
                    <a:lnTo>
                      <a:pt x="246697" y="43815"/>
                    </a:lnTo>
                    <a:cubicBezTo>
                      <a:pt x="231457" y="45720"/>
                      <a:pt x="217170" y="48577"/>
                      <a:pt x="201930" y="50483"/>
                    </a:cubicBezTo>
                    <a:lnTo>
                      <a:pt x="206692" y="51435"/>
                    </a:lnTo>
                    <a:cubicBezTo>
                      <a:pt x="190500" y="43815"/>
                      <a:pt x="174307" y="36195"/>
                      <a:pt x="158115" y="29527"/>
                    </a:cubicBezTo>
                    <a:lnTo>
                      <a:pt x="157163" y="28575"/>
                    </a:lnTo>
                    <a:lnTo>
                      <a:pt x="156210" y="28575"/>
                    </a:lnTo>
                    <a:cubicBezTo>
                      <a:pt x="139065" y="26670"/>
                      <a:pt x="120967" y="24765"/>
                      <a:pt x="103822" y="22860"/>
                    </a:cubicBezTo>
                    <a:cubicBezTo>
                      <a:pt x="86678" y="20955"/>
                      <a:pt x="68580" y="20002"/>
                      <a:pt x="51435" y="18097"/>
                    </a:cubicBezTo>
                    <a:lnTo>
                      <a:pt x="53340" y="18097"/>
                    </a:lnTo>
                    <a:cubicBezTo>
                      <a:pt x="44767" y="15240"/>
                      <a:pt x="36195" y="11430"/>
                      <a:pt x="26670" y="8572"/>
                    </a:cubicBezTo>
                    <a:cubicBezTo>
                      <a:pt x="18097" y="5715"/>
                      <a:pt x="8572" y="2858"/>
                      <a:pt x="0" y="0"/>
                    </a:cubicBezTo>
                    <a:cubicBezTo>
                      <a:pt x="7620" y="3810"/>
                      <a:pt x="16192" y="7620"/>
                      <a:pt x="23813" y="12383"/>
                    </a:cubicBezTo>
                    <a:cubicBezTo>
                      <a:pt x="31432" y="16192"/>
                      <a:pt x="40005" y="20002"/>
                      <a:pt x="48578" y="23813"/>
                    </a:cubicBezTo>
                    <a:lnTo>
                      <a:pt x="49530" y="23813"/>
                    </a:lnTo>
                    <a:lnTo>
                      <a:pt x="50482" y="23813"/>
                    </a:lnTo>
                    <a:cubicBezTo>
                      <a:pt x="67628" y="26670"/>
                      <a:pt x="84772" y="28575"/>
                      <a:pt x="102870" y="31433"/>
                    </a:cubicBezTo>
                    <a:cubicBezTo>
                      <a:pt x="120015" y="33338"/>
                      <a:pt x="138113" y="36195"/>
                      <a:pt x="155257" y="38100"/>
                    </a:cubicBezTo>
                    <a:lnTo>
                      <a:pt x="152400" y="37147"/>
                    </a:lnTo>
                    <a:cubicBezTo>
                      <a:pt x="168592" y="44767"/>
                      <a:pt x="184785" y="51435"/>
                      <a:pt x="201930" y="59055"/>
                    </a:cubicBezTo>
                    <a:lnTo>
                      <a:pt x="204788" y="60008"/>
                    </a:lnTo>
                    <a:lnTo>
                      <a:pt x="207645" y="59055"/>
                    </a:lnTo>
                    <a:cubicBezTo>
                      <a:pt x="221932" y="56197"/>
                      <a:pt x="237172" y="53340"/>
                      <a:pt x="251460" y="50483"/>
                    </a:cubicBezTo>
                    <a:lnTo>
                      <a:pt x="248603" y="50483"/>
                    </a:lnTo>
                    <a:cubicBezTo>
                      <a:pt x="260985" y="53340"/>
                      <a:pt x="274320" y="56197"/>
                      <a:pt x="287655" y="59055"/>
                    </a:cubicBezTo>
                    <a:cubicBezTo>
                      <a:pt x="297180" y="60960"/>
                      <a:pt x="310515" y="63817"/>
                      <a:pt x="32385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58" name="Google Shape;158;p8"/>
              <p:cNvSpPr/>
              <p:nvPr/>
            </p:nvSpPr>
            <p:spPr>
              <a:xfrm>
                <a:off x="6924724" y="4000004"/>
                <a:ext cx="410304" cy="76842"/>
              </a:xfrm>
              <a:custGeom>
                <a:avLst/>
                <a:gdLst/>
                <a:ahLst/>
                <a:cxnLst/>
                <a:rect l="l" t="t" r="r" b="b"/>
                <a:pathLst>
                  <a:path w="192405" h="33337" extrusionOk="0">
                    <a:moveTo>
                      <a:pt x="192405" y="0"/>
                    </a:moveTo>
                    <a:lnTo>
                      <a:pt x="0" y="33338"/>
                    </a:lnTo>
                    <a:lnTo>
                      <a:pt x="74295" y="33338"/>
                    </a:ln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59" name="Google Shape;159;p8"/>
              <p:cNvSpPr/>
              <p:nvPr/>
            </p:nvSpPr>
            <p:spPr>
              <a:xfrm>
                <a:off x="7903488" y="3292267"/>
                <a:ext cx="690610" cy="151489"/>
              </a:xfrm>
              <a:custGeom>
                <a:avLst/>
                <a:gdLst/>
                <a:ahLst/>
                <a:cxnLst/>
                <a:rect l="l" t="t" r="r" b="b"/>
                <a:pathLst>
                  <a:path w="323850" h="65722" extrusionOk="0">
                    <a:moveTo>
                      <a:pt x="0" y="65722"/>
                    </a:moveTo>
                    <a:cubicBezTo>
                      <a:pt x="12382" y="61913"/>
                      <a:pt x="24765" y="58102"/>
                      <a:pt x="37147" y="54292"/>
                    </a:cubicBezTo>
                    <a:cubicBezTo>
                      <a:pt x="49530" y="50483"/>
                      <a:pt x="61913" y="46672"/>
                      <a:pt x="74295" y="43815"/>
                    </a:cubicBezTo>
                    <a:lnTo>
                      <a:pt x="75247" y="43815"/>
                    </a:lnTo>
                    <a:lnTo>
                      <a:pt x="77152" y="43815"/>
                    </a:lnTo>
                    <a:cubicBezTo>
                      <a:pt x="92392" y="45720"/>
                      <a:pt x="106680" y="48577"/>
                      <a:pt x="121920" y="50483"/>
                    </a:cubicBezTo>
                    <a:lnTo>
                      <a:pt x="117157" y="51435"/>
                    </a:lnTo>
                    <a:cubicBezTo>
                      <a:pt x="133350" y="43815"/>
                      <a:pt x="149542" y="36195"/>
                      <a:pt x="165735" y="29527"/>
                    </a:cubicBezTo>
                    <a:lnTo>
                      <a:pt x="166688" y="28575"/>
                    </a:lnTo>
                    <a:lnTo>
                      <a:pt x="167640" y="28575"/>
                    </a:lnTo>
                    <a:cubicBezTo>
                      <a:pt x="184785" y="26670"/>
                      <a:pt x="202882" y="24765"/>
                      <a:pt x="220027" y="22860"/>
                    </a:cubicBezTo>
                    <a:cubicBezTo>
                      <a:pt x="237172" y="20955"/>
                      <a:pt x="255270" y="20002"/>
                      <a:pt x="272415" y="18097"/>
                    </a:cubicBezTo>
                    <a:lnTo>
                      <a:pt x="270510" y="18097"/>
                    </a:lnTo>
                    <a:cubicBezTo>
                      <a:pt x="279082" y="15240"/>
                      <a:pt x="287655" y="11430"/>
                      <a:pt x="297180" y="8572"/>
                    </a:cubicBezTo>
                    <a:cubicBezTo>
                      <a:pt x="305752" y="5715"/>
                      <a:pt x="315277" y="2858"/>
                      <a:pt x="323850" y="0"/>
                    </a:cubicBezTo>
                    <a:cubicBezTo>
                      <a:pt x="316230" y="3810"/>
                      <a:pt x="307657" y="7620"/>
                      <a:pt x="300038" y="12383"/>
                    </a:cubicBezTo>
                    <a:cubicBezTo>
                      <a:pt x="292417" y="16192"/>
                      <a:pt x="283845" y="20002"/>
                      <a:pt x="275272" y="23813"/>
                    </a:cubicBezTo>
                    <a:lnTo>
                      <a:pt x="274320" y="23813"/>
                    </a:lnTo>
                    <a:lnTo>
                      <a:pt x="273367" y="23813"/>
                    </a:lnTo>
                    <a:cubicBezTo>
                      <a:pt x="256222" y="26670"/>
                      <a:pt x="239077" y="28575"/>
                      <a:pt x="220980" y="31433"/>
                    </a:cubicBezTo>
                    <a:cubicBezTo>
                      <a:pt x="203835" y="33338"/>
                      <a:pt x="185738" y="36195"/>
                      <a:pt x="168592" y="38100"/>
                    </a:cubicBezTo>
                    <a:lnTo>
                      <a:pt x="171450" y="37147"/>
                    </a:lnTo>
                    <a:cubicBezTo>
                      <a:pt x="155257" y="44767"/>
                      <a:pt x="139065" y="51435"/>
                      <a:pt x="121920" y="59055"/>
                    </a:cubicBezTo>
                    <a:lnTo>
                      <a:pt x="119063" y="60008"/>
                    </a:lnTo>
                    <a:lnTo>
                      <a:pt x="116205" y="59055"/>
                    </a:lnTo>
                    <a:cubicBezTo>
                      <a:pt x="101917" y="56197"/>
                      <a:pt x="86677" y="53340"/>
                      <a:pt x="72390" y="50483"/>
                    </a:cubicBezTo>
                    <a:lnTo>
                      <a:pt x="75247" y="50483"/>
                    </a:lnTo>
                    <a:cubicBezTo>
                      <a:pt x="62865" y="53340"/>
                      <a:pt x="49530" y="56197"/>
                      <a:pt x="36195" y="59055"/>
                    </a:cubicBezTo>
                    <a:cubicBezTo>
                      <a:pt x="25717" y="60960"/>
                      <a:pt x="13335" y="63817"/>
                      <a:pt x="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grpSp>
        <p:sp>
          <p:nvSpPr>
            <p:cNvPr id="160" name="Google Shape;160;p8"/>
            <p:cNvSpPr/>
            <p:nvPr/>
          </p:nvSpPr>
          <p:spPr>
            <a:xfrm>
              <a:off x="6314300" y="-181403"/>
              <a:ext cx="3296650" cy="693698"/>
            </a:xfrm>
            <a:custGeom>
              <a:avLst/>
              <a:gdLst/>
              <a:ahLst/>
              <a:cxnLst/>
              <a:rect l="l" t="t" r="r" b="b"/>
              <a:pathLst>
                <a:path w="1450671" h="305594" extrusionOk="0">
                  <a:moveTo>
                    <a:pt x="1243352" y="23707"/>
                  </a:moveTo>
                  <a:cubicBezTo>
                    <a:pt x="1051694" y="1143"/>
                    <a:pt x="858036" y="857"/>
                    <a:pt x="664663" y="857"/>
                  </a:cubicBezTo>
                  <a:cubicBezTo>
                    <a:pt x="443014" y="571"/>
                    <a:pt x="221650" y="286"/>
                    <a:pt x="0" y="0"/>
                  </a:cubicBezTo>
                  <a:cubicBezTo>
                    <a:pt x="23993" y="21422"/>
                    <a:pt x="41416" y="50842"/>
                    <a:pt x="51985" y="81405"/>
                  </a:cubicBezTo>
                  <a:cubicBezTo>
                    <a:pt x="67980" y="128534"/>
                    <a:pt x="69980" y="179091"/>
                    <a:pt x="73407" y="228505"/>
                  </a:cubicBezTo>
                  <a:cubicBezTo>
                    <a:pt x="117394" y="203941"/>
                    <a:pt x="162810" y="183946"/>
                    <a:pt x="212224" y="184232"/>
                  </a:cubicBezTo>
                  <a:cubicBezTo>
                    <a:pt x="224506" y="184232"/>
                    <a:pt x="236502" y="185660"/>
                    <a:pt x="248499" y="187945"/>
                  </a:cubicBezTo>
                  <a:cubicBezTo>
                    <a:pt x="252498" y="147100"/>
                    <a:pt x="256211" y="105969"/>
                    <a:pt x="260210" y="65124"/>
                  </a:cubicBezTo>
                  <a:cubicBezTo>
                    <a:pt x="293343" y="59411"/>
                    <a:pt x="324762" y="86546"/>
                    <a:pt x="336188" y="118251"/>
                  </a:cubicBezTo>
                  <a:cubicBezTo>
                    <a:pt x="347327" y="149956"/>
                    <a:pt x="343328" y="184518"/>
                    <a:pt x="339329" y="217936"/>
                  </a:cubicBezTo>
                  <a:cubicBezTo>
                    <a:pt x="339329" y="218222"/>
                    <a:pt x="339329" y="218508"/>
                    <a:pt x="339329" y="218793"/>
                  </a:cubicBezTo>
                  <a:cubicBezTo>
                    <a:pt x="365893" y="229647"/>
                    <a:pt x="392457" y="240787"/>
                    <a:pt x="420163" y="247357"/>
                  </a:cubicBezTo>
                  <a:cubicBezTo>
                    <a:pt x="424162" y="201084"/>
                    <a:pt x="427018" y="155383"/>
                    <a:pt x="428161" y="109111"/>
                  </a:cubicBezTo>
                  <a:cubicBezTo>
                    <a:pt x="428446" y="91688"/>
                    <a:pt x="427018" y="83976"/>
                    <a:pt x="439300" y="71122"/>
                  </a:cubicBezTo>
                  <a:cubicBezTo>
                    <a:pt x="444156" y="65981"/>
                    <a:pt x="486429" y="46844"/>
                    <a:pt x="487858" y="63125"/>
                  </a:cubicBezTo>
                  <a:cubicBezTo>
                    <a:pt x="493570" y="125963"/>
                    <a:pt x="496141" y="189088"/>
                    <a:pt x="496998" y="252212"/>
                  </a:cubicBezTo>
                  <a:cubicBezTo>
                    <a:pt x="563836" y="245643"/>
                    <a:pt x="627817" y="213081"/>
                    <a:pt x="693798" y="191373"/>
                  </a:cubicBezTo>
                  <a:cubicBezTo>
                    <a:pt x="695797" y="161096"/>
                    <a:pt x="696083" y="130819"/>
                    <a:pt x="694083" y="100542"/>
                  </a:cubicBezTo>
                  <a:cubicBezTo>
                    <a:pt x="718362" y="97400"/>
                    <a:pt x="742355" y="94258"/>
                    <a:pt x="766634" y="91116"/>
                  </a:cubicBezTo>
                  <a:cubicBezTo>
                    <a:pt x="758350" y="118251"/>
                    <a:pt x="755208" y="146814"/>
                    <a:pt x="754351" y="175663"/>
                  </a:cubicBezTo>
                  <a:cubicBezTo>
                    <a:pt x="762920" y="174235"/>
                    <a:pt x="771775" y="173092"/>
                    <a:pt x="780344" y="172235"/>
                  </a:cubicBezTo>
                  <a:cubicBezTo>
                    <a:pt x="847467" y="166809"/>
                    <a:pt x="914019" y="187088"/>
                    <a:pt x="975429" y="212795"/>
                  </a:cubicBezTo>
                  <a:cubicBezTo>
                    <a:pt x="975429" y="211081"/>
                    <a:pt x="975715" y="209367"/>
                    <a:pt x="975715" y="207654"/>
                  </a:cubicBezTo>
                  <a:cubicBezTo>
                    <a:pt x="977715" y="170807"/>
                    <a:pt x="972002" y="121679"/>
                    <a:pt x="981999" y="86546"/>
                  </a:cubicBezTo>
                  <a:cubicBezTo>
                    <a:pt x="989997" y="57983"/>
                    <a:pt x="1024844" y="46558"/>
                    <a:pt x="1033413" y="21137"/>
                  </a:cubicBezTo>
                  <a:cubicBezTo>
                    <a:pt x="1011419" y="85975"/>
                    <a:pt x="999994" y="153098"/>
                    <a:pt x="995138" y="221364"/>
                  </a:cubicBezTo>
                  <a:cubicBezTo>
                    <a:pt x="1051694" y="246214"/>
                    <a:pt x="1107106" y="274491"/>
                    <a:pt x="1167088" y="291344"/>
                  </a:cubicBezTo>
                  <a:cubicBezTo>
                    <a:pt x="1232783" y="309910"/>
                    <a:pt x="1307047" y="313337"/>
                    <a:pt x="1367601" y="283346"/>
                  </a:cubicBezTo>
                  <a:cubicBezTo>
                    <a:pt x="1428155" y="253355"/>
                    <a:pt x="1467858" y="183375"/>
                    <a:pt x="1443293" y="124535"/>
                  </a:cubicBezTo>
                  <a:cubicBezTo>
                    <a:pt x="1414159" y="55412"/>
                    <a:pt x="1322471" y="32848"/>
                    <a:pt x="1243352" y="23707"/>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1" name="Google Shape;161;p8"/>
            <p:cNvSpPr/>
            <p:nvPr/>
          </p:nvSpPr>
          <p:spPr>
            <a:xfrm rot="-3687088">
              <a:off x="7935951" y="-771246"/>
              <a:ext cx="1794486" cy="1873377"/>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2" name="Google Shape;162;p8"/>
            <p:cNvSpPr/>
            <p:nvPr/>
          </p:nvSpPr>
          <p:spPr>
            <a:xfrm rot="-6310070">
              <a:off x="8262463" y="-204664"/>
              <a:ext cx="1599019" cy="1669317"/>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3" name="Google Shape;163;p8"/>
            <p:cNvSpPr/>
            <p:nvPr/>
          </p:nvSpPr>
          <p:spPr>
            <a:xfrm rot="870553" flipH="1">
              <a:off x="-793159" y="3958432"/>
              <a:ext cx="1259872" cy="1654526"/>
            </a:xfrm>
            <a:custGeom>
              <a:avLst/>
              <a:gdLst/>
              <a:ahLst/>
              <a:cxnLst/>
              <a:rect l="l" t="t" r="r" b="b"/>
              <a:pathLst>
                <a:path w="476442" h="625687" extrusionOk="0">
                  <a:moveTo>
                    <a:pt x="369606" y="372748"/>
                  </a:moveTo>
                  <a:cubicBezTo>
                    <a:pt x="399312" y="333046"/>
                    <a:pt x="373034" y="229361"/>
                    <a:pt x="373034" y="229361"/>
                  </a:cubicBezTo>
                  <a:lnTo>
                    <a:pt x="318764" y="160810"/>
                  </a:lnTo>
                  <a:lnTo>
                    <a:pt x="253640" y="209082"/>
                  </a:lnTo>
                  <a:lnTo>
                    <a:pt x="248213" y="164523"/>
                  </a:lnTo>
                  <a:lnTo>
                    <a:pt x="257354" y="110825"/>
                  </a:lnTo>
                  <a:cubicBezTo>
                    <a:pt x="257354" y="110825"/>
                    <a:pt x="228791" y="81690"/>
                    <a:pt x="167951" y="59983"/>
                  </a:cubicBezTo>
                  <a:cubicBezTo>
                    <a:pt x="106826" y="37989"/>
                    <a:pt x="62268" y="0"/>
                    <a:pt x="62268" y="0"/>
                  </a:cubicBezTo>
                  <a:cubicBezTo>
                    <a:pt x="62268" y="0"/>
                    <a:pt x="62268" y="0"/>
                    <a:pt x="46843" y="81690"/>
                  </a:cubicBezTo>
                  <a:cubicBezTo>
                    <a:pt x="31419" y="163381"/>
                    <a:pt x="31991" y="214223"/>
                    <a:pt x="34276" y="221650"/>
                  </a:cubicBezTo>
                  <a:cubicBezTo>
                    <a:pt x="36561" y="228790"/>
                    <a:pt x="102541" y="273349"/>
                    <a:pt x="102541" y="273349"/>
                  </a:cubicBezTo>
                  <a:cubicBezTo>
                    <a:pt x="102541" y="273349"/>
                    <a:pt x="89117" y="273634"/>
                    <a:pt x="62268" y="267922"/>
                  </a:cubicBezTo>
                  <a:cubicBezTo>
                    <a:pt x="35418" y="262209"/>
                    <a:pt x="0" y="259924"/>
                    <a:pt x="0" y="259924"/>
                  </a:cubicBezTo>
                  <a:cubicBezTo>
                    <a:pt x="0" y="259924"/>
                    <a:pt x="1428" y="367321"/>
                    <a:pt x="2570" y="376747"/>
                  </a:cubicBezTo>
                  <a:cubicBezTo>
                    <a:pt x="3713" y="386173"/>
                    <a:pt x="19708" y="416450"/>
                    <a:pt x="19708" y="416450"/>
                  </a:cubicBezTo>
                  <a:cubicBezTo>
                    <a:pt x="19708" y="416450"/>
                    <a:pt x="59125" y="431017"/>
                    <a:pt x="92830" y="447584"/>
                  </a:cubicBezTo>
                  <a:cubicBezTo>
                    <a:pt x="126249" y="464150"/>
                    <a:pt x="129676" y="500711"/>
                    <a:pt x="129676" y="500711"/>
                  </a:cubicBezTo>
                  <a:cubicBezTo>
                    <a:pt x="129676" y="500711"/>
                    <a:pt x="129676" y="500711"/>
                    <a:pt x="98829" y="497283"/>
                  </a:cubicBezTo>
                  <a:cubicBezTo>
                    <a:pt x="67980" y="493856"/>
                    <a:pt x="29705" y="498141"/>
                    <a:pt x="29705" y="498141"/>
                  </a:cubicBezTo>
                  <a:cubicBezTo>
                    <a:pt x="29705" y="498141"/>
                    <a:pt x="33133" y="524990"/>
                    <a:pt x="78834" y="577831"/>
                  </a:cubicBezTo>
                  <a:cubicBezTo>
                    <a:pt x="124535" y="630959"/>
                    <a:pt x="238502" y="625532"/>
                    <a:pt x="238502" y="625532"/>
                  </a:cubicBezTo>
                  <a:cubicBezTo>
                    <a:pt x="238502" y="625532"/>
                    <a:pt x="276776" y="614392"/>
                    <a:pt x="312480" y="604681"/>
                  </a:cubicBezTo>
                  <a:lnTo>
                    <a:pt x="313052" y="605823"/>
                  </a:lnTo>
                  <a:cubicBezTo>
                    <a:pt x="313052" y="605252"/>
                    <a:pt x="313052" y="604966"/>
                    <a:pt x="313052" y="604395"/>
                  </a:cubicBezTo>
                  <a:cubicBezTo>
                    <a:pt x="342186" y="596397"/>
                    <a:pt x="369321" y="589542"/>
                    <a:pt x="372748" y="590399"/>
                  </a:cubicBezTo>
                  <a:cubicBezTo>
                    <a:pt x="380175" y="592399"/>
                    <a:pt x="436730" y="534130"/>
                    <a:pt x="467864" y="444442"/>
                  </a:cubicBezTo>
                  <a:cubicBezTo>
                    <a:pt x="498712" y="354754"/>
                    <a:pt x="436444" y="289058"/>
                    <a:pt x="436444" y="289058"/>
                  </a:cubicBezTo>
                  <a:lnTo>
                    <a:pt x="369606" y="372748"/>
                  </a:lnTo>
                  <a:close/>
                  <a:moveTo>
                    <a:pt x="80548" y="372748"/>
                  </a:moveTo>
                  <a:cubicBezTo>
                    <a:pt x="61697" y="359324"/>
                    <a:pt x="53699" y="335331"/>
                    <a:pt x="46843" y="313337"/>
                  </a:cubicBezTo>
                  <a:cubicBezTo>
                    <a:pt x="45987" y="310481"/>
                    <a:pt x="45130" y="307053"/>
                    <a:pt x="46843" y="304768"/>
                  </a:cubicBezTo>
                  <a:cubicBezTo>
                    <a:pt x="48843" y="302197"/>
                    <a:pt x="52556" y="302197"/>
                    <a:pt x="55412" y="302483"/>
                  </a:cubicBezTo>
                  <a:cubicBezTo>
                    <a:pt x="69408" y="303911"/>
                    <a:pt x="82833" y="308481"/>
                    <a:pt x="94829" y="315337"/>
                  </a:cubicBezTo>
                  <a:cubicBezTo>
                    <a:pt x="110539" y="324191"/>
                    <a:pt x="139673" y="347041"/>
                    <a:pt x="138817" y="367607"/>
                  </a:cubicBezTo>
                  <a:cubicBezTo>
                    <a:pt x="138245" y="391886"/>
                    <a:pt x="92259" y="381032"/>
                    <a:pt x="80548" y="372748"/>
                  </a:cubicBezTo>
                  <a:close/>
                  <a:moveTo>
                    <a:pt x="191659" y="178805"/>
                  </a:moveTo>
                  <a:cubicBezTo>
                    <a:pt x="191373" y="182804"/>
                    <a:pt x="191373" y="194229"/>
                    <a:pt x="187659" y="196800"/>
                  </a:cubicBezTo>
                  <a:cubicBezTo>
                    <a:pt x="182804" y="199942"/>
                    <a:pt x="179090" y="193086"/>
                    <a:pt x="175949" y="189088"/>
                  </a:cubicBezTo>
                  <a:cubicBezTo>
                    <a:pt x="158525" y="168237"/>
                    <a:pt x="145958" y="143387"/>
                    <a:pt x="139388" y="116823"/>
                  </a:cubicBezTo>
                  <a:cubicBezTo>
                    <a:pt x="138245" y="112253"/>
                    <a:pt x="137103" y="107397"/>
                    <a:pt x="137960" y="102827"/>
                  </a:cubicBezTo>
                  <a:cubicBezTo>
                    <a:pt x="138817" y="98257"/>
                    <a:pt x="141387" y="93687"/>
                    <a:pt x="145672" y="91687"/>
                  </a:cubicBezTo>
                  <a:cubicBezTo>
                    <a:pt x="153098" y="88831"/>
                    <a:pt x="160810" y="94544"/>
                    <a:pt x="165952" y="100542"/>
                  </a:cubicBezTo>
                  <a:cubicBezTo>
                    <a:pt x="175663" y="111967"/>
                    <a:pt x="183090" y="125678"/>
                    <a:pt x="187374" y="139959"/>
                  </a:cubicBezTo>
                  <a:cubicBezTo>
                    <a:pt x="190802" y="152527"/>
                    <a:pt x="192515" y="165666"/>
                    <a:pt x="191659" y="178805"/>
                  </a:cubicBezTo>
                  <a:close/>
                  <a:moveTo>
                    <a:pt x="307624" y="375890"/>
                  </a:moveTo>
                  <a:cubicBezTo>
                    <a:pt x="290487" y="376176"/>
                    <a:pt x="270492" y="331046"/>
                    <a:pt x="268779" y="317336"/>
                  </a:cubicBezTo>
                  <a:cubicBezTo>
                    <a:pt x="265637" y="290772"/>
                    <a:pt x="282775" y="266494"/>
                    <a:pt x="298770" y="245071"/>
                  </a:cubicBezTo>
                  <a:cubicBezTo>
                    <a:pt x="321335" y="261923"/>
                    <a:pt x="339044" y="287630"/>
                    <a:pt x="340472" y="315908"/>
                  </a:cubicBezTo>
                  <a:cubicBezTo>
                    <a:pt x="341329" y="332189"/>
                    <a:pt x="329904" y="375319"/>
                    <a:pt x="307624" y="375890"/>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pic>
        <p:nvPicPr>
          <p:cNvPr id="3" name="Picture 2">
            <a:extLst>
              <a:ext uri="{FF2B5EF4-FFF2-40B4-BE49-F238E27FC236}">
                <a16:creationId xmlns:a16="http://schemas.microsoft.com/office/drawing/2014/main" id="{680D6D99-1AE6-B700-7F2D-8B917003EDF0}"/>
              </a:ext>
            </a:extLst>
          </p:cNvPr>
          <p:cNvPicPr>
            <a:picLocks noChangeAspect="1"/>
          </p:cNvPicPr>
          <p:nvPr userDrawn="1"/>
        </p:nvPicPr>
        <p:blipFill>
          <a:blip r:embed="rId2">
            <a:alphaModFix amt="42000"/>
          </a:blip>
          <a:stretch>
            <a:fillRect/>
          </a:stretch>
        </p:blipFill>
        <p:spPr>
          <a:xfrm>
            <a:off x="-12351" y="-181403"/>
            <a:ext cx="936652" cy="9366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4"/>
        <p:cNvGrpSpPr/>
        <p:nvPr/>
      </p:nvGrpSpPr>
      <p:grpSpPr>
        <a:xfrm>
          <a:off x="0" y="0"/>
          <a:ext cx="0" cy="0"/>
          <a:chOff x="0" y="0"/>
          <a:chExt cx="0" cy="0"/>
        </a:xfrm>
      </p:grpSpPr>
      <p:grpSp>
        <p:nvGrpSpPr>
          <p:cNvPr id="165" name="Google Shape;165;p9"/>
          <p:cNvGrpSpPr/>
          <p:nvPr/>
        </p:nvGrpSpPr>
        <p:grpSpPr>
          <a:xfrm>
            <a:off x="-1768990" y="-816806"/>
            <a:ext cx="12108331" cy="6890051"/>
            <a:chOff x="-1768990" y="-816806"/>
            <a:chExt cx="12108331" cy="6890051"/>
          </a:xfrm>
        </p:grpSpPr>
        <p:sp>
          <p:nvSpPr>
            <p:cNvPr id="166" name="Google Shape;166;p9"/>
            <p:cNvSpPr/>
            <p:nvPr/>
          </p:nvSpPr>
          <p:spPr>
            <a:xfrm>
              <a:off x="3658866" y="-816806"/>
              <a:ext cx="6680475" cy="2347700"/>
            </a:xfrm>
            <a:custGeom>
              <a:avLst/>
              <a:gdLst/>
              <a:ahLst/>
              <a:cxnLst/>
              <a:rect l="l" t="t" r="r" b="b"/>
              <a:pathLst>
                <a:path w="267219" h="93908" extrusionOk="0">
                  <a:moveTo>
                    <a:pt x="7483" y="15419"/>
                  </a:moveTo>
                  <a:cubicBezTo>
                    <a:pt x="-7613" y="23806"/>
                    <a:pt x="3170" y="42377"/>
                    <a:pt x="13234" y="51363"/>
                  </a:cubicBezTo>
                  <a:cubicBezTo>
                    <a:pt x="23298" y="60349"/>
                    <a:pt x="44984" y="66219"/>
                    <a:pt x="67868" y="69334"/>
                  </a:cubicBezTo>
                  <a:cubicBezTo>
                    <a:pt x="90752" y="72449"/>
                    <a:pt x="127893" y="66579"/>
                    <a:pt x="150537" y="70053"/>
                  </a:cubicBezTo>
                  <a:cubicBezTo>
                    <a:pt x="173181" y="73528"/>
                    <a:pt x="188278" y="86587"/>
                    <a:pt x="203734" y="90181"/>
                  </a:cubicBezTo>
                  <a:cubicBezTo>
                    <a:pt x="219190" y="93775"/>
                    <a:pt x="233207" y="95693"/>
                    <a:pt x="243271" y="91619"/>
                  </a:cubicBezTo>
                  <a:cubicBezTo>
                    <a:pt x="253335" y="87546"/>
                    <a:pt x="261244" y="76643"/>
                    <a:pt x="264119" y="65740"/>
                  </a:cubicBezTo>
                  <a:cubicBezTo>
                    <a:pt x="266995" y="54837"/>
                    <a:pt x="270708" y="36506"/>
                    <a:pt x="260524" y="26202"/>
                  </a:cubicBezTo>
                  <a:cubicBezTo>
                    <a:pt x="250340" y="15898"/>
                    <a:pt x="229134" y="8110"/>
                    <a:pt x="203015" y="3917"/>
                  </a:cubicBezTo>
                  <a:cubicBezTo>
                    <a:pt x="176896" y="-276"/>
                    <a:pt x="136400" y="-875"/>
                    <a:pt x="103811" y="1042"/>
                  </a:cubicBezTo>
                  <a:cubicBezTo>
                    <a:pt x="71222" y="2959"/>
                    <a:pt x="22579" y="7032"/>
                    <a:pt x="7483" y="15419"/>
                  </a:cubicBezTo>
                  <a:close/>
                </a:path>
              </a:pathLst>
            </a:custGeom>
            <a:solidFill>
              <a:srgbClr val="FFFFFF">
                <a:alpha val="34900"/>
              </a:srgbClr>
            </a:solidFill>
            <a:ln>
              <a:noFill/>
            </a:ln>
          </p:spPr>
        </p:sp>
        <p:sp>
          <p:nvSpPr>
            <p:cNvPr id="167" name="Google Shape;167;p9"/>
            <p:cNvSpPr/>
            <p:nvPr/>
          </p:nvSpPr>
          <p:spPr>
            <a:xfrm>
              <a:off x="-1768990" y="359600"/>
              <a:ext cx="3790023" cy="505034"/>
            </a:xfrm>
            <a:custGeom>
              <a:avLst/>
              <a:gdLst/>
              <a:ahLst/>
              <a:cxnLst/>
              <a:rect l="l" t="t" r="r" b="b"/>
              <a:pathLst>
                <a:path w="639127" h="85166" extrusionOk="0">
                  <a:moveTo>
                    <a:pt x="639127" y="19579"/>
                  </a:moveTo>
                  <a:cubicBezTo>
                    <a:pt x="621982" y="38629"/>
                    <a:pt x="541973" y="38629"/>
                    <a:pt x="507682" y="43392"/>
                  </a:cubicBezTo>
                  <a:cubicBezTo>
                    <a:pt x="456248" y="50059"/>
                    <a:pt x="372427" y="42439"/>
                    <a:pt x="328613" y="59584"/>
                  </a:cubicBezTo>
                  <a:cubicBezTo>
                    <a:pt x="343852" y="61489"/>
                    <a:pt x="353377" y="68157"/>
                    <a:pt x="365760" y="72919"/>
                  </a:cubicBezTo>
                  <a:cubicBezTo>
                    <a:pt x="310515" y="93874"/>
                    <a:pt x="200977" y="83397"/>
                    <a:pt x="140018" y="74824"/>
                  </a:cubicBezTo>
                  <a:cubicBezTo>
                    <a:pt x="147638" y="72919"/>
                    <a:pt x="157163" y="68157"/>
                    <a:pt x="166688" y="66252"/>
                  </a:cubicBezTo>
                  <a:cubicBezTo>
                    <a:pt x="138113" y="36724"/>
                    <a:pt x="47625" y="50059"/>
                    <a:pt x="0" y="38629"/>
                  </a:cubicBezTo>
                  <a:cubicBezTo>
                    <a:pt x="36195" y="46249"/>
                    <a:pt x="83820" y="31009"/>
                    <a:pt x="119063" y="30057"/>
                  </a:cubicBezTo>
                  <a:cubicBezTo>
                    <a:pt x="165735" y="28152"/>
                    <a:pt x="219075" y="37677"/>
                    <a:pt x="260032" y="19579"/>
                  </a:cubicBezTo>
                  <a:cubicBezTo>
                    <a:pt x="254318" y="15769"/>
                    <a:pt x="247650" y="5292"/>
                    <a:pt x="243840" y="3387"/>
                  </a:cubicBezTo>
                  <a:cubicBezTo>
                    <a:pt x="260032" y="-423"/>
                    <a:pt x="276225" y="-423"/>
                    <a:pt x="294323" y="529"/>
                  </a:cubicBezTo>
                  <a:cubicBezTo>
                    <a:pt x="341948" y="1482"/>
                    <a:pt x="391477" y="6244"/>
                    <a:pt x="437198" y="12912"/>
                  </a:cubicBezTo>
                  <a:cubicBezTo>
                    <a:pt x="422910" y="12912"/>
                    <a:pt x="409575" y="15769"/>
                    <a:pt x="395288" y="15769"/>
                  </a:cubicBezTo>
                  <a:cubicBezTo>
                    <a:pt x="461963" y="32914"/>
                    <a:pt x="566738" y="17674"/>
                    <a:pt x="639127" y="19579"/>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68" name="Google Shape;168;p9"/>
            <p:cNvSpPr/>
            <p:nvPr/>
          </p:nvSpPr>
          <p:spPr>
            <a:xfrm flipH="1">
              <a:off x="-250550" y="2358126"/>
              <a:ext cx="4956835" cy="2019774"/>
            </a:xfrm>
            <a:custGeom>
              <a:avLst/>
              <a:gdLst/>
              <a:ahLst/>
              <a:cxnLst/>
              <a:rect l="l" t="t" r="r" b="b"/>
              <a:pathLst>
                <a:path w="96799" h="39441" extrusionOk="0">
                  <a:moveTo>
                    <a:pt x="1514" y="35014"/>
                  </a:moveTo>
                  <a:cubicBezTo>
                    <a:pt x="3844" y="33478"/>
                    <a:pt x="12988" y="30528"/>
                    <a:pt x="17768" y="28802"/>
                  </a:cubicBezTo>
                  <a:cubicBezTo>
                    <a:pt x="22548" y="27077"/>
                    <a:pt x="26517" y="26266"/>
                    <a:pt x="30192" y="24661"/>
                  </a:cubicBezTo>
                  <a:cubicBezTo>
                    <a:pt x="33868" y="23056"/>
                    <a:pt x="37250" y="19709"/>
                    <a:pt x="39821" y="19174"/>
                  </a:cubicBezTo>
                  <a:cubicBezTo>
                    <a:pt x="42392" y="18639"/>
                    <a:pt x="42323" y="20864"/>
                    <a:pt x="45619" y="21451"/>
                  </a:cubicBezTo>
                  <a:cubicBezTo>
                    <a:pt x="48915" y="22038"/>
                    <a:pt x="54954" y="23833"/>
                    <a:pt x="59596" y="22694"/>
                  </a:cubicBezTo>
                  <a:cubicBezTo>
                    <a:pt x="64238" y="21555"/>
                    <a:pt x="68914" y="17741"/>
                    <a:pt x="73469" y="14618"/>
                  </a:cubicBezTo>
                  <a:cubicBezTo>
                    <a:pt x="78024" y="11495"/>
                    <a:pt x="83546" y="6145"/>
                    <a:pt x="86928" y="3954"/>
                  </a:cubicBezTo>
                  <a:cubicBezTo>
                    <a:pt x="90310" y="1763"/>
                    <a:pt x="92294" y="2108"/>
                    <a:pt x="93761" y="1470"/>
                  </a:cubicBezTo>
                  <a:cubicBezTo>
                    <a:pt x="95228" y="832"/>
                    <a:pt x="95348" y="-324"/>
                    <a:pt x="95728" y="124"/>
                  </a:cubicBezTo>
                  <a:cubicBezTo>
                    <a:pt x="96108" y="573"/>
                    <a:pt x="95866" y="-1326"/>
                    <a:pt x="96039" y="4161"/>
                  </a:cubicBezTo>
                  <a:cubicBezTo>
                    <a:pt x="96212" y="9648"/>
                    <a:pt x="96902" y="27422"/>
                    <a:pt x="96764" y="33047"/>
                  </a:cubicBezTo>
                  <a:cubicBezTo>
                    <a:pt x="96626" y="38672"/>
                    <a:pt x="96643" y="36930"/>
                    <a:pt x="95211" y="37913"/>
                  </a:cubicBezTo>
                  <a:cubicBezTo>
                    <a:pt x="93779" y="38897"/>
                    <a:pt x="99301" y="38706"/>
                    <a:pt x="88171" y="38948"/>
                  </a:cubicBezTo>
                  <a:cubicBezTo>
                    <a:pt x="77041" y="39190"/>
                    <a:pt x="42495" y="39518"/>
                    <a:pt x="28432" y="39363"/>
                  </a:cubicBezTo>
                  <a:cubicBezTo>
                    <a:pt x="14369" y="39208"/>
                    <a:pt x="8277" y="38742"/>
                    <a:pt x="3791" y="38017"/>
                  </a:cubicBezTo>
                  <a:cubicBezTo>
                    <a:pt x="-695" y="37292"/>
                    <a:pt x="-815" y="36550"/>
                    <a:pt x="1514" y="35014"/>
                  </a:cubicBezTo>
                  <a:close/>
                </a:path>
              </a:pathLst>
            </a:custGeom>
            <a:solidFill>
              <a:schemeClr val="accent5"/>
            </a:solidFill>
            <a:ln>
              <a:noFill/>
            </a:ln>
          </p:spPr>
        </p:sp>
        <p:sp>
          <p:nvSpPr>
            <p:cNvPr id="169" name="Google Shape;169;p9"/>
            <p:cNvSpPr/>
            <p:nvPr/>
          </p:nvSpPr>
          <p:spPr>
            <a:xfrm>
              <a:off x="2739233" y="3879304"/>
              <a:ext cx="690610" cy="151489"/>
            </a:xfrm>
            <a:custGeom>
              <a:avLst/>
              <a:gdLst/>
              <a:ahLst/>
              <a:cxnLst/>
              <a:rect l="l" t="t" r="r" b="b"/>
              <a:pathLst>
                <a:path w="323850" h="65722" extrusionOk="0">
                  <a:moveTo>
                    <a:pt x="323850" y="65722"/>
                  </a:moveTo>
                  <a:cubicBezTo>
                    <a:pt x="311467" y="61913"/>
                    <a:pt x="299085" y="58102"/>
                    <a:pt x="286703" y="54292"/>
                  </a:cubicBezTo>
                  <a:cubicBezTo>
                    <a:pt x="274320" y="50483"/>
                    <a:pt x="261938" y="46672"/>
                    <a:pt x="249555" y="43815"/>
                  </a:cubicBezTo>
                  <a:lnTo>
                    <a:pt x="248603" y="43815"/>
                  </a:lnTo>
                  <a:lnTo>
                    <a:pt x="246697" y="43815"/>
                  </a:lnTo>
                  <a:cubicBezTo>
                    <a:pt x="231457" y="45720"/>
                    <a:pt x="217170" y="48577"/>
                    <a:pt x="201930" y="50483"/>
                  </a:cubicBezTo>
                  <a:lnTo>
                    <a:pt x="206692" y="51435"/>
                  </a:lnTo>
                  <a:cubicBezTo>
                    <a:pt x="190500" y="43815"/>
                    <a:pt x="174307" y="36195"/>
                    <a:pt x="158115" y="29527"/>
                  </a:cubicBezTo>
                  <a:lnTo>
                    <a:pt x="157163" y="28575"/>
                  </a:lnTo>
                  <a:lnTo>
                    <a:pt x="156210" y="28575"/>
                  </a:lnTo>
                  <a:cubicBezTo>
                    <a:pt x="139065" y="26670"/>
                    <a:pt x="120967" y="24765"/>
                    <a:pt x="103822" y="22860"/>
                  </a:cubicBezTo>
                  <a:cubicBezTo>
                    <a:pt x="86678" y="20955"/>
                    <a:pt x="68580" y="20002"/>
                    <a:pt x="51435" y="18097"/>
                  </a:cubicBezTo>
                  <a:lnTo>
                    <a:pt x="53340" y="18097"/>
                  </a:lnTo>
                  <a:cubicBezTo>
                    <a:pt x="44767" y="15240"/>
                    <a:pt x="36195" y="11430"/>
                    <a:pt x="26670" y="8572"/>
                  </a:cubicBezTo>
                  <a:cubicBezTo>
                    <a:pt x="18097" y="5715"/>
                    <a:pt x="8572" y="2858"/>
                    <a:pt x="0" y="0"/>
                  </a:cubicBezTo>
                  <a:cubicBezTo>
                    <a:pt x="7620" y="3810"/>
                    <a:pt x="16192" y="7620"/>
                    <a:pt x="23813" y="12383"/>
                  </a:cubicBezTo>
                  <a:cubicBezTo>
                    <a:pt x="31432" y="16192"/>
                    <a:pt x="40005" y="20002"/>
                    <a:pt x="48578" y="23813"/>
                  </a:cubicBezTo>
                  <a:lnTo>
                    <a:pt x="49530" y="23813"/>
                  </a:lnTo>
                  <a:lnTo>
                    <a:pt x="50482" y="23813"/>
                  </a:lnTo>
                  <a:cubicBezTo>
                    <a:pt x="67628" y="26670"/>
                    <a:pt x="84772" y="28575"/>
                    <a:pt x="102870" y="31433"/>
                  </a:cubicBezTo>
                  <a:cubicBezTo>
                    <a:pt x="120015" y="33338"/>
                    <a:pt x="138113" y="36195"/>
                    <a:pt x="155257" y="38100"/>
                  </a:cubicBezTo>
                  <a:lnTo>
                    <a:pt x="152400" y="37147"/>
                  </a:lnTo>
                  <a:cubicBezTo>
                    <a:pt x="168592" y="44767"/>
                    <a:pt x="184785" y="51435"/>
                    <a:pt x="201930" y="59055"/>
                  </a:cubicBezTo>
                  <a:lnTo>
                    <a:pt x="204788" y="60008"/>
                  </a:lnTo>
                  <a:lnTo>
                    <a:pt x="207645" y="59055"/>
                  </a:lnTo>
                  <a:cubicBezTo>
                    <a:pt x="221932" y="56197"/>
                    <a:pt x="237172" y="53340"/>
                    <a:pt x="251460" y="50483"/>
                  </a:cubicBezTo>
                  <a:lnTo>
                    <a:pt x="248603" y="50483"/>
                  </a:lnTo>
                  <a:cubicBezTo>
                    <a:pt x="260985" y="53340"/>
                    <a:pt x="274320" y="56197"/>
                    <a:pt x="287655" y="59055"/>
                  </a:cubicBezTo>
                  <a:cubicBezTo>
                    <a:pt x="297180" y="60960"/>
                    <a:pt x="310515" y="63817"/>
                    <a:pt x="32385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70" name="Google Shape;170;p9"/>
            <p:cNvSpPr/>
            <p:nvPr/>
          </p:nvSpPr>
          <p:spPr>
            <a:xfrm flipH="1">
              <a:off x="1893007" y="4000004"/>
              <a:ext cx="410304" cy="76842"/>
            </a:xfrm>
            <a:custGeom>
              <a:avLst/>
              <a:gdLst/>
              <a:ahLst/>
              <a:cxnLst/>
              <a:rect l="l" t="t" r="r" b="b"/>
              <a:pathLst>
                <a:path w="192405" h="33337" extrusionOk="0">
                  <a:moveTo>
                    <a:pt x="192405" y="0"/>
                  </a:moveTo>
                  <a:lnTo>
                    <a:pt x="0" y="33338"/>
                  </a:lnTo>
                  <a:lnTo>
                    <a:pt x="74295" y="33338"/>
                  </a:ln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71" name="Google Shape;171;p9"/>
            <p:cNvSpPr/>
            <p:nvPr/>
          </p:nvSpPr>
          <p:spPr>
            <a:xfrm flipH="1">
              <a:off x="633937" y="3292267"/>
              <a:ext cx="690610" cy="151489"/>
            </a:xfrm>
            <a:custGeom>
              <a:avLst/>
              <a:gdLst/>
              <a:ahLst/>
              <a:cxnLst/>
              <a:rect l="l" t="t" r="r" b="b"/>
              <a:pathLst>
                <a:path w="323850" h="65722" extrusionOk="0">
                  <a:moveTo>
                    <a:pt x="0" y="65722"/>
                  </a:moveTo>
                  <a:cubicBezTo>
                    <a:pt x="12382" y="61913"/>
                    <a:pt x="24765" y="58102"/>
                    <a:pt x="37147" y="54292"/>
                  </a:cubicBezTo>
                  <a:cubicBezTo>
                    <a:pt x="49530" y="50483"/>
                    <a:pt x="61913" y="46672"/>
                    <a:pt x="74295" y="43815"/>
                  </a:cubicBezTo>
                  <a:lnTo>
                    <a:pt x="75247" y="43815"/>
                  </a:lnTo>
                  <a:lnTo>
                    <a:pt x="77152" y="43815"/>
                  </a:lnTo>
                  <a:cubicBezTo>
                    <a:pt x="92392" y="45720"/>
                    <a:pt x="106680" y="48577"/>
                    <a:pt x="121920" y="50483"/>
                  </a:cubicBezTo>
                  <a:lnTo>
                    <a:pt x="117157" y="51435"/>
                  </a:lnTo>
                  <a:cubicBezTo>
                    <a:pt x="133350" y="43815"/>
                    <a:pt x="149542" y="36195"/>
                    <a:pt x="165735" y="29527"/>
                  </a:cubicBezTo>
                  <a:lnTo>
                    <a:pt x="166688" y="28575"/>
                  </a:lnTo>
                  <a:lnTo>
                    <a:pt x="167640" y="28575"/>
                  </a:lnTo>
                  <a:cubicBezTo>
                    <a:pt x="184785" y="26670"/>
                    <a:pt x="202882" y="24765"/>
                    <a:pt x="220027" y="22860"/>
                  </a:cubicBezTo>
                  <a:cubicBezTo>
                    <a:pt x="237172" y="20955"/>
                    <a:pt x="255270" y="20002"/>
                    <a:pt x="272415" y="18097"/>
                  </a:cubicBezTo>
                  <a:lnTo>
                    <a:pt x="270510" y="18097"/>
                  </a:lnTo>
                  <a:cubicBezTo>
                    <a:pt x="279082" y="15240"/>
                    <a:pt x="287655" y="11430"/>
                    <a:pt x="297180" y="8572"/>
                  </a:cubicBezTo>
                  <a:cubicBezTo>
                    <a:pt x="305752" y="5715"/>
                    <a:pt x="315277" y="2858"/>
                    <a:pt x="323850" y="0"/>
                  </a:cubicBezTo>
                  <a:cubicBezTo>
                    <a:pt x="316230" y="3810"/>
                    <a:pt x="307657" y="7620"/>
                    <a:pt x="300038" y="12383"/>
                  </a:cubicBezTo>
                  <a:cubicBezTo>
                    <a:pt x="292417" y="16192"/>
                    <a:pt x="283845" y="20002"/>
                    <a:pt x="275272" y="23813"/>
                  </a:cubicBezTo>
                  <a:lnTo>
                    <a:pt x="274320" y="23813"/>
                  </a:lnTo>
                  <a:lnTo>
                    <a:pt x="273367" y="23813"/>
                  </a:lnTo>
                  <a:cubicBezTo>
                    <a:pt x="256222" y="26670"/>
                    <a:pt x="239077" y="28575"/>
                    <a:pt x="220980" y="31433"/>
                  </a:cubicBezTo>
                  <a:cubicBezTo>
                    <a:pt x="203835" y="33338"/>
                    <a:pt x="185738" y="36195"/>
                    <a:pt x="168592" y="38100"/>
                  </a:cubicBezTo>
                  <a:lnTo>
                    <a:pt x="171450" y="37147"/>
                  </a:lnTo>
                  <a:cubicBezTo>
                    <a:pt x="155257" y="44767"/>
                    <a:pt x="139065" y="51435"/>
                    <a:pt x="121920" y="59055"/>
                  </a:cubicBezTo>
                  <a:lnTo>
                    <a:pt x="119063" y="60008"/>
                  </a:lnTo>
                  <a:lnTo>
                    <a:pt x="116205" y="59055"/>
                  </a:lnTo>
                  <a:cubicBezTo>
                    <a:pt x="101917" y="56197"/>
                    <a:pt x="86677" y="53340"/>
                    <a:pt x="72390" y="50483"/>
                  </a:cubicBezTo>
                  <a:lnTo>
                    <a:pt x="75247" y="50483"/>
                  </a:lnTo>
                  <a:cubicBezTo>
                    <a:pt x="62865" y="53340"/>
                    <a:pt x="49530" y="56197"/>
                    <a:pt x="36195" y="59055"/>
                  </a:cubicBezTo>
                  <a:cubicBezTo>
                    <a:pt x="25717" y="60960"/>
                    <a:pt x="13335" y="63817"/>
                    <a:pt x="0" y="65722"/>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72" name="Google Shape;172;p9"/>
            <p:cNvSpPr/>
            <p:nvPr/>
          </p:nvSpPr>
          <p:spPr>
            <a:xfrm flipH="1">
              <a:off x="87607" y="3755328"/>
              <a:ext cx="9140428" cy="1387661"/>
            </a:xfrm>
            <a:custGeom>
              <a:avLst/>
              <a:gdLst/>
              <a:ahLst/>
              <a:cxnLst/>
              <a:rect l="l" t="t" r="r" b="b"/>
              <a:pathLst>
                <a:path w="4286250" h="325551" extrusionOk="0">
                  <a:moveTo>
                    <a:pt x="4232910" y="4559"/>
                  </a:moveTo>
                  <a:cubicBezTo>
                    <a:pt x="4169093" y="4559"/>
                    <a:pt x="4080510" y="-6871"/>
                    <a:pt x="4020503" y="6464"/>
                  </a:cubicBezTo>
                  <a:cubicBezTo>
                    <a:pt x="3989070" y="13132"/>
                    <a:pt x="3957638" y="29324"/>
                    <a:pt x="3925253" y="36944"/>
                  </a:cubicBezTo>
                  <a:cubicBezTo>
                    <a:pt x="3812858" y="66472"/>
                    <a:pt x="3703320" y="81712"/>
                    <a:pt x="3580448" y="86474"/>
                  </a:cubicBezTo>
                  <a:cubicBezTo>
                    <a:pt x="3421380" y="94094"/>
                    <a:pt x="3257550" y="96952"/>
                    <a:pt x="3098483" y="109334"/>
                  </a:cubicBezTo>
                  <a:cubicBezTo>
                    <a:pt x="2962275" y="119812"/>
                    <a:pt x="2832735" y="111239"/>
                    <a:pt x="2694623" y="111239"/>
                  </a:cubicBezTo>
                  <a:cubicBezTo>
                    <a:pt x="2545080" y="111239"/>
                    <a:pt x="2399348" y="80759"/>
                    <a:pt x="2247900" y="89332"/>
                  </a:cubicBezTo>
                  <a:cubicBezTo>
                    <a:pt x="2212658" y="91237"/>
                    <a:pt x="2178368" y="94094"/>
                    <a:pt x="2143125" y="95999"/>
                  </a:cubicBezTo>
                  <a:cubicBezTo>
                    <a:pt x="2108835" y="94094"/>
                    <a:pt x="2074545" y="91237"/>
                    <a:pt x="2038350" y="89332"/>
                  </a:cubicBezTo>
                  <a:cubicBezTo>
                    <a:pt x="1886903" y="80759"/>
                    <a:pt x="1741170" y="112192"/>
                    <a:pt x="1591628" y="111239"/>
                  </a:cubicBezTo>
                  <a:cubicBezTo>
                    <a:pt x="1453515" y="111239"/>
                    <a:pt x="1323975" y="120764"/>
                    <a:pt x="1187767" y="109334"/>
                  </a:cubicBezTo>
                  <a:cubicBezTo>
                    <a:pt x="1028700" y="96952"/>
                    <a:pt x="864870" y="94094"/>
                    <a:pt x="705803" y="86474"/>
                  </a:cubicBezTo>
                  <a:cubicBezTo>
                    <a:pt x="583883" y="80759"/>
                    <a:pt x="473393" y="65519"/>
                    <a:pt x="361950" y="36944"/>
                  </a:cubicBezTo>
                  <a:cubicBezTo>
                    <a:pt x="329565" y="28372"/>
                    <a:pt x="298133" y="13132"/>
                    <a:pt x="266700" y="6464"/>
                  </a:cubicBezTo>
                  <a:cubicBezTo>
                    <a:pt x="205740" y="-6871"/>
                    <a:pt x="118110" y="4559"/>
                    <a:pt x="54292" y="4559"/>
                  </a:cubicBezTo>
                  <a:lnTo>
                    <a:pt x="0" y="4559"/>
                  </a:lnTo>
                  <a:lnTo>
                    <a:pt x="0" y="325552"/>
                  </a:lnTo>
                  <a:lnTo>
                    <a:pt x="2143125" y="325552"/>
                  </a:lnTo>
                  <a:lnTo>
                    <a:pt x="4286250" y="325552"/>
                  </a:lnTo>
                  <a:lnTo>
                    <a:pt x="4286250" y="4559"/>
                  </a:lnTo>
                  <a:lnTo>
                    <a:pt x="4232910" y="4559"/>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73" name="Google Shape;173;p9"/>
            <p:cNvSpPr/>
            <p:nvPr/>
          </p:nvSpPr>
          <p:spPr>
            <a:xfrm flipH="1">
              <a:off x="6196133" y="4513500"/>
              <a:ext cx="3029879" cy="401498"/>
            </a:xfrm>
            <a:custGeom>
              <a:avLst/>
              <a:gdLst/>
              <a:ahLst/>
              <a:cxnLst/>
              <a:rect l="l" t="t" r="r" b="b"/>
              <a:pathLst>
                <a:path w="1106805" h="83820" extrusionOk="0">
                  <a:moveTo>
                    <a:pt x="265748" y="35242"/>
                  </a:moveTo>
                  <a:lnTo>
                    <a:pt x="466725" y="60008"/>
                  </a:lnTo>
                  <a:lnTo>
                    <a:pt x="0" y="83820"/>
                  </a:lnTo>
                  <a:lnTo>
                    <a:pt x="0" y="0"/>
                  </a:lnTo>
                  <a:lnTo>
                    <a:pt x="1106805"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74" name="Google Shape;174;p9"/>
            <p:cNvSpPr/>
            <p:nvPr/>
          </p:nvSpPr>
          <p:spPr>
            <a:xfrm flipH="1">
              <a:off x="83133" y="4312800"/>
              <a:ext cx="3605078" cy="401498"/>
            </a:xfrm>
            <a:custGeom>
              <a:avLst/>
              <a:gdLst/>
              <a:ahLst/>
              <a:cxnLst/>
              <a:rect l="l" t="t" r="r" b="b"/>
              <a:pathLst>
                <a:path w="1105852" h="83820" extrusionOk="0">
                  <a:moveTo>
                    <a:pt x="840105" y="35242"/>
                  </a:moveTo>
                  <a:lnTo>
                    <a:pt x="640080" y="60008"/>
                  </a:lnTo>
                  <a:lnTo>
                    <a:pt x="1105852" y="83820"/>
                  </a:lnTo>
                  <a:lnTo>
                    <a:pt x="1105852" y="0"/>
                  </a:lnTo>
                  <a:lnTo>
                    <a:pt x="0" y="0"/>
                  </a:lnTo>
                  <a:close/>
                </a:path>
              </a:pathLst>
            </a:custGeom>
            <a:solidFill>
              <a:srgbClr val="1F6E2C">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75" name="Google Shape;175;p9"/>
            <p:cNvSpPr/>
            <p:nvPr/>
          </p:nvSpPr>
          <p:spPr>
            <a:xfrm rot="1786378">
              <a:off x="8544815" y="2168616"/>
              <a:ext cx="792607" cy="2794446"/>
            </a:xfrm>
            <a:custGeom>
              <a:avLst/>
              <a:gdLst/>
              <a:ahLst/>
              <a:cxnLst/>
              <a:rect l="l" t="t" r="r" b="b"/>
              <a:pathLst>
                <a:path w="417592" h="1214367" extrusionOk="0">
                  <a:moveTo>
                    <a:pt x="270493" y="1172951"/>
                  </a:moveTo>
                  <a:cubicBezTo>
                    <a:pt x="319621" y="1186661"/>
                    <a:pt x="368750" y="1200372"/>
                    <a:pt x="417593" y="1214367"/>
                  </a:cubicBezTo>
                  <a:cubicBezTo>
                    <a:pt x="417593" y="997002"/>
                    <a:pt x="398455" y="780494"/>
                    <a:pt x="379318" y="564557"/>
                  </a:cubicBezTo>
                  <a:cubicBezTo>
                    <a:pt x="368750" y="446020"/>
                    <a:pt x="358181" y="327769"/>
                    <a:pt x="347899" y="209232"/>
                  </a:cubicBezTo>
                  <a:cubicBezTo>
                    <a:pt x="347613" y="207518"/>
                    <a:pt x="347613" y="205519"/>
                    <a:pt x="347327" y="203805"/>
                  </a:cubicBezTo>
                  <a:cubicBezTo>
                    <a:pt x="342757" y="153248"/>
                    <a:pt x="339330" y="102977"/>
                    <a:pt x="338187" y="52421"/>
                  </a:cubicBezTo>
                  <a:cubicBezTo>
                    <a:pt x="337902" y="34997"/>
                    <a:pt x="339330" y="27285"/>
                    <a:pt x="327047" y="14432"/>
                  </a:cubicBezTo>
                  <a:cubicBezTo>
                    <a:pt x="322192" y="9290"/>
                    <a:pt x="279918" y="-9847"/>
                    <a:pt x="278490" y="6434"/>
                  </a:cubicBezTo>
                  <a:cubicBezTo>
                    <a:pt x="274491" y="51849"/>
                    <a:pt x="271921" y="97265"/>
                    <a:pt x="270493" y="142966"/>
                  </a:cubicBezTo>
                  <a:cubicBezTo>
                    <a:pt x="265922" y="297778"/>
                    <a:pt x="274491" y="453161"/>
                    <a:pt x="281347" y="608259"/>
                  </a:cubicBezTo>
                  <a:cubicBezTo>
                    <a:pt x="279062" y="604545"/>
                    <a:pt x="276491" y="600832"/>
                    <a:pt x="273920" y="597119"/>
                  </a:cubicBezTo>
                  <a:cubicBezTo>
                    <a:pt x="228790" y="533423"/>
                    <a:pt x="183089" y="466585"/>
                    <a:pt x="145957" y="396320"/>
                  </a:cubicBezTo>
                  <a:cubicBezTo>
                    <a:pt x="101113" y="311774"/>
                    <a:pt x="75692" y="213516"/>
                    <a:pt x="71693" y="114403"/>
                  </a:cubicBezTo>
                  <a:cubicBezTo>
                    <a:pt x="70837" y="90981"/>
                    <a:pt x="71122" y="67273"/>
                    <a:pt x="72550" y="43852"/>
                  </a:cubicBezTo>
                  <a:cubicBezTo>
                    <a:pt x="48272" y="40710"/>
                    <a:pt x="24279" y="37568"/>
                    <a:pt x="0" y="34426"/>
                  </a:cubicBezTo>
                  <a:cubicBezTo>
                    <a:pt x="8854" y="64131"/>
                    <a:pt x="11997" y="95265"/>
                    <a:pt x="12568" y="127256"/>
                  </a:cubicBezTo>
                  <a:cubicBezTo>
                    <a:pt x="13710" y="206947"/>
                    <a:pt x="-571" y="290066"/>
                    <a:pt x="25421" y="363473"/>
                  </a:cubicBezTo>
                  <a:cubicBezTo>
                    <a:pt x="37418" y="397463"/>
                    <a:pt x="57412" y="426883"/>
                    <a:pt x="77406" y="455446"/>
                  </a:cubicBezTo>
                  <a:cubicBezTo>
                    <a:pt x="147386" y="557131"/>
                    <a:pt x="217365" y="658815"/>
                    <a:pt x="287345" y="760500"/>
                  </a:cubicBezTo>
                  <a:cubicBezTo>
                    <a:pt x="290487" y="898745"/>
                    <a:pt x="288773" y="1036419"/>
                    <a:pt x="270493" y="1172951"/>
                  </a:cubicBezTo>
                  <a:close/>
                  <a:moveTo>
                    <a:pt x="249642" y="651103"/>
                  </a:moveTo>
                  <a:cubicBezTo>
                    <a:pt x="245643" y="650817"/>
                    <a:pt x="242786" y="647390"/>
                    <a:pt x="240216" y="644248"/>
                  </a:cubicBezTo>
                  <a:cubicBezTo>
                    <a:pt x="234789" y="637393"/>
                    <a:pt x="229362" y="630538"/>
                    <a:pt x="223935" y="623682"/>
                  </a:cubicBezTo>
                  <a:cubicBezTo>
                    <a:pt x="222221" y="621398"/>
                    <a:pt x="220507" y="619112"/>
                    <a:pt x="219650" y="616542"/>
                  </a:cubicBezTo>
                  <a:cubicBezTo>
                    <a:pt x="218793" y="613685"/>
                    <a:pt x="219365" y="610543"/>
                    <a:pt x="221650" y="608830"/>
                  </a:cubicBezTo>
                  <a:cubicBezTo>
                    <a:pt x="224506" y="606545"/>
                    <a:pt x="229076" y="607687"/>
                    <a:pt x="231647" y="610543"/>
                  </a:cubicBezTo>
                  <a:cubicBezTo>
                    <a:pt x="234217" y="613114"/>
                    <a:pt x="235074" y="617113"/>
                    <a:pt x="235931" y="620541"/>
                  </a:cubicBezTo>
                  <a:lnTo>
                    <a:pt x="247928" y="637107"/>
                  </a:lnTo>
                  <a:cubicBezTo>
                    <a:pt x="252212" y="635394"/>
                    <a:pt x="257639" y="638535"/>
                    <a:pt x="258210" y="643105"/>
                  </a:cubicBezTo>
                  <a:cubicBezTo>
                    <a:pt x="258782" y="647104"/>
                    <a:pt x="254212" y="651674"/>
                    <a:pt x="249642" y="651103"/>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76" name="Google Shape;176;p9"/>
            <p:cNvSpPr/>
            <p:nvPr/>
          </p:nvSpPr>
          <p:spPr>
            <a:xfrm rot="-1341455" flipH="1">
              <a:off x="-385998" y="1380807"/>
              <a:ext cx="1223974" cy="3974406"/>
            </a:xfrm>
            <a:custGeom>
              <a:avLst/>
              <a:gdLst/>
              <a:ahLst/>
              <a:cxnLst/>
              <a:rect l="l" t="t" r="r" b="b"/>
              <a:pathLst>
                <a:path w="393727" h="1278484" extrusionOk="0">
                  <a:moveTo>
                    <a:pt x="311068" y="92259"/>
                  </a:moveTo>
                  <a:cubicBezTo>
                    <a:pt x="307070" y="133104"/>
                    <a:pt x="303356" y="174235"/>
                    <a:pt x="299358" y="215080"/>
                  </a:cubicBezTo>
                  <a:cubicBezTo>
                    <a:pt x="280220" y="415308"/>
                    <a:pt x="261369" y="615820"/>
                    <a:pt x="242231" y="816048"/>
                  </a:cubicBezTo>
                  <a:cubicBezTo>
                    <a:pt x="177108" y="636672"/>
                    <a:pt x="137119" y="448441"/>
                    <a:pt x="124266" y="258210"/>
                  </a:cubicBezTo>
                  <a:cubicBezTo>
                    <a:pt x="124266" y="257353"/>
                    <a:pt x="124266" y="256496"/>
                    <a:pt x="123980" y="255640"/>
                  </a:cubicBezTo>
                  <a:cubicBezTo>
                    <a:pt x="120553" y="205940"/>
                    <a:pt x="118553" y="155383"/>
                    <a:pt x="102558" y="108540"/>
                  </a:cubicBezTo>
                  <a:cubicBezTo>
                    <a:pt x="92275" y="77977"/>
                    <a:pt x="74566" y="48557"/>
                    <a:pt x="50573" y="27135"/>
                  </a:cubicBezTo>
                  <a:cubicBezTo>
                    <a:pt x="37148" y="15138"/>
                    <a:pt x="21724" y="5713"/>
                    <a:pt x="4301" y="0"/>
                  </a:cubicBezTo>
                  <a:cubicBezTo>
                    <a:pt x="3729" y="9140"/>
                    <a:pt x="3158" y="17995"/>
                    <a:pt x="2587" y="27135"/>
                  </a:cubicBezTo>
                  <a:cubicBezTo>
                    <a:pt x="-2840" y="123964"/>
                    <a:pt x="302" y="221364"/>
                    <a:pt x="11727" y="317907"/>
                  </a:cubicBezTo>
                  <a:cubicBezTo>
                    <a:pt x="26866" y="445584"/>
                    <a:pt x="56286" y="571548"/>
                    <a:pt x="100273" y="692370"/>
                  </a:cubicBezTo>
                  <a:cubicBezTo>
                    <a:pt x="133406" y="784057"/>
                    <a:pt x="174537" y="873174"/>
                    <a:pt x="202243" y="966575"/>
                  </a:cubicBezTo>
                  <a:cubicBezTo>
                    <a:pt x="218810" y="1022273"/>
                    <a:pt x="230235" y="1079971"/>
                    <a:pt x="232234" y="1137954"/>
                  </a:cubicBezTo>
                  <a:cubicBezTo>
                    <a:pt x="233091" y="1167945"/>
                    <a:pt x="227379" y="1196794"/>
                    <a:pt x="226807" y="1226500"/>
                  </a:cubicBezTo>
                  <a:cubicBezTo>
                    <a:pt x="225950" y="1263632"/>
                    <a:pt x="224237" y="1261346"/>
                    <a:pt x="261369" y="1278484"/>
                  </a:cubicBezTo>
                  <a:cubicBezTo>
                    <a:pt x="274793" y="1170802"/>
                    <a:pt x="288218" y="1062833"/>
                    <a:pt x="301643" y="955150"/>
                  </a:cubicBezTo>
                  <a:cubicBezTo>
                    <a:pt x="314782" y="848610"/>
                    <a:pt x="328206" y="741784"/>
                    <a:pt x="341345" y="635243"/>
                  </a:cubicBezTo>
                  <a:cubicBezTo>
                    <a:pt x="357341" y="505281"/>
                    <a:pt x="373622" y="375319"/>
                    <a:pt x="389617" y="245643"/>
                  </a:cubicBezTo>
                  <a:cubicBezTo>
                    <a:pt x="389617" y="245357"/>
                    <a:pt x="389617" y="245071"/>
                    <a:pt x="389617" y="244786"/>
                  </a:cubicBezTo>
                  <a:cubicBezTo>
                    <a:pt x="393616" y="211367"/>
                    <a:pt x="397615" y="176806"/>
                    <a:pt x="386475" y="145100"/>
                  </a:cubicBezTo>
                  <a:cubicBezTo>
                    <a:pt x="375621" y="113681"/>
                    <a:pt x="344202" y="86546"/>
                    <a:pt x="311068" y="92259"/>
                  </a:cubicBezTo>
                  <a:close/>
                  <a:moveTo>
                    <a:pt x="71138" y="514992"/>
                  </a:moveTo>
                  <a:cubicBezTo>
                    <a:pt x="70567" y="511279"/>
                    <a:pt x="70567" y="506995"/>
                    <a:pt x="73423" y="504710"/>
                  </a:cubicBezTo>
                  <a:cubicBezTo>
                    <a:pt x="91989" y="490143"/>
                    <a:pt x="102272" y="585258"/>
                    <a:pt x="108556" y="591827"/>
                  </a:cubicBezTo>
                  <a:cubicBezTo>
                    <a:pt x="88848" y="570691"/>
                    <a:pt x="75423" y="543556"/>
                    <a:pt x="71138" y="514992"/>
                  </a:cubicBezTo>
                  <a:close/>
                  <a:moveTo>
                    <a:pt x="135977" y="674946"/>
                  </a:moveTo>
                  <a:cubicBezTo>
                    <a:pt x="123980" y="659236"/>
                    <a:pt x="115697" y="640956"/>
                    <a:pt x="111984" y="621533"/>
                  </a:cubicBezTo>
                  <a:cubicBezTo>
                    <a:pt x="121981" y="625817"/>
                    <a:pt x="131407" y="628103"/>
                    <a:pt x="136548" y="638385"/>
                  </a:cubicBezTo>
                  <a:cubicBezTo>
                    <a:pt x="139404" y="644098"/>
                    <a:pt x="140547" y="650667"/>
                    <a:pt x="140547" y="657237"/>
                  </a:cubicBezTo>
                  <a:cubicBezTo>
                    <a:pt x="140261" y="659522"/>
                    <a:pt x="135977" y="674660"/>
                    <a:pt x="135977" y="67494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77" name="Google Shape;177;p9"/>
            <p:cNvSpPr/>
            <p:nvPr/>
          </p:nvSpPr>
          <p:spPr>
            <a:xfrm rot="2558372" flipH="1">
              <a:off x="281973" y="4142531"/>
              <a:ext cx="1609451" cy="1596821"/>
            </a:xfrm>
            <a:custGeom>
              <a:avLst/>
              <a:gdLst/>
              <a:ahLst/>
              <a:cxnLst/>
              <a:rect l="l" t="t" r="r" b="b"/>
              <a:pathLst>
                <a:path w="694405" h="724933" extrusionOk="0">
                  <a:moveTo>
                    <a:pt x="253069" y="16855"/>
                  </a:moveTo>
                  <a:cubicBezTo>
                    <a:pt x="105969" y="-37415"/>
                    <a:pt x="25707" y="54272"/>
                    <a:pt x="5141" y="82550"/>
                  </a:cubicBezTo>
                  <a:cubicBezTo>
                    <a:pt x="1714" y="87405"/>
                    <a:pt x="0" y="90262"/>
                    <a:pt x="0" y="90262"/>
                  </a:cubicBezTo>
                  <a:lnTo>
                    <a:pt x="147100" y="235934"/>
                  </a:lnTo>
                  <a:lnTo>
                    <a:pt x="199085" y="188804"/>
                  </a:lnTo>
                  <a:lnTo>
                    <a:pt x="176806" y="258498"/>
                  </a:lnTo>
                  <a:lnTo>
                    <a:pt x="241073" y="314197"/>
                  </a:lnTo>
                  <a:lnTo>
                    <a:pt x="252212" y="323908"/>
                  </a:lnTo>
                  <a:lnTo>
                    <a:pt x="273920" y="318481"/>
                  </a:lnTo>
                  <a:lnTo>
                    <a:pt x="294200" y="313340"/>
                  </a:lnTo>
                  <a:lnTo>
                    <a:pt x="295628" y="318481"/>
                  </a:lnTo>
                  <a:lnTo>
                    <a:pt x="322477" y="420166"/>
                  </a:lnTo>
                  <a:lnTo>
                    <a:pt x="402168" y="500714"/>
                  </a:lnTo>
                  <a:lnTo>
                    <a:pt x="476718" y="610967"/>
                  </a:lnTo>
                  <a:lnTo>
                    <a:pt x="479289" y="614966"/>
                  </a:lnTo>
                  <a:lnTo>
                    <a:pt x="490714" y="596400"/>
                  </a:lnTo>
                  <a:lnTo>
                    <a:pt x="510137" y="565266"/>
                  </a:lnTo>
                  <a:lnTo>
                    <a:pt x="506138" y="680090"/>
                  </a:lnTo>
                  <a:lnTo>
                    <a:pt x="549268" y="724934"/>
                  </a:lnTo>
                  <a:lnTo>
                    <a:pt x="670662" y="698085"/>
                  </a:lnTo>
                  <a:lnTo>
                    <a:pt x="694369" y="692943"/>
                  </a:lnTo>
                  <a:cubicBezTo>
                    <a:pt x="696940" y="674663"/>
                    <a:pt x="565264" y="385033"/>
                    <a:pt x="426733" y="189090"/>
                  </a:cubicBezTo>
                  <a:cubicBezTo>
                    <a:pt x="367321" y="103687"/>
                    <a:pt x="305625" y="35992"/>
                    <a:pt x="253069" y="16855"/>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78" name="Google Shape;178;p9"/>
            <p:cNvSpPr/>
            <p:nvPr/>
          </p:nvSpPr>
          <p:spPr>
            <a:xfrm rot="-646444" flipH="1">
              <a:off x="7972936" y="4479476"/>
              <a:ext cx="1236100" cy="1026446"/>
            </a:xfrm>
            <a:custGeom>
              <a:avLst/>
              <a:gdLst/>
              <a:ahLst/>
              <a:cxnLst/>
              <a:rect l="l" t="t" r="r" b="b"/>
              <a:pathLst>
                <a:path w="943153" h="783186" extrusionOk="0">
                  <a:moveTo>
                    <a:pt x="676089" y="3128"/>
                  </a:moveTo>
                  <a:cubicBezTo>
                    <a:pt x="670376" y="3985"/>
                    <a:pt x="664378" y="4842"/>
                    <a:pt x="658379" y="5984"/>
                  </a:cubicBezTo>
                  <a:cubicBezTo>
                    <a:pt x="441585" y="46544"/>
                    <a:pt x="1142" y="684644"/>
                    <a:pt x="0" y="716349"/>
                  </a:cubicBezTo>
                  <a:lnTo>
                    <a:pt x="26849" y="727203"/>
                  </a:lnTo>
                  <a:lnTo>
                    <a:pt x="165095" y="783186"/>
                  </a:lnTo>
                  <a:lnTo>
                    <a:pt x="225077" y="738628"/>
                  </a:lnTo>
                  <a:lnTo>
                    <a:pt x="243358" y="602096"/>
                  </a:lnTo>
                  <a:lnTo>
                    <a:pt x="260210" y="642656"/>
                  </a:lnTo>
                  <a:lnTo>
                    <a:pt x="270207" y="666935"/>
                  </a:lnTo>
                  <a:lnTo>
                    <a:pt x="274206" y="662936"/>
                  </a:lnTo>
                  <a:lnTo>
                    <a:pt x="384745" y="547541"/>
                  </a:lnTo>
                  <a:lnTo>
                    <a:pt x="410166" y="529260"/>
                  </a:lnTo>
                  <a:lnTo>
                    <a:pt x="495284" y="468421"/>
                  </a:lnTo>
                  <a:lnTo>
                    <a:pt x="550125" y="347599"/>
                  </a:lnTo>
                  <a:lnTo>
                    <a:pt x="597826" y="368450"/>
                  </a:lnTo>
                  <a:lnTo>
                    <a:pt x="700081" y="306468"/>
                  </a:lnTo>
                  <a:lnTo>
                    <a:pt x="687799" y="219351"/>
                  </a:lnTo>
                  <a:lnTo>
                    <a:pt x="739784" y="285617"/>
                  </a:lnTo>
                  <a:lnTo>
                    <a:pt x="943154" y="143087"/>
                  </a:lnTo>
                  <a:cubicBezTo>
                    <a:pt x="943154" y="143087"/>
                    <a:pt x="941725" y="139088"/>
                    <a:pt x="938583" y="132805"/>
                  </a:cubicBezTo>
                  <a:cubicBezTo>
                    <a:pt x="920303" y="97101"/>
                    <a:pt x="848324" y="-20579"/>
                    <a:pt x="676089" y="312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79" name="Google Shape;179;p9"/>
            <p:cNvSpPr/>
            <p:nvPr/>
          </p:nvSpPr>
          <p:spPr>
            <a:xfrm rot="-1938713" flipH="1">
              <a:off x="8491455" y="3557278"/>
              <a:ext cx="1022681" cy="1742977"/>
            </a:xfrm>
            <a:custGeom>
              <a:avLst/>
              <a:gdLst/>
              <a:ahLst/>
              <a:cxnLst/>
              <a:rect l="l" t="t" r="r" b="b"/>
              <a:pathLst>
                <a:path w="290772" h="495569" extrusionOk="0">
                  <a:moveTo>
                    <a:pt x="138531" y="411023"/>
                  </a:moveTo>
                  <a:cubicBezTo>
                    <a:pt x="87974" y="290487"/>
                    <a:pt x="0" y="286202"/>
                    <a:pt x="0" y="286202"/>
                  </a:cubicBezTo>
                  <a:cubicBezTo>
                    <a:pt x="31134" y="384459"/>
                    <a:pt x="115395" y="407881"/>
                    <a:pt x="134818" y="411880"/>
                  </a:cubicBezTo>
                  <a:cubicBezTo>
                    <a:pt x="135961" y="412451"/>
                    <a:pt x="137103" y="413022"/>
                    <a:pt x="138531" y="413594"/>
                  </a:cubicBezTo>
                  <a:lnTo>
                    <a:pt x="153098" y="421306"/>
                  </a:lnTo>
                  <a:cubicBezTo>
                    <a:pt x="157097" y="447298"/>
                    <a:pt x="163381" y="472719"/>
                    <a:pt x="173093" y="495570"/>
                  </a:cubicBezTo>
                  <a:lnTo>
                    <a:pt x="175092" y="494713"/>
                  </a:lnTo>
                  <a:cubicBezTo>
                    <a:pt x="165666" y="472148"/>
                    <a:pt x="159097" y="447298"/>
                    <a:pt x="155384" y="421591"/>
                  </a:cubicBezTo>
                  <a:lnTo>
                    <a:pt x="155669" y="422163"/>
                  </a:lnTo>
                  <a:lnTo>
                    <a:pt x="166523" y="414451"/>
                  </a:lnTo>
                  <a:cubicBezTo>
                    <a:pt x="166523" y="414451"/>
                    <a:pt x="167666" y="413594"/>
                    <a:pt x="169094" y="412166"/>
                  </a:cubicBezTo>
                  <a:cubicBezTo>
                    <a:pt x="287345" y="360466"/>
                    <a:pt x="290772" y="273349"/>
                    <a:pt x="290772" y="273349"/>
                  </a:cubicBezTo>
                  <a:cubicBezTo>
                    <a:pt x="188231" y="307053"/>
                    <a:pt x="168522" y="398170"/>
                    <a:pt x="165952" y="411880"/>
                  </a:cubicBezTo>
                  <a:cubicBezTo>
                    <a:pt x="165381" y="412451"/>
                    <a:pt x="165095" y="412737"/>
                    <a:pt x="165095" y="412737"/>
                  </a:cubicBezTo>
                  <a:lnTo>
                    <a:pt x="154813" y="419878"/>
                  </a:lnTo>
                  <a:cubicBezTo>
                    <a:pt x="148243" y="376747"/>
                    <a:pt x="148528" y="331046"/>
                    <a:pt x="151384" y="290772"/>
                  </a:cubicBezTo>
                  <a:lnTo>
                    <a:pt x="165095" y="269064"/>
                  </a:lnTo>
                  <a:cubicBezTo>
                    <a:pt x="165381" y="268779"/>
                    <a:pt x="166238" y="267922"/>
                    <a:pt x="167666" y="266779"/>
                  </a:cubicBezTo>
                  <a:cubicBezTo>
                    <a:pt x="285917" y="215080"/>
                    <a:pt x="289344" y="127963"/>
                    <a:pt x="289344" y="127963"/>
                  </a:cubicBezTo>
                  <a:cubicBezTo>
                    <a:pt x="186803" y="161667"/>
                    <a:pt x="167094" y="252498"/>
                    <a:pt x="164524" y="266494"/>
                  </a:cubicBezTo>
                  <a:cubicBezTo>
                    <a:pt x="163953" y="267065"/>
                    <a:pt x="163381" y="267351"/>
                    <a:pt x="163381" y="267351"/>
                  </a:cubicBezTo>
                  <a:lnTo>
                    <a:pt x="151384" y="285917"/>
                  </a:lnTo>
                  <a:cubicBezTo>
                    <a:pt x="156526" y="217080"/>
                    <a:pt x="169379" y="163952"/>
                    <a:pt x="169665" y="163095"/>
                  </a:cubicBezTo>
                  <a:lnTo>
                    <a:pt x="169665" y="162810"/>
                  </a:lnTo>
                  <a:lnTo>
                    <a:pt x="169665" y="162524"/>
                  </a:lnTo>
                  <a:cubicBezTo>
                    <a:pt x="169665" y="162238"/>
                    <a:pt x="169379" y="161667"/>
                    <a:pt x="169379" y="161096"/>
                  </a:cubicBezTo>
                  <a:cubicBezTo>
                    <a:pt x="225363" y="62839"/>
                    <a:pt x="182233" y="0"/>
                    <a:pt x="182233" y="0"/>
                  </a:cubicBezTo>
                  <a:cubicBezTo>
                    <a:pt x="131676" y="72550"/>
                    <a:pt x="158811" y="142244"/>
                    <a:pt x="166809" y="158811"/>
                  </a:cubicBezTo>
                  <a:cubicBezTo>
                    <a:pt x="167094" y="160239"/>
                    <a:pt x="167380" y="161382"/>
                    <a:pt x="167380" y="162524"/>
                  </a:cubicBezTo>
                  <a:cubicBezTo>
                    <a:pt x="166809" y="164809"/>
                    <a:pt x="163096" y="180804"/>
                    <a:pt x="159097" y="205369"/>
                  </a:cubicBezTo>
                  <a:lnTo>
                    <a:pt x="153956" y="197371"/>
                  </a:lnTo>
                  <a:lnTo>
                    <a:pt x="153956" y="197371"/>
                  </a:lnTo>
                  <a:cubicBezTo>
                    <a:pt x="153670" y="197085"/>
                    <a:pt x="153384" y="196800"/>
                    <a:pt x="153098" y="196514"/>
                  </a:cubicBezTo>
                  <a:cubicBezTo>
                    <a:pt x="141959" y="83976"/>
                    <a:pt x="70266" y="57697"/>
                    <a:pt x="70266" y="57697"/>
                  </a:cubicBezTo>
                  <a:cubicBezTo>
                    <a:pt x="71123" y="146243"/>
                    <a:pt x="133675" y="187088"/>
                    <a:pt x="149671" y="196229"/>
                  </a:cubicBezTo>
                  <a:cubicBezTo>
                    <a:pt x="150528" y="197085"/>
                    <a:pt x="151670" y="198228"/>
                    <a:pt x="152527" y="199085"/>
                  </a:cubicBezTo>
                  <a:lnTo>
                    <a:pt x="158811" y="208796"/>
                  </a:lnTo>
                  <a:cubicBezTo>
                    <a:pt x="155384" y="230504"/>
                    <a:pt x="151384" y="258782"/>
                    <a:pt x="149385" y="289630"/>
                  </a:cubicBezTo>
                  <a:lnTo>
                    <a:pt x="149385" y="289630"/>
                  </a:lnTo>
                  <a:lnTo>
                    <a:pt x="149385" y="289630"/>
                  </a:lnTo>
                  <a:cubicBezTo>
                    <a:pt x="149100" y="294485"/>
                    <a:pt x="148814" y="299341"/>
                    <a:pt x="148528" y="304197"/>
                  </a:cubicBezTo>
                  <a:lnTo>
                    <a:pt x="145672" y="301055"/>
                  </a:lnTo>
                  <a:lnTo>
                    <a:pt x="145387" y="300770"/>
                  </a:lnTo>
                  <a:cubicBezTo>
                    <a:pt x="145101" y="300484"/>
                    <a:pt x="144530" y="300198"/>
                    <a:pt x="144244" y="300198"/>
                  </a:cubicBezTo>
                  <a:cubicBezTo>
                    <a:pt x="112824" y="191658"/>
                    <a:pt x="37418" y="178805"/>
                    <a:pt x="37418" y="178805"/>
                  </a:cubicBezTo>
                  <a:cubicBezTo>
                    <a:pt x="54270" y="265637"/>
                    <a:pt x="123393" y="294485"/>
                    <a:pt x="140816" y="300484"/>
                  </a:cubicBezTo>
                  <a:cubicBezTo>
                    <a:pt x="141959" y="301341"/>
                    <a:pt x="143101" y="301912"/>
                    <a:pt x="143958" y="302769"/>
                  </a:cubicBezTo>
                  <a:lnTo>
                    <a:pt x="148243" y="307624"/>
                  </a:lnTo>
                  <a:cubicBezTo>
                    <a:pt x="146529" y="343043"/>
                    <a:pt x="147100" y="381603"/>
                    <a:pt x="152527" y="418449"/>
                  </a:cubicBezTo>
                  <a:lnTo>
                    <a:pt x="139388" y="411594"/>
                  </a:lnTo>
                  <a:cubicBezTo>
                    <a:pt x="139388" y="411309"/>
                    <a:pt x="139103" y="411023"/>
                    <a:pt x="138531" y="411023"/>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80" name="Google Shape;180;p9"/>
            <p:cNvSpPr/>
            <p:nvPr/>
          </p:nvSpPr>
          <p:spPr>
            <a:xfrm rot="808945">
              <a:off x="-395294" y="3300965"/>
              <a:ext cx="1430986" cy="2057367"/>
            </a:xfrm>
            <a:custGeom>
              <a:avLst/>
              <a:gdLst/>
              <a:ahLst/>
              <a:cxnLst/>
              <a:rect l="l" t="t" r="r" b="b"/>
              <a:pathLst>
                <a:path w="380205" h="546631" extrusionOk="0">
                  <a:moveTo>
                    <a:pt x="297344" y="384460"/>
                  </a:moveTo>
                  <a:cubicBezTo>
                    <a:pt x="333334" y="365608"/>
                    <a:pt x="351043" y="280204"/>
                    <a:pt x="351043" y="280204"/>
                  </a:cubicBezTo>
                  <a:lnTo>
                    <a:pt x="335618" y="210225"/>
                  </a:lnTo>
                  <a:lnTo>
                    <a:pt x="270495" y="222507"/>
                  </a:lnTo>
                  <a:lnTo>
                    <a:pt x="282206" y="187660"/>
                  </a:lnTo>
                  <a:lnTo>
                    <a:pt x="308198" y="151384"/>
                  </a:lnTo>
                  <a:cubicBezTo>
                    <a:pt x="308198" y="151384"/>
                    <a:pt x="297630" y="119965"/>
                    <a:pt x="260498" y="81976"/>
                  </a:cubicBezTo>
                  <a:cubicBezTo>
                    <a:pt x="223366" y="43987"/>
                    <a:pt x="203943" y="0"/>
                    <a:pt x="203943" y="0"/>
                  </a:cubicBezTo>
                  <a:cubicBezTo>
                    <a:pt x="203943" y="0"/>
                    <a:pt x="203943" y="0"/>
                    <a:pt x="163383" y="54556"/>
                  </a:cubicBezTo>
                  <a:cubicBezTo>
                    <a:pt x="122823" y="109111"/>
                    <a:pt x="105114" y="146814"/>
                    <a:pt x="104257" y="153098"/>
                  </a:cubicBezTo>
                  <a:cubicBezTo>
                    <a:pt x="103400" y="159382"/>
                    <a:pt x="135962" y="215366"/>
                    <a:pt x="135962" y="215366"/>
                  </a:cubicBezTo>
                  <a:cubicBezTo>
                    <a:pt x="135962" y="215366"/>
                    <a:pt x="125965" y="210796"/>
                    <a:pt x="108256" y="197085"/>
                  </a:cubicBezTo>
                  <a:cubicBezTo>
                    <a:pt x="90547" y="183375"/>
                    <a:pt x="65126" y="169094"/>
                    <a:pt x="65126" y="169094"/>
                  </a:cubicBezTo>
                  <a:cubicBezTo>
                    <a:pt x="65126" y="169094"/>
                    <a:pt x="27708" y="248785"/>
                    <a:pt x="25138" y="256211"/>
                  </a:cubicBezTo>
                  <a:cubicBezTo>
                    <a:pt x="22567" y="263638"/>
                    <a:pt x="23424" y="291344"/>
                    <a:pt x="23424" y="291344"/>
                  </a:cubicBezTo>
                  <a:cubicBezTo>
                    <a:pt x="23424" y="291344"/>
                    <a:pt x="47417" y="316194"/>
                    <a:pt x="65983" y="340187"/>
                  </a:cubicBezTo>
                  <a:cubicBezTo>
                    <a:pt x="84834" y="364180"/>
                    <a:pt x="74266" y="392457"/>
                    <a:pt x="74266" y="392457"/>
                  </a:cubicBezTo>
                  <a:cubicBezTo>
                    <a:pt x="74266" y="392457"/>
                    <a:pt x="74266" y="392457"/>
                    <a:pt x="52844" y="379033"/>
                  </a:cubicBezTo>
                  <a:cubicBezTo>
                    <a:pt x="31421" y="365608"/>
                    <a:pt x="1716" y="355039"/>
                    <a:pt x="1716" y="355039"/>
                  </a:cubicBezTo>
                  <a:cubicBezTo>
                    <a:pt x="1716" y="355039"/>
                    <a:pt x="-5425" y="375891"/>
                    <a:pt x="9428" y="431303"/>
                  </a:cubicBezTo>
                  <a:cubicBezTo>
                    <a:pt x="24281" y="486716"/>
                    <a:pt x="109970" y="523562"/>
                    <a:pt x="109970" y="523562"/>
                  </a:cubicBezTo>
                  <a:cubicBezTo>
                    <a:pt x="109970" y="523562"/>
                    <a:pt x="142246" y="528988"/>
                    <a:pt x="171952" y="534701"/>
                  </a:cubicBezTo>
                  <a:lnTo>
                    <a:pt x="171952" y="535844"/>
                  </a:lnTo>
                  <a:cubicBezTo>
                    <a:pt x="172238" y="535558"/>
                    <a:pt x="172238" y="535273"/>
                    <a:pt x="172238" y="534987"/>
                  </a:cubicBezTo>
                  <a:cubicBezTo>
                    <a:pt x="196516" y="539557"/>
                    <a:pt x="219081" y="544127"/>
                    <a:pt x="221080" y="546126"/>
                  </a:cubicBezTo>
                  <a:cubicBezTo>
                    <a:pt x="225650" y="550411"/>
                    <a:pt x="288489" y="527560"/>
                    <a:pt x="343331" y="472434"/>
                  </a:cubicBezTo>
                  <a:cubicBezTo>
                    <a:pt x="398172" y="417307"/>
                    <a:pt x="375607" y="346756"/>
                    <a:pt x="375607" y="346756"/>
                  </a:cubicBezTo>
                  <a:lnTo>
                    <a:pt x="297344" y="384460"/>
                  </a:lnTo>
                  <a:close/>
                  <a:moveTo>
                    <a:pt x="129679" y="298199"/>
                  </a:moveTo>
                  <a:cubicBezTo>
                    <a:pt x="120253" y="315908"/>
                    <a:pt x="90261" y="291344"/>
                    <a:pt x="84549" y="281061"/>
                  </a:cubicBezTo>
                  <a:cubicBezTo>
                    <a:pt x="75409" y="264495"/>
                    <a:pt x="77979" y="243929"/>
                    <a:pt x="80836" y="225077"/>
                  </a:cubicBezTo>
                  <a:cubicBezTo>
                    <a:pt x="81121" y="222792"/>
                    <a:pt x="81693" y="219936"/>
                    <a:pt x="83978" y="218794"/>
                  </a:cubicBezTo>
                  <a:cubicBezTo>
                    <a:pt x="86263" y="217651"/>
                    <a:pt x="89119" y="218794"/>
                    <a:pt x="91118" y="220222"/>
                  </a:cubicBezTo>
                  <a:cubicBezTo>
                    <a:pt x="100830" y="226220"/>
                    <a:pt x="109113" y="234503"/>
                    <a:pt x="115683" y="243643"/>
                  </a:cubicBezTo>
                  <a:cubicBezTo>
                    <a:pt x="124251" y="256211"/>
                    <a:pt x="137676" y="283346"/>
                    <a:pt x="129679" y="298199"/>
                  </a:cubicBezTo>
                  <a:close/>
                  <a:moveTo>
                    <a:pt x="226222" y="189659"/>
                  </a:moveTo>
                  <a:cubicBezTo>
                    <a:pt x="221366" y="190231"/>
                    <a:pt x="221366" y="183946"/>
                    <a:pt x="220509" y="179948"/>
                  </a:cubicBezTo>
                  <a:cubicBezTo>
                    <a:pt x="215082" y="158240"/>
                    <a:pt x="214797" y="135389"/>
                    <a:pt x="219367" y="113681"/>
                  </a:cubicBezTo>
                  <a:cubicBezTo>
                    <a:pt x="220223" y="109968"/>
                    <a:pt x="221080" y="105969"/>
                    <a:pt x="223366" y="102827"/>
                  </a:cubicBezTo>
                  <a:cubicBezTo>
                    <a:pt x="225650" y="99685"/>
                    <a:pt x="229078" y="97115"/>
                    <a:pt x="233077" y="97400"/>
                  </a:cubicBezTo>
                  <a:cubicBezTo>
                    <a:pt x="239361" y="97972"/>
                    <a:pt x="243074" y="104827"/>
                    <a:pt x="244788" y="111111"/>
                  </a:cubicBezTo>
                  <a:cubicBezTo>
                    <a:pt x="247930" y="123107"/>
                    <a:pt x="248501" y="135675"/>
                    <a:pt x="246502" y="147671"/>
                  </a:cubicBezTo>
                  <a:cubicBezTo>
                    <a:pt x="244788" y="158240"/>
                    <a:pt x="241075" y="168522"/>
                    <a:pt x="235933" y="177663"/>
                  </a:cubicBezTo>
                  <a:cubicBezTo>
                    <a:pt x="233934" y="180805"/>
                    <a:pt x="229935" y="189088"/>
                    <a:pt x="226222" y="189659"/>
                  </a:cubicBezTo>
                  <a:close/>
                  <a:moveTo>
                    <a:pt x="250501" y="364465"/>
                  </a:moveTo>
                  <a:cubicBezTo>
                    <a:pt x="237647" y="358467"/>
                    <a:pt x="239075" y="318193"/>
                    <a:pt x="242788" y="307339"/>
                  </a:cubicBezTo>
                  <a:cubicBezTo>
                    <a:pt x="249929" y="286774"/>
                    <a:pt x="271066" y="274777"/>
                    <a:pt x="290774" y="264780"/>
                  </a:cubicBezTo>
                  <a:cubicBezTo>
                    <a:pt x="301343" y="285345"/>
                    <a:pt x="305056" y="310481"/>
                    <a:pt x="296202" y="331903"/>
                  </a:cubicBezTo>
                  <a:cubicBezTo>
                    <a:pt x="291060" y="344471"/>
                    <a:pt x="267353" y="372177"/>
                    <a:pt x="250501" y="36446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grpSp>
      <p:sp>
        <p:nvSpPr>
          <p:cNvPr id="181" name="Google Shape;181;p9"/>
          <p:cNvSpPr txBox="1">
            <a:spLocks noGrp="1"/>
          </p:cNvSpPr>
          <p:nvPr>
            <p:ph type="title"/>
          </p:nvPr>
        </p:nvSpPr>
        <p:spPr>
          <a:xfrm>
            <a:off x="2135550" y="1265300"/>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2" name="Google Shape;18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 name="Picture 1">
            <a:extLst>
              <a:ext uri="{FF2B5EF4-FFF2-40B4-BE49-F238E27FC236}">
                <a16:creationId xmlns:a16="http://schemas.microsoft.com/office/drawing/2014/main" id="{C8E3571D-3BB0-C068-4E9D-880B18E294A9}"/>
              </a:ext>
            </a:extLst>
          </p:cNvPr>
          <p:cNvPicPr>
            <a:picLocks noChangeAspect="1"/>
          </p:cNvPicPr>
          <p:nvPr userDrawn="1"/>
        </p:nvPicPr>
        <p:blipFill>
          <a:blip r:embed="rId2">
            <a:alphaModFix amt="42000"/>
          </a:blip>
          <a:stretch>
            <a:fillRect/>
          </a:stretch>
        </p:blipFill>
        <p:spPr>
          <a:xfrm>
            <a:off x="8207348" y="-90676"/>
            <a:ext cx="936652" cy="93665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3"/>
        <p:cNvGrpSpPr/>
        <p:nvPr/>
      </p:nvGrpSpPr>
      <p:grpSpPr>
        <a:xfrm>
          <a:off x="0" y="0"/>
          <a:ext cx="0" cy="0"/>
          <a:chOff x="0" y="0"/>
          <a:chExt cx="0" cy="0"/>
        </a:xfrm>
      </p:grpSpPr>
      <p:sp>
        <p:nvSpPr>
          <p:cNvPr id="184" name="Google Shape;184;p10"/>
          <p:cNvSpPr>
            <a:spLocks noGrp="1"/>
          </p:cNvSpPr>
          <p:nvPr>
            <p:ph type="pic" idx="2"/>
          </p:nvPr>
        </p:nvSpPr>
        <p:spPr>
          <a:xfrm>
            <a:off x="-11250" y="0"/>
            <a:ext cx="9144000" cy="5143500"/>
          </a:xfrm>
          <a:prstGeom prst="rect">
            <a:avLst/>
          </a:prstGeom>
          <a:noFill/>
          <a:ln>
            <a:noFill/>
          </a:ln>
        </p:spPr>
      </p:sp>
      <p:sp>
        <p:nvSpPr>
          <p:cNvPr id="185" name="Google Shape;185;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Font typeface="Montserrat"/>
              <a:buNone/>
              <a:defRPr sz="3000">
                <a:latin typeface="Montserrat"/>
                <a:ea typeface="Montserrat"/>
                <a:cs typeface="Montserrat"/>
                <a:sym typeface="Montserrat"/>
              </a:defRPr>
            </a:lvl2pPr>
            <a:lvl3pPr lvl="2" algn="ctr" rtl="0">
              <a:spcBef>
                <a:spcPts val="0"/>
              </a:spcBef>
              <a:spcAft>
                <a:spcPts val="0"/>
              </a:spcAft>
              <a:buSzPts val="3000"/>
              <a:buFont typeface="Montserrat"/>
              <a:buNone/>
              <a:defRPr sz="3000">
                <a:latin typeface="Montserrat"/>
                <a:ea typeface="Montserrat"/>
                <a:cs typeface="Montserrat"/>
                <a:sym typeface="Montserrat"/>
              </a:defRPr>
            </a:lvl3pPr>
            <a:lvl4pPr lvl="3" algn="ctr" rtl="0">
              <a:spcBef>
                <a:spcPts val="0"/>
              </a:spcBef>
              <a:spcAft>
                <a:spcPts val="0"/>
              </a:spcAft>
              <a:buSzPts val="3000"/>
              <a:buFont typeface="Montserrat"/>
              <a:buNone/>
              <a:defRPr sz="3000">
                <a:latin typeface="Montserrat"/>
                <a:ea typeface="Montserrat"/>
                <a:cs typeface="Montserrat"/>
                <a:sym typeface="Montserrat"/>
              </a:defRPr>
            </a:lvl4pPr>
            <a:lvl5pPr lvl="4" algn="ctr" rtl="0">
              <a:spcBef>
                <a:spcPts val="0"/>
              </a:spcBef>
              <a:spcAft>
                <a:spcPts val="0"/>
              </a:spcAft>
              <a:buSzPts val="3000"/>
              <a:buFont typeface="Montserrat"/>
              <a:buNone/>
              <a:defRPr sz="3000">
                <a:latin typeface="Montserrat"/>
                <a:ea typeface="Montserrat"/>
                <a:cs typeface="Montserrat"/>
                <a:sym typeface="Montserrat"/>
              </a:defRPr>
            </a:lvl5pPr>
            <a:lvl6pPr lvl="5" algn="ctr" rtl="0">
              <a:spcBef>
                <a:spcPts val="0"/>
              </a:spcBef>
              <a:spcAft>
                <a:spcPts val="0"/>
              </a:spcAft>
              <a:buSzPts val="3000"/>
              <a:buFont typeface="Montserrat"/>
              <a:buNone/>
              <a:defRPr sz="3000">
                <a:latin typeface="Montserrat"/>
                <a:ea typeface="Montserrat"/>
                <a:cs typeface="Montserrat"/>
                <a:sym typeface="Montserrat"/>
              </a:defRPr>
            </a:lvl6pPr>
            <a:lvl7pPr lvl="6" algn="ctr" rtl="0">
              <a:spcBef>
                <a:spcPts val="0"/>
              </a:spcBef>
              <a:spcAft>
                <a:spcPts val="0"/>
              </a:spcAft>
              <a:buSzPts val="3000"/>
              <a:buFont typeface="Montserrat"/>
              <a:buNone/>
              <a:defRPr sz="3000">
                <a:latin typeface="Montserrat"/>
                <a:ea typeface="Montserrat"/>
                <a:cs typeface="Montserrat"/>
                <a:sym typeface="Montserrat"/>
              </a:defRPr>
            </a:lvl7pPr>
            <a:lvl8pPr lvl="7" algn="ctr" rtl="0">
              <a:spcBef>
                <a:spcPts val="0"/>
              </a:spcBef>
              <a:spcAft>
                <a:spcPts val="0"/>
              </a:spcAft>
              <a:buSzPts val="3000"/>
              <a:buFont typeface="Montserrat"/>
              <a:buNone/>
              <a:defRPr sz="3000">
                <a:latin typeface="Montserrat"/>
                <a:ea typeface="Montserrat"/>
                <a:cs typeface="Montserrat"/>
                <a:sym typeface="Montserrat"/>
              </a:defRPr>
            </a:lvl8pPr>
            <a:lvl9pPr lvl="8" algn="ctr" rtl="0">
              <a:spcBef>
                <a:spcPts val="0"/>
              </a:spcBef>
              <a:spcAft>
                <a:spcPts val="0"/>
              </a:spcAft>
              <a:buSzPts val="3000"/>
              <a:buFont typeface="Montserrat"/>
              <a:buNone/>
              <a:defRPr sz="3000">
                <a:latin typeface="Montserrat"/>
                <a:ea typeface="Montserrat"/>
                <a:cs typeface="Montserrat"/>
                <a:sym typeface="Montserrat"/>
              </a:defRPr>
            </a:lvl9pPr>
          </a:lstStyle>
          <a:p>
            <a:endParaRPr/>
          </a:p>
        </p:txBody>
      </p:sp>
      <p:pic>
        <p:nvPicPr>
          <p:cNvPr id="2" name="Picture 1">
            <a:extLst>
              <a:ext uri="{FF2B5EF4-FFF2-40B4-BE49-F238E27FC236}">
                <a16:creationId xmlns:a16="http://schemas.microsoft.com/office/drawing/2014/main" id="{F24BCEEA-F75C-30E8-BED3-9F8024BE5735}"/>
              </a:ext>
            </a:extLst>
          </p:cNvPr>
          <p:cNvPicPr>
            <a:picLocks noChangeAspect="1"/>
          </p:cNvPicPr>
          <p:nvPr userDrawn="1"/>
        </p:nvPicPr>
        <p:blipFill>
          <a:blip r:embed="rId2">
            <a:alphaModFix amt="42000"/>
          </a:blip>
          <a:stretch>
            <a:fillRect/>
          </a:stretch>
        </p:blipFill>
        <p:spPr>
          <a:xfrm>
            <a:off x="8207348" y="-90676"/>
            <a:ext cx="936652" cy="9366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500"/>
              <a:buFont typeface="Sigmar"/>
              <a:buNone/>
              <a:defRPr sz="3500">
                <a:solidFill>
                  <a:schemeClr val="dk1"/>
                </a:solidFill>
                <a:latin typeface="Sigmar"/>
                <a:ea typeface="Sigmar"/>
                <a:cs typeface="Sigmar"/>
                <a:sym typeface="Sigmar"/>
              </a:defRPr>
            </a:lvl1pPr>
            <a:lvl2pPr lvl="1" rtl="0">
              <a:lnSpc>
                <a:spcPct val="115000"/>
              </a:lnSpc>
              <a:spcBef>
                <a:spcPts val="0"/>
              </a:spcBef>
              <a:spcAft>
                <a:spcPts val="0"/>
              </a:spcAft>
              <a:buClr>
                <a:schemeClr val="dk1"/>
              </a:buClr>
              <a:buSzPts val="3500"/>
              <a:buFont typeface="Sigmar"/>
              <a:buNone/>
              <a:defRPr sz="3500" b="1">
                <a:solidFill>
                  <a:schemeClr val="dk1"/>
                </a:solidFill>
                <a:latin typeface="Sigmar"/>
                <a:ea typeface="Sigmar"/>
                <a:cs typeface="Sigmar"/>
                <a:sym typeface="Sigmar"/>
              </a:defRPr>
            </a:lvl2pPr>
            <a:lvl3pPr lvl="2" rtl="0">
              <a:lnSpc>
                <a:spcPct val="115000"/>
              </a:lnSpc>
              <a:spcBef>
                <a:spcPts val="0"/>
              </a:spcBef>
              <a:spcAft>
                <a:spcPts val="0"/>
              </a:spcAft>
              <a:buClr>
                <a:schemeClr val="dk1"/>
              </a:buClr>
              <a:buSzPts val="3500"/>
              <a:buFont typeface="Sigmar"/>
              <a:buNone/>
              <a:defRPr sz="3500" b="1">
                <a:solidFill>
                  <a:schemeClr val="dk1"/>
                </a:solidFill>
                <a:latin typeface="Sigmar"/>
                <a:ea typeface="Sigmar"/>
                <a:cs typeface="Sigmar"/>
                <a:sym typeface="Sigmar"/>
              </a:defRPr>
            </a:lvl3pPr>
            <a:lvl4pPr lvl="3" rtl="0">
              <a:lnSpc>
                <a:spcPct val="115000"/>
              </a:lnSpc>
              <a:spcBef>
                <a:spcPts val="0"/>
              </a:spcBef>
              <a:spcAft>
                <a:spcPts val="0"/>
              </a:spcAft>
              <a:buClr>
                <a:schemeClr val="dk1"/>
              </a:buClr>
              <a:buSzPts val="3500"/>
              <a:buFont typeface="Sigmar"/>
              <a:buNone/>
              <a:defRPr sz="3500" b="1">
                <a:solidFill>
                  <a:schemeClr val="dk1"/>
                </a:solidFill>
                <a:latin typeface="Sigmar"/>
                <a:ea typeface="Sigmar"/>
                <a:cs typeface="Sigmar"/>
                <a:sym typeface="Sigmar"/>
              </a:defRPr>
            </a:lvl4pPr>
            <a:lvl5pPr lvl="4" rtl="0">
              <a:lnSpc>
                <a:spcPct val="115000"/>
              </a:lnSpc>
              <a:spcBef>
                <a:spcPts val="0"/>
              </a:spcBef>
              <a:spcAft>
                <a:spcPts val="0"/>
              </a:spcAft>
              <a:buClr>
                <a:schemeClr val="dk1"/>
              </a:buClr>
              <a:buSzPts val="3500"/>
              <a:buFont typeface="Sigmar"/>
              <a:buNone/>
              <a:defRPr sz="3500" b="1">
                <a:solidFill>
                  <a:schemeClr val="dk1"/>
                </a:solidFill>
                <a:latin typeface="Sigmar"/>
                <a:ea typeface="Sigmar"/>
                <a:cs typeface="Sigmar"/>
                <a:sym typeface="Sigmar"/>
              </a:defRPr>
            </a:lvl5pPr>
            <a:lvl6pPr lvl="5" rtl="0">
              <a:lnSpc>
                <a:spcPct val="115000"/>
              </a:lnSpc>
              <a:spcBef>
                <a:spcPts val="0"/>
              </a:spcBef>
              <a:spcAft>
                <a:spcPts val="0"/>
              </a:spcAft>
              <a:buClr>
                <a:schemeClr val="dk1"/>
              </a:buClr>
              <a:buSzPts val="3500"/>
              <a:buFont typeface="Sigmar"/>
              <a:buNone/>
              <a:defRPr sz="3500" b="1">
                <a:solidFill>
                  <a:schemeClr val="dk1"/>
                </a:solidFill>
                <a:latin typeface="Sigmar"/>
                <a:ea typeface="Sigmar"/>
                <a:cs typeface="Sigmar"/>
                <a:sym typeface="Sigmar"/>
              </a:defRPr>
            </a:lvl6pPr>
            <a:lvl7pPr lvl="6" rtl="0">
              <a:lnSpc>
                <a:spcPct val="115000"/>
              </a:lnSpc>
              <a:spcBef>
                <a:spcPts val="0"/>
              </a:spcBef>
              <a:spcAft>
                <a:spcPts val="0"/>
              </a:spcAft>
              <a:buClr>
                <a:schemeClr val="dk1"/>
              </a:buClr>
              <a:buSzPts val="3500"/>
              <a:buFont typeface="Sigmar"/>
              <a:buNone/>
              <a:defRPr sz="3500" b="1">
                <a:solidFill>
                  <a:schemeClr val="dk1"/>
                </a:solidFill>
                <a:latin typeface="Sigmar"/>
                <a:ea typeface="Sigmar"/>
                <a:cs typeface="Sigmar"/>
                <a:sym typeface="Sigmar"/>
              </a:defRPr>
            </a:lvl7pPr>
            <a:lvl8pPr lvl="7" rtl="0">
              <a:lnSpc>
                <a:spcPct val="115000"/>
              </a:lnSpc>
              <a:spcBef>
                <a:spcPts val="0"/>
              </a:spcBef>
              <a:spcAft>
                <a:spcPts val="0"/>
              </a:spcAft>
              <a:buClr>
                <a:schemeClr val="dk1"/>
              </a:buClr>
              <a:buSzPts val="3500"/>
              <a:buFont typeface="Sigmar"/>
              <a:buNone/>
              <a:defRPr sz="3500" b="1">
                <a:solidFill>
                  <a:schemeClr val="dk1"/>
                </a:solidFill>
                <a:latin typeface="Sigmar"/>
                <a:ea typeface="Sigmar"/>
                <a:cs typeface="Sigmar"/>
                <a:sym typeface="Sigmar"/>
              </a:defRPr>
            </a:lvl8pPr>
            <a:lvl9pPr lvl="8" rtl="0">
              <a:lnSpc>
                <a:spcPct val="115000"/>
              </a:lnSpc>
              <a:spcBef>
                <a:spcPts val="0"/>
              </a:spcBef>
              <a:spcAft>
                <a:spcPts val="0"/>
              </a:spcAft>
              <a:buClr>
                <a:schemeClr val="dk1"/>
              </a:buClr>
              <a:buSzPts val="3500"/>
              <a:buFont typeface="Sigmar"/>
              <a:buNone/>
              <a:defRPr sz="3500" b="1">
                <a:solidFill>
                  <a:schemeClr val="dk1"/>
                </a:solidFill>
                <a:latin typeface="Sigmar"/>
                <a:ea typeface="Sigmar"/>
                <a:cs typeface="Sigmar"/>
                <a:sym typeface="Sigma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hippori Antique"/>
              <a:buChar char="●"/>
              <a:defRPr>
                <a:solidFill>
                  <a:schemeClr val="dk1"/>
                </a:solidFill>
                <a:latin typeface="Shippori Antique"/>
                <a:ea typeface="Shippori Antique"/>
                <a:cs typeface="Shippori Antique"/>
                <a:sym typeface="Shippori Antique"/>
              </a:defRPr>
            </a:lvl1pPr>
            <a:lvl2pPr marL="914400" lvl="1" indent="-317500">
              <a:lnSpc>
                <a:spcPct val="115000"/>
              </a:lnSpc>
              <a:spcBef>
                <a:spcPts val="1600"/>
              </a:spcBef>
              <a:spcAft>
                <a:spcPts val="0"/>
              </a:spcAft>
              <a:buClr>
                <a:schemeClr val="dk1"/>
              </a:buClr>
              <a:buSzPts val="1400"/>
              <a:buFont typeface="Shippori Antique"/>
              <a:buChar char="○"/>
              <a:defRPr>
                <a:solidFill>
                  <a:schemeClr val="dk1"/>
                </a:solidFill>
                <a:latin typeface="Shippori Antique"/>
                <a:ea typeface="Shippori Antique"/>
                <a:cs typeface="Shippori Antique"/>
                <a:sym typeface="Shippori Antique"/>
              </a:defRPr>
            </a:lvl2pPr>
            <a:lvl3pPr marL="1371600" lvl="2" indent="-317500">
              <a:lnSpc>
                <a:spcPct val="115000"/>
              </a:lnSpc>
              <a:spcBef>
                <a:spcPts val="1600"/>
              </a:spcBef>
              <a:spcAft>
                <a:spcPts val="0"/>
              </a:spcAft>
              <a:buClr>
                <a:schemeClr val="dk1"/>
              </a:buClr>
              <a:buSzPts val="1400"/>
              <a:buFont typeface="Shippori Antique"/>
              <a:buChar char="■"/>
              <a:defRPr>
                <a:solidFill>
                  <a:schemeClr val="dk1"/>
                </a:solidFill>
                <a:latin typeface="Shippori Antique"/>
                <a:ea typeface="Shippori Antique"/>
                <a:cs typeface="Shippori Antique"/>
                <a:sym typeface="Shippori Antique"/>
              </a:defRPr>
            </a:lvl3pPr>
            <a:lvl4pPr marL="1828800" lvl="3" indent="-317500">
              <a:lnSpc>
                <a:spcPct val="115000"/>
              </a:lnSpc>
              <a:spcBef>
                <a:spcPts val="1600"/>
              </a:spcBef>
              <a:spcAft>
                <a:spcPts val="0"/>
              </a:spcAft>
              <a:buClr>
                <a:schemeClr val="dk1"/>
              </a:buClr>
              <a:buSzPts val="1400"/>
              <a:buFont typeface="Shippori Antique"/>
              <a:buChar char="●"/>
              <a:defRPr>
                <a:solidFill>
                  <a:schemeClr val="dk1"/>
                </a:solidFill>
                <a:latin typeface="Shippori Antique"/>
                <a:ea typeface="Shippori Antique"/>
                <a:cs typeface="Shippori Antique"/>
                <a:sym typeface="Shippori Antique"/>
              </a:defRPr>
            </a:lvl4pPr>
            <a:lvl5pPr marL="2286000" lvl="4" indent="-317500">
              <a:lnSpc>
                <a:spcPct val="115000"/>
              </a:lnSpc>
              <a:spcBef>
                <a:spcPts val="1600"/>
              </a:spcBef>
              <a:spcAft>
                <a:spcPts val="0"/>
              </a:spcAft>
              <a:buClr>
                <a:schemeClr val="dk1"/>
              </a:buClr>
              <a:buSzPts val="1400"/>
              <a:buFont typeface="Shippori Antique"/>
              <a:buChar char="○"/>
              <a:defRPr>
                <a:solidFill>
                  <a:schemeClr val="dk1"/>
                </a:solidFill>
                <a:latin typeface="Shippori Antique"/>
                <a:ea typeface="Shippori Antique"/>
                <a:cs typeface="Shippori Antique"/>
                <a:sym typeface="Shippori Antique"/>
              </a:defRPr>
            </a:lvl5pPr>
            <a:lvl6pPr marL="2743200" lvl="5" indent="-317500">
              <a:lnSpc>
                <a:spcPct val="115000"/>
              </a:lnSpc>
              <a:spcBef>
                <a:spcPts val="1600"/>
              </a:spcBef>
              <a:spcAft>
                <a:spcPts val="0"/>
              </a:spcAft>
              <a:buClr>
                <a:schemeClr val="dk1"/>
              </a:buClr>
              <a:buSzPts val="1400"/>
              <a:buFont typeface="Shippori Antique"/>
              <a:buChar char="■"/>
              <a:defRPr>
                <a:solidFill>
                  <a:schemeClr val="dk1"/>
                </a:solidFill>
                <a:latin typeface="Shippori Antique"/>
                <a:ea typeface="Shippori Antique"/>
                <a:cs typeface="Shippori Antique"/>
                <a:sym typeface="Shippori Antique"/>
              </a:defRPr>
            </a:lvl6pPr>
            <a:lvl7pPr marL="3200400" lvl="6" indent="-317500">
              <a:lnSpc>
                <a:spcPct val="115000"/>
              </a:lnSpc>
              <a:spcBef>
                <a:spcPts val="1600"/>
              </a:spcBef>
              <a:spcAft>
                <a:spcPts val="0"/>
              </a:spcAft>
              <a:buClr>
                <a:schemeClr val="dk1"/>
              </a:buClr>
              <a:buSzPts val="1400"/>
              <a:buFont typeface="Shippori Antique"/>
              <a:buChar char="●"/>
              <a:defRPr>
                <a:solidFill>
                  <a:schemeClr val="dk1"/>
                </a:solidFill>
                <a:latin typeface="Shippori Antique"/>
                <a:ea typeface="Shippori Antique"/>
                <a:cs typeface="Shippori Antique"/>
                <a:sym typeface="Shippori Antique"/>
              </a:defRPr>
            </a:lvl7pPr>
            <a:lvl8pPr marL="3657600" lvl="7" indent="-317500">
              <a:lnSpc>
                <a:spcPct val="115000"/>
              </a:lnSpc>
              <a:spcBef>
                <a:spcPts val="1600"/>
              </a:spcBef>
              <a:spcAft>
                <a:spcPts val="0"/>
              </a:spcAft>
              <a:buClr>
                <a:schemeClr val="dk1"/>
              </a:buClr>
              <a:buSzPts val="1400"/>
              <a:buFont typeface="Shippori Antique"/>
              <a:buChar char="○"/>
              <a:defRPr>
                <a:solidFill>
                  <a:schemeClr val="dk1"/>
                </a:solidFill>
                <a:latin typeface="Shippori Antique"/>
                <a:ea typeface="Shippori Antique"/>
                <a:cs typeface="Shippori Antique"/>
                <a:sym typeface="Shippori Antique"/>
              </a:defRPr>
            </a:lvl8pPr>
            <a:lvl9pPr marL="4114800" lvl="8" indent="-317500">
              <a:lnSpc>
                <a:spcPct val="115000"/>
              </a:lnSpc>
              <a:spcBef>
                <a:spcPts val="1600"/>
              </a:spcBef>
              <a:spcAft>
                <a:spcPts val="1600"/>
              </a:spcAft>
              <a:buClr>
                <a:schemeClr val="dk1"/>
              </a:buClr>
              <a:buSzPts val="1400"/>
              <a:buFont typeface="Shippori Antique"/>
              <a:buChar char="■"/>
              <a:defRPr>
                <a:solidFill>
                  <a:schemeClr val="dk1"/>
                </a:solidFill>
                <a:latin typeface="Shippori Antique"/>
                <a:ea typeface="Shippori Antique"/>
                <a:cs typeface="Shippori Antique"/>
                <a:sym typeface="Shippori Antiqu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 id="2147483666" r:id="rId18"/>
    <p:sldLayoutId id="2147483667" r:id="rId19"/>
    <p:sldLayoutId id="2147483671" r:id="rId20"/>
    <p:sldLayoutId id="2147483675" r:id="rId21"/>
    <p:sldLayoutId id="2147483676"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34"/>
          <p:cNvSpPr txBox="1">
            <a:spLocks noGrp="1"/>
          </p:cNvSpPr>
          <p:nvPr>
            <p:ph type="ctrTitle"/>
          </p:nvPr>
        </p:nvSpPr>
        <p:spPr>
          <a:xfrm>
            <a:off x="2032505" y="299085"/>
            <a:ext cx="4994100" cy="201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a:t>Unit 4.</a:t>
            </a:r>
            <a:br>
              <a:rPr lang="en-US" sz="4800" dirty="0"/>
            </a:br>
            <a:r>
              <a:rPr lang="en-US" sz="4800" dirty="0"/>
              <a:t>R</a:t>
            </a:r>
            <a:r>
              <a:rPr lang="en" sz="4800" dirty="0"/>
              <a:t>emembering </a:t>
            </a:r>
            <a:br>
              <a:rPr lang="en" sz="4800" dirty="0"/>
            </a:br>
            <a:r>
              <a:rPr lang="en" sz="4800" dirty="0"/>
              <a:t>the past</a:t>
            </a:r>
            <a:endParaRPr sz="4800" dirty="0"/>
          </a:p>
        </p:txBody>
      </p:sp>
      <p:grpSp>
        <p:nvGrpSpPr>
          <p:cNvPr id="606" name="Google Shape;606;p34"/>
          <p:cNvGrpSpPr/>
          <p:nvPr/>
        </p:nvGrpSpPr>
        <p:grpSpPr>
          <a:xfrm>
            <a:off x="2771783" y="3586755"/>
            <a:ext cx="3600435" cy="1210603"/>
            <a:chOff x="2771783" y="3586755"/>
            <a:chExt cx="3600435" cy="1210603"/>
          </a:xfrm>
        </p:grpSpPr>
        <p:sp>
          <p:nvSpPr>
            <p:cNvPr id="607" name="Google Shape;607;p34"/>
            <p:cNvSpPr/>
            <p:nvPr/>
          </p:nvSpPr>
          <p:spPr>
            <a:xfrm>
              <a:off x="3468967" y="4679757"/>
              <a:ext cx="2482200" cy="117600"/>
            </a:xfrm>
            <a:prstGeom prst="ellipse">
              <a:avLst/>
            </a:prstGeom>
            <a:solidFill>
              <a:srgbClr val="1F6E2C">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ippori Antique"/>
                <a:ea typeface="Shippori Antique"/>
                <a:cs typeface="Shippori Antique"/>
                <a:sym typeface="Shippori Antique"/>
              </a:endParaRPr>
            </a:p>
          </p:txBody>
        </p:sp>
        <p:grpSp>
          <p:nvGrpSpPr>
            <p:cNvPr id="608" name="Google Shape;608;p34"/>
            <p:cNvGrpSpPr/>
            <p:nvPr/>
          </p:nvGrpSpPr>
          <p:grpSpPr>
            <a:xfrm>
              <a:off x="2771783" y="3586755"/>
              <a:ext cx="3600435" cy="1159640"/>
              <a:chOff x="2771783" y="6144348"/>
              <a:chExt cx="3600435" cy="1159640"/>
            </a:xfrm>
          </p:grpSpPr>
          <p:sp>
            <p:nvSpPr>
              <p:cNvPr id="609" name="Google Shape;609;p34"/>
              <p:cNvSpPr/>
              <p:nvPr/>
            </p:nvSpPr>
            <p:spPr>
              <a:xfrm>
                <a:off x="4291696" y="6646717"/>
                <a:ext cx="698527" cy="657271"/>
              </a:xfrm>
              <a:custGeom>
                <a:avLst/>
                <a:gdLst/>
                <a:ahLst/>
                <a:cxnLst/>
                <a:rect l="l" t="t" r="r" b="b"/>
                <a:pathLst>
                  <a:path w="145876" h="137266" extrusionOk="0">
                    <a:moveTo>
                      <a:pt x="1096" y="105834"/>
                    </a:moveTo>
                    <a:cubicBezTo>
                      <a:pt x="1096" y="102024"/>
                      <a:pt x="3953" y="99166"/>
                      <a:pt x="7764" y="99166"/>
                    </a:cubicBezTo>
                    <a:cubicBezTo>
                      <a:pt x="6811" y="102977"/>
                      <a:pt x="2049" y="122027"/>
                      <a:pt x="3953" y="124884"/>
                    </a:cubicBezTo>
                    <a:cubicBezTo>
                      <a:pt x="4906" y="125837"/>
                      <a:pt x="8716" y="127741"/>
                      <a:pt x="13478" y="129647"/>
                    </a:cubicBezTo>
                    <a:cubicBezTo>
                      <a:pt x="13478" y="133457"/>
                      <a:pt x="31576" y="137266"/>
                      <a:pt x="35386" y="137266"/>
                    </a:cubicBezTo>
                    <a:cubicBezTo>
                      <a:pt x="34434" y="132504"/>
                      <a:pt x="32528" y="128694"/>
                      <a:pt x="33481" y="122979"/>
                    </a:cubicBezTo>
                    <a:cubicBezTo>
                      <a:pt x="30624" y="120122"/>
                      <a:pt x="27766" y="120122"/>
                      <a:pt x="24909" y="118216"/>
                    </a:cubicBezTo>
                    <a:cubicBezTo>
                      <a:pt x="19194" y="115359"/>
                      <a:pt x="25861" y="102977"/>
                      <a:pt x="28719" y="97262"/>
                    </a:cubicBezTo>
                    <a:cubicBezTo>
                      <a:pt x="31576" y="91547"/>
                      <a:pt x="42053" y="77259"/>
                      <a:pt x="47769" y="71544"/>
                    </a:cubicBezTo>
                    <a:cubicBezTo>
                      <a:pt x="53484" y="66782"/>
                      <a:pt x="72534" y="60114"/>
                      <a:pt x="86821" y="56304"/>
                    </a:cubicBezTo>
                    <a:cubicBezTo>
                      <a:pt x="94441" y="54399"/>
                      <a:pt x="104919" y="49637"/>
                      <a:pt x="115396" y="42016"/>
                    </a:cubicBezTo>
                    <a:cubicBezTo>
                      <a:pt x="115396" y="42016"/>
                      <a:pt x="115396" y="42016"/>
                      <a:pt x="115396" y="42016"/>
                    </a:cubicBezTo>
                    <a:cubicBezTo>
                      <a:pt x="124921" y="35349"/>
                      <a:pt x="136351" y="25824"/>
                      <a:pt x="145876" y="12489"/>
                    </a:cubicBezTo>
                    <a:lnTo>
                      <a:pt x="101109" y="3916"/>
                    </a:lnTo>
                    <a:cubicBezTo>
                      <a:pt x="101109" y="3916"/>
                      <a:pt x="67771" y="-7513"/>
                      <a:pt x="59199" y="8679"/>
                    </a:cubicBezTo>
                    <a:cubicBezTo>
                      <a:pt x="53484" y="21062"/>
                      <a:pt x="49674" y="36302"/>
                      <a:pt x="46816" y="44874"/>
                    </a:cubicBezTo>
                    <a:cubicBezTo>
                      <a:pt x="45864" y="47732"/>
                      <a:pt x="44911" y="50589"/>
                      <a:pt x="43959" y="51541"/>
                    </a:cubicBezTo>
                    <a:cubicBezTo>
                      <a:pt x="40149" y="56304"/>
                      <a:pt x="28719" y="61066"/>
                      <a:pt x="23003" y="68687"/>
                    </a:cubicBezTo>
                    <a:cubicBezTo>
                      <a:pt x="20146" y="71544"/>
                      <a:pt x="20146" y="83927"/>
                      <a:pt x="17289" y="85832"/>
                    </a:cubicBezTo>
                    <a:cubicBezTo>
                      <a:pt x="14431" y="87737"/>
                      <a:pt x="11574" y="89641"/>
                      <a:pt x="5859" y="91547"/>
                    </a:cubicBezTo>
                    <a:cubicBezTo>
                      <a:pt x="-809" y="93452"/>
                      <a:pt x="-809" y="103929"/>
                      <a:pt x="1096" y="105834"/>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0" name="Google Shape;610;p34"/>
              <p:cNvSpPr/>
              <p:nvPr/>
            </p:nvSpPr>
            <p:spPr>
              <a:xfrm>
                <a:off x="2776049" y="6144348"/>
                <a:ext cx="3591605" cy="664372"/>
              </a:xfrm>
              <a:custGeom>
                <a:avLst/>
                <a:gdLst/>
                <a:ahLst/>
                <a:cxnLst/>
                <a:rect l="l" t="t" r="r" b="b"/>
                <a:pathLst>
                  <a:path w="750048" h="138749" extrusionOk="0">
                    <a:moveTo>
                      <a:pt x="19482" y="65970"/>
                    </a:moveTo>
                    <a:cubicBezTo>
                      <a:pt x="42341" y="62160"/>
                      <a:pt x="81394" y="58350"/>
                      <a:pt x="100444" y="59303"/>
                    </a:cubicBezTo>
                    <a:cubicBezTo>
                      <a:pt x="120446" y="59303"/>
                      <a:pt x="159499" y="62160"/>
                      <a:pt x="185216" y="69780"/>
                    </a:cubicBezTo>
                    <a:cubicBezTo>
                      <a:pt x="210934" y="77400"/>
                      <a:pt x="239509" y="92640"/>
                      <a:pt x="260464" y="96450"/>
                    </a:cubicBezTo>
                    <a:cubicBezTo>
                      <a:pt x="281419" y="100260"/>
                      <a:pt x="318566" y="101213"/>
                      <a:pt x="329996" y="105023"/>
                    </a:cubicBezTo>
                    <a:cubicBezTo>
                      <a:pt x="338569" y="107880"/>
                      <a:pt x="359524" y="123120"/>
                      <a:pt x="375716" y="130740"/>
                    </a:cubicBezTo>
                    <a:cubicBezTo>
                      <a:pt x="380479" y="132645"/>
                      <a:pt x="384289" y="134550"/>
                      <a:pt x="388099" y="134550"/>
                    </a:cubicBezTo>
                    <a:cubicBezTo>
                      <a:pt x="401434" y="134550"/>
                      <a:pt x="441439" y="140265"/>
                      <a:pt x="466204" y="138360"/>
                    </a:cubicBezTo>
                    <a:cubicBezTo>
                      <a:pt x="477634" y="137408"/>
                      <a:pt x="490969" y="135503"/>
                      <a:pt x="503351" y="132645"/>
                    </a:cubicBezTo>
                    <a:cubicBezTo>
                      <a:pt x="514782" y="130740"/>
                      <a:pt x="525259" y="127883"/>
                      <a:pt x="533832" y="125978"/>
                    </a:cubicBezTo>
                    <a:cubicBezTo>
                      <a:pt x="535736" y="125978"/>
                      <a:pt x="537641" y="125025"/>
                      <a:pt x="539546" y="125025"/>
                    </a:cubicBezTo>
                    <a:cubicBezTo>
                      <a:pt x="547166" y="124073"/>
                      <a:pt x="558596" y="118358"/>
                      <a:pt x="570026" y="112643"/>
                    </a:cubicBezTo>
                    <a:cubicBezTo>
                      <a:pt x="583361" y="105023"/>
                      <a:pt x="594791" y="96450"/>
                      <a:pt x="597649" y="91688"/>
                    </a:cubicBezTo>
                    <a:cubicBezTo>
                      <a:pt x="606221" y="86925"/>
                      <a:pt x="624319" y="68828"/>
                      <a:pt x="628129" y="65018"/>
                    </a:cubicBezTo>
                    <a:cubicBezTo>
                      <a:pt x="631939" y="61208"/>
                      <a:pt x="637654" y="61208"/>
                      <a:pt x="648132" y="63113"/>
                    </a:cubicBezTo>
                    <a:cubicBezTo>
                      <a:pt x="658609" y="65018"/>
                      <a:pt x="685279" y="66923"/>
                      <a:pt x="692899" y="66923"/>
                    </a:cubicBezTo>
                    <a:cubicBezTo>
                      <a:pt x="700519" y="65970"/>
                      <a:pt x="708139" y="62160"/>
                      <a:pt x="714807" y="62160"/>
                    </a:cubicBezTo>
                    <a:cubicBezTo>
                      <a:pt x="721474" y="62160"/>
                      <a:pt x="731951" y="66923"/>
                      <a:pt x="735761" y="65970"/>
                    </a:cubicBezTo>
                    <a:cubicBezTo>
                      <a:pt x="739571" y="65018"/>
                      <a:pt x="746239" y="60255"/>
                      <a:pt x="749096" y="54540"/>
                    </a:cubicBezTo>
                    <a:lnTo>
                      <a:pt x="749096" y="54540"/>
                    </a:lnTo>
                    <a:cubicBezTo>
                      <a:pt x="749096" y="53588"/>
                      <a:pt x="750049" y="52635"/>
                      <a:pt x="750049" y="51683"/>
                    </a:cubicBezTo>
                    <a:cubicBezTo>
                      <a:pt x="750049" y="50730"/>
                      <a:pt x="750049" y="50730"/>
                      <a:pt x="750049" y="49778"/>
                    </a:cubicBezTo>
                    <a:cubicBezTo>
                      <a:pt x="750049" y="42158"/>
                      <a:pt x="746239" y="31680"/>
                      <a:pt x="740524" y="27870"/>
                    </a:cubicBezTo>
                    <a:cubicBezTo>
                      <a:pt x="735761" y="25965"/>
                      <a:pt x="728141" y="19298"/>
                      <a:pt x="721474" y="14535"/>
                    </a:cubicBezTo>
                    <a:cubicBezTo>
                      <a:pt x="717664" y="11678"/>
                      <a:pt x="714807" y="9773"/>
                      <a:pt x="711949" y="8820"/>
                    </a:cubicBezTo>
                    <a:cubicBezTo>
                      <a:pt x="709091" y="7868"/>
                      <a:pt x="704329" y="6915"/>
                      <a:pt x="698614" y="6915"/>
                    </a:cubicBezTo>
                    <a:cubicBezTo>
                      <a:pt x="689089" y="5963"/>
                      <a:pt x="678611" y="5010"/>
                      <a:pt x="671944" y="4058"/>
                    </a:cubicBezTo>
                    <a:cubicBezTo>
                      <a:pt x="662419" y="1200"/>
                      <a:pt x="646226" y="-705"/>
                      <a:pt x="636701" y="248"/>
                    </a:cubicBezTo>
                    <a:cubicBezTo>
                      <a:pt x="627176" y="2153"/>
                      <a:pt x="609079" y="13583"/>
                      <a:pt x="603364" y="20250"/>
                    </a:cubicBezTo>
                    <a:cubicBezTo>
                      <a:pt x="598601" y="26918"/>
                      <a:pt x="589076" y="36443"/>
                      <a:pt x="573836" y="34538"/>
                    </a:cubicBezTo>
                    <a:cubicBezTo>
                      <a:pt x="559549" y="32633"/>
                      <a:pt x="494779" y="8820"/>
                      <a:pt x="472871" y="8820"/>
                    </a:cubicBezTo>
                    <a:cubicBezTo>
                      <a:pt x="430961" y="7868"/>
                      <a:pt x="396671" y="28823"/>
                      <a:pt x="374764" y="34538"/>
                    </a:cubicBezTo>
                    <a:cubicBezTo>
                      <a:pt x="330949" y="45968"/>
                      <a:pt x="278561" y="48825"/>
                      <a:pt x="242366" y="44063"/>
                    </a:cubicBezTo>
                    <a:cubicBezTo>
                      <a:pt x="205219" y="40253"/>
                      <a:pt x="149974" y="34538"/>
                      <a:pt x="125209" y="35490"/>
                    </a:cubicBezTo>
                    <a:cubicBezTo>
                      <a:pt x="100444" y="37395"/>
                      <a:pt x="34721" y="45968"/>
                      <a:pt x="13766" y="54540"/>
                    </a:cubicBezTo>
                    <a:cubicBezTo>
                      <a:pt x="-7189" y="62160"/>
                      <a:pt x="-3379" y="69780"/>
                      <a:pt x="19482" y="65970"/>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1" name="Google Shape;611;p34"/>
              <p:cNvSpPr/>
              <p:nvPr/>
            </p:nvSpPr>
            <p:spPr>
              <a:xfrm>
                <a:off x="4301507" y="6583061"/>
                <a:ext cx="1327262" cy="216537"/>
              </a:xfrm>
              <a:custGeom>
                <a:avLst/>
                <a:gdLst/>
                <a:ahLst/>
                <a:cxnLst/>
                <a:rect l="l" t="t" r="r" b="b"/>
                <a:pathLst>
                  <a:path w="277177" h="45222" extrusionOk="0">
                    <a:moveTo>
                      <a:pt x="0" y="10544"/>
                    </a:moveTo>
                    <a:cubicBezTo>
                      <a:pt x="4763" y="11497"/>
                      <a:pt x="9525" y="11497"/>
                      <a:pt x="12382" y="12449"/>
                    </a:cubicBezTo>
                    <a:cubicBezTo>
                      <a:pt x="23813" y="16259"/>
                      <a:pt x="56197" y="41024"/>
                      <a:pt x="69532" y="41024"/>
                    </a:cubicBezTo>
                    <a:cubicBezTo>
                      <a:pt x="82867" y="41024"/>
                      <a:pt x="122872" y="46739"/>
                      <a:pt x="147638" y="44834"/>
                    </a:cubicBezTo>
                    <a:cubicBezTo>
                      <a:pt x="172403" y="42929"/>
                      <a:pt x="203835" y="34357"/>
                      <a:pt x="220980" y="31499"/>
                    </a:cubicBezTo>
                    <a:cubicBezTo>
                      <a:pt x="237172" y="28641"/>
                      <a:pt x="269557" y="9591"/>
                      <a:pt x="277178" y="66"/>
                    </a:cubicBezTo>
                    <a:cubicBezTo>
                      <a:pt x="251460" y="-886"/>
                      <a:pt x="222885" y="8639"/>
                      <a:pt x="198120" y="13401"/>
                    </a:cubicBezTo>
                    <a:cubicBezTo>
                      <a:pt x="180022" y="16259"/>
                      <a:pt x="161925" y="19116"/>
                      <a:pt x="143828" y="21022"/>
                    </a:cubicBezTo>
                    <a:cubicBezTo>
                      <a:pt x="109538" y="24832"/>
                      <a:pt x="79057" y="22926"/>
                      <a:pt x="45720" y="16259"/>
                    </a:cubicBezTo>
                    <a:cubicBezTo>
                      <a:pt x="32385" y="13401"/>
                      <a:pt x="17145" y="7686"/>
                      <a:pt x="3810" y="10544"/>
                    </a:cubicBezTo>
                    <a:cubicBezTo>
                      <a:pt x="2857" y="10544"/>
                      <a:pt x="1905" y="10544"/>
                      <a:pt x="0" y="10544"/>
                    </a:cubicBezTo>
                    <a:close/>
                  </a:path>
                </a:pathLst>
              </a:custGeom>
              <a:solidFill>
                <a:srgbClr val="DF919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2" name="Google Shape;612;p34"/>
              <p:cNvSpPr/>
              <p:nvPr/>
            </p:nvSpPr>
            <p:spPr>
              <a:xfrm>
                <a:off x="6043822" y="6172900"/>
                <a:ext cx="68413" cy="259966"/>
              </a:xfrm>
              <a:custGeom>
                <a:avLst/>
                <a:gdLst/>
                <a:ahLst/>
                <a:cxnLst/>
                <a:rect l="l" t="t" r="r" b="b"/>
                <a:pathLst>
                  <a:path w="14287" h="54292" extrusionOk="0">
                    <a:moveTo>
                      <a:pt x="14288" y="953"/>
                    </a:moveTo>
                    <a:cubicBezTo>
                      <a:pt x="9525" y="953"/>
                      <a:pt x="4763" y="0"/>
                      <a:pt x="0" y="0"/>
                    </a:cubicBezTo>
                    <a:cubicBezTo>
                      <a:pt x="953" y="3810"/>
                      <a:pt x="953" y="7620"/>
                      <a:pt x="1905" y="11430"/>
                    </a:cubicBezTo>
                    <a:cubicBezTo>
                      <a:pt x="2858" y="22860"/>
                      <a:pt x="3810" y="43815"/>
                      <a:pt x="9525" y="54293"/>
                    </a:cubicBezTo>
                    <a:cubicBezTo>
                      <a:pt x="11430" y="43815"/>
                      <a:pt x="9525" y="34290"/>
                      <a:pt x="11430" y="23813"/>
                    </a:cubicBezTo>
                    <a:cubicBezTo>
                      <a:pt x="12383" y="16193"/>
                      <a:pt x="13335" y="9525"/>
                      <a:pt x="14288" y="953"/>
                    </a:cubicBezTo>
                    <a:cubicBezTo>
                      <a:pt x="14288" y="1905"/>
                      <a:pt x="14288" y="953"/>
                      <a:pt x="14288" y="953"/>
                    </a:cubicBezTo>
                    <a:close/>
                  </a:path>
                </a:pathLst>
              </a:custGeom>
              <a:solidFill>
                <a:srgbClr val="9D5B5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3" name="Google Shape;613;p34"/>
              <p:cNvSpPr/>
              <p:nvPr/>
            </p:nvSpPr>
            <p:spPr>
              <a:xfrm>
                <a:off x="3246227" y="6414758"/>
                <a:ext cx="2843205" cy="384840"/>
              </a:xfrm>
              <a:custGeom>
                <a:avLst/>
                <a:gdLst/>
                <a:ahLst/>
                <a:cxnLst/>
                <a:rect l="l" t="t" r="r" b="b"/>
                <a:pathLst>
                  <a:path w="593757" h="80371" extrusionOk="0">
                    <a:moveTo>
                      <a:pt x="87980" y="9498"/>
                    </a:moveTo>
                    <a:cubicBezTo>
                      <a:pt x="113698" y="17118"/>
                      <a:pt x="142273" y="30453"/>
                      <a:pt x="163228" y="34263"/>
                    </a:cubicBezTo>
                    <a:cubicBezTo>
                      <a:pt x="184183" y="38073"/>
                      <a:pt x="221330" y="39025"/>
                      <a:pt x="232760" y="42835"/>
                    </a:cubicBezTo>
                    <a:cubicBezTo>
                      <a:pt x="244190" y="46646"/>
                      <a:pt x="276575" y="71410"/>
                      <a:pt x="289910" y="71410"/>
                    </a:cubicBezTo>
                    <a:cubicBezTo>
                      <a:pt x="303245" y="71410"/>
                      <a:pt x="343250" y="77125"/>
                      <a:pt x="368015" y="75221"/>
                    </a:cubicBezTo>
                    <a:cubicBezTo>
                      <a:pt x="392781" y="73315"/>
                      <a:pt x="424213" y="64743"/>
                      <a:pt x="441358" y="61885"/>
                    </a:cubicBezTo>
                    <a:cubicBezTo>
                      <a:pt x="458503" y="59028"/>
                      <a:pt x="493745" y="38073"/>
                      <a:pt x="498508" y="28548"/>
                    </a:cubicBezTo>
                    <a:cubicBezTo>
                      <a:pt x="507081" y="23785"/>
                      <a:pt x="525178" y="5688"/>
                      <a:pt x="528988" y="1878"/>
                    </a:cubicBezTo>
                    <a:cubicBezTo>
                      <a:pt x="532798" y="-1932"/>
                      <a:pt x="538513" y="925"/>
                      <a:pt x="548038" y="2831"/>
                    </a:cubicBezTo>
                    <a:cubicBezTo>
                      <a:pt x="558515" y="4735"/>
                      <a:pt x="574708" y="5688"/>
                      <a:pt x="593758" y="8546"/>
                    </a:cubicBezTo>
                    <a:cubicBezTo>
                      <a:pt x="586138" y="9498"/>
                      <a:pt x="559468" y="6640"/>
                      <a:pt x="548990" y="4735"/>
                    </a:cubicBezTo>
                    <a:cubicBezTo>
                      <a:pt x="538513" y="2831"/>
                      <a:pt x="531845" y="2831"/>
                      <a:pt x="528988" y="6640"/>
                    </a:cubicBezTo>
                    <a:cubicBezTo>
                      <a:pt x="525178" y="10450"/>
                      <a:pt x="507081" y="28548"/>
                      <a:pt x="498508" y="33310"/>
                    </a:cubicBezTo>
                    <a:cubicBezTo>
                      <a:pt x="493745" y="42835"/>
                      <a:pt x="458503" y="63790"/>
                      <a:pt x="441358" y="66648"/>
                    </a:cubicBezTo>
                    <a:cubicBezTo>
                      <a:pt x="424213" y="69506"/>
                      <a:pt x="392781" y="78078"/>
                      <a:pt x="368015" y="79983"/>
                    </a:cubicBezTo>
                    <a:cubicBezTo>
                      <a:pt x="343250" y="81888"/>
                      <a:pt x="303245" y="76173"/>
                      <a:pt x="289910" y="76173"/>
                    </a:cubicBezTo>
                    <a:cubicBezTo>
                      <a:pt x="276575" y="76173"/>
                      <a:pt x="243238" y="51408"/>
                      <a:pt x="232760" y="47598"/>
                    </a:cubicBezTo>
                    <a:cubicBezTo>
                      <a:pt x="221330" y="43788"/>
                      <a:pt x="183230" y="42835"/>
                      <a:pt x="163228" y="39025"/>
                    </a:cubicBezTo>
                    <a:cubicBezTo>
                      <a:pt x="142273" y="35215"/>
                      <a:pt x="113698" y="19023"/>
                      <a:pt x="87980" y="12356"/>
                    </a:cubicBezTo>
                    <a:cubicBezTo>
                      <a:pt x="62263" y="4735"/>
                      <a:pt x="22258" y="2831"/>
                      <a:pt x="3208" y="1878"/>
                    </a:cubicBezTo>
                    <a:cubicBezTo>
                      <a:pt x="-16795" y="1878"/>
                      <a:pt x="62263" y="1878"/>
                      <a:pt x="87980" y="9498"/>
                    </a:cubicBezTo>
                    <a:close/>
                  </a:path>
                </a:pathLst>
              </a:custGeom>
              <a:solidFill>
                <a:srgbClr val="000000">
                  <a:alpha val="2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614" name="Google Shape;614;p34"/>
              <p:cNvGrpSpPr/>
              <p:nvPr/>
            </p:nvGrpSpPr>
            <p:grpSpPr>
              <a:xfrm>
                <a:off x="5477070" y="6369877"/>
                <a:ext cx="206935" cy="491711"/>
                <a:chOff x="6842512" y="-1382850"/>
                <a:chExt cx="43215" cy="102690"/>
              </a:xfrm>
            </p:grpSpPr>
            <p:sp>
              <p:nvSpPr>
                <p:cNvPr id="615" name="Google Shape;615;p34"/>
                <p:cNvSpPr/>
                <p:nvPr/>
              </p:nvSpPr>
              <p:spPr>
                <a:xfrm>
                  <a:off x="6858837" y="-1286042"/>
                  <a:ext cx="10477" cy="5865"/>
                </a:xfrm>
                <a:custGeom>
                  <a:avLst/>
                  <a:gdLst/>
                  <a:ahLst/>
                  <a:cxnLst/>
                  <a:rect l="l" t="t" r="r" b="b"/>
                  <a:pathLst>
                    <a:path w="10477" h="5865" extrusionOk="0">
                      <a:moveTo>
                        <a:pt x="0" y="953"/>
                      </a:moveTo>
                      <a:cubicBezTo>
                        <a:pt x="953" y="2857"/>
                        <a:pt x="3810" y="6668"/>
                        <a:pt x="10478" y="5715"/>
                      </a:cubicBezTo>
                      <a:lnTo>
                        <a:pt x="7620" y="0"/>
                      </a:lnTo>
                      <a:cubicBezTo>
                        <a:pt x="4763" y="1905"/>
                        <a:pt x="2857" y="953"/>
                        <a:pt x="0" y="95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6" name="Google Shape;616;p34"/>
                <p:cNvSpPr/>
                <p:nvPr/>
              </p:nvSpPr>
              <p:spPr>
                <a:xfrm>
                  <a:off x="6857884" y="-1291757"/>
                  <a:ext cx="7620" cy="3809"/>
                </a:xfrm>
                <a:custGeom>
                  <a:avLst/>
                  <a:gdLst/>
                  <a:ahLst/>
                  <a:cxnLst/>
                  <a:rect l="l" t="t" r="r" b="b"/>
                  <a:pathLst>
                    <a:path w="7620" h="3809" extrusionOk="0">
                      <a:moveTo>
                        <a:pt x="0" y="1905"/>
                      </a:moveTo>
                      <a:cubicBezTo>
                        <a:pt x="1905" y="3810"/>
                        <a:pt x="4763" y="3810"/>
                        <a:pt x="7620" y="3810"/>
                      </a:cubicBezTo>
                      <a:lnTo>
                        <a:pt x="6668" y="0"/>
                      </a:lnTo>
                      <a:cubicBezTo>
                        <a:pt x="5715" y="953"/>
                        <a:pt x="2858" y="953"/>
                        <a:pt x="0" y="190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7" name="Google Shape;617;p34"/>
                <p:cNvSpPr/>
                <p:nvPr/>
              </p:nvSpPr>
              <p:spPr>
                <a:xfrm>
                  <a:off x="6855979" y="-1298424"/>
                  <a:ext cx="9525" cy="5714"/>
                </a:xfrm>
                <a:custGeom>
                  <a:avLst/>
                  <a:gdLst/>
                  <a:ahLst/>
                  <a:cxnLst/>
                  <a:rect l="l" t="t" r="r" b="b"/>
                  <a:pathLst>
                    <a:path w="9525" h="5714" extrusionOk="0">
                      <a:moveTo>
                        <a:pt x="0" y="952"/>
                      </a:moveTo>
                      <a:cubicBezTo>
                        <a:pt x="2857" y="3810"/>
                        <a:pt x="4763" y="4763"/>
                        <a:pt x="8572" y="5715"/>
                      </a:cubicBezTo>
                      <a:lnTo>
                        <a:pt x="8572" y="5715"/>
                      </a:lnTo>
                      <a:lnTo>
                        <a:pt x="9525" y="0"/>
                      </a:lnTo>
                      <a:cubicBezTo>
                        <a:pt x="6667" y="0"/>
                        <a:pt x="2857" y="952"/>
                        <a:pt x="0" y="95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18" name="Google Shape;618;p34"/>
                <p:cNvSpPr/>
                <p:nvPr/>
              </p:nvSpPr>
              <p:spPr>
                <a:xfrm>
                  <a:off x="6842512" y="-1382850"/>
                  <a:ext cx="43215" cy="102690"/>
                </a:xfrm>
                <a:custGeom>
                  <a:avLst/>
                  <a:gdLst/>
                  <a:ahLst/>
                  <a:cxnLst/>
                  <a:rect l="l" t="t" r="r" b="b"/>
                  <a:pathLst>
                    <a:path w="43215" h="102690" extrusionOk="0">
                      <a:moveTo>
                        <a:pt x="8820" y="37920"/>
                      </a:moveTo>
                      <a:cubicBezTo>
                        <a:pt x="7867" y="39825"/>
                        <a:pt x="6915" y="42683"/>
                        <a:pt x="5962" y="45540"/>
                      </a:cubicBezTo>
                      <a:cubicBezTo>
                        <a:pt x="4057" y="53160"/>
                        <a:pt x="3105" y="63638"/>
                        <a:pt x="4057" y="66495"/>
                      </a:cubicBezTo>
                      <a:cubicBezTo>
                        <a:pt x="5010" y="69353"/>
                        <a:pt x="8820" y="72210"/>
                        <a:pt x="12630" y="73163"/>
                      </a:cubicBezTo>
                      <a:cubicBezTo>
                        <a:pt x="14535" y="74115"/>
                        <a:pt x="16440" y="74115"/>
                        <a:pt x="17392" y="74115"/>
                      </a:cubicBezTo>
                      <a:cubicBezTo>
                        <a:pt x="21202" y="74115"/>
                        <a:pt x="27870" y="75068"/>
                        <a:pt x="26917" y="78878"/>
                      </a:cubicBezTo>
                      <a:cubicBezTo>
                        <a:pt x="26917" y="79830"/>
                        <a:pt x="25965" y="79830"/>
                        <a:pt x="25965" y="80783"/>
                      </a:cubicBezTo>
                      <a:cubicBezTo>
                        <a:pt x="25965" y="80783"/>
                        <a:pt x="25012" y="80783"/>
                        <a:pt x="25012" y="81735"/>
                      </a:cubicBezTo>
                      <a:cubicBezTo>
                        <a:pt x="25012" y="81735"/>
                        <a:pt x="24060" y="81735"/>
                        <a:pt x="24060" y="82688"/>
                      </a:cubicBezTo>
                      <a:cubicBezTo>
                        <a:pt x="24060" y="82688"/>
                        <a:pt x="24060" y="82688"/>
                        <a:pt x="24060" y="82688"/>
                      </a:cubicBezTo>
                      <a:cubicBezTo>
                        <a:pt x="23107" y="82688"/>
                        <a:pt x="23107" y="83640"/>
                        <a:pt x="22155" y="83640"/>
                      </a:cubicBezTo>
                      <a:lnTo>
                        <a:pt x="21202" y="89355"/>
                      </a:lnTo>
                      <a:cubicBezTo>
                        <a:pt x="23107" y="89355"/>
                        <a:pt x="24060" y="89355"/>
                        <a:pt x="25965" y="89355"/>
                      </a:cubicBezTo>
                      <a:cubicBezTo>
                        <a:pt x="25012" y="90308"/>
                        <a:pt x="23107" y="90308"/>
                        <a:pt x="22155" y="91260"/>
                      </a:cubicBezTo>
                      <a:lnTo>
                        <a:pt x="23107" y="95070"/>
                      </a:lnTo>
                      <a:cubicBezTo>
                        <a:pt x="25012" y="95070"/>
                        <a:pt x="25965" y="95070"/>
                        <a:pt x="27870" y="94118"/>
                      </a:cubicBezTo>
                      <a:cubicBezTo>
                        <a:pt x="25965" y="95070"/>
                        <a:pt x="25012" y="96023"/>
                        <a:pt x="24060" y="96975"/>
                      </a:cubicBezTo>
                      <a:lnTo>
                        <a:pt x="25965" y="102690"/>
                      </a:lnTo>
                      <a:cubicBezTo>
                        <a:pt x="26917" y="102690"/>
                        <a:pt x="27870" y="102690"/>
                        <a:pt x="28822" y="101738"/>
                      </a:cubicBezTo>
                      <a:cubicBezTo>
                        <a:pt x="33585" y="100785"/>
                        <a:pt x="41205" y="94118"/>
                        <a:pt x="43110" y="85545"/>
                      </a:cubicBezTo>
                      <a:cubicBezTo>
                        <a:pt x="44062" y="79830"/>
                        <a:pt x="38347" y="69353"/>
                        <a:pt x="34537" y="67448"/>
                      </a:cubicBezTo>
                      <a:cubicBezTo>
                        <a:pt x="32632" y="66495"/>
                        <a:pt x="27870" y="63638"/>
                        <a:pt x="24060" y="61733"/>
                      </a:cubicBezTo>
                      <a:cubicBezTo>
                        <a:pt x="22155" y="60780"/>
                        <a:pt x="20250" y="59828"/>
                        <a:pt x="19297" y="58875"/>
                      </a:cubicBezTo>
                      <a:cubicBezTo>
                        <a:pt x="22155" y="56018"/>
                        <a:pt x="25012" y="50303"/>
                        <a:pt x="29775" y="44588"/>
                      </a:cubicBezTo>
                      <a:cubicBezTo>
                        <a:pt x="29775" y="44588"/>
                        <a:pt x="29775" y="44588"/>
                        <a:pt x="30727" y="44588"/>
                      </a:cubicBezTo>
                      <a:cubicBezTo>
                        <a:pt x="33585" y="44588"/>
                        <a:pt x="36442" y="39825"/>
                        <a:pt x="41205" y="30300"/>
                      </a:cubicBezTo>
                      <a:cubicBezTo>
                        <a:pt x="45967" y="20775"/>
                        <a:pt x="39300" y="6488"/>
                        <a:pt x="31680" y="2678"/>
                      </a:cubicBezTo>
                      <a:cubicBezTo>
                        <a:pt x="25965" y="-180"/>
                        <a:pt x="21202" y="-1132"/>
                        <a:pt x="14535" y="1725"/>
                      </a:cubicBezTo>
                      <a:cubicBezTo>
                        <a:pt x="7867" y="4583"/>
                        <a:pt x="-1658" y="15060"/>
                        <a:pt x="247" y="21728"/>
                      </a:cubicBezTo>
                      <a:cubicBezTo>
                        <a:pt x="1200" y="29348"/>
                        <a:pt x="3105" y="34110"/>
                        <a:pt x="8820" y="3792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619" name="Google Shape;619;p34"/>
              <p:cNvSpPr/>
              <p:nvPr/>
            </p:nvSpPr>
            <p:spPr>
              <a:xfrm>
                <a:off x="5478252" y="6444842"/>
                <a:ext cx="70927" cy="83805"/>
              </a:xfrm>
              <a:custGeom>
                <a:avLst/>
                <a:gdLst/>
                <a:ahLst/>
                <a:cxnLst/>
                <a:rect l="l" t="t" r="r" b="b"/>
                <a:pathLst>
                  <a:path w="14812" h="17502" extrusionOk="0">
                    <a:moveTo>
                      <a:pt x="3810" y="10835"/>
                    </a:moveTo>
                    <a:cubicBezTo>
                      <a:pt x="4763" y="12740"/>
                      <a:pt x="9525" y="17502"/>
                      <a:pt x="11430" y="17502"/>
                    </a:cubicBezTo>
                    <a:cubicBezTo>
                      <a:pt x="12383" y="17502"/>
                      <a:pt x="13335" y="16550"/>
                      <a:pt x="13335" y="16550"/>
                    </a:cubicBezTo>
                    <a:cubicBezTo>
                      <a:pt x="14288" y="14645"/>
                      <a:pt x="12383" y="10835"/>
                      <a:pt x="12383" y="8930"/>
                    </a:cubicBezTo>
                    <a:cubicBezTo>
                      <a:pt x="12383" y="7025"/>
                      <a:pt x="17145" y="7025"/>
                      <a:pt x="13335" y="3215"/>
                    </a:cubicBezTo>
                    <a:cubicBezTo>
                      <a:pt x="10478" y="-595"/>
                      <a:pt x="9525" y="4167"/>
                      <a:pt x="5715" y="3215"/>
                    </a:cubicBezTo>
                    <a:cubicBezTo>
                      <a:pt x="2858" y="3215"/>
                      <a:pt x="1905" y="-2500"/>
                      <a:pt x="0" y="1310"/>
                    </a:cubicBezTo>
                    <a:cubicBezTo>
                      <a:pt x="0" y="3215"/>
                      <a:pt x="2858" y="8930"/>
                      <a:pt x="3810" y="10835"/>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0" name="Google Shape;620;p34"/>
              <p:cNvSpPr/>
              <p:nvPr/>
            </p:nvSpPr>
            <p:spPr>
              <a:xfrm>
                <a:off x="5427643" y="6476187"/>
                <a:ext cx="64884" cy="128681"/>
              </a:xfrm>
              <a:custGeom>
                <a:avLst/>
                <a:gdLst/>
                <a:ahLst/>
                <a:cxnLst/>
                <a:rect l="l" t="t" r="r" b="b"/>
                <a:pathLst>
                  <a:path w="13550" h="26874" extrusionOk="0">
                    <a:moveTo>
                      <a:pt x="1044" y="1431"/>
                    </a:moveTo>
                    <a:cubicBezTo>
                      <a:pt x="-1813" y="5241"/>
                      <a:pt x="1997" y="10956"/>
                      <a:pt x="2949" y="13813"/>
                    </a:cubicBezTo>
                    <a:cubicBezTo>
                      <a:pt x="2949" y="14766"/>
                      <a:pt x="2949" y="15718"/>
                      <a:pt x="3902" y="16671"/>
                    </a:cubicBezTo>
                    <a:cubicBezTo>
                      <a:pt x="4854" y="20481"/>
                      <a:pt x="4854" y="25243"/>
                      <a:pt x="5807" y="26196"/>
                    </a:cubicBezTo>
                    <a:cubicBezTo>
                      <a:pt x="9617" y="30006"/>
                      <a:pt x="14379" y="16671"/>
                      <a:pt x="13427" y="13813"/>
                    </a:cubicBezTo>
                    <a:cubicBezTo>
                      <a:pt x="12474" y="10004"/>
                      <a:pt x="8664" y="9051"/>
                      <a:pt x="6759" y="6193"/>
                    </a:cubicBezTo>
                    <a:cubicBezTo>
                      <a:pt x="5807" y="5241"/>
                      <a:pt x="5807" y="-3332"/>
                      <a:pt x="1044" y="1431"/>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1" name="Google Shape;621;p34"/>
              <p:cNvSpPr/>
              <p:nvPr/>
            </p:nvSpPr>
            <p:spPr>
              <a:xfrm>
                <a:off x="4813053" y="6359041"/>
                <a:ext cx="178300" cy="172503"/>
              </a:xfrm>
              <a:custGeom>
                <a:avLst/>
                <a:gdLst/>
                <a:ahLst/>
                <a:cxnLst/>
                <a:rect l="l" t="t" r="r" b="b"/>
                <a:pathLst>
                  <a:path w="37235" h="36026" extrusionOk="0">
                    <a:moveTo>
                      <a:pt x="10329" y="29706"/>
                    </a:moveTo>
                    <a:cubicBezTo>
                      <a:pt x="13187" y="29706"/>
                      <a:pt x="12234" y="25896"/>
                      <a:pt x="16044" y="24943"/>
                    </a:cubicBezTo>
                    <a:cubicBezTo>
                      <a:pt x="20806" y="23991"/>
                      <a:pt x="19854" y="24943"/>
                      <a:pt x="20806" y="27801"/>
                    </a:cubicBezTo>
                    <a:cubicBezTo>
                      <a:pt x="21759" y="30658"/>
                      <a:pt x="17949" y="33516"/>
                      <a:pt x="21759" y="35421"/>
                    </a:cubicBezTo>
                    <a:cubicBezTo>
                      <a:pt x="24616" y="37326"/>
                      <a:pt x="27474" y="34468"/>
                      <a:pt x="28426" y="30658"/>
                    </a:cubicBezTo>
                    <a:cubicBezTo>
                      <a:pt x="29379" y="23991"/>
                      <a:pt x="24616" y="21133"/>
                      <a:pt x="31284" y="15418"/>
                    </a:cubicBezTo>
                    <a:cubicBezTo>
                      <a:pt x="33189" y="22086"/>
                      <a:pt x="43666" y="9703"/>
                      <a:pt x="31284" y="7798"/>
                    </a:cubicBezTo>
                    <a:cubicBezTo>
                      <a:pt x="31284" y="6846"/>
                      <a:pt x="30331" y="4941"/>
                      <a:pt x="31284" y="3036"/>
                    </a:cubicBezTo>
                    <a:cubicBezTo>
                      <a:pt x="31284" y="2083"/>
                      <a:pt x="23664" y="-2679"/>
                      <a:pt x="21759" y="2083"/>
                    </a:cubicBezTo>
                    <a:cubicBezTo>
                      <a:pt x="20806" y="5893"/>
                      <a:pt x="26521" y="16371"/>
                      <a:pt x="16044" y="14466"/>
                    </a:cubicBezTo>
                    <a:cubicBezTo>
                      <a:pt x="10329" y="16371"/>
                      <a:pt x="11281" y="178"/>
                      <a:pt x="4614" y="5893"/>
                    </a:cubicBezTo>
                    <a:cubicBezTo>
                      <a:pt x="3662" y="6846"/>
                      <a:pt x="5566" y="11608"/>
                      <a:pt x="4614" y="13513"/>
                    </a:cubicBezTo>
                    <a:cubicBezTo>
                      <a:pt x="3662" y="14466"/>
                      <a:pt x="-3959" y="15418"/>
                      <a:pt x="2709" y="17323"/>
                    </a:cubicBezTo>
                    <a:cubicBezTo>
                      <a:pt x="3662" y="23038"/>
                      <a:pt x="5566" y="29706"/>
                      <a:pt x="10329" y="29706"/>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2" name="Google Shape;622;p34"/>
              <p:cNvSpPr/>
              <p:nvPr/>
            </p:nvSpPr>
            <p:spPr>
              <a:xfrm>
                <a:off x="4752694" y="6505841"/>
                <a:ext cx="91570" cy="115652"/>
              </a:xfrm>
              <a:custGeom>
                <a:avLst/>
                <a:gdLst/>
                <a:ahLst/>
                <a:cxnLst/>
                <a:rect l="l" t="t" r="r" b="b"/>
                <a:pathLst>
                  <a:path w="19123" h="24153" extrusionOk="0">
                    <a:moveTo>
                      <a:pt x="74" y="12383"/>
                    </a:moveTo>
                    <a:cubicBezTo>
                      <a:pt x="-879" y="20955"/>
                      <a:pt x="7694" y="14288"/>
                      <a:pt x="8646" y="14288"/>
                    </a:cubicBezTo>
                    <a:cubicBezTo>
                      <a:pt x="12456" y="15240"/>
                      <a:pt x="11504" y="21908"/>
                      <a:pt x="13409" y="23813"/>
                    </a:cubicBezTo>
                    <a:cubicBezTo>
                      <a:pt x="14361" y="25718"/>
                      <a:pt x="19124" y="19050"/>
                      <a:pt x="19124" y="18098"/>
                    </a:cubicBezTo>
                    <a:cubicBezTo>
                      <a:pt x="19124" y="13335"/>
                      <a:pt x="15314" y="13335"/>
                      <a:pt x="13409" y="10478"/>
                    </a:cubicBezTo>
                    <a:cubicBezTo>
                      <a:pt x="11504" y="7620"/>
                      <a:pt x="12456" y="3810"/>
                      <a:pt x="11504" y="0"/>
                    </a:cubicBezTo>
                    <a:cubicBezTo>
                      <a:pt x="9599" y="0"/>
                      <a:pt x="74" y="9525"/>
                      <a:pt x="74" y="12383"/>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3" name="Google Shape;623;p34"/>
              <p:cNvSpPr/>
              <p:nvPr/>
            </p:nvSpPr>
            <p:spPr>
              <a:xfrm>
                <a:off x="5332304" y="6446542"/>
                <a:ext cx="290988" cy="296463"/>
              </a:xfrm>
              <a:custGeom>
                <a:avLst/>
                <a:gdLst/>
                <a:ahLst/>
                <a:cxnLst/>
                <a:rect l="l" t="t" r="r" b="b"/>
                <a:pathLst>
                  <a:path w="60768" h="61914" extrusionOk="0">
                    <a:moveTo>
                      <a:pt x="0" y="61914"/>
                    </a:moveTo>
                    <a:cubicBezTo>
                      <a:pt x="1905" y="61914"/>
                      <a:pt x="3810" y="60962"/>
                      <a:pt x="5715" y="60962"/>
                    </a:cubicBezTo>
                    <a:cubicBezTo>
                      <a:pt x="13335" y="60009"/>
                      <a:pt x="24765" y="54294"/>
                      <a:pt x="36195" y="48579"/>
                    </a:cubicBezTo>
                    <a:cubicBezTo>
                      <a:pt x="37147" y="46674"/>
                      <a:pt x="38100" y="44769"/>
                      <a:pt x="40005" y="43817"/>
                    </a:cubicBezTo>
                    <a:cubicBezTo>
                      <a:pt x="43815" y="45722"/>
                      <a:pt x="47625" y="40959"/>
                      <a:pt x="56197" y="33339"/>
                    </a:cubicBezTo>
                    <a:cubicBezTo>
                      <a:pt x="64770" y="25719"/>
                      <a:pt x="60007" y="8574"/>
                      <a:pt x="52388" y="1907"/>
                    </a:cubicBezTo>
                    <a:cubicBezTo>
                      <a:pt x="47625" y="-2856"/>
                      <a:pt x="17145" y="1907"/>
                      <a:pt x="17145" y="9527"/>
                    </a:cubicBezTo>
                    <a:cubicBezTo>
                      <a:pt x="17145" y="17147"/>
                      <a:pt x="12382" y="22862"/>
                      <a:pt x="17145" y="29529"/>
                    </a:cubicBezTo>
                    <a:cubicBezTo>
                      <a:pt x="12382" y="33339"/>
                      <a:pt x="2857" y="52389"/>
                      <a:pt x="0" y="61914"/>
                    </a:cubicBezTo>
                    <a:close/>
                  </a:path>
                </a:pathLst>
              </a:custGeom>
              <a:solidFill>
                <a:srgbClr val="000000">
                  <a:alpha val="2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4" name="Google Shape;624;p34"/>
              <p:cNvSpPr/>
              <p:nvPr/>
            </p:nvSpPr>
            <p:spPr>
              <a:xfrm>
                <a:off x="2776049" y="6144348"/>
                <a:ext cx="3591605" cy="664372"/>
              </a:xfrm>
              <a:custGeom>
                <a:avLst/>
                <a:gdLst/>
                <a:ahLst/>
                <a:cxnLst/>
                <a:rect l="l" t="t" r="r" b="b"/>
                <a:pathLst>
                  <a:path w="750048" h="138749" extrusionOk="0">
                    <a:moveTo>
                      <a:pt x="19482" y="65970"/>
                    </a:moveTo>
                    <a:cubicBezTo>
                      <a:pt x="42341" y="62160"/>
                      <a:pt x="81394" y="58350"/>
                      <a:pt x="100444" y="59303"/>
                    </a:cubicBezTo>
                    <a:cubicBezTo>
                      <a:pt x="120446" y="59303"/>
                      <a:pt x="159499" y="62160"/>
                      <a:pt x="185216" y="69780"/>
                    </a:cubicBezTo>
                    <a:cubicBezTo>
                      <a:pt x="210934" y="77400"/>
                      <a:pt x="239509" y="92640"/>
                      <a:pt x="260464" y="96450"/>
                    </a:cubicBezTo>
                    <a:cubicBezTo>
                      <a:pt x="281419" y="100260"/>
                      <a:pt x="318566" y="101213"/>
                      <a:pt x="329996" y="105023"/>
                    </a:cubicBezTo>
                    <a:cubicBezTo>
                      <a:pt x="338569" y="107880"/>
                      <a:pt x="359524" y="123120"/>
                      <a:pt x="375716" y="130740"/>
                    </a:cubicBezTo>
                    <a:cubicBezTo>
                      <a:pt x="380479" y="132645"/>
                      <a:pt x="384289" y="134550"/>
                      <a:pt x="388099" y="134550"/>
                    </a:cubicBezTo>
                    <a:cubicBezTo>
                      <a:pt x="401434" y="134550"/>
                      <a:pt x="441439" y="140265"/>
                      <a:pt x="466204" y="138360"/>
                    </a:cubicBezTo>
                    <a:cubicBezTo>
                      <a:pt x="477634" y="137408"/>
                      <a:pt x="490969" y="135503"/>
                      <a:pt x="503351" y="132645"/>
                    </a:cubicBezTo>
                    <a:cubicBezTo>
                      <a:pt x="514782" y="130740"/>
                      <a:pt x="525259" y="127883"/>
                      <a:pt x="533832" y="125978"/>
                    </a:cubicBezTo>
                    <a:cubicBezTo>
                      <a:pt x="535736" y="125978"/>
                      <a:pt x="537641" y="125025"/>
                      <a:pt x="539546" y="125025"/>
                    </a:cubicBezTo>
                    <a:cubicBezTo>
                      <a:pt x="547166" y="124073"/>
                      <a:pt x="558596" y="118358"/>
                      <a:pt x="570026" y="112643"/>
                    </a:cubicBezTo>
                    <a:cubicBezTo>
                      <a:pt x="583361" y="105023"/>
                      <a:pt x="594791" y="96450"/>
                      <a:pt x="597649" y="91688"/>
                    </a:cubicBezTo>
                    <a:cubicBezTo>
                      <a:pt x="606221" y="86925"/>
                      <a:pt x="624319" y="68828"/>
                      <a:pt x="628129" y="65018"/>
                    </a:cubicBezTo>
                    <a:cubicBezTo>
                      <a:pt x="631939" y="61208"/>
                      <a:pt x="637654" y="61208"/>
                      <a:pt x="648132" y="63113"/>
                    </a:cubicBezTo>
                    <a:cubicBezTo>
                      <a:pt x="658609" y="65018"/>
                      <a:pt x="685279" y="66923"/>
                      <a:pt x="692899" y="66923"/>
                    </a:cubicBezTo>
                    <a:cubicBezTo>
                      <a:pt x="700519" y="65970"/>
                      <a:pt x="708139" y="62160"/>
                      <a:pt x="714807" y="62160"/>
                    </a:cubicBezTo>
                    <a:cubicBezTo>
                      <a:pt x="721474" y="62160"/>
                      <a:pt x="731951" y="66923"/>
                      <a:pt x="735761" y="65970"/>
                    </a:cubicBezTo>
                    <a:cubicBezTo>
                      <a:pt x="739571" y="65018"/>
                      <a:pt x="746239" y="60255"/>
                      <a:pt x="749096" y="54540"/>
                    </a:cubicBezTo>
                    <a:lnTo>
                      <a:pt x="749096" y="54540"/>
                    </a:lnTo>
                    <a:cubicBezTo>
                      <a:pt x="749096" y="53588"/>
                      <a:pt x="750049" y="52635"/>
                      <a:pt x="750049" y="51683"/>
                    </a:cubicBezTo>
                    <a:cubicBezTo>
                      <a:pt x="750049" y="50730"/>
                      <a:pt x="750049" y="50730"/>
                      <a:pt x="750049" y="49778"/>
                    </a:cubicBezTo>
                    <a:cubicBezTo>
                      <a:pt x="750049" y="42158"/>
                      <a:pt x="746239" y="31680"/>
                      <a:pt x="740524" y="27870"/>
                    </a:cubicBezTo>
                    <a:cubicBezTo>
                      <a:pt x="735761" y="25965"/>
                      <a:pt x="728141" y="19298"/>
                      <a:pt x="721474" y="14535"/>
                    </a:cubicBezTo>
                    <a:cubicBezTo>
                      <a:pt x="717664" y="11678"/>
                      <a:pt x="714807" y="9773"/>
                      <a:pt x="711949" y="8820"/>
                    </a:cubicBezTo>
                    <a:cubicBezTo>
                      <a:pt x="709091" y="7868"/>
                      <a:pt x="704329" y="6915"/>
                      <a:pt x="698614" y="6915"/>
                    </a:cubicBezTo>
                    <a:cubicBezTo>
                      <a:pt x="689089" y="5963"/>
                      <a:pt x="678611" y="5010"/>
                      <a:pt x="671944" y="4058"/>
                    </a:cubicBezTo>
                    <a:cubicBezTo>
                      <a:pt x="662419" y="1200"/>
                      <a:pt x="646226" y="-705"/>
                      <a:pt x="636701" y="248"/>
                    </a:cubicBezTo>
                    <a:cubicBezTo>
                      <a:pt x="627176" y="2153"/>
                      <a:pt x="609079" y="13583"/>
                      <a:pt x="603364" y="20250"/>
                    </a:cubicBezTo>
                    <a:cubicBezTo>
                      <a:pt x="598601" y="26918"/>
                      <a:pt x="589076" y="36443"/>
                      <a:pt x="573836" y="34538"/>
                    </a:cubicBezTo>
                    <a:cubicBezTo>
                      <a:pt x="559549" y="32633"/>
                      <a:pt x="494779" y="8820"/>
                      <a:pt x="472871" y="8820"/>
                    </a:cubicBezTo>
                    <a:cubicBezTo>
                      <a:pt x="430961" y="7868"/>
                      <a:pt x="396671" y="28823"/>
                      <a:pt x="374764" y="34538"/>
                    </a:cubicBezTo>
                    <a:cubicBezTo>
                      <a:pt x="330949" y="45968"/>
                      <a:pt x="278561" y="48825"/>
                      <a:pt x="242366" y="44063"/>
                    </a:cubicBezTo>
                    <a:cubicBezTo>
                      <a:pt x="205219" y="40253"/>
                      <a:pt x="149974" y="34538"/>
                      <a:pt x="125209" y="35490"/>
                    </a:cubicBezTo>
                    <a:cubicBezTo>
                      <a:pt x="100444" y="37395"/>
                      <a:pt x="34721" y="45968"/>
                      <a:pt x="13766" y="54540"/>
                    </a:cubicBezTo>
                    <a:cubicBezTo>
                      <a:pt x="-7189" y="62160"/>
                      <a:pt x="-3379" y="69780"/>
                      <a:pt x="19482" y="6597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625" name="Google Shape;625;p34"/>
              <p:cNvGrpSpPr/>
              <p:nvPr/>
            </p:nvGrpSpPr>
            <p:grpSpPr>
              <a:xfrm>
                <a:off x="5364229" y="6400067"/>
                <a:ext cx="250960" cy="511687"/>
                <a:chOff x="6818947" y="-1376545"/>
                <a:chExt cx="52409" cy="106862"/>
              </a:xfrm>
            </p:grpSpPr>
            <p:sp>
              <p:nvSpPr>
                <p:cNvPr id="626" name="Google Shape;626;p34"/>
                <p:cNvSpPr/>
                <p:nvPr/>
              </p:nvSpPr>
              <p:spPr>
                <a:xfrm>
                  <a:off x="6818947" y="-1278255"/>
                  <a:ext cx="9525" cy="8572"/>
                </a:xfrm>
                <a:custGeom>
                  <a:avLst/>
                  <a:gdLst/>
                  <a:ahLst/>
                  <a:cxnLst/>
                  <a:rect l="l" t="t" r="r" b="b"/>
                  <a:pathLst>
                    <a:path w="9525" h="8572" extrusionOk="0">
                      <a:moveTo>
                        <a:pt x="0" y="0"/>
                      </a:moveTo>
                      <a:cubicBezTo>
                        <a:pt x="953" y="2858"/>
                        <a:pt x="1905" y="7620"/>
                        <a:pt x="9525" y="8573"/>
                      </a:cubicBezTo>
                      <a:lnTo>
                        <a:pt x="8572" y="1905"/>
                      </a:lnTo>
                      <a:cubicBezTo>
                        <a:pt x="4763" y="2858"/>
                        <a:pt x="3810" y="953"/>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7" name="Google Shape;627;p34"/>
                <p:cNvSpPr/>
                <p:nvPr/>
              </p:nvSpPr>
              <p:spPr>
                <a:xfrm>
                  <a:off x="6819900" y="-1283017"/>
                  <a:ext cx="8572" cy="4762"/>
                </a:xfrm>
                <a:custGeom>
                  <a:avLst/>
                  <a:gdLst/>
                  <a:ahLst/>
                  <a:cxnLst/>
                  <a:rect l="l" t="t" r="r" b="b"/>
                  <a:pathLst>
                    <a:path w="8572" h="4762" extrusionOk="0">
                      <a:moveTo>
                        <a:pt x="0" y="0"/>
                      </a:moveTo>
                      <a:cubicBezTo>
                        <a:pt x="1905" y="2858"/>
                        <a:pt x="4763" y="3810"/>
                        <a:pt x="7620" y="4763"/>
                      </a:cubicBezTo>
                      <a:lnTo>
                        <a:pt x="8572" y="953"/>
                      </a:lnTo>
                      <a:cubicBezTo>
                        <a:pt x="5715" y="0"/>
                        <a:pt x="2857" y="0"/>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8" name="Google Shape;628;p34"/>
                <p:cNvSpPr/>
                <p:nvPr/>
              </p:nvSpPr>
              <p:spPr>
                <a:xfrm>
                  <a:off x="6820852" y="-1292542"/>
                  <a:ext cx="9525" cy="7620"/>
                </a:xfrm>
                <a:custGeom>
                  <a:avLst/>
                  <a:gdLst/>
                  <a:ahLst/>
                  <a:cxnLst/>
                  <a:rect l="l" t="t" r="r" b="b"/>
                  <a:pathLst>
                    <a:path w="9525" h="7620" extrusionOk="0">
                      <a:moveTo>
                        <a:pt x="0" y="0"/>
                      </a:moveTo>
                      <a:cubicBezTo>
                        <a:pt x="1905" y="3810"/>
                        <a:pt x="3810" y="5715"/>
                        <a:pt x="6667" y="7620"/>
                      </a:cubicBezTo>
                      <a:lnTo>
                        <a:pt x="6667" y="7620"/>
                      </a:lnTo>
                      <a:lnTo>
                        <a:pt x="9525" y="1905"/>
                      </a:lnTo>
                      <a:cubicBezTo>
                        <a:pt x="6667" y="1905"/>
                        <a:pt x="2857" y="953"/>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29" name="Google Shape;629;p34"/>
                <p:cNvSpPr/>
                <p:nvPr/>
              </p:nvSpPr>
              <p:spPr>
                <a:xfrm>
                  <a:off x="6818947" y="-1376545"/>
                  <a:ext cx="52409" cy="105910"/>
                </a:xfrm>
                <a:custGeom>
                  <a:avLst/>
                  <a:gdLst/>
                  <a:ahLst/>
                  <a:cxnLst/>
                  <a:rect l="l" t="t" r="r" b="b"/>
                  <a:pathLst>
                    <a:path w="52409" h="105910" extrusionOk="0">
                      <a:moveTo>
                        <a:pt x="18097" y="84002"/>
                      </a:moveTo>
                      <a:cubicBezTo>
                        <a:pt x="17145" y="85908"/>
                        <a:pt x="14288" y="85908"/>
                        <a:pt x="11430" y="85908"/>
                      </a:cubicBezTo>
                      <a:lnTo>
                        <a:pt x="8572" y="91623"/>
                      </a:lnTo>
                      <a:cubicBezTo>
                        <a:pt x="9525" y="92575"/>
                        <a:pt x="11430" y="92575"/>
                        <a:pt x="13335" y="93527"/>
                      </a:cubicBezTo>
                      <a:cubicBezTo>
                        <a:pt x="11430" y="93527"/>
                        <a:pt x="10478" y="93527"/>
                        <a:pt x="8572" y="93527"/>
                      </a:cubicBezTo>
                      <a:lnTo>
                        <a:pt x="7620" y="97338"/>
                      </a:lnTo>
                      <a:cubicBezTo>
                        <a:pt x="9525" y="98290"/>
                        <a:pt x="10478" y="98290"/>
                        <a:pt x="12383" y="98290"/>
                      </a:cubicBezTo>
                      <a:cubicBezTo>
                        <a:pt x="10478" y="99242"/>
                        <a:pt x="8572" y="99242"/>
                        <a:pt x="7620" y="99242"/>
                      </a:cubicBezTo>
                      <a:lnTo>
                        <a:pt x="8572" y="105910"/>
                      </a:lnTo>
                      <a:cubicBezTo>
                        <a:pt x="9525" y="105910"/>
                        <a:pt x="10478" y="105910"/>
                        <a:pt x="11430" y="105910"/>
                      </a:cubicBezTo>
                      <a:cubicBezTo>
                        <a:pt x="16193" y="105910"/>
                        <a:pt x="26670" y="102100"/>
                        <a:pt x="30480" y="94480"/>
                      </a:cubicBezTo>
                      <a:cubicBezTo>
                        <a:pt x="33338" y="89717"/>
                        <a:pt x="31433" y="77335"/>
                        <a:pt x="28575" y="73525"/>
                      </a:cubicBezTo>
                      <a:cubicBezTo>
                        <a:pt x="25718" y="70667"/>
                        <a:pt x="18097" y="62095"/>
                        <a:pt x="15240" y="59238"/>
                      </a:cubicBezTo>
                      <a:cubicBezTo>
                        <a:pt x="19050" y="57333"/>
                        <a:pt x="24765" y="52570"/>
                        <a:pt x="30480" y="48760"/>
                      </a:cubicBezTo>
                      <a:cubicBezTo>
                        <a:pt x="34290" y="50665"/>
                        <a:pt x="38100" y="45902"/>
                        <a:pt x="46672" y="38283"/>
                      </a:cubicBezTo>
                      <a:cubicBezTo>
                        <a:pt x="55245" y="30663"/>
                        <a:pt x="53340" y="13517"/>
                        <a:pt x="46672" y="6850"/>
                      </a:cubicBezTo>
                      <a:cubicBezTo>
                        <a:pt x="41910" y="2088"/>
                        <a:pt x="38100" y="-770"/>
                        <a:pt x="30480" y="183"/>
                      </a:cubicBezTo>
                      <a:cubicBezTo>
                        <a:pt x="22860" y="183"/>
                        <a:pt x="9525" y="7802"/>
                        <a:pt x="9525" y="15423"/>
                      </a:cubicBezTo>
                      <a:cubicBezTo>
                        <a:pt x="9525" y="23042"/>
                        <a:pt x="9525" y="27805"/>
                        <a:pt x="14288" y="33520"/>
                      </a:cubicBezTo>
                      <a:cubicBezTo>
                        <a:pt x="9525" y="39235"/>
                        <a:pt x="0" y="56380"/>
                        <a:pt x="0" y="61142"/>
                      </a:cubicBezTo>
                      <a:cubicBezTo>
                        <a:pt x="0" y="65905"/>
                        <a:pt x="5715" y="72573"/>
                        <a:pt x="10478" y="73525"/>
                      </a:cubicBezTo>
                      <a:cubicBezTo>
                        <a:pt x="14288" y="78288"/>
                        <a:pt x="20955" y="81145"/>
                        <a:pt x="18097" y="84002"/>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30" name="Google Shape;630;p34"/>
                <p:cNvSpPr/>
                <p:nvPr/>
              </p:nvSpPr>
              <p:spPr>
                <a:xfrm>
                  <a:off x="6819833" y="-1358265"/>
                  <a:ext cx="20761" cy="67627"/>
                </a:xfrm>
                <a:custGeom>
                  <a:avLst/>
                  <a:gdLst/>
                  <a:ahLst/>
                  <a:cxnLst/>
                  <a:rect l="l" t="t" r="r" b="b"/>
                  <a:pathLst>
                    <a:path w="20761" h="67627" extrusionOk="0">
                      <a:moveTo>
                        <a:pt x="14354" y="18097"/>
                      </a:moveTo>
                      <a:cubicBezTo>
                        <a:pt x="9591" y="12383"/>
                        <a:pt x="9591" y="6668"/>
                        <a:pt x="9591" y="0"/>
                      </a:cubicBezTo>
                      <a:cubicBezTo>
                        <a:pt x="10544" y="6668"/>
                        <a:pt x="11496" y="12383"/>
                        <a:pt x="16259" y="18097"/>
                      </a:cubicBezTo>
                      <a:cubicBezTo>
                        <a:pt x="11496" y="23813"/>
                        <a:pt x="1971" y="40958"/>
                        <a:pt x="1971" y="45720"/>
                      </a:cubicBezTo>
                      <a:cubicBezTo>
                        <a:pt x="1971" y="50483"/>
                        <a:pt x="7686" y="57150"/>
                        <a:pt x="12449" y="58103"/>
                      </a:cubicBezTo>
                      <a:cubicBezTo>
                        <a:pt x="16259" y="60008"/>
                        <a:pt x="22926" y="62865"/>
                        <a:pt x="20069" y="65722"/>
                      </a:cubicBezTo>
                      <a:cubicBezTo>
                        <a:pt x="19116" y="67628"/>
                        <a:pt x="16259" y="67628"/>
                        <a:pt x="13401" y="67628"/>
                      </a:cubicBezTo>
                      <a:cubicBezTo>
                        <a:pt x="15306" y="67628"/>
                        <a:pt x="17211" y="66675"/>
                        <a:pt x="18164" y="65722"/>
                      </a:cubicBezTo>
                      <a:cubicBezTo>
                        <a:pt x="21021" y="61913"/>
                        <a:pt x="14354" y="59055"/>
                        <a:pt x="10544" y="58103"/>
                      </a:cubicBezTo>
                      <a:cubicBezTo>
                        <a:pt x="5781" y="56197"/>
                        <a:pt x="66" y="50483"/>
                        <a:pt x="66" y="45720"/>
                      </a:cubicBezTo>
                      <a:cubicBezTo>
                        <a:pt x="-886" y="40005"/>
                        <a:pt x="8639" y="22860"/>
                        <a:pt x="14354" y="1809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631" name="Google Shape;631;p34"/>
              <p:cNvSpPr/>
              <p:nvPr/>
            </p:nvSpPr>
            <p:spPr>
              <a:xfrm>
                <a:off x="4579729" y="6304703"/>
                <a:ext cx="620298" cy="504016"/>
              </a:xfrm>
              <a:custGeom>
                <a:avLst/>
                <a:gdLst/>
                <a:ahLst/>
                <a:cxnLst/>
                <a:rect l="l" t="t" r="r" b="b"/>
                <a:pathLst>
                  <a:path w="129539" h="105260" extrusionOk="0">
                    <a:moveTo>
                      <a:pt x="0" y="97252"/>
                    </a:moveTo>
                    <a:cubicBezTo>
                      <a:pt x="4763" y="99157"/>
                      <a:pt x="8572" y="101062"/>
                      <a:pt x="12382" y="101062"/>
                    </a:cubicBezTo>
                    <a:cubicBezTo>
                      <a:pt x="25717" y="101062"/>
                      <a:pt x="65722" y="106777"/>
                      <a:pt x="90488" y="104872"/>
                    </a:cubicBezTo>
                    <a:cubicBezTo>
                      <a:pt x="101917" y="103919"/>
                      <a:pt x="115252" y="102014"/>
                      <a:pt x="127635" y="99157"/>
                    </a:cubicBezTo>
                    <a:cubicBezTo>
                      <a:pt x="128588" y="89632"/>
                      <a:pt x="129540" y="78202"/>
                      <a:pt x="129540" y="71534"/>
                    </a:cubicBezTo>
                    <a:cubicBezTo>
                      <a:pt x="129540" y="60104"/>
                      <a:pt x="87630" y="6764"/>
                      <a:pt x="76200" y="97"/>
                    </a:cubicBezTo>
                    <a:cubicBezTo>
                      <a:pt x="72390" y="-1808"/>
                      <a:pt x="-7620" y="24862"/>
                      <a:pt x="5715" y="41054"/>
                    </a:cubicBezTo>
                    <a:cubicBezTo>
                      <a:pt x="19050" y="57247"/>
                      <a:pt x="41910" y="75344"/>
                      <a:pt x="47625" y="76297"/>
                    </a:cubicBezTo>
                    <a:cubicBezTo>
                      <a:pt x="36195" y="82012"/>
                      <a:pt x="14288" y="90584"/>
                      <a:pt x="0" y="9725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32" name="Google Shape;632;p34"/>
              <p:cNvSpPr/>
              <p:nvPr/>
            </p:nvSpPr>
            <p:spPr>
              <a:xfrm>
                <a:off x="4569864" y="6266555"/>
                <a:ext cx="602796" cy="868684"/>
              </a:xfrm>
              <a:custGeom>
                <a:avLst/>
                <a:gdLst/>
                <a:ahLst/>
                <a:cxnLst/>
                <a:rect l="l" t="t" r="r" b="b"/>
                <a:pathLst>
                  <a:path w="125884" h="181418" extrusionOk="0">
                    <a:moveTo>
                      <a:pt x="64925" y="180466"/>
                    </a:moveTo>
                    <a:cubicBezTo>
                      <a:pt x="65877" y="175704"/>
                      <a:pt x="65877" y="167131"/>
                      <a:pt x="67782" y="162369"/>
                    </a:cubicBezTo>
                    <a:cubicBezTo>
                      <a:pt x="69687" y="157606"/>
                      <a:pt x="71592" y="144272"/>
                      <a:pt x="67782" y="139509"/>
                    </a:cubicBezTo>
                    <a:cubicBezTo>
                      <a:pt x="63972" y="134747"/>
                      <a:pt x="40160" y="120459"/>
                      <a:pt x="40160" y="117601"/>
                    </a:cubicBezTo>
                    <a:cubicBezTo>
                      <a:pt x="40160" y="114744"/>
                      <a:pt x="50637" y="112839"/>
                      <a:pt x="63020" y="111886"/>
                    </a:cubicBezTo>
                    <a:cubicBezTo>
                      <a:pt x="75402" y="110934"/>
                      <a:pt x="108740" y="101409"/>
                      <a:pt x="115407" y="97599"/>
                    </a:cubicBezTo>
                    <a:cubicBezTo>
                      <a:pt x="122075" y="94741"/>
                      <a:pt x="125885" y="88074"/>
                      <a:pt x="125885" y="76644"/>
                    </a:cubicBezTo>
                    <a:cubicBezTo>
                      <a:pt x="125885" y="65214"/>
                      <a:pt x="85880" y="10922"/>
                      <a:pt x="74450" y="4254"/>
                    </a:cubicBezTo>
                    <a:cubicBezTo>
                      <a:pt x="70640" y="2349"/>
                      <a:pt x="57305" y="-5271"/>
                      <a:pt x="38255" y="6159"/>
                    </a:cubicBezTo>
                    <a:cubicBezTo>
                      <a:pt x="19205" y="17589"/>
                      <a:pt x="-9370" y="30924"/>
                      <a:pt x="3012" y="47116"/>
                    </a:cubicBezTo>
                    <a:cubicBezTo>
                      <a:pt x="16347" y="63309"/>
                      <a:pt x="57305" y="80454"/>
                      <a:pt x="63020" y="80454"/>
                    </a:cubicBezTo>
                    <a:cubicBezTo>
                      <a:pt x="49685" y="89026"/>
                      <a:pt x="35397" y="95694"/>
                      <a:pt x="29682" y="103314"/>
                    </a:cubicBezTo>
                    <a:cubicBezTo>
                      <a:pt x="23967" y="109981"/>
                      <a:pt x="16347" y="112839"/>
                      <a:pt x="22062" y="120459"/>
                    </a:cubicBezTo>
                    <a:cubicBezTo>
                      <a:pt x="26825" y="128079"/>
                      <a:pt x="36350" y="135699"/>
                      <a:pt x="38255" y="138556"/>
                    </a:cubicBezTo>
                    <a:cubicBezTo>
                      <a:pt x="37302" y="145224"/>
                      <a:pt x="36350" y="149034"/>
                      <a:pt x="38255" y="152844"/>
                    </a:cubicBezTo>
                    <a:cubicBezTo>
                      <a:pt x="39207" y="150939"/>
                      <a:pt x="42065" y="145224"/>
                      <a:pt x="44922" y="146176"/>
                    </a:cubicBezTo>
                    <a:cubicBezTo>
                      <a:pt x="47780" y="148081"/>
                      <a:pt x="49685" y="151891"/>
                      <a:pt x="46827" y="155701"/>
                    </a:cubicBezTo>
                    <a:cubicBezTo>
                      <a:pt x="44922" y="158559"/>
                      <a:pt x="40160" y="166179"/>
                      <a:pt x="42065" y="169036"/>
                    </a:cubicBezTo>
                    <a:cubicBezTo>
                      <a:pt x="43970" y="170941"/>
                      <a:pt x="49685" y="176656"/>
                      <a:pt x="50637" y="175704"/>
                    </a:cubicBezTo>
                    <a:cubicBezTo>
                      <a:pt x="51590" y="174751"/>
                      <a:pt x="61115" y="150939"/>
                      <a:pt x="61115" y="150939"/>
                    </a:cubicBezTo>
                    <a:cubicBezTo>
                      <a:pt x="61115" y="150939"/>
                      <a:pt x="53495" y="175704"/>
                      <a:pt x="53495" y="177609"/>
                    </a:cubicBezTo>
                    <a:cubicBezTo>
                      <a:pt x="52542" y="181419"/>
                      <a:pt x="64925" y="182372"/>
                      <a:pt x="64925" y="18046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33" name="Google Shape;633;p34"/>
              <p:cNvSpPr/>
              <p:nvPr/>
            </p:nvSpPr>
            <p:spPr>
              <a:xfrm>
                <a:off x="4826025" y="7002976"/>
                <a:ext cx="41047" cy="132262"/>
              </a:xfrm>
              <a:custGeom>
                <a:avLst/>
                <a:gdLst/>
                <a:ahLst/>
                <a:cxnLst/>
                <a:rect l="l" t="t" r="r" b="b"/>
                <a:pathLst>
                  <a:path w="8572" h="27622" extrusionOk="0">
                    <a:moveTo>
                      <a:pt x="6667" y="0"/>
                    </a:moveTo>
                    <a:cubicBezTo>
                      <a:pt x="6667" y="0"/>
                      <a:pt x="1905" y="23813"/>
                      <a:pt x="1905" y="25717"/>
                    </a:cubicBezTo>
                    <a:cubicBezTo>
                      <a:pt x="1905" y="26670"/>
                      <a:pt x="5715" y="27622"/>
                      <a:pt x="8572" y="27622"/>
                    </a:cubicBezTo>
                    <a:cubicBezTo>
                      <a:pt x="4763" y="27622"/>
                      <a:pt x="0" y="26670"/>
                      <a:pt x="0" y="25717"/>
                    </a:cubicBezTo>
                    <a:cubicBezTo>
                      <a:pt x="0" y="25717"/>
                      <a:pt x="0" y="23813"/>
                      <a:pt x="953" y="21907"/>
                    </a:cubicBezTo>
                    <a:cubicBezTo>
                      <a:pt x="2857" y="16192"/>
                      <a:pt x="6667" y="0"/>
                      <a:pt x="6667" y="0"/>
                    </a:cubicBezTo>
                    <a:close/>
                  </a:path>
                </a:pathLst>
              </a:custGeom>
              <a:solidFill>
                <a:srgbClr val="000000">
                  <a:alpha val="2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34" name="Google Shape;634;p34"/>
              <p:cNvSpPr/>
              <p:nvPr/>
            </p:nvSpPr>
            <p:spPr>
              <a:xfrm>
                <a:off x="4773740" y="6973586"/>
                <a:ext cx="43159" cy="143922"/>
              </a:xfrm>
              <a:custGeom>
                <a:avLst/>
                <a:gdLst/>
                <a:ahLst/>
                <a:cxnLst/>
                <a:rect l="l" t="t" r="r" b="b"/>
                <a:pathLst>
                  <a:path w="9013" h="30057" extrusionOk="0">
                    <a:moveTo>
                      <a:pt x="3299" y="423"/>
                    </a:moveTo>
                    <a:cubicBezTo>
                      <a:pt x="4251" y="423"/>
                      <a:pt x="4251" y="-529"/>
                      <a:pt x="5204" y="423"/>
                    </a:cubicBezTo>
                    <a:cubicBezTo>
                      <a:pt x="8061" y="2328"/>
                      <a:pt x="9966" y="6138"/>
                      <a:pt x="7109" y="9948"/>
                    </a:cubicBezTo>
                    <a:cubicBezTo>
                      <a:pt x="5204" y="12806"/>
                      <a:pt x="441" y="20426"/>
                      <a:pt x="2347" y="23283"/>
                    </a:cubicBezTo>
                    <a:cubicBezTo>
                      <a:pt x="4251" y="25188"/>
                      <a:pt x="7109" y="28046"/>
                      <a:pt x="9014" y="29951"/>
                    </a:cubicBezTo>
                    <a:cubicBezTo>
                      <a:pt x="9014" y="29951"/>
                      <a:pt x="9014" y="29951"/>
                      <a:pt x="9014" y="29951"/>
                    </a:cubicBezTo>
                    <a:cubicBezTo>
                      <a:pt x="8061" y="30903"/>
                      <a:pt x="2347" y="25188"/>
                      <a:pt x="441" y="23283"/>
                    </a:cubicBezTo>
                    <a:cubicBezTo>
                      <a:pt x="-1464" y="21378"/>
                      <a:pt x="3299" y="12806"/>
                      <a:pt x="5204" y="9948"/>
                    </a:cubicBezTo>
                    <a:cubicBezTo>
                      <a:pt x="7109" y="6138"/>
                      <a:pt x="5204" y="2328"/>
                      <a:pt x="3299" y="42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35" name="Google Shape;635;p34"/>
              <p:cNvSpPr/>
              <p:nvPr/>
            </p:nvSpPr>
            <p:spPr>
              <a:xfrm>
                <a:off x="4743926" y="7070247"/>
                <a:ext cx="75184" cy="78672"/>
              </a:xfrm>
              <a:custGeom>
                <a:avLst/>
                <a:gdLst/>
                <a:ahLst/>
                <a:cxnLst/>
                <a:rect l="l" t="t" r="r" b="b"/>
                <a:pathLst>
                  <a:path w="15701" h="16430" extrusionOk="0">
                    <a:moveTo>
                      <a:pt x="12383" y="238"/>
                    </a:moveTo>
                    <a:cubicBezTo>
                      <a:pt x="15240" y="1190"/>
                      <a:pt x="17145" y="5953"/>
                      <a:pt x="14288" y="9763"/>
                    </a:cubicBezTo>
                    <a:cubicBezTo>
                      <a:pt x="11430" y="13573"/>
                      <a:pt x="3810" y="16430"/>
                      <a:pt x="0" y="16430"/>
                    </a:cubicBezTo>
                    <a:cubicBezTo>
                      <a:pt x="3810" y="11668"/>
                      <a:pt x="5715" y="9763"/>
                      <a:pt x="5715" y="5953"/>
                    </a:cubicBezTo>
                    <a:cubicBezTo>
                      <a:pt x="4763" y="1190"/>
                      <a:pt x="9525" y="-714"/>
                      <a:pt x="12383" y="238"/>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36" name="Google Shape;636;p34"/>
              <p:cNvSpPr/>
              <p:nvPr/>
            </p:nvSpPr>
            <p:spPr>
              <a:xfrm>
                <a:off x="4807781" y="7095438"/>
                <a:ext cx="69826" cy="90844"/>
              </a:xfrm>
              <a:custGeom>
                <a:avLst/>
                <a:gdLst/>
                <a:ahLst/>
                <a:cxnLst/>
                <a:rect l="l" t="t" r="r" b="b"/>
                <a:pathLst>
                  <a:path w="14582" h="18972" extrusionOk="0">
                    <a:moveTo>
                      <a:pt x="12382" y="692"/>
                    </a:moveTo>
                    <a:cubicBezTo>
                      <a:pt x="14288" y="1645"/>
                      <a:pt x="16192" y="8313"/>
                      <a:pt x="12382" y="12122"/>
                    </a:cubicBezTo>
                    <a:cubicBezTo>
                      <a:pt x="8572" y="16885"/>
                      <a:pt x="2857" y="19742"/>
                      <a:pt x="0" y="18790"/>
                    </a:cubicBezTo>
                    <a:cubicBezTo>
                      <a:pt x="3810" y="14980"/>
                      <a:pt x="5715" y="12122"/>
                      <a:pt x="4763" y="8313"/>
                    </a:cubicBezTo>
                    <a:cubicBezTo>
                      <a:pt x="2857" y="4503"/>
                      <a:pt x="7620" y="-2165"/>
                      <a:pt x="12382" y="69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37" name="Google Shape;637;p34"/>
              <p:cNvSpPr/>
              <p:nvPr/>
            </p:nvSpPr>
            <p:spPr>
              <a:xfrm>
                <a:off x="6315598" y="6309726"/>
                <a:ext cx="22022" cy="31924"/>
              </a:xfrm>
              <a:custGeom>
                <a:avLst/>
                <a:gdLst/>
                <a:ahLst/>
                <a:cxnLst/>
                <a:rect l="l" t="t" r="r" b="b"/>
                <a:pathLst>
                  <a:path w="4599" h="6667" extrusionOk="0">
                    <a:moveTo>
                      <a:pt x="1347" y="3810"/>
                    </a:moveTo>
                    <a:cubicBezTo>
                      <a:pt x="2300" y="5715"/>
                      <a:pt x="4205" y="6668"/>
                      <a:pt x="4205" y="6668"/>
                    </a:cubicBezTo>
                    <a:cubicBezTo>
                      <a:pt x="5157" y="6668"/>
                      <a:pt x="4205" y="4763"/>
                      <a:pt x="3252" y="2857"/>
                    </a:cubicBezTo>
                    <a:cubicBezTo>
                      <a:pt x="2300" y="953"/>
                      <a:pt x="394" y="0"/>
                      <a:pt x="394" y="0"/>
                    </a:cubicBezTo>
                    <a:cubicBezTo>
                      <a:pt x="-558" y="953"/>
                      <a:pt x="394" y="1905"/>
                      <a:pt x="1347" y="381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38" name="Google Shape;638;p34"/>
              <p:cNvSpPr/>
              <p:nvPr/>
            </p:nvSpPr>
            <p:spPr>
              <a:xfrm>
                <a:off x="6107682" y="6182022"/>
                <a:ext cx="75740" cy="95776"/>
              </a:xfrm>
              <a:custGeom>
                <a:avLst/>
                <a:gdLst/>
                <a:ahLst/>
                <a:cxnLst/>
                <a:rect l="l" t="t" r="r" b="b"/>
                <a:pathLst>
                  <a:path w="15817" h="20002" extrusionOk="0">
                    <a:moveTo>
                      <a:pt x="7620" y="15240"/>
                    </a:moveTo>
                    <a:cubicBezTo>
                      <a:pt x="9525" y="11430"/>
                      <a:pt x="18097" y="2857"/>
                      <a:pt x="15240" y="1905"/>
                    </a:cubicBezTo>
                    <a:cubicBezTo>
                      <a:pt x="12382" y="952"/>
                      <a:pt x="7620" y="0"/>
                      <a:pt x="1905" y="0"/>
                    </a:cubicBezTo>
                    <a:cubicBezTo>
                      <a:pt x="1905" y="952"/>
                      <a:pt x="1905" y="952"/>
                      <a:pt x="1905" y="1905"/>
                    </a:cubicBezTo>
                    <a:cubicBezTo>
                      <a:pt x="3810" y="6667"/>
                      <a:pt x="3810" y="16192"/>
                      <a:pt x="0" y="20002"/>
                    </a:cubicBezTo>
                    <a:cubicBezTo>
                      <a:pt x="4763" y="18097"/>
                      <a:pt x="5715" y="19050"/>
                      <a:pt x="7620" y="1524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39" name="Google Shape;639;p34"/>
              <p:cNvSpPr/>
              <p:nvPr/>
            </p:nvSpPr>
            <p:spPr>
              <a:xfrm>
                <a:off x="4431046" y="7232020"/>
                <a:ext cx="98509" cy="67410"/>
              </a:xfrm>
              <a:custGeom>
                <a:avLst/>
                <a:gdLst/>
                <a:ahLst/>
                <a:cxnLst/>
                <a:rect l="l" t="t" r="r" b="b"/>
                <a:pathLst>
                  <a:path w="20572" h="14078" extrusionOk="0">
                    <a:moveTo>
                      <a:pt x="2475" y="743"/>
                    </a:moveTo>
                    <a:cubicBezTo>
                      <a:pt x="5332" y="-2114"/>
                      <a:pt x="18667" y="3601"/>
                      <a:pt x="20572" y="12173"/>
                    </a:cubicBezTo>
                    <a:cubicBezTo>
                      <a:pt x="17715" y="10268"/>
                      <a:pt x="15810" y="11221"/>
                      <a:pt x="13905" y="11221"/>
                    </a:cubicBezTo>
                    <a:cubicBezTo>
                      <a:pt x="12000" y="12173"/>
                      <a:pt x="8190" y="14078"/>
                      <a:pt x="6285" y="14078"/>
                    </a:cubicBezTo>
                    <a:cubicBezTo>
                      <a:pt x="4380" y="14078"/>
                      <a:pt x="570" y="11221"/>
                      <a:pt x="570" y="7411"/>
                    </a:cubicBezTo>
                    <a:cubicBezTo>
                      <a:pt x="-383" y="4553"/>
                      <a:pt x="-383" y="2648"/>
                      <a:pt x="2475" y="74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40" name="Google Shape;640;p34"/>
              <p:cNvSpPr/>
              <p:nvPr/>
            </p:nvSpPr>
            <p:spPr>
              <a:xfrm>
                <a:off x="4287822" y="7227442"/>
                <a:ext cx="71325" cy="71987"/>
              </a:xfrm>
              <a:custGeom>
                <a:avLst/>
                <a:gdLst/>
                <a:ahLst/>
                <a:cxnLst/>
                <a:rect l="l" t="t" r="r" b="b"/>
                <a:pathLst>
                  <a:path w="14895" h="15034" extrusionOk="0">
                    <a:moveTo>
                      <a:pt x="12383" y="747"/>
                    </a:moveTo>
                    <a:cubicBezTo>
                      <a:pt x="15240" y="2652"/>
                      <a:pt x="16193" y="6462"/>
                      <a:pt x="12383" y="10272"/>
                    </a:cubicBezTo>
                    <a:cubicBezTo>
                      <a:pt x="8573" y="14082"/>
                      <a:pt x="4763" y="15035"/>
                      <a:pt x="0" y="15035"/>
                    </a:cubicBezTo>
                    <a:cubicBezTo>
                      <a:pt x="1905" y="13130"/>
                      <a:pt x="2858" y="8367"/>
                      <a:pt x="3810" y="4557"/>
                    </a:cubicBezTo>
                    <a:cubicBezTo>
                      <a:pt x="5715" y="747"/>
                      <a:pt x="8573" y="-1158"/>
                      <a:pt x="12383" y="747"/>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41" name="Google Shape;641;p34"/>
              <p:cNvSpPr/>
              <p:nvPr/>
            </p:nvSpPr>
            <p:spPr>
              <a:xfrm>
                <a:off x="6331170" y="6396380"/>
                <a:ext cx="18239" cy="27365"/>
              </a:xfrm>
              <a:custGeom>
                <a:avLst/>
                <a:gdLst/>
                <a:ahLst/>
                <a:cxnLst/>
                <a:rect l="l" t="t" r="r" b="b"/>
                <a:pathLst>
                  <a:path w="3809" h="5715" extrusionOk="0">
                    <a:moveTo>
                      <a:pt x="3810" y="0"/>
                    </a:moveTo>
                    <a:lnTo>
                      <a:pt x="1905" y="5715"/>
                    </a:lnTo>
                    <a:lnTo>
                      <a:pt x="0" y="95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42" name="Google Shape;642;p34"/>
              <p:cNvSpPr/>
              <p:nvPr/>
            </p:nvSpPr>
            <p:spPr>
              <a:xfrm>
                <a:off x="6308368" y="6400943"/>
                <a:ext cx="18239" cy="22802"/>
              </a:xfrm>
              <a:custGeom>
                <a:avLst/>
                <a:gdLst/>
                <a:ahLst/>
                <a:cxnLst/>
                <a:rect l="l" t="t" r="r" b="b"/>
                <a:pathLst>
                  <a:path w="3809" h="4762" extrusionOk="0">
                    <a:moveTo>
                      <a:pt x="3810" y="0"/>
                    </a:moveTo>
                    <a:lnTo>
                      <a:pt x="2857" y="4763"/>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43" name="Google Shape;643;p34"/>
              <p:cNvSpPr/>
              <p:nvPr/>
            </p:nvSpPr>
            <p:spPr>
              <a:xfrm>
                <a:off x="6285560" y="6400943"/>
                <a:ext cx="18239" cy="22802"/>
              </a:xfrm>
              <a:custGeom>
                <a:avLst/>
                <a:gdLst/>
                <a:ahLst/>
                <a:cxnLst/>
                <a:rect l="l" t="t" r="r" b="b"/>
                <a:pathLst>
                  <a:path w="3809" h="4762" extrusionOk="0">
                    <a:moveTo>
                      <a:pt x="3810" y="0"/>
                    </a:moveTo>
                    <a:lnTo>
                      <a:pt x="2857" y="4763"/>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44" name="Google Shape;644;p34"/>
              <p:cNvSpPr/>
              <p:nvPr/>
            </p:nvSpPr>
            <p:spPr>
              <a:xfrm>
                <a:off x="6262757" y="6400943"/>
                <a:ext cx="18239" cy="22802"/>
              </a:xfrm>
              <a:custGeom>
                <a:avLst/>
                <a:gdLst/>
                <a:ahLst/>
                <a:cxnLst/>
                <a:rect l="l" t="t" r="r" b="b"/>
                <a:pathLst>
                  <a:path w="3809" h="4762" extrusionOk="0">
                    <a:moveTo>
                      <a:pt x="3810" y="0"/>
                    </a:moveTo>
                    <a:lnTo>
                      <a:pt x="953" y="4763"/>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45" name="Google Shape;645;p34"/>
              <p:cNvSpPr/>
              <p:nvPr/>
            </p:nvSpPr>
            <p:spPr>
              <a:xfrm>
                <a:off x="6239949" y="6387263"/>
                <a:ext cx="13681" cy="27360"/>
              </a:xfrm>
              <a:custGeom>
                <a:avLst/>
                <a:gdLst/>
                <a:ahLst/>
                <a:cxnLst/>
                <a:rect l="l" t="t" r="r" b="b"/>
                <a:pathLst>
                  <a:path w="2857" h="5714" extrusionOk="0">
                    <a:moveTo>
                      <a:pt x="2857" y="1905"/>
                    </a:moveTo>
                    <a:lnTo>
                      <a:pt x="0" y="5715"/>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46" name="Google Shape;646;p34"/>
              <p:cNvSpPr/>
              <p:nvPr/>
            </p:nvSpPr>
            <p:spPr>
              <a:xfrm>
                <a:off x="6217147" y="6378137"/>
                <a:ext cx="18239" cy="31924"/>
              </a:xfrm>
              <a:custGeom>
                <a:avLst/>
                <a:gdLst/>
                <a:ahLst/>
                <a:cxnLst/>
                <a:rect l="l" t="t" r="r" b="b"/>
                <a:pathLst>
                  <a:path w="3809" h="6667" extrusionOk="0">
                    <a:moveTo>
                      <a:pt x="3810" y="1905"/>
                    </a:moveTo>
                    <a:lnTo>
                      <a:pt x="0" y="6668"/>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47" name="Google Shape;647;p34"/>
              <p:cNvSpPr/>
              <p:nvPr/>
            </p:nvSpPr>
            <p:spPr>
              <a:xfrm>
                <a:off x="6194339" y="6364456"/>
                <a:ext cx="13681" cy="31924"/>
              </a:xfrm>
              <a:custGeom>
                <a:avLst/>
                <a:gdLst/>
                <a:ahLst/>
                <a:cxnLst/>
                <a:rect l="l" t="t" r="r" b="b"/>
                <a:pathLst>
                  <a:path w="2857" h="6667" extrusionOk="0">
                    <a:moveTo>
                      <a:pt x="2857" y="1905"/>
                    </a:moveTo>
                    <a:lnTo>
                      <a:pt x="0" y="6667"/>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48" name="Google Shape;648;p34"/>
              <p:cNvSpPr/>
              <p:nvPr/>
            </p:nvSpPr>
            <p:spPr>
              <a:xfrm>
                <a:off x="6171536" y="6350771"/>
                <a:ext cx="13681" cy="27365"/>
              </a:xfrm>
              <a:custGeom>
                <a:avLst/>
                <a:gdLst/>
                <a:ahLst/>
                <a:cxnLst/>
                <a:rect l="l" t="t" r="r" b="b"/>
                <a:pathLst>
                  <a:path w="2857" h="5715" extrusionOk="0">
                    <a:moveTo>
                      <a:pt x="2857" y="1905"/>
                    </a:moveTo>
                    <a:lnTo>
                      <a:pt x="0" y="5715"/>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49" name="Google Shape;649;p34"/>
              <p:cNvSpPr/>
              <p:nvPr/>
            </p:nvSpPr>
            <p:spPr>
              <a:xfrm>
                <a:off x="6144170" y="6346213"/>
                <a:ext cx="13681" cy="22802"/>
              </a:xfrm>
              <a:custGeom>
                <a:avLst/>
                <a:gdLst/>
                <a:ahLst/>
                <a:cxnLst/>
                <a:rect l="l" t="t" r="r" b="b"/>
                <a:pathLst>
                  <a:path w="2857" h="4762" extrusionOk="0">
                    <a:moveTo>
                      <a:pt x="2857" y="953"/>
                    </a:moveTo>
                    <a:lnTo>
                      <a:pt x="953" y="4763"/>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0" name="Google Shape;650;p34"/>
              <p:cNvSpPr/>
              <p:nvPr/>
            </p:nvSpPr>
            <p:spPr>
              <a:xfrm>
                <a:off x="4817617" y="6363604"/>
                <a:ext cx="173741" cy="172503"/>
              </a:xfrm>
              <a:custGeom>
                <a:avLst/>
                <a:gdLst/>
                <a:ahLst/>
                <a:cxnLst/>
                <a:rect l="l" t="t" r="r" b="b"/>
                <a:pathLst>
                  <a:path w="36283" h="36026" extrusionOk="0">
                    <a:moveTo>
                      <a:pt x="16044" y="15418"/>
                    </a:moveTo>
                    <a:cubicBezTo>
                      <a:pt x="16044" y="15418"/>
                      <a:pt x="16044" y="15418"/>
                      <a:pt x="16044" y="15418"/>
                    </a:cubicBezTo>
                    <a:cubicBezTo>
                      <a:pt x="10329" y="17323"/>
                      <a:pt x="11281" y="1130"/>
                      <a:pt x="4614" y="6846"/>
                    </a:cubicBezTo>
                    <a:cubicBezTo>
                      <a:pt x="3661" y="7798"/>
                      <a:pt x="5566" y="12561"/>
                      <a:pt x="4614" y="14466"/>
                    </a:cubicBezTo>
                    <a:cubicBezTo>
                      <a:pt x="3661" y="15418"/>
                      <a:pt x="-3959" y="16371"/>
                      <a:pt x="2709" y="18276"/>
                    </a:cubicBezTo>
                    <a:cubicBezTo>
                      <a:pt x="1756" y="23038"/>
                      <a:pt x="4614" y="29705"/>
                      <a:pt x="9376" y="29705"/>
                    </a:cubicBezTo>
                    <a:cubicBezTo>
                      <a:pt x="12234" y="29705"/>
                      <a:pt x="11281" y="25896"/>
                      <a:pt x="15091" y="24943"/>
                    </a:cubicBezTo>
                    <a:cubicBezTo>
                      <a:pt x="19854" y="23991"/>
                      <a:pt x="18901" y="24943"/>
                      <a:pt x="19854" y="27801"/>
                    </a:cubicBezTo>
                    <a:cubicBezTo>
                      <a:pt x="20806" y="30658"/>
                      <a:pt x="16997" y="33516"/>
                      <a:pt x="20806" y="35421"/>
                    </a:cubicBezTo>
                    <a:cubicBezTo>
                      <a:pt x="23664" y="37326"/>
                      <a:pt x="26522" y="34468"/>
                      <a:pt x="27474" y="30658"/>
                    </a:cubicBezTo>
                    <a:cubicBezTo>
                      <a:pt x="28426" y="23991"/>
                      <a:pt x="23664" y="21133"/>
                      <a:pt x="30331" y="15418"/>
                    </a:cubicBezTo>
                    <a:cubicBezTo>
                      <a:pt x="32236" y="22086"/>
                      <a:pt x="42714" y="9703"/>
                      <a:pt x="30331" y="7798"/>
                    </a:cubicBezTo>
                    <a:cubicBezTo>
                      <a:pt x="30331" y="6846"/>
                      <a:pt x="29379" y="4941"/>
                      <a:pt x="30331" y="3036"/>
                    </a:cubicBezTo>
                    <a:cubicBezTo>
                      <a:pt x="30331" y="2083"/>
                      <a:pt x="22711" y="-2679"/>
                      <a:pt x="20806" y="2083"/>
                    </a:cubicBezTo>
                    <a:cubicBezTo>
                      <a:pt x="20806" y="5893"/>
                      <a:pt x="26522" y="16371"/>
                      <a:pt x="16044" y="15418"/>
                    </a:cubicBezTo>
                    <a:cubicBezTo>
                      <a:pt x="16044" y="15418"/>
                      <a:pt x="16044" y="15418"/>
                      <a:pt x="16044" y="15418"/>
                    </a:cubicBezTo>
                    <a:lnTo>
                      <a:pt x="16044" y="15418"/>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1" name="Google Shape;651;p34"/>
              <p:cNvSpPr/>
              <p:nvPr/>
            </p:nvSpPr>
            <p:spPr>
              <a:xfrm>
                <a:off x="4748485" y="6505841"/>
                <a:ext cx="95780" cy="115652"/>
              </a:xfrm>
              <a:custGeom>
                <a:avLst/>
                <a:gdLst/>
                <a:ahLst/>
                <a:cxnLst/>
                <a:rect l="l" t="t" r="r" b="b"/>
                <a:pathLst>
                  <a:path w="20002" h="24153" extrusionOk="0">
                    <a:moveTo>
                      <a:pt x="9525" y="14288"/>
                    </a:moveTo>
                    <a:cubicBezTo>
                      <a:pt x="13335" y="15240"/>
                      <a:pt x="12383" y="21908"/>
                      <a:pt x="14288" y="23813"/>
                    </a:cubicBezTo>
                    <a:cubicBezTo>
                      <a:pt x="15240" y="25718"/>
                      <a:pt x="20003" y="19050"/>
                      <a:pt x="20003" y="18098"/>
                    </a:cubicBezTo>
                    <a:cubicBezTo>
                      <a:pt x="20003" y="13335"/>
                      <a:pt x="16193" y="13335"/>
                      <a:pt x="14288" y="10478"/>
                    </a:cubicBezTo>
                    <a:cubicBezTo>
                      <a:pt x="12383" y="7620"/>
                      <a:pt x="13335" y="3810"/>
                      <a:pt x="12383" y="0"/>
                    </a:cubicBezTo>
                    <a:cubicBezTo>
                      <a:pt x="9525" y="953"/>
                      <a:pt x="0" y="9525"/>
                      <a:pt x="0" y="13335"/>
                    </a:cubicBezTo>
                    <a:cubicBezTo>
                      <a:pt x="0" y="20955"/>
                      <a:pt x="8572" y="13335"/>
                      <a:pt x="9525" y="142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2" name="Google Shape;652;p34"/>
              <p:cNvSpPr/>
              <p:nvPr/>
            </p:nvSpPr>
            <p:spPr>
              <a:xfrm>
                <a:off x="5478252" y="6444842"/>
                <a:ext cx="70927" cy="83805"/>
              </a:xfrm>
              <a:custGeom>
                <a:avLst/>
                <a:gdLst/>
                <a:ahLst/>
                <a:cxnLst/>
                <a:rect l="l" t="t" r="r" b="b"/>
                <a:pathLst>
                  <a:path w="14812" h="17502" extrusionOk="0">
                    <a:moveTo>
                      <a:pt x="3810" y="10835"/>
                    </a:moveTo>
                    <a:cubicBezTo>
                      <a:pt x="4763" y="12740"/>
                      <a:pt x="9525" y="17502"/>
                      <a:pt x="11430" y="17502"/>
                    </a:cubicBezTo>
                    <a:cubicBezTo>
                      <a:pt x="12383" y="17502"/>
                      <a:pt x="13335" y="16550"/>
                      <a:pt x="13335" y="16550"/>
                    </a:cubicBezTo>
                    <a:cubicBezTo>
                      <a:pt x="14288" y="14645"/>
                      <a:pt x="12383" y="10835"/>
                      <a:pt x="12383" y="8930"/>
                    </a:cubicBezTo>
                    <a:cubicBezTo>
                      <a:pt x="12383" y="7025"/>
                      <a:pt x="17145" y="7025"/>
                      <a:pt x="13335" y="3215"/>
                    </a:cubicBezTo>
                    <a:cubicBezTo>
                      <a:pt x="10478" y="-595"/>
                      <a:pt x="9525" y="4167"/>
                      <a:pt x="5715" y="3215"/>
                    </a:cubicBezTo>
                    <a:cubicBezTo>
                      <a:pt x="2858" y="3215"/>
                      <a:pt x="1905" y="-2500"/>
                      <a:pt x="0" y="1310"/>
                    </a:cubicBezTo>
                    <a:cubicBezTo>
                      <a:pt x="0" y="3215"/>
                      <a:pt x="2858" y="8930"/>
                      <a:pt x="3810" y="1083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3" name="Google Shape;653;p34"/>
              <p:cNvSpPr/>
              <p:nvPr/>
            </p:nvSpPr>
            <p:spPr>
              <a:xfrm>
                <a:off x="5427643" y="6473769"/>
                <a:ext cx="64884" cy="131099"/>
              </a:xfrm>
              <a:custGeom>
                <a:avLst/>
                <a:gdLst/>
                <a:ahLst/>
                <a:cxnLst/>
                <a:rect l="l" t="t" r="r" b="b"/>
                <a:pathLst>
                  <a:path w="13550" h="27379" extrusionOk="0">
                    <a:moveTo>
                      <a:pt x="2949" y="14318"/>
                    </a:moveTo>
                    <a:cubicBezTo>
                      <a:pt x="2949" y="15271"/>
                      <a:pt x="2949" y="16223"/>
                      <a:pt x="3902" y="17176"/>
                    </a:cubicBezTo>
                    <a:cubicBezTo>
                      <a:pt x="4854" y="20986"/>
                      <a:pt x="4854" y="25748"/>
                      <a:pt x="5807" y="26701"/>
                    </a:cubicBezTo>
                    <a:cubicBezTo>
                      <a:pt x="9617" y="30511"/>
                      <a:pt x="14379" y="17176"/>
                      <a:pt x="13427" y="14318"/>
                    </a:cubicBezTo>
                    <a:cubicBezTo>
                      <a:pt x="12474" y="10509"/>
                      <a:pt x="8664" y="9556"/>
                      <a:pt x="6759" y="6698"/>
                    </a:cubicBezTo>
                    <a:cubicBezTo>
                      <a:pt x="5807" y="4793"/>
                      <a:pt x="5807" y="-3779"/>
                      <a:pt x="1044" y="1936"/>
                    </a:cubicBezTo>
                    <a:cubicBezTo>
                      <a:pt x="-1813" y="5746"/>
                      <a:pt x="1997" y="11461"/>
                      <a:pt x="2949" y="143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4" name="Google Shape;654;p34"/>
              <p:cNvSpPr/>
              <p:nvPr/>
            </p:nvSpPr>
            <p:spPr>
              <a:xfrm>
                <a:off x="5952601" y="6309726"/>
                <a:ext cx="419616" cy="100339"/>
              </a:xfrm>
              <a:custGeom>
                <a:avLst/>
                <a:gdLst/>
                <a:ahLst/>
                <a:cxnLst/>
                <a:rect l="l" t="t" r="r" b="b"/>
                <a:pathLst>
                  <a:path w="87630" h="20955" extrusionOk="0">
                    <a:moveTo>
                      <a:pt x="0" y="0"/>
                    </a:moveTo>
                    <a:cubicBezTo>
                      <a:pt x="5715" y="4763"/>
                      <a:pt x="14288" y="7620"/>
                      <a:pt x="21908" y="7620"/>
                    </a:cubicBezTo>
                    <a:cubicBezTo>
                      <a:pt x="25718" y="7620"/>
                      <a:pt x="29528" y="7620"/>
                      <a:pt x="33338" y="8572"/>
                    </a:cubicBezTo>
                    <a:lnTo>
                      <a:pt x="39053" y="8572"/>
                    </a:lnTo>
                    <a:cubicBezTo>
                      <a:pt x="40958" y="8572"/>
                      <a:pt x="42863" y="8572"/>
                      <a:pt x="44768" y="9525"/>
                    </a:cubicBezTo>
                    <a:cubicBezTo>
                      <a:pt x="51435" y="12382"/>
                      <a:pt x="58103" y="17145"/>
                      <a:pt x="65723" y="20003"/>
                    </a:cubicBezTo>
                    <a:cubicBezTo>
                      <a:pt x="69533" y="20955"/>
                      <a:pt x="74295" y="20955"/>
                      <a:pt x="78105" y="20955"/>
                    </a:cubicBezTo>
                    <a:cubicBezTo>
                      <a:pt x="80963" y="20955"/>
                      <a:pt x="83820" y="20003"/>
                      <a:pt x="86678" y="19050"/>
                    </a:cubicBezTo>
                    <a:lnTo>
                      <a:pt x="86678" y="19050"/>
                    </a:lnTo>
                    <a:cubicBezTo>
                      <a:pt x="86678" y="18097"/>
                      <a:pt x="87630" y="17145"/>
                      <a:pt x="87630" y="16193"/>
                    </a:cubicBezTo>
                    <a:cubicBezTo>
                      <a:pt x="87630" y="15240"/>
                      <a:pt x="87630" y="15240"/>
                      <a:pt x="87630" y="14288"/>
                    </a:cubicBezTo>
                    <a:cubicBezTo>
                      <a:pt x="83820" y="15240"/>
                      <a:pt x="80963" y="16193"/>
                      <a:pt x="77153" y="16193"/>
                    </a:cubicBezTo>
                    <a:cubicBezTo>
                      <a:pt x="73343" y="17145"/>
                      <a:pt x="69533" y="17145"/>
                      <a:pt x="66675" y="16193"/>
                    </a:cubicBezTo>
                    <a:cubicBezTo>
                      <a:pt x="60008" y="13335"/>
                      <a:pt x="53340" y="9525"/>
                      <a:pt x="45720" y="6668"/>
                    </a:cubicBezTo>
                    <a:cubicBezTo>
                      <a:pt x="43815" y="5715"/>
                      <a:pt x="41910" y="5715"/>
                      <a:pt x="40005" y="5715"/>
                    </a:cubicBezTo>
                    <a:lnTo>
                      <a:pt x="34290" y="5715"/>
                    </a:lnTo>
                    <a:cubicBezTo>
                      <a:pt x="30480" y="5715"/>
                      <a:pt x="26670" y="5715"/>
                      <a:pt x="22860" y="5715"/>
                    </a:cubicBezTo>
                    <a:cubicBezTo>
                      <a:pt x="13335" y="6668"/>
                      <a:pt x="5715" y="4763"/>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655" name="Google Shape;655;p34"/>
              <p:cNvGrpSpPr/>
              <p:nvPr/>
            </p:nvGrpSpPr>
            <p:grpSpPr>
              <a:xfrm>
                <a:off x="6057508" y="6218509"/>
                <a:ext cx="54728" cy="31924"/>
                <a:chOff x="6963727" y="-1414462"/>
                <a:chExt cx="11429" cy="6667"/>
              </a:xfrm>
            </p:grpSpPr>
            <p:sp>
              <p:nvSpPr>
                <p:cNvPr id="656" name="Google Shape;656;p34"/>
                <p:cNvSpPr/>
                <p:nvPr/>
              </p:nvSpPr>
              <p:spPr>
                <a:xfrm>
                  <a:off x="6963727" y="-1412557"/>
                  <a:ext cx="11429" cy="4076"/>
                </a:xfrm>
                <a:custGeom>
                  <a:avLst/>
                  <a:gdLst/>
                  <a:ahLst/>
                  <a:cxnLst/>
                  <a:rect l="l" t="t" r="r" b="b"/>
                  <a:pathLst>
                    <a:path w="11429" h="4076" extrusionOk="0">
                      <a:moveTo>
                        <a:pt x="0" y="952"/>
                      </a:moveTo>
                      <a:cubicBezTo>
                        <a:pt x="0" y="952"/>
                        <a:pt x="2857" y="2857"/>
                        <a:pt x="5715" y="3810"/>
                      </a:cubicBezTo>
                      <a:cubicBezTo>
                        <a:pt x="8572" y="4763"/>
                        <a:pt x="11430" y="2857"/>
                        <a:pt x="11430" y="2857"/>
                      </a:cubicBezTo>
                      <a:cubicBezTo>
                        <a:pt x="11430" y="2857"/>
                        <a:pt x="8572" y="952"/>
                        <a:pt x="5715" y="0"/>
                      </a:cubicBezTo>
                      <a:cubicBezTo>
                        <a:pt x="2857" y="0"/>
                        <a:pt x="0" y="952"/>
                        <a:pt x="0" y="95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7" name="Google Shape;657;p34"/>
                <p:cNvSpPr/>
                <p:nvPr/>
              </p:nvSpPr>
              <p:spPr>
                <a:xfrm>
                  <a:off x="6965632" y="-1414462"/>
                  <a:ext cx="6667" cy="6667"/>
                </a:xfrm>
                <a:custGeom>
                  <a:avLst/>
                  <a:gdLst/>
                  <a:ahLst/>
                  <a:cxnLst/>
                  <a:rect l="l" t="t" r="r" b="b"/>
                  <a:pathLst>
                    <a:path w="6667" h="6667" extrusionOk="0">
                      <a:moveTo>
                        <a:pt x="0" y="2857"/>
                      </a:moveTo>
                      <a:cubicBezTo>
                        <a:pt x="0" y="4763"/>
                        <a:pt x="953" y="6668"/>
                        <a:pt x="2858" y="6668"/>
                      </a:cubicBezTo>
                      <a:cubicBezTo>
                        <a:pt x="4763" y="6668"/>
                        <a:pt x="6668" y="5715"/>
                        <a:pt x="6668" y="3810"/>
                      </a:cubicBezTo>
                      <a:cubicBezTo>
                        <a:pt x="6668" y="1905"/>
                        <a:pt x="5715" y="0"/>
                        <a:pt x="3810" y="0"/>
                      </a:cubicBezTo>
                      <a:cubicBezTo>
                        <a:pt x="1905" y="0"/>
                        <a:pt x="0" y="953"/>
                        <a:pt x="0" y="285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58" name="Google Shape;658;p34"/>
                <p:cNvSpPr/>
                <p:nvPr/>
              </p:nvSpPr>
              <p:spPr>
                <a:xfrm>
                  <a:off x="6968490" y="-1412557"/>
                  <a:ext cx="2857" cy="2857"/>
                </a:xfrm>
                <a:custGeom>
                  <a:avLst/>
                  <a:gdLst/>
                  <a:ahLst/>
                  <a:cxnLst/>
                  <a:rect l="l" t="t" r="r" b="b"/>
                  <a:pathLst>
                    <a:path w="2857" h="2857" extrusionOk="0">
                      <a:moveTo>
                        <a:pt x="0" y="952"/>
                      </a:moveTo>
                      <a:cubicBezTo>
                        <a:pt x="0" y="1905"/>
                        <a:pt x="0" y="1905"/>
                        <a:pt x="953" y="2857"/>
                      </a:cubicBezTo>
                      <a:cubicBezTo>
                        <a:pt x="1905" y="2857"/>
                        <a:pt x="2857" y="2857"/>
                        <a:pt x="2857" y="1905"/>
                      </a:cubicBezTo>
                      <a:cubicBezTo>
                        <a:pt x="2857" y="952"/>
                        <a:pt x="2857" y="0"/>
                        <a:pt x="1905" y="0"/>
                      </a:cubicBezTo>
                      <a:cubicBezTo>
                        <a:pt x="953" y="0"/>
                        <a:pt x="0" y="0"/>
                        <a:pt x="0" y="95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659" name="Google Shape;659;p34"/>
              <p:cNvSpPr/>
              <p:nvPr/>
            </p:nvSpPr>
            <p:spPr>
              <a:xfrm>
                <a:off x="2771783" y="6148911"/>
                <a:ext cx="3230992" cy="367789"/>
              </a:xfrm>
              <a:custGeom>
                <a:avLst/>
                <a:gdLst/>
                <a:ahLst/>
                <a:cxnLst/>
                <a:rect l="l" t="t" r="r" b="b"/>
                <a:pathLst>
                  <a:path w="674740" h="76810" extrusionOk="0">
                    <a:moveTo>
                      <a:pt x="20373" y="65018"/>
                    </a:moveTo>
                    <a:cubicBezTo>
                      <a:pt x="23230" y="65018"/>
                      <a:pt x="25135" y="64065"/>
                      <a:pt x="27993" y="64065"/>
                    </a:cubicBezTo>
                    <a:cubicBezTo>
                      <a:pt x="29898" y="64065"/>
                      <a:pt x="31803" y="64065"/>
                      <a:pt x="32755" y="63113"/>
                    </a:cubicBezTo>
                    <a:cubicBezTo>
                      <a:pt x="32755" y="63113"/>
                      <a:pt x="32755" y="63113"/>
                      <a:pt x="32755" y="63113"/>
                    </a:cubicBezTo>
                    <a:cubicBezTo>
                      <a:pt x="32755" y="63113"/>
                      <a:pt x="32755" y="63113"/>
                      <a:pt x="33708" y="63113"/>
                    </a:cubicBezTo>
                    <a:cubicBezTo>
                      <a:pt x="31803" y="59303"/>
                      <a:pt x="27993" y="59303"/>
                      <a:pt x="26088" y="56445"/>
                    </a:cubicBezTo>
                    <a:cubicBezTo>
                      <a:pt x="27993" y="55493"/>
                      <a:pt x="29898" y="55493"/>
                      <a:pt x="31803" y="55493"/>
                    </a:cubicBezTo>
                    <a:cubicBezTo>
                      <a:pt x="37518" y="52635"/>
                      <a:pt x="42280" y="51683"/>
                      <a:pt x="48948" y="52635"/>
                    </a:cubicBezTo>
                    <a:cubicBezTo>
                      <a:pt x="52758" y="53588"/>
                      <a:pt x="53710" y="55493"/>
                      <a:pt x="57520" y="54540"/>
                    </a:cubicBezTo>
                    <a:cubicBezTo>
                      <a:pt x="60378" y="54540"/>
                      <a:pt x="60378" y="51683"/>
                      <a:pt x="64188" y="50730"/>
                    </a:cubicBezTo>
                    <a:cubicBezTo>
                      <a:pt x="68950" y="49778"/>
                      <a:pt x="80380" y="56445"/>
                      <a:pt x="80380" y="47873"/>
                    </a:cubicBezTo>
                    <a:cubicBezTo>
                      <a:pt x="84190" y="44063"/>
                      <a:pt x="94668" y="41205"/>
                      <a:pt x="94668" y="49778"/>
                    </a:cubicBezTo>
                    <a:cubicBezTo>
                      <a:pt x="99430" y="48825"/>
                      <a:pt x="103240" y="46920"/>
                      <a:pt x="102288" y="41205"/>
                    </a:cubicBezTo>
                    <a:cubicBezTo>
                      <a:pt x="107050" y="40253"/>
                      <a:pt x="112765" y="39300"/>
                      <a:pt x="111813" y="45968"/>
                    </a:cubicBezTo>
                    <a:cubicBezTo>
                      <a:pt x="117528" y="45015"/>
                      <a:pt x="122290" y="40253"/>
                      <a:pt x="127053" y="39300"/>
                    </a:cubicBezTo>
                    <a:cubicBezTo>
                      <a:pt x="134673" y="37395"/>
                      <a:pt x="132768" y="44063"/>
                      <a:pt x="137530" y="45968"/>
                    </a:cubicBezTo>
                    <a:cubicBezTo>
                      <a:pt x="144198" y="48825"/>
                      <a:pt x="143245" y="40253"/>
                      <a:pt x="148008" y="39300"/>
                    </a:cubicBezTo>
                    <a:cubicBezTo>
                      <a:pt x="153723" y="38348"/>
                      <a:pt x="152770" y="45015"/>
                      <a:pt x="156580" y="46920"/>
                    </a:cubicBezTo>
                    <a:cubicBezTo>
                      <a:pt x="162295" y="50730"/>
                      <a:pt x="158485" y="47873"/>
                      <a:pt x="164200" y="45015"/>
                    </a:cubicBezTo>
                    <a:cubicBezTo>
                      <a:pt x="169915" y="42158"/>
                      <a:pt x="167058" y="40253"/>
                      <a:pt x="172773" y="45015"/>
                    </a:cubicBezTo>
                    <a:cubicBezTo>
                      <a:pt x="174678" y="46920"/>
                      <a:pt x="176583" y="53588"/>
                      <a:pt x="180393" y="52635"/>
                    </a:cubicBezTo>
                    <a:cubicBezTo>
                      <a:pt x="183250" y="51683"/>
                      <a:pt x="185155" y="46920"/>
                      <a:pt x="188013" y="45015"/>
                    </a:cubicBezTo>
                    <a:cubicBezTo>
                      <a:pt x="189918" y="44063"/>
                      <a:pt x="195633" y="42158"/>
                      <a:pt x="198490" y="43110"/>
                    </a:cubicBezTo>
                    <a:cubicBezTo>
                      <a:pt x="200395" y="48825"/>
                      <a:pt x="195633" y="50730"/>
                      <a:pt x="193728" y="54540"/>
                    </a:cubicBezTo>
                    <a:cubicBezTo>
                      <a:pt x="197538" y="54540"/>
                      <a:pt x="201348" y="53588"/>
                      <a:pt x="205158" y="53588"/>
                    </a:cubicBezTo>
                    <a:cubicBezTo>
                      <a:pt x="204205" y="53588"/>
                      <a:pt x="204205" y="60255"/>
                      <a:pt x="205158" y="61208"/>
                    </a:cubicBezTo>
                    <a:cubicBezTo>
                      <a:pt x="208015" y="63113"/>
                      <a:pt x="212778" y="58350"/>
                      <a:pt x="214683" y="56445"/>
                    </a:cubicBezTo>
                    <a:cubicBezTo>
                      <a:pt x="214683" y="56445"/>
                      <a:pt x="223255" y="48825"/>
                      <a:pt x="222303" y="52635"/>
                    </a:cubicBezTo>
                    <a:cubicBezTo>
                      <a:pt x="222303" y="57398"/>
                      <a:pt x="223255" y="62160"/>
                      <a:pt x="228018" y="60255"/>
                    </a:cubicBezTo>
                    <a:cubicBezTo>
                      <a:pt x="232780" y="58350"/>
                      <a:pt x="228970" y="54540"/>
                      <a:pt x="236590" y="54540"/>
                    </a:cubicBezTo>
                    <a:cubicBezTo>
                      <a:pt x="239448" y="54540"/>
                      <a:pt x="238495" y="57398"/>
                      <a:pt x="242305" y="57398"/>
                    </a:cubicBezTo>
                    <a:cubicBezTo>
                      <a:pt x="245163" y="57398"/>
                      <a:pt x="245163" y="54540"/>
                      <a:pt x="247068" y="53588"/>
                    </a:cubicBezTo>
                    <a:cubicBezTo>
                      <a:pt x="249925" y="52635"/>
                      <a:pt x="255640" y="46920"/>
                      <a:pt x="257545" y="52635"/>
                    </a:cubicBezTo>
                    <a:cubicBezTo>
                      <a:pt x="258498" y="56445"/>
                      <a:pt x="251830" y="59303"/>
                      <a:pt x="251830" y="63113"/>
                    </a:cubicBezTo>
                    <a:cubicBezTo>
                      <a:pt x="252783" y="71685"/>
                      <a:pt x="258498" y="61208"/>
                      <a:pt x="261355" y="59303"/>
                    </a:cubicBezTo>
                    <a:cubicBezTo>
                      <a:pt x="264213" y="57398"/>
                      <a:pt x="272785" y="55493"/>
                      <a:pt x="274690" y="58350"/>
                    </a:cubicBezTo>
                    <a:cubicBezTo>
                      <a:pt x="276595" y="60255"/>
                      <a:pt x="272785" y="67875"/>
                      <a:pt x="272785" y="71685"/>
                    </a:cubicBezTo>
                    <a:cubicBezTo>
                      <a:pt x="288025" y="74543"/>
                      <a:pt x="269928" y="49778"/>
                      <a:pt x="292788" y="53588"/>
                    </a:cubicBezTo>
                    <a:cubicBezTo>
                      <a:pt x="291835" y="57398"/>
                      <a:pt x="288025" y="67875"/>
                      <a:pt x="296598" y="63113"/>
                    </a:cubicBezTo>
                    <a:cubicBezTo>
                      <a:pt x="300408" y="61208"/>
                      <a:pt x="297550" y="53588"/>
                      <a:pt x="305170" y="54540"/>
                    </a:cubicBezTo>
                    <a:cubicBezTo>
                      <a:pt x="307075" y="64065"/>
                      <a:pt x="294693" y="65970"/>
                      <a:pt x="296598" y="73590"/>
                    </a:cubicBezTo>
                    <a:cubicBezTo>
                      <a:pt x="300408" y="73590"/>
                      <a:pt x="308980" y="74543"/>
                      <a:pt x="311838" y="71685"/>
                    </a:cubicBezTo>
                    <a:cubicBezTo>
                      <a:pt x="314695" y="68828"/>
                      <a:pt x="311838" y="63113"/>
                      <a:pt x="314695" y="59303"/>
                    </a:cubicBezTo>
                    <a:cubicBezTo>
                      <a:pt x="316600" y="57398"/>
                      <a:pt x="317553" y="55493"/>
                      <a:pt x="319458" y="55493"/>
                    </a:cubicBezTo>
                    <a:cubicBezTo>
                      <a:pt x="319458" y="58350"/>
                      <a:pt x="317553" y="72638"/>
                      <a:pt x="316600" y="74543"/>
                    </a:cubicBezTo>
                    <a:cubicBezTo>
                      <a:pt x="318505" y="72638"/>
                      <a:pt x="321363" y="70733"/>
                      <a:pt x="325173" y="70733"/>
                    </a:cubicBezTo>
                    <a:cubicBezTo>
                      <a:pt x="325173" y="79305"/>
                      <a:pt x="334698" y="78353"/>
                      <a:pt x="333745" y="70733"/>
                    </a:cubicBezTo>
                    <a:cubicBezTo>
                      <a:pt x="332793" y="64065"/>
                      <a:pt x="325173" y="65018"/>
                      <a:pt x="329935" y="58350"/>
                    </a:cubicBezTo>
                    <a:cubicBezTo>
                      <a:pt x="335650" y="50730"/>
                      <a:pt x="340413" y="57398"/>
                      <a:pt x="344223" y="61208"/>
                    </a:cubicBezTo>
                    <a:cubicBezTo>
                      <a:pt x="344223" y="61208"/>
                      <a:pt x="345175" y="61208"/>
                      <a:pt x="345175" y="61208"/>
                    </a:cubicBezTo>
                    <a:cubicBezTo>
                      <a:pt x="345175" y="52635"/>
                      <a:pt x="348985" y="44063"/>
                      <a:pt x="358510" y="46920"/>
                    </a:cubicBezTo>
                    <a:cubicBezTo>
                      <a:pt x="357558" y="52635"/>
                      <a:pt x="340413" y="73590"/>
                      <a:pt x="354700" y="74543"/>
                    </a:cubicBezTo>
                    <a:cubicBezTo>
                      <a:pt x="354700" y="65970"/>
                      <a:pt x="355653" y="61208"/>
                      <a:pt x="362320" y="55493"/>
                    </a:cubicBezTo>
                    <a:cubicBezTo>
                      <a:pt x="365178" y="53588"/>
                      <a:pt x="374703" y="46920"/>
                      <a:pt x="378513" y="50730"/>
                    </a:cubicBezTo>
                    <a:cubicBezTo>
                      <a:pt x="383275" y="55493"/>
                      <a:pt x="374703" y="59303"/>
                      <a:pt x="375655" y="64065"/>
                    </a:cubicBezTo>
                    <a:cubicBezTo>
                      <a:pt x="376608" y="69780"/>
                      <a:pt x="384228" y="65970"/>
                      <a:pt x="388038" y="65970"/>
                    </a:cubicBezTo>
                    <a:cubicBezTo>
                      <a:pt x="389943" y="65970"/>
                      <a:pt x="391848" y="65018"/>
                      <a:pt x="394705" y="65018"/>
                    </a:cubicBezTo>
                    <a:cubicBezTo>
                      <a:pt x="399468" y="65970"/>
                      <a:pt x="396610" y="68828"/>
                      <a:pt x="400420" y="71685"/>
                    </a:cubicBezTo>
                    <a:cubicBezTo>
                      <a:pt x="404230" y="74543"/>
                      <a:pt x="411850" y="74543"/>
                      <a:pt x="414708" y="69780"/>
                    </a:cubicBezTo>
                    <a:cubicBezTo>
                      <a:pt x="421375" y="59303"/>
                      <a:pt x="398515" y="57398"/>
                      <a:pt x="392800" y="56445"/>
                    </a:cubicBezTo>
                    <a:cubicBezTo>
                      <a:pt x="392800" y="53588"/>
                      <a:pt x="392800" y="50730"/>
                      <a:pt x="394705" y="48825"/>
                    </a:cubicBezTo>
                    <a:cubicBezTo>
                      <a:pt x="397563" y="50730"/>
                      <a:pt x="400420" y="51683"/>
                      <a:pt x="403278" y="51683"/>
                    </a:cubicBezTo>
                    <a:cubicBezTo>
                      <a:pt x="404230" y="45015"/>
                      <a:pt x="399468" y="46920"/>
                      <a:pt x="397563" y="43110"/>
                    </a:cubicBezTo>
                    <a:cubicBezTo>
                      <a:pt x="392800" y="33585"/>
                      <a:pt x="413755" y="25965"/>
                      <a:pt x="411850" y="40253"/>
                    </a:cubicBezTo>
                    <a:cubicBezTo>
                      <a:pt x="410898" y="43110"/>
                      <a:pt x="406135" y="41205"/>
                      <a:pt x="408993" y="46920"/>
                    </a:cubicBezTo>
                    <a:cubicBezTo>
                      <a:pt x="410898" y="49778"/>
                      <a:pt x="410898" y="48825"/>
                      <a:pt x="413755" y="49778"/>
                    </a:cubicBezTo>
                    <a:cubicBezTo>
                      <a:pt x="418518" y="49778"/>
                      <a:pt x="421375" y="45015"/>
                      <a:pt x="425185" y="44063"/>
                    </a:cubicBezTo>
                    <a:cubicBezTo>
                      <a:pt x="428043" y="43110"/>
                      <a:pt x="431853" y="44063"/>
                      <a:pt x="434710" y="44063"/>
                    </a:cubicBezTo>
                    <a:cubicBezTo>
                      <a:pt x="433758" y="39300"/>
                      <a:pt x="425185" y="41205"/>
                      <a:pt x="421375" y="39300"/>
                    </a:cubicBezTo>
                    <a:cubicBezTo>
                      <a:pt x="423280" y="37395"/>
                      <a:pt x="439473" y="40253"/>
                      <a:pt x="434710" y="33585"/>
                    </a:cubicBezTo>
                    <a:cubicBezTo>
                      <a:pt x="431853" y="29775"/>
                      <a:pt x="425185" y="33585"/>
                      <a:pt x="423280" y="29775"/>
                    </a:cubicBezTo>
                    <a:cubicBezTo>
                      <a:pt x="420423" y="25013"/>
                      <a:pt x="426138" y="20250"/>
                      <a:pt x="428995" y="19298"/>
                    </a:cubicBezTo>
                    <a:cubicBezTo>
                      <a:pt x="433758" y="17393"/>
                      <a:pt x="440425" y="18345"/>
                      <a:pt x="444235" y="22155"/>
                    </a:cubicBezTo>
                    <a:cubicBezTo>
                      <a:pt x="447093" y="25965"/>
                      <a:pt x="447093" y="32633"/>
                      <a:pt x="451855" y="35490"/>
                    </a:cubicBezTo>
                    <a:cubicBezTo>
                      <a:pt x="453760" y="36443"/>
                      <a:pt x="457570" y="39300"/>
                      <a:pt x="459475" y="37395"/>
                    </a:cubicBezTo>
                    <a:cubicBezTo>
                      <a:pt x="462333" y="34538"/>
                      <a:pt x="456618" y="32633"/>
                      <a:pt x="456618" y="30728"/>
                    </a:cubicBezTo>
                    <a:cubicBezTo>
                      <a:pt x="456618" y="25965"/>
                      <a:pt x="465190" y="18345"/>
                      <a:pt x="469953" y="22155"/>
                    </a:cubicBezTo>
                    <a:cubicBezTo>
                      <a:pt x="473763" y="25013"/>
                      <a:pt x="469000" y="32633"/>
                      <a:pt x="471858" y="36443"/>
                    </a:cubicBezTo>
                    <a:cubicBezTo>
                      <a:pt x="474715" y="41205"/>
                      <a:pt x="482335" y="40253"/>
                      <a:pt x="487098" y="38348"/>
                    </a:cubicBezTo>
                    <a:cubicBezTo>
                      <a:pt x="487098" y="35490"/>
                      <a:pt x="478525" y="25013"/>
                      <a:pt x="488050" y="27870"/>
                    </a:cubicBezTo>
                    <a:cubicBezTo>
                      <a:pt x="491860" y="28823"/>
                      <a:pt x="490908" y="33585"/>
                      <a:pt x="491860" y="35490"/>
                    </a:cubicBezTo>
                    <a:cubicBezTo>
                      <a:pt x="493765" y="37395"/>
                      <a:pt x="496623" y="35490"/>
                      <a:pt x="498528" y="37395"/>
                    </a:cubicBezTo>
                    <a:cubicBezTo>
                      <a:pt x="500433" y="39300"/>
                      <a:pt x="498528" y="43110"/>
                      <a:pt x="500433" y="45015"/>
                    </a:cubicBezTo>
                    <a:cubicBezTo>
                      <a:pt x="504243" y="48825"/>
                      <a:pt x="509958" y="42158"/>
                      <a:pt x="514720" y="43110"/>
                    </a:cubicBezTo>
                    <a:cubicBezTo>
                      <a:pt x="514720" y="50730"/>
                      <a:pt x="507100" y="52635"/>
                      <a:pt x="509005" y="61208"/>
                    </a:cubicBezTo>
                    <a:cubicBezTo>
                      <a:pt x="515673" y="62160"/>
                      <a:pt x="513768" y="52635"/>
                      <a:pt x="516625" y="48825"/>
                    </a:cubicBezTo>
                    <a:cubicBezTo>
                      <a:pt x="518530" y="47873"/>
                      <a:pt x="522340" y="45968"/>
                      <a:pt x="524245" y="45968"/>
                    </a:cubicBezTo>
                    <a:cubicBezTo>
                      <a:pt x="528055" y="44063"/>
                      <a:pt x="539485" y="39300"/>
                      <a:pt x="535675" y="47873"/>
                    </a:cubicBezTo>
                    <a:cubicBezTo>
                      <a:pt x="534723" y="49778"/>
                      <a:pt x="510910" y="72638"/>
                      <a:pt x="529008" y="66923"/>
                    </a:cubicBezTo>
                    <a:cubicBezTo>
                      <a:pt x="533770" y="65018"/>
                      <a:pt x="531865" y="62160"/>
                      <a:pt x="535675" y="64065"/>
                    </a:cubicBezTo>
                    <a:cubicBezTo>
                      <a:pt x="539485" y="65970"/>
                      <a:pt x="534723" y="75495"/>
                      <a:pt x="542343" y="67875"/>
                    </a:cubicBezTo>
                    <a:cubicBezTo>
                      <a:pt x="544248" y="65970"/>
                      <a:pt x="546153" y="62160"/>
                      <a:pt x="545200" y="59303"/>
                    </a:cubicBezTo>
                    <a:cubicBezTo>
                      <a:pt x="544248" y="57398"/>
                      <a:pt x="539485" y="55493"/>
                      <a:pt x="539485" y="55493"/>
                    </a:cubicBezTo>
                    <a:cubicBezTo>
                      <a:pt x="538533" y="47873"/>
                      <a:pt x="543295" y="50730"/>
                      <a:pt x="547105" y="48825"/>
                    </a:cubicBezTo>
                    <a:cubicBezTo>
                      <a:pt x="551868" y="46920"/>
                      <a:pt x="553773" y="40253"/>
                      <a:pt x="559488" y="41205"/>
                    </a:cubicBezTo>
                    <a:cubicBezTo>
                      <a:pt x="559488" y="46920"/>
                      <a:pt x="551868" y="45968"/>
                      <a:pt x="549963" y="50730"/>
                    </a:cubicBezTo>
                    <a:cubicBezTo>
                      <a:pt x="549010" y="54540"/>
                      <a:pt x="549963" y="63113"/>
                      <a:pt x="553773" y="63113"/>
                    </a:cubicBezTo>
                    <a:cubicBezTo>
                      <a:pt x="552820" y="56445"/>
                      <a:pt x="563298" y="41205"/>
                      <a:pt x="571870" y="43110"/>
                    </a:cubicBezTo>
                    <a:cubicBezTo>
                      <a:pt x="569965" y="45968"/>
                      <a:pt x="563298" y="52635"/>
                      <a:pt x="573775" y="52635"/>
                    </a:cubicBezTo>
                    <a:cubicBezTo>
                      <a:pt x="579490" y="52635"/>
                      <a:pt x="578538" y="46920"/>
                      <a:pt x="585205" y="48825"/>
                    </a:cubicBezTo>
                    <a:cubicBezTo>
                      <a:pt x="584253" y="53588"/>
                      <a:pt x="586158" y="63113"/>
                      <a:pt x="592825" y="58350"/>
                    </a:cubicBezTo>
                    <a:cubicBezTo>
                      <a:pt x="597588" y="54540"/>
                      <a:pt x="591873" y="48825"/>
                      <a:pt x="592825" y="44063"/>
                    </a:cubicBezTo>
                    <a:cubicBezTo>
                      <a:pt x="596635" y="42158"/>
                      <a:pt x="600445" y="42158"/>
                      <a:pt x="604255" y="41205"/>
                    </a:cubicBezTo>
                    <a:cubicBezTo>
                      <a:pt x="604255" y="34538"/>
                      <a:pt x="593778" y="40253"/>
                      <a:pt x="596635" y="34538"/>
                    </a:cubicBezTo>
                    <a:cubicBezTo>
                      <a:pt x="598540" y="30728"/>
                      <a:pt x="604255" y="31680"/>
                      <a:pt x="608065" y="30728"/>
                    </a:cubicBezTo>
                    <a:cubicBezTo>
                      <a:pt x="606160" y="24060"/>
                      <a:pt x="613780" y="18345"/>
                      <a:pt x="614733" y="10725"/>
                    </a:cubicBezTo>
                    <a:cubicBezTo>
                      <a:pt x="619495" y="10725"/>
                      <a:pt x="614733" y="13583"/>
                      <a:pt x="616638" y="16440"/>
                    </a:cubicBezTo>
                    <a:cubicBezTo>
                      <a:pt x="616638" y="17393"/>
                      <a:pt x="621400" y="20250"/>
                      <a:pt x="621400" y="19298"/>
                    </a:cubicBezTo>
                    <a:cubicBezTo>
                      <a:pt x="621400" y="21203"/>
                      <a:pt x="622353" y="25965"/>
                      <a:pt x="621400" y="26918"/>
                    </a:cubicBezTo>
                    <a:cubicBezTo>
                      <a:pt x="619495" y="28823"/>
                      <a:pt x="614733" y="27870"/>
                      <a:pt x="613780" y="29775"/>
                    </a:cubicBezTo>
                    <a:cubicBezTo>
                      <a:pt x="609970" y="36443"/>
                      <a:pt x="625210" y="36443"/>
                      <a:pt x="623305" y="27870"/>
                    </a:cubicBezTo>
                    <a:cubicBezTo>
                      <a:pt x="632830" y="26918"/>
                      <a:pt x="622353" y="9773"/>
                      <a:pt x="633783" y="17393"/>
                    </a:cubicBezTo>
                    <a:cubicBezTo>
                      <a:pt x="633783" y="16440"/>
                      <a:pt x="633783" y="15488"/>
                      <a:pt x="633783" y="14535"/>
                    </a:cubicBezTo>
                    <a:cubicBezTo>
                      <a:pt x="635688" y="12630"/>
                      <a:pt x="634735" y="13583"/>
                      <a:pt x="634735" y="11678"/>
                    </a:cubicBezTo>
                    <a:cubicBezTo>
                      <a:pt x="634735" y="11678"/>
                      <a:pt x="633783" y="11678"/>
                      <a:pt x="632830" y="10725"/>
                    </a:cubicBezTo>
                    <a:cubicBezTo>
                      <a:pt x="632830" y="6915"/>
                      <a:pt x="641403" y="4058"/>
                      <a:pt x="644260" y="6915"/>
                    </a:cubicBezTo>
                    <a:cubicBezTo>
                      <a:pt x="647118" y="9773"/>
                      <a:pt x="644260" y="15488"/>
                      <a:pt x="644260" y="19298"/>
                    </a:cubicBezTo>
                    <a:cubicBezTo>
                      <a:pt x="646165" y="18345"/>
                      <a:pt x="649023" y="19298"/>
                      <a:pt x="649975" y="19298"/>
                    </a:cubicBezTo>
                    <a:cubicBezTo>
                      <a:pt x="649975" y="22155"/>
                      <a:pt x="648070" y="36443"/>
                      <a:pt x="655690" y="33585"/>
                    </a:cubicBezTo>
                    <a:cubicBezTo>
                      <a:pt x="659500" y="31680"/>
                      <a:pt x="655690" y="25965"/>
                      <a:pt x="656643" y="23108"/>
                    </a:cubicBezTo>
                    <a:cubicBezTo>
                      <a:pt x="658548" y="23108"/>
                      <a:pt x="661405" y="23108"/>
                      <a:pt x="664263" y="23108"/>
                    </a:cubicBezTo>
                    <a:cubicBezTo>
                      <a:pt x="664263" y="22155"/>
                      <a:pt x="664263" y="20250"/>
                      <a:pt x="664263" y="19298"/>
                    </a:cubicBezTo>
                    <a:cubicBezTo>
                      <a:pt x="667120" y="19298"/>
                      <a:pt x="669025" y="17393"/>
                      <a:pt x="669025" y="13583"/>
                    </a:cubicBezTo>
                    <a:cubicBezTo>
                      <a:pt x="669978" y="14535"/>
                      <a:pt x="672835" y="14535"/>
                      <a:pt x="673788" y="14535"/>
                    </a:cubicBezTo>
                    <a:cubicBezTo>
                      <a:pt x="673788" y="11678"/>
                      <a:pt x="674740" y="7868"/>
                      <a:pt x="674740" y="5010"/>
                    </a:cubicBezTo>
                    <a:cubicBezTo>
                      <a:pt x="671883" y="5010"/>
                      <a:pt x="669978" y="4058"/>
                      <a:pt x="668073" y="4058"/>
                    </a:cubicBezTo>
                    <a:cubicBezTo>
                      <a:pt x="658548" y="1200"/>
                      <a:pt x="642355" y="-705"/>
                      <a:pt x="632830" y="248"/>
                    </a:cubicBezTo>
                    <a:cubicBezTo>
                      <a:pt x="623305" y="2153"/>
                      <a:pt x="605208" y="13583"/>
                      <a:pt x="599493" y="20250"/>
                    </a:cubicBezTo>
                    <a:cubicBezTo>
                      <a:pt x="594730" y="26918"/>
                      <a:pt x="585205" y="36443"/>
                      <a:pt x="569965" y="34538"/>
                    </a:cubicBezTo>
                    <a:cubicBezTo>
                      <a:pt x="555678" y="32633"/>
                      <a:pt x="490908" y="8820"/>
                      <a:pt x="469000" y="8820"/>
                    </a:cubicBezTo>
                    <a:cubicBezTo>
                      <a:pt x="427090" y="7868"/>
                      <a:pt x="392800" y="28823"/>
                      <a:pt x="370893" y="34538"/>
                    </a:cubicBezTo>
                    <a:cubicBezTo>
                      <a:pt x="327078" y="45968"/>
                      <a:pt x="274690" y="48825"/>
                      <a:pt x="238495" y="44063"/>
                    </a:cubicBezTo>
                    <a:cubicBezTo>
                      <a:pt x="201348" y="40253"/>
                      <a:pt x="146103" y="34538"/>
                      <a:pt x="121338" y="35490"/>
                    </a:cubicBezTo>
                    <a:cubicBezTo>
                      <a:pt x="96573" y="37395"/>
                      <a:pt x="30850" y="45968"/>
                      <a:pt x="9895" y="54540"/>
                    </a:cubicBezTo>
                    <a:cubicBezTo>
                      <a:pt x="-6297" y="61208"/>
                      <a:pt x="-2487" y="68828"/>
                      <a:pt x="20373" y="65018"/>
                    </a:cubicBezTo>
                    <a:close/>
                    <a:moveTo>
                      <a:pt x="519483" y="31680"/>
                    </a:moveTo>
                    <a:cubicBezTo>
                      <a:pt x="519483" y="30728"/>
                      <a:pt x="529008" y="28823"/>
                      <a:pt x="530913" y="29775"/>
                    </a:cubicBezTo>
                    <a:cubicBezTo>
                      <a:pt x="534723" y="31680"/>
                      <a:pt x="533770" y="35490"/>
                      <a:pt x="529960" y="35490"/>
                    </a:cubicBezTo>
                    <a:cubicBezTo>
                      <a:pt x="527103" y="35490"/>
                      <a:pt x="520435" y="32633"/>
                      <a:pt x="519483" y="31680"/>
                    </a:cubicBezTo>
                    <a:close/>
                    <a:moveTo>
                      <a:pt x="479478" y="15488"/>
                    </a:moveTo>
                    <a:cubicBezTo>
                      <a:pt x="480430" y="13583"/>
                      <a:pt x="488050" y="14535"/>
                      <a:pt x="489003" y="17393"/>
                    </a:cubicBezTo>
                    <a:cubicBezTo>
                      <a:pt x="489003" y="21203"/>
                      <a:pt x="475668" y="20250"/>
                      <a:pt x="479478" y="15488"/>
                    </a:cubicBezTo>
                    <a:close/>
                    <a:moveTo>
                      <a:pt x="391848" y="37395"/>
                    </a:moveTo>
                    <a:cubicBezTo>
                      <a:pt x="393753" y="41205"/>
                      <a:pt x="390895" y="45968"/>
                      <a:pt x="386133" y="43110"/>
                    </a:cubicBezTo>
                    <a:cubicBezTo>
                      <a:pt x="381370" y="38348"/>
                      <a:pt x="388990" y="32633"/>
                      <a:pt x="391848" y="373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60" name="Google Shape;660;p34"/>
              <p:cNvSpPr/>
              <p:nvPr/>
            </p:nvSpPr>
            <p:spPr>
              <a:xfrm>
                <a:off x="6108261" y="6154068"/>
                <a:ext cx="149928" cy="169333"/>
              </a:xfrm>
              <a:custGeom>
                <a:avLst/>
                <a:gdLst/>
                <a:ahLst/>
                <a:cxnLst/>
                <a:rect l="l" t="t" r="r" b="b"/>
                <a:pathLst>
                  <a:path w="31310" h="35364" extrusionOk="0">
                    <a:moveTo>
                      <a:pt x="31311" y="22030"/>
                    </a:moveTo>
                    <a:cubicBezTo>
                      <a:pt x="25596" y="11552"/>
                      <a:pt x="11308" y="1075"/>
                      <a:pt x="6546" y="123"/>
                    </a:cubicBezTo>
                    <a:cubicBezTo>
                      <a:pt x="2736" y="-830"/>
                      <a:pt x="2736" y="3933"/>
                      <a:pt x="3688" y="8695"/>
                    </a:cubicBezTo>
                    <a:cubicBezTo>
                      <a:pt x="5593" y="13458"/>
                      <a:pt x="4641" y="20125"/>
                      <a:pt x="831" y="23935"/>
                    </a:cubicBezTo>
                    <a:cubicBezTo>
                      <a:pt x="-2027" y="27745"/>
                      <a:pt x="2736" y="33460"/>
                      <a:pt x="11308" y="35365"/>
                    </a:cubicBezTo>
                    <a:cubicBezTo>
                      <a:pt x="8451" y="29650"/>
                      <a:pt x="6546" y="24888"/>
                      <a:pt x="8451" y="21077"/>
                    </a:cubicBezTo>
                    <a:cubicBezTo>
                      <a:pt x="11308" y="18220"/>
                      <a:pt x="24643" y="18220"/>
                      <a:pt x="31311" y="2203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
        <p:nvSpPr>
          <p:cNvPr id="2" name="Google Shape;750;p37">
            <a:extLst>
              <a:ext uri="{FF2B5EF4-FFF2-40B4-BE49-F238E27FC236}">
                <a16:creationId xmlns:a16="http://schemas.microsoft.com/office/drawing/2014/main" id="{A3C3A696-56DA-C816-5961-A0C28D19651C}"/>
              </a:ext>
            </a:extLst>
          </p:cNvPr>
          <p:cNvSpPr txBox="1"/>
          <p:nvPr/>
        </p:nvSpPr>
        <p:spPr>
          <a:xfrm>
            <a:off x="2875182" y="2696029"/>
            <a:ext cx="3360204" cy="576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900" dirty="0">
                <a:solidFill>
                  <a:schemeClr val="dk1"/>
                </a:solidFill>
                <a:latin typeface="Sigmar"/>
                <a:ea typeface="Sigmar"/>
                <a:cs typeface="Sigmar"/>
                <a:sym typeface="Sigmar"/>
              </a:rPr>
              <a:t>Lesson 2. A closer look 1</a:t>
            </a:r>
            <a:endParaRPr sz="1900" dirty="0">
              <a:solidFill>
                <a:schemeClr val="dk1"/>
              </a:solidFill>
              <a:latin typeface="Sigmar"/>
              <a:ea typeface="Sigmar"/>
              <a:cs typeface="Sigmar"/>
              <a:sym typeface="Sigm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45"/>
          <p:cNvSpPr txBox="1">
            <a:spLocks noGrp="1"/>
          </p:cNvSpPr>
          <p:nvPr>
            <p:ph type="title"/>
          </p:nvPr>
        </p:nvSpPr>
        <p:spPr>
          <a:xfrm>
            <a:off x="720000" y="474850"/>
            <a:ext cx="77040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Can you list endings of noun?</a:t>
            </a:r>
            <a:endParaRPr dirty="0"/>
          </a:p>
        </p:txBody>
      </p:sp>
      <p:sp>
        <p:nvSpPr>
          <p:cNvPr id="1946" name="Google Shape;1946;p45"/>
          <p:cNvSpPr txBox="1"/>
          <p:nvPr/>
        </p:nvSpPr>
        <p:spPr>
          <a:xfrm>
            <a:off x="1909053" y="1076716"/>
            <a:ext cx="6832800" cy="400200"/>
          </a:xfrm>
          <a:prstGeom prst="rect">
            <a:avLst/>
          </a:prstGeom>
          <a:noFill/>
          <a:ln>
            <a:noFill/>
          </a:ln>
        </p:spPr>
        <p:txBody>
          <a:bodyPr spcFirstLastPara="1" wrap="square" lIns="91425" tIns="91425" rIns="91425" bIns="91425" numCol="2" anchor="t" anchorCtr="0">
            <a:noAutofit/>
          </a:bodyPr>
          <a:lstStyle/>
          <a:p>
            <a:pPr marL="0" lvl="0" indent="0" rtl="0">
              <a:lnSpc>
                <a:spcPct val="115000"/>
              </a:lnSpc>
              <a:spcBef>
                <a:spcPts val="0"/>
              </a:spcBef>
              <a:spcAft>
                <a:spcPts val="0"/>
              </a:spcAft>
              <a:buNone/>
            </a:pPr>
            <a:r>
              <a:rPr lang="en" sz="2500" dirty="0">
                <a:solidFill>
                  <a:schemeClr val="dk1"/>
                </a:solidFill>
                <a:latin typeface="Shippori Antique"/>
                <a:ea typeface="Shippori Antique"/>
                <a:cs typeface="Shippori Antique"/>
                <a:sym typeface="Shippori Antique"/>
              </a:rPr>
              <a:t>-er / or</a:t>
            </a:r>
          </a:p>
          <a:p>
            <a:pPr marL="0" lvl="0" indent="0" rtl="0">
              <a:lnSpc>
                <a:spcPct val="115000"/>
              </a:lnSpc>
              <a:spcBef>
                <a:spcPts val="0"/>
              </a:spcBef>
              <a:spcAft>
                <a:spcPts val="0"/>
              </a:spcAft>
              <a:buNone/>
            </a:pPr>
            <a:r>
              <a:rPr lang="en-US" sz="2500" dirty="0">
                <a:solidFill>
                  <a:schemeClr val="dk1"/>
                </a:solidFill>
                <a:latin typeface="Shippori Antique"/>
                <a:ea typeface="Shippori Antique"/>
                <a:cs typeface="Shippori Antique"/>
                <a:sym typeface="Shippori Antique"/>
              </a:rPr>
              <a:t>- I</a:t>
            </a:r>
            <a:r>
              <a:rPr lang="en" sz="2500" dirty="0" err="1">
                <a:solidFill>
                  <a:schemeClr val="dk1"/>
                </a:solidFill>
                <a:latin typeface="Shippori Antique"/>
                <a:ea typeface="Shippori Antique"/>
                <a:cs typeface="Shippori Antique"/>
                <a:sym typeface="Shippori Antique"/>
              </a:rPr>
              <a:t>st</a:t>
            </a:r>
            <a:endParaRPr lang="en" sz="2500" dirty="0">
              <a:solidFill>
                <a:schemeClr val="dk1"/>
              </a:solidFill>
              <a:latin typeface="Shippori Antique"/>
              <a:ea typeface="Shippori Antique"/>
              <a:cs typeface="Shippori Antique"/>
              <a:sym typeface="Shippori Antique"/>
            </a:endParaRPr>
          </a:p>
          <a:p>
            <a:pPr marL="0" lvl="0" indent="0" rtl="0">
              <a:lnSpc>
                <a:spcPct val="115000"/>
              </a:lnSpc>
              <a:spcBef>
                <a:spcPts val="0"/>
              </a:spcBef>
              <a:spcAft>
                <a:spcPts val="0"/>
              </a:spcAft>
              <a:buNone/>
            </a:pPr>
            <a:r>
              <a:rPr lang="en-US" sz="2500" dirty="0">
                <a:solidFill>
                  <a:schemeClr val="dk1"/>
                </a:solidFill>
                <a:latin typeface="Shippori Antique"/>
                <a:ea typeface="Shippori Antique"/>
                <a:cs typeface="Shippori Antique"/>
                <a:sym typeface="Shippori Antique"/>
              </a:rPr>
              <a:t>- i</a:t>
            </a:r>
            <a:r>
              <a:rPr lang="en" sz="2500" dirty="0">
                <a:solidFill>
                  <a:schemeClr val="dk1"/>
                </a:solidFill>
                <a:latin typeface="Shippori Antique"/>
                <a:ea typeface="Shippori Antique"/>
                <a:cs typeface="Shippori Antique"/>
                <a:sym typeface="Shippori Antique"/>
              </a:rPr>
              <a:t>an</a:t>
            </a:r>
          </a:p>
          <a:p>
            <a:pPr marL="0" lvl="0" indent="0" rtl="0">
              <a:lnSpc>
                <a:spcPct val="115000"/>
              </a:lnSpc>
              <a:spcBef>
                <a:spcPts val="0"/>
              </a:spcBef>
              <a:spcAft>
                <a:spcPts val="0"/>
              </a:spcAft>
              <a:buNone/>
            </a:pPr>
            <a:r>
              <a:rPr lang="en-US" sz="2500" dirty="0">
                <a:solidFill>
                  <a:schemeClr val="dk1"/>
                </a:solidFill>
                <a:latin typeface="Shippori Antique"/>
                <a:ea typeface="Shippori Antique"/>
                <a:cs typeface="Shippori Antique"/>
                <a:sym typeface="Shippori Antique"/>
              </a:rPr>
              <a:t>- m</a:t>
            </a:r>
            <a:r>
              <a:rPr lang="en" sz="2500" dirty="0" err="1">
                <a:solidFill>
                  <a:schemeClr val="dk1"/>
                </a:solidFill>
                <a:latin typeface="Shippori Antique"/>
                <a:ea typeface="Shippori Antique"/>
                <a:cs typeface="Shippori Antique"/>
                <a:sym typeface="Shippori Antique"/>
              </a:rPr>
              <a:t>ent</a:t>
            </a:r>
            <a:endParaRPr lang="en" sz="2500" dirty="0">
              <a:solidFill>
                <a:schemeClr val="dk1"/>
              </a:solidFill>
              <a:latin typeface="Shippori Antique"/>
              <a:ea typeface="Shippori Antique"/>
              <a:cs typeface="Shippori Antique"/>
              <a:sym typeface="Shippori Antique"/>
            </a:endParaRPr>
          </a:p>
          <a:p>
            <a:pPr marL="0" lvl="0" indent="0" rtl="0">
              <a:lnSpc>
                <a:spcPct val="115000"/>
              </a:lnSpc>
              <a:spcBef>
                <a:spcPts val="0"/>
              </a:spcBef>
              <a:spcAft>
                <a:spcPts val="0"/>
              </a:spcAft>
              <a:buNone/>
            </a:pPr>
            <a:r>
              <a:rPr lang="en-US" sz="2500" dirty="0">
                <a:solidFill>
                  <a:schemeClr val="dk1"/>
                </a:solidFill>
                <a:latin typeface="Shippori Antique"/>
                <a:ea typeface="Shippori Antique"/>
                <a:cs typeface="Shippori Antique"/>
                <a:sym typeface="Shippori Antique"/>
              </a:rPr>
              <a:t>- n</a:t>
            </a:r>
            <a:r>
              <a:rPr lang="en" sz="2500" dirty="0" err="1">
                <a:solidFill>
                  <a:schemeClr val="dk1"/>
                </a:solidFill>
                <a:latin typeface="Shippori Antique"/>
                <a:ea typeface="Shippori Antique"/>
                <a:cs typeface="Shippori Antique"/>
                <a:sym typeface="Shippori Antique"/>
              </a:rPr>
              <a:t>ess</a:t>
            </a:r>
            <a:endParaRPr lang="en" sz="2500" dirty="0">
              <a:solidFill>
                <a:schemeClr val="dk1"/>
              </a:solidFill>
              <a:latin typeface="Shippori Antique"/>
              <a:ea typeface="Shippori Antique"/>
              <a:cs typeface="Shippori Antique"/>
              <a:sym typeface="Shippori Antique"/>
            </a:endParaRPr>
          </a:p>
          <a:p>
            <a:pPr marL="0" lvl="0" indent="0" rtl="0">
              <a:lnSpc>
                <a:spcPct val="115000"/>
              </a:lnSpc>
              <a:spcBef>
                <a:spcPts val="0"/>
              </a:spcBef>
              <a:spcAft>
                <a:spcPts val="0"/>
              </a:spcAft>
              <a:buNone/>
            </a:pPr>
            <a:r>
              <a:rPr lang="en-US" sz="2500" dirty="0">
                <a:solidFill>
                  <a:schemeClr val="dk1"/>
                </a:solidFill>
                <a:latin typeface="Shippori Antique"/>
                <a:ea typeface="Shippori Antique"/>
                <a:cs typeface="Shippori Antique"/>
                <a:sym typeface="Shippori Antique"/>
              </a:rPr>
              <a:t>- t</a:t>
            </a:r>
            <a:r>
              <a:rPr lang="en" sz="2500" dirty="0">
                <a:solidFill>
                  <a:schemeClr val="dk1"/>
                </a:solidFill>
                <a:latin typeface="Shippori Antique"/>
                <a:ea typeface="Shippori Antique"/>
                <a:cs typeface="Shippori Antique"/>
                <a:sym typeface="Shippori Antique"/>
              </a:rPr>
              <a:t>ion / </a:t>
            </a:r>
            <a:r>
              <a:rPr lang="en" sz="2500" dirty="0" err="1">
                <a:solidFill>
                  <a:schemeClr val="dk1"/>
                </a:solidFill>
                <a:latin typeface="Shippori Antique"/>
                <a:ea typeface="Shippori Antique"/>
                <a:cs typeface="Shippori Antique"/>
                <a:sym typeface="Shippori Antique"/>
              </a:rPr>
              <a:t>sion</a:t>
            </a:r>
            <a:r>
              <a:rPr lang="en" sz="2500" dirty="0">
                <a:solidFill>
                  <a:schemeClr val="dk1"/>
                </a:solidFill>
                <a:latin typeface="Shippori Antique"/>
                <a:ea typeface="Shippori Antique"/>
                <a:cs typeface="Shippori Antique"/>
                <a:sym typeface="Shippori Antique"/>
              </a:rPr>
              <a:t>/ ion</a:t>
            </a:r>
          </a:p>
          <a:p>
            <a:pPr marL="0" lvl="0" indent="0" rtl="0">
              <a:lnSpc>
                <a:spcPct val="115000"/>
              </a:lnSpc>
              <a:spcBef>
                <a:spcPts val="0"/>
              </a:spcBef>
              <a:spcAft>
                <a:spcPts val="0"/>
              </a:spcAft>
              <a:buNone/>
            </a:pPr>
            <a:r>
              <a:rPr lang="en-US" sz="2500" dirty="0">
                <a:solidFill>
                  <a:schemeClr val="dk1"/>
                </a:solidFill>
                <a:latin typeface="Shippori Antique"/>
                <a:ea typeface="Shippori Antique"/>
                <a:cs typeface="Shippori Antique"/>
                <a:sym typeface="Shippori Antique"/>
              </a:rPr>
              <a:t>- i</a:t>
            </a:r>
            <a:r>
              <a:rPr lang="en" sz="2500" dirty="0">
                <a:solidFill>
                  <a:schemeClr val="dk1"/>
                </a:solidFill>
                <a:latin typeface="Shippori Antique"/>
                <a:ea typeface="Shippori Antique"/>
                <a:cs typeface="Shippori Antique"/>
                <a:sym typeface="Shippori Antique"/>
              </a:rPr>
              <a:t>ty / ty</a:t>
            </a:r>
          </a:p>
          <a:p>
            <a:pPr marL="0" lvl="0" indent="0" rtl="0">
              <a:lnSpc>
                <a:spcPct val="115000"/>
              </a:lnSpc>
              <a:spcBef>
                <a:spcPts val="0"/>
              </a:spcBef>
              <a:spcAft>
                <a:spcPts val="0"/>
              </a:spcAft>
              <a:buNone/>
            </a:pPr>
            <a:r>
              <a:rPr lang="en-US" sz="2500" dirty="0">
                <a:solidFill>
                  <a:schemeClr val="dk1"/>
                </a:solidFill>
                <a:latin typeface="Shippori Antique"/>
                <a:ea typeface="Shippori Antique"/>
                <a:cs typeface="Shippori Antique"/>
                <a:sym typeface="Shippori Antique"/>
              </a:rPr>
              <a:t>- a</a:t>
            </a:r>
            <a:r>
              <a:rPr lang="en" sz="2500" dirty="0" err="1">
                <a:solidFill>
                  <a:schemeClr val="dk1"/>
                </a:solidFill>
                <a:latin typeface="Shippori Antique"/>
                <a:ea typeface="Shippori Antique"/>
                <a:cs typeface="Shippori Antique"/>
                <a:sym typeface="Shippori Antique"/>
              </a:rPr>
              <a:t>nce</a:t>
            </a:r>
            <a:r>
              <a:rPr lang="en" sz="2500" dirty="0">
                <a:solidFill>
                  <a:schemeClr val="dk1"/>
                </a:solidFill>
                <a:latin typeface="Shippori Antique"/>
                <a:ea typeface="Shippori Antique"/>
                <a:cs typeface="Shippori Antique"/>
                <a:sym typeface="Shippori Antique"/>
              </a:rPr>
              <a:t> / </a:t>
            </a:r>
            <a:r>
              <a:rPr lang="en" sz="2500" dirty="0" err="1">
                <a:solidFill>
                  <a:schemeClr val="dk1"/>
                </a:solidFill>
                <a:latin typeface="Shippori Antique"/>
                <a:ea typeface="Shippori Antique"/>
                <a:cs typeface="Shippori Antique"/>
                <a:sym typeface="Shippori Antique"/>
              </a:rPr>
              <a:t>ence</a:t>
            </a:r>
            <a:endParaRPr lang="en" sz="2500" dirty="0">
              <a:solidFill>
                <a:schemeClr val="dk1"/>
              </a:solidFill>
              <a:latin typeface="Shippori Antique"/>
              <a:ea typeface="Shippori Antique"/>
              <a:cs typeface="Shippori Antique"/>
              <a:sym typeface="Shippori Antique"/>
            </a:endParaRPr>
          </a:p>
          <a:p>
            <a:pPr marL="0" lvl="0" indent="0" rtl="0">
              <a:lnSpc>
                <a:spcPct val="115000"/>
              </a:lnSpc>
              <a:spcBef>
                <a:spcPts val="0"/>
              </a:spcBef>
              <a:spcAft>
                <a:spcPts val="0"/>
              </a:spcAft>
              <a:buNone/>
            </a:pPr>
            <a:r>
              <a:rPr lang="en-US" sz="2500" dirty="0">
                <a:solidFill>
                  <a:schemeClr val="dk1"/>
                </a:solidFill>
                <a:latin typeface="Shippori Antique"/>
                <a:ea typeface="Shippori Antique"/>
                <a:cs typeface="Shippori Antique"/>
                <a:sym typeface="Shippori Antique"/>
              </a:rPr>
              <a:t>- s</a:t>
            </a:r>
            <a:r>
              <a:rPr lang="en" sz="2500" dirty="0">
                <a:solidFill>
                  <a:schemeClr val="dk1"/>
                </a:solidFill>
                <a:latin typeface="Shippori Antique"/>
                <a:ea typeface="Shippori Antique"/>
                <a:cs typeface="Shippori Antique"/>
                <a:sym typeface="Shippori Antique"/>
              </a:rPr>
              <a:t>hip</a:t>
            </a:r>
          </a:p>
          <a:p>
            <a:pPr marL="0" lvl="0" indent="0" rtl="0">
              <a:lnSpc>
                <a:spcPct val="115000"/>
              </a:lnSpc>
              <a:spcBef>
                <a:spcPts val="0"/>
              </a:spcBef>
              <a:spcAft>
                <a:spcPts val="0"/>
              </a:spcAft>
              <a:buNone/>
            </a:pPr>
            <a:r>
              <a:rPr lang="en-US" sz="2500" dirty="0">
                <a:solidFill>
                  <a:schemeClr val="dk1"/>
                </a:solidFill>
                <a:latin typeface="Shippori Antique"/>
                <a:ea typeface="Shippori Antique"/>
                <a:cs typeface="Shippori Antique"/>
                <a:sym typeface="Shippori Antique"/>
              </a:rPr>
              <a:t>- h</a:t>
            </a:r>
            <a:r>
              <a:rPr lang="en" sz="2500" dirty="0" err="1">
                <a:solidFill>
                  <a:schemeClr val="dk1"/>
                </a:solidFill>
                <a:latin typeface="Shippori Antique"/>
                <a:ea typeface="Shippori Antique"/>
                <a:cs typeface="Shippori Antique"/>
                <a:sym typeface="Shippori Antique"/>
              </a:rPr>
              <a:t>ood</a:t>
            </a:r>
            <a:endParaRPr lang="en" sz="2500" dirty="0">
              <a:solidFill>
                <a:schemeClr val="dk1"/>
              </a:solidFill>
              <a:latin typeface="Shippori Antique"/>
              <a:ea typeface="Shippori Antique"/>
              <a:cs typeface="Shippori Antique"/>
              <a:sym typeface="Shippori Antique"/>
            </a:endParaRPr>
          </a:p>
          <a:p>
            <a:pPr marL="0" lvl="0" indent="0" rtl="0">
              <a:lnSpc>
                <a:spcPct val="115000"/>
              </a:lnSpc>
              <a:spcBef>
                <a:spcPts val="0"/>
              </a:spcBef>
              <a:spcAft>
                <a:spcPts val="0"/>
              </a:spcAft>
              <a:buNone/>
            </a:pPr>
            <a:r>
              <a:rPr lang="en-US" sz="2500" dirty="0">
                <a:solidFill>
                  <a:schemeClr val="dk1"/>
                </a:solidFill>
                <a:latin typeface="Shippori Antique"/>
                <a:ea typeface="Shippori Antique"/>
                <a:cs typeface="Shippori Antique"/>
                <a:sym typeface="Shippori Antique"/>
              </a:rPr>
              <a:t>- a</a:t>
            </a:r>
            <a:r>
              <a:rPr lang="en" sz="2500" dirty="0" err="1">
                <a:solidFill>
                  <a:schemeClr val="dk1"/>
                </a:solidFill>
                <a:latin typeface="Shippori Antique"/>
                <a:ea typeface="Shippori Antique"/>
                <a:cs typeface="Shippori Antique"/>
                <a:sym typeface="Shippori Antique"/>
              </a:rPr>
              <a:t>ge</a:t>
            </a:r>
            <a:endParaRPr lang="en" sz="2500" dirty="0">
              <a:solidFill>
                <a:schemeClr val="dk1"/>
              </a:solidFill>
              <a:latin typeface="Shippori Antique"/>
              <a:ea typeface="Shippori Antique"/>
              <a:cs typeface="Shippori Antique"/>
              <a:sym typeface="Shippori Antique"/>
            </a:endParaRPr>
          </a:p>
          <a:p>
            <a:pPr marL="0" lvl="0" indent="0" rtl="0">
              <a:lnSpc>
                <a:spcPct val="115000"/>
              </a:lnSpc>
              <a:spcBef>
                <a:spcPts val="0"/>
              </a:spcBef>
              <a:spcAft>
                <a:spcPts val="0"/>
              </a:spcAft>
              <a:buNone/>
            </a:pPr>
            <a:r>
              <a:rPr lang="en-US" sz="2500" dirty="0">
                <a:solidFill>
                  <a:schemeClr val="dk1"/>
                </a:solidFill>
                <a:latin typeface="Shippori Antique"/>
                <a:ea typeface="Shippori Antique"/>
                <a:cs typeface="Shippori Antique"/>
                <a:sym typeface="Shippori Antique"/>
              </a:rPr>
              <a:t>- i</a:t>
            </a:r>
            <a:r>
              <a:rPr lang="en" sz="2500" dirty="0" err="1">
                <a:solidFill>
                  <a:schemeClr val="dk1"/>
                </a:solidFill>
                <a:latin typeface="Shippori Antique"/>
                <a:ea typeface="Shippori Antique"/>
                <a:cs typeface="Shippori Antique"/>
                <a:sym typeface="Shippori Antique"/>
              </a:rPr>
              <a:t>sm</a:t>
            </a:r>
            <a:r>
              <a:rPr lang="en" sz="2500" dirty="0">
                <a:solidFill>
                  <a:schemeClr val="dk1"/>
                </a:solidFill>
                <a:latin typeface="Shippori Antique"/>
                <a:ea typeface="Shippori Antique"/>
                <a:cs typeface="Shippori Antique"/>
                <a:sym typeface="Shippori Antique"/>
              </a:rPr>
              <a:t> </a:t>
            </a:r>
          </a:p>
        </p:txBody>
      </p:sp>
      <p:grpSp>
        <p:nvGrpSpPr>
          <p:cNvPr id="1947" name="Google Shape;1947;p45"/>
          <p:cNvGrpSpPr/>
          <p:nvPr/>
        </p:nvGrpSpPr>
        <p:grpSpPr>
          <a:xfrm>
            <a:off x="-507340" y="-161635"/>
            <a:ext cx="2228085" cy="1697380"/>
            <a:chOff x="10407316" y="1865730"/>
            <a:chExt cx="6751772" cy="5143575"/>
          </a:xfrm>
        </p:grpSpPr>
        <p:sp>
          <p:nvSpPr>
            <p:cNvPr id="1948" name="Google Shape;1948;p45"/>
            <p:cNvSpPr/>
            <p:nvPr/>
          </p:nvSpPr>
          <p:spPr>
            <a:xfrm>
              <a:off x="16163799" y="2998877"/>
              <a:ext cx="100681" cy="67097"/>
            </a:xfrm>
            <a:custGeom>
              <a:avLst/>
              <a:gdLst/>
              <a:ahLst/>
              <a:cxnLst/>
              <a:rect l="l" t="t" r="r" b="b"/>
              <a:pathLst>
                <a:path w="2857" h="1904" extrusionOk="0">
                  <a:moveTo>
                    <a:pt x="2857" y="0"/>
                  </a:moveTo>
                  <a:lnTo>
                    <a:pt x="1905" y="1905"/>
                  </a:lnTo>
                  <a:lnTo>
                    <a:pt x="0" y="953"/>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49" name="Google Shape;1949;p45"/>
            <p:cNvSpPr/>
            <p:nvPr/>
          </p:nvSpPr>
          <p:spPr>
            <a:xfrm>
              <a:off x="16180574" y="3138280"/>
              <a:ext cx="67132" cy="67097"/>
            </a:xfrm>
            <a:custGeom>
              <a:avLst/>
              <a:gdLst/>
              <a:ahLst/>
              <a:cxnLst/>
              <a:rect l="l" t="t" r="r" b="b"/>
              <a:pathLst>
                <a:path w="1905" h="1904" extrusionOk="0">
                  <a:moveTo>
                    <a:pt x="0" y="1905"/>
                  </a:moveTo>
                  <a:lnTo>
                    <a:pt x="953" y="0"/>
                  </a:lnTo>
                  <a:lnTo>
                    <a:pt x="1905" y="952"/>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50" name="Google Shape;1950;p45"/>
            <p:cNvSpPr/>
            <p:nvPr/>
          </p:nvSpPr>
          <p:spPr>
            <a:xfrm>
              <a:off x="16088070" y="3160305"/>
              <a:ext cx="67132" cy="67097"/>
            </a:xfrm>
            <a:custGeom>
              <a:avLst/>
              <a:gdLst/>
              <a:ahLst/>
              <a:cxnLst/>
              <a:rect l="l" t="t" r="r" b="b"/>
              <a:pathLst>
                <a:path w="1905" h="1904" extrusionOk="0">
                  <a:moveTo>
                    <a:pt x="0" y="1905"/>
                  </a:moveTo>
                  <a:lnTo>
                    <a:pt x="952" y="0"/>
                  </a:lnTo>
                  <a:lnTo>
                    <a:pt x="1905" y="1905"/>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51" name="Google Shape;1951;p45"/>
            <p:cNvSpPr/>
            <p:nvPr/>
          </p:nvSpPr>
          <p:spPr>
            <a:xfrm>
              <a:off x="15995967" y="3178365"/>
              <a:ext cx="67132" cy="67132"/>
            </a:xfrm>
            <a:custGeom>
              <a:avLst/>
              <a:gdLst/>
              <a:ahLst/>
              <a:cxnLst/>
              <a:rect l="l" t="t" r="r" b="b"/>
              <a:pathLst>
                <a:path w="1905" h="1905" extrusionOk="0">
                  <a:moveTo>
                    <a:pt x="0" y="1905"/>
                  </a:moveTo>
                  <a:lnTo>
                    <a:pt x="952" y="0"/>
                  </a:lnTo>
                  <a:lnTo>
                    <a:pt x="1905" y="1905"/>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52" name="Google Shape;1952;p45"/>
            <p:cNvSpPr/>
            <p:nvPr/>
          </p:nvSpPr>
          <p:spPr>
            <a:xfrm>
              <a:off x="15920463" y="3193910"/>
              <a:ext cx="33548" cy="67097"/>
            </a:xfrm>
            <a:custGeom>
              <a:avLst/>
              <a:gdLst/>
              <a:ahLst/>
              <a:cxnLst/>
              <a:rect l="l" t="t" r="r" b="b"/>
              <a:pathLst>
                <a:path w="952" h="1904" extrusionOk="0">
                  <a:moveTo>
                    <a:pt x="0" y="1905"/>
                  </a:moveTo>
                  <a:lnTo>
                    <a:pt x="0" y="0"/>
                  </a:lnTo>
                  <a:lnTo>
                    <a:pt x="952" y="1905"/>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53" name="Google Shape;1953;p45"/>
            <p:cNvSpPr/>
            <p:nvPr/>
          </p:nvSpPr>
          <p:spPr>
            <a:xfrm>
              <a:off x="15819547" y="3234192"/>
              <a:ext cx="67132" cy="67097"/>
            </a:xfrm>
            <a:custGeom>
              <a:avLst/>
              <a:gdLst/>
              <a:ahLst/>
              <a:cxnLst/>
              <a:rect l="l" t="t" r="r" b="b"/>
              <a:pathLst>
                <a:path w="1905" h="1904" extrusionOk="0">
                  <a:moveTo>
                    <a:pt x="0" y="1905"/>
                  </a:moveTo>
                  <a:lnTo>
                    <a:pt x="0" y="0"/>
                  </a:lnTo>
                  <a:lnTo>
                    <a:pt x="1905" y="952"/>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54" name="Google Shape;1954;p45"/>
            <p:cNvSpPr/>
            <p:nvPr/>
          </p:nvSpPr>
          <p:spPr>
            <a:xfrm>
              <a:off x="15718643" y="3227392"/>
              <a:ext cx="67097" cy="67097"/>
            </a:xfrm>
            <a:custGeom>
              <a:avLst/>
              <a:gdLst/>
              <a:ahLst/>
              <a:cxnLst/>
              <a:rect l="l" t="t" r="r" b="b"/>
              <a:pathLst>
                <a:path w="1904" h="1904" extrusionOk="0">
                  <a:moveTo>
                    <a:pt x="0" y="1905"/>
                  </a:moveTo>
                  <a:lnTo>
                    <a:pt x="952" y="0"/>
                  </a:lnTo>
                  <a:lnTo>
                    <a:pt x="1905" y="1905"/>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55" name="Google Shape;1955;p45"/>
            <p:cNvSpPr/>
            <p:nvPr/>
          </p:nvSpPr>
          <p:spPr>
            <a:xfrm>
              <a:off x="15609979" y="3250615"/>
              <a:ext cx="67132" cy="67097"/>
            </a:xfrm>
            <a:custGeom>
              <a:avLst/>
              <a:gdLst/>
              <a:ahLst/>
              <a:cxnLst/>
              <a:rect l="l" t="t" r="r" b="b"/>
              <a:pathLst>
                <a:path w="1905" h="1904" extrusionOk="0">
                  <a:moveTo>
                    <a:pt x="0" y="1905"/>
                  </a:moveTo>
                  <a:lnTo>
                    <a:pt x="953" y="0"/>
                  </a:lnTo>
                  <a:lnTo>
                    <a:pt x="1905" y="1905"/>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56" name="Google Shape;1956;p45"/>
            <p:cNvSpPr/>
            <p:nvPr/>
          </p:nvSpPr>
          <p:spPr>
            <a:xfrm>
              <a:off x="16095593" y="3042525"/>
              <a:ext cx="67132" cy="67097"/>
            </a:xfrm>
            <a:custGeom>
              <a:avLst/>
              <a:gdLst/>
              <a:ahLst/>
              <a:cxnLst/>
              <a:rect l="l" t="t" r="r" b="b"/>
              <a:pathLst>
                <a:path w="1905" h="1904" extrusionOk="0">
                  <a:moveTo>
                    <a:pt x="1905" y="0"/>
                  </a:moveTo>
                  <a:lnTo>
                    <a:pt x="953" y="1905"/>
                  </a:lnTo>
                  <a:lnTo>
                    <a:pt x="0" y="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57" name="Google Shape;1957;p45"/>
            <p:cNvSpPr/>
            <p:nvPr/>
          </p:nvSpPr>
          <p:spPr>
            <a:xfrm>
              <a:off x="15991190" y="3071172"/>
              <a:ext cx="67132" cy="67097"/>
            </a:xfrm>
            <a:custGeom>
              <a:avLst/>
              <a:gdLst/>
              <a:ahLst/>
              <a:cxnLst/>
              <a:rect l="l" t="t" r="r" b="b"/>
              <a:pathLst>
                <a:path w="1905" h="1904" extrusionOk="0">
                  <a:moveTo>
                    <a:pt x="1905" y="0"/>
                  </a:moveTo>
                  <a:lnTo>
                    <a:pt x="1905" y="1905"/>
                  </a:lnTo>
                  <a:lnTo>
                    <a:pt x="0" y="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58" name="Google Shape;1958;p45"/>
            <p:cNvSpPr/>
            <p:nvPr/>
          </p:nvSpPr>
          <p:spPr>
            <a:xfrm>
              <a:off x="15909676" y="3065985"/>
              <a:ext cx="67132" cy="100681"/>
            </a:xfrm>
            <a:custGeom>
              <a:avLst/>
              <a:gdLst/>
              <a:ahLst/>
              <a:cxnLst/>
              <a:rect l="l" t="t" r="r" b="b"/>
              <a:pathLst>
                <a:path w="1905" h="2857" extrusionOk="0">
                  <a:moveTo>
                    <a:pt x="1905" y="0"/>
                  </a:moveTo>
                  <a:lnTo>
                    <a:pt x="1905" y="2858"/>
                  </a:lnTo>
                  <a:lnTo>
                    <a:pt x="0" y="953"/>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59" name="Google Shape;1959;p45"/>
            <p:cNvSpPr/>
            <p:nvPr/>
          </p:nvSpPr>
          <p:spPr>
            <a:xfrm>
              <a:off x="15806559" y="3099567"/>
              <a:ext cx="100681" cy="100681"/>
            </a:xfrm>
            <a:custGeom>
              <a:avLst/>
              <a:gdLst/>
              <a:ahLst/>
              <a:cxnLst/>
              <a:rect l="l" t="t" r="r" b="b"/>
              <a:pathLst>
                <a:path w="2857" h="2857" extrusionOk="0">
                  <a:moveTo>
                    <a:pt x="2857" y="0"/>
                  </a:moveTo>
                  <a:lnTo>
                    <a:pt x="1905" y="2858"/>
                  </a:lnTo>
                  <a:lnTo>
                    <a:pt x="0" y="952"/>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60" name="Google Shape;1960;p45"/>
            <p:cNvSpPr/>
            <p:nvPr/>
          </p:nvSpPr>
          <p:spPr>
            <a:xfrm>
              <a:off x="15725641" y="3112677"/>
              <a:ext cx="67132" cy="100681"/>
            </a:xfrm>
            <a:custGeom>
              <a:avLst/>
              <a:gdLst/>
              <a:ahLst/>
              <a:cxnLst/>
              <a:rect l="l" t="t" r="r" b="b"/>
              <a:pathLst>
                <a:path w="1905" h="2857" extrusionOk="0">
                  <a:moveTo>
                    <a:pt x="1905" y="0"/>
                  </a:moveTo>
                  <a:lnTo>
                    <a:pt x="952" y="2858"/>
                  </a:lnTo>
                  <a:lnTo>
                    <a:pt x="0" y="953"/>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61" name="Google Shape;1961;p45"/>
            <p:cNvSpPr/>
            <p:nvPr/>
          </p:nvSpPr>
          <p:spPr>
            <a:xfrm>
              <a:off x="15633887" y="3138285"/>
              <a:ext cx="67132" cy="67097"/>
            </a:xfrm>
            <a:custGeom>
              <a:avLst/>
              <a:gdLst/>
              <a:ahLst/>
              <a:cxnLst/>
              <a:rect l="l" t="t" r="r" b="b"/>
              <a:pathLst>
                <a:path w="1905" h="1904" extrusionOk="0">
                  <a:moveTo>
                    <a:pt x="1905" y="0"/>
                  </a:moveTo>
                  <a:lnTo>
                    <a:pt x="952" y="1905"/>
                  </a:lnTo>
                  <a:lnTo>
                    <a:pt x="0" y="953"/>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62" name="Google Shape;1962;p45"/>
            <p:cNvSpPr/>
            <p:nvPr/>
          </p:nvSpPr>
          <p:spPr>
            <a:xfrm>
              <a:off x="15531673" y="3178367"/>
              <a:ext cx="67097" cy="67097"/>
            </a:xfrm>
            <a:custGeom>
              <a:avLst/>
              <a:gdLst/>
              <a:ahLst/>
              <a:cxnLst/>
              <a:rect l="l" t="t" r="r" b="b"/>
              <a:pathLst>
                <a:path w="1904" h="1904" extrusionOk="0">
                  <a:moveTo>
                    <a:pt x="1905" y="0"/>
                  </a:moveTo>
                  <a:lnTo>
                    <a:pt x="952" y="1905"/>
                  </a:lnTo>
                  <a:lnTo>
                    <a:pt x="0" y="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63" name="Google Shape;1963;p45"/>
            <p:cNvSpPr/>
            <p:nvPr/>
          </p:nvSpPr>
          <p:spPr>
            <a:xfrm>
              <a:off x="10440899" y="1865730"/>
              <a:ext cx="6718189" cy="5077203"/>
            </a:xfrm>
            <a:custGeom>
              <a:avLst/>
              <a:gdLst/>
              <a:ahLst/>
              <a:cxnLst/>
              <a:rect l="l" t="t" r="r" b="b"/>
              <a:pathLst>
                <a:path w="190641" h="144075" extrusionOk="0">
                  <a:moveTo>
                    <a:pt x="190500" y="144075"/>
                  </a:moveTo>
                  <a:cubicBezTo>
                    <a:pt x="191452" y="125978"/>
                    <a:pt x="187643" y="96450"/>
                    <a:pt x="178118" y="85020"/>
                  </a:cubicBezTo>
                  <a:cubicBezTo>
                    <a:pt x="170497" y="76448"/>
                    <a:pt x="160972" y="68828"/>
                    <a:pt x="148590" y="67875"/>
                  </a:cubicBezTo>
                  <a:cubicBezTo>
                    <a:pt x="140970" y="66923"/>
                    <a:pt x="134302" y="65970"/>
                    <a:pt x="131445" y="63113"/>
                  </a:cubicBezTo>
                  <a:cubicBezTo>
                    <a:pt x="128588" y="60255"/>
                    <a:pt x="126682" y="55493"/>
                    <a:pt x="124777" y="54540"/>
                  </a:cubicBezTo>
                  <a:cubicBezTo>
                    <a:pt x="122872" y="53588"/>
                    <a:pt x="120968" y="51683"/>
                    <a:pt x="116205" y="51683"/>
                  </a:cubicBezTo>
                  <a:cubicBezTo>
                    <a:pt x="111443" y="51683"/>
                    <a:pt x="102870" y="47873"/>
                    <a:pt x="96202" y="39300"/>
                  </a:cubicBezTo>
                  <a:cubicBezTo>
                    <a:pt x="89535" y="30728"/>
                    <a:pt x="87630" y="22155"/>
                    <a:pt x="80010" y="15488"/>
                  </a:cubicBezTo>
                  <a:cubicBezTo>
                    <a:pt x="75247" y="10725"/>
                    <a:pt x="67627" y="6915"/>
                    <a:pt x="58102" y="4058"/>
                  </a:cubicBezTo>
                  <a:cubicBezTo>
                    <a:pt x="48577" y="1200"/>
                    <a:pt x="35243" y="-705"/>
                    <a:pt x="24765" y="248"/>
                  </a:cubicBezTo>
                  <a:cubicBezTo>
                    <a:pt x="14288" y="1200"/>
                    <a:pt x="4763" y="1200"/>
                    <a:pt x="0" y="1200"/>
                  </a:cubicBezTo>
                  <a:cubicBezTo>
                    <a:pt x="3810" y="3105"/>
                    <a:pt x="16193" y="6915"/>
                    <a:pt x="22860" y="9773"/>
                  </a:cubicBezTo>
                  <a:cubicBezTo>
                    <a:pt x="29527" y="12630"/>
                    <a:pt x="44768" y="20250"/>
                    <a:pt x="54293" y="27870"/>
                  </a:cubicBezTo>
                  <a:cubicBezTo>
                    <a:pt x="63818" y="35490"/>
                    <a:pt x="69532" y="43110"/>
                    <a:pt x="72390" y="56445"/>
                  </a:cubicBezTo>
                  <a:cubicBezTo>
                    <a:pt x="75247" y="69780"/>
                    <a:pt x="75247" y="82163"/>
                    <a:pt x="74295" y="85020"/>
                  </a:cubicBezTo>
                  <a:cubicBezTo>
                    <a:pt x="77152" y="84068"/>
                    <a:pt x="81915" y="83115"/>
                    <a:pt x="82868" y="85973"/>
                  </a:cubicBezTo>
                  <a:cubicBezTo>
                    <a:pt x="83820" y="88830"/>
                    <a:pt x="82868" y="91688"/>
                    <a:pt x="81915" y="92640"/>
                  </a:cubicBezTo>
                  <a:cubicBezTo>
                    <a:pt x="85725" y="90735"/>
                    <a:pt x="88582" y="89783"/>
                    <a:pt x="90488" y="91688"/>
                  </a:cubicBezTo>
                  <a:cubicBezTo>
                    <a:pt x="92393" y="93593"/>
                    <a:pt x="91440" y="96450"/>
                    <a:pt x="90488" y="98355"/>
                  </a:cubicBezTo>
                  <a:cubicBezTo>
                    <a:pt x="94297" y="97403"/>
                    <a:pt x="105727" y="92640"/>
                    <a:pt x="112395" y="92640"/>
                  </a:cubicBezTo>
                  <a:cubicBezTo>
                    <a:pt x="119063" y="92640"/>
                    <a:pt x="140970" y="90735"/>
                    <a:pt x="149543" y="94545"/>
                  </a:cubicBezTo>
                  <a:cubicBezTo>
                    <a:pt x="158115" y="98355"/>
                    <a:pt x="166688" y="104070"/>
                    <a:pt x="171450" y="109785"/>
                  </a:cubicBezTo>
                  <a:cubicBezTo>
                    <a:pt x="176213" y="113595"/>
                    <a:pt x="185738" y="130740"/>
                    <a:pt x="190500" y="14407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64" name="Google Shape;1964;p45"/>
            <p:cNvSpPr/>
            <p:nvPr/>
          </p:nvSpPr>
          <p:spPr>
            <a:xfrm>
              <a:off x="10407316" y="1899277"/>
              <a:ext cx="6718224" cy="5077203"/>
            </a:xfrm>
            <a:custGeom>
              <a:avLst/>
              <a:gdLst/>
              <a:ahLst/>
              <a:cxnLst/>
              <a:rect l="l" t="t" r="r" b="b"/>
              <a:pathLst>
                <a:path w="190642" h="144075" extrusionOk="0">
                  <a:moveTo>
                    <a:pt x="177165" y="85020"/>
                  </a:moveTo>
                  <a:cubicBezTo>
                    <a:pt x="169545" y="76448"/>
                    <a:pt x="160020" y="68828"/>
                    <a:pt x="147638" y="67875"/>
                  </a:cubicBezTo>
                  <a:cubicBezTo>
                    <a:pt x="140018" y="66923"/>
                    <a:pt x="133350" y="65970"/>
                    <a:pt x="130493" y="63113"/>
                  </a:cubicBezTo>
                  <a:cubicBezTo>
                    <a:pt x="127635" y="60255"/>
                    <a:pt x="125730" y="55493"/>
                    <a:pt x="123825" y="54540"/>
                  </a:cubicBezTo>
                  <a:cubicBezTo>
                    <a:pt x="121920" y="53588"/>
                    <a:pt x="120015" y="51683"/>
                    <a:pt x="115253" y="51683"/>
                  </a:cubicBezTo>
                  <a:cubicBezTo>
                    <a:pt x="110490" y="51683"/>
                    <a:pt x="101918" y="47873"/>
                    <a:pt x="95250" y="39300"/>
                  </a:cubicBezTo>
                  <a:cubicBezTo>
                    <a:pt x="88583" y="30728"/>
                    <a:pt x="86678" y="22155"/>
                    <a:pt x="79058" y="15488"/>
                  </a:cubicBezTo>
                  <a:cubicBezTo>
                    <a:pt x="74295" y="10725"/>
                    <a:pt x="66675" y="6915"/>
                    <a:pt x="57150" y="4058"/>
                  </a:cubicBezTo>
                  <a:cubicBezTo>
                    <a:pt x="47625" y="1200"/>
                    <a:pt x="34290" y="-705"/>
                    <a:pt x="23813" y="248"/>
                  </a:cubicBezTo>
                  <a:cubicBezTo>
                    <a:pt x="15240" y="1200"/>
                    <a:pt x="953" y="1200"/>
                    <a:pt x="0" y="1200"/>
                  </a:cubicBezTo>
                  <a:cubicBezTo>
                    <a:pt x="4763" y="1200"/>
                    <a:pt x="14288" y="248"/>
                    <a:pt x="24765" y="248"/>
                  </a:cubicBezTo>
                  <a:cubicBezTo>
                    <a:pt x="35243" y="-705"/>
                    <a:pt x="48578" y="1200"/>
                    <a:pt x="58103" y="4058"/>
                  </a:cubicBezTo>
                  <a:cubicBezTo>
                    <a:pt x="67628" y="6915"/>
                    <a:pt x="75248" y="10725"/>
                    <a:pt x="80010" y="15488"/>
                  </a:cubicBezTo>
                  <a:cubicBezTo>
                    <a:pt x="88583" y="23108"/>
                    <a:pt x="89535" y="30728"/>
                    <a:pt x="96203" y="39300"/>
                  </a:cubicBezTo>
                  <a:cubicBezTo>
                    <a:pt x="102870" y="47873"/>
                    <a:pt x="111443" y="51683"/>
                    <a:pt x="116205" y="51683"/>
                  </a:cubicBezTo>
                  <a:cubicBezTo>
                    <a:pt x="120968" y="51683"/>
                    <a:pt x="121920" y="53588"/>
                    <a:pt x="124778" y="54540"/>
                  </a:cubicBezTo>
                  <a:cubicBezTo>
                    <a:pt x="126683" y="55493"/>
                    <a:pt x="128588" y="60255"/>
                    <a:pt x="131445" y="63113"/>
                  </a:cubicBezTo>
                  <a:cubicBezTo>
                    <a:pt x="134303" y="65970"/>
                    <a:pt x="140018" y="66923"/>
                    <a:pt x="148590" y="67875"/>
                  </a:cubicBezTo>
                  <a:cubicBezTo>
                    <a:pt x="160020" y="68828"/>
                    <a:pt x="170498" y="76448"/>
                    <a:pt x="178118" y="85020"/>
                  </a:cubicBezTo>
                  <a:cubicBezTo>
                    <a:pt x="187643" y="96450"/>
                    <a:pt x="191453" y="125978"/>
                    <a:pt x="190500" y="144075"/>
                  </a:cubicBezTo>
                  <a:cubicBezTo>
                    <a:pt x="190500" y="142170"/>
                    <a:pt x="185738" y="95498"/>
                    <a:pt x="177165" y="85020"/>
                  </a:cubicBezTo>
                  <a:close/>
                </a:path>
              </a:pathLst>
            </a:custGeom>
            <a:solidFill>
              <a:srgbClr val="FFFFFF">
                <a:alpha val="35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65" name="Google Shape;1965;p45"/>
            <p:cNvSpPr/>
            <p:nvPr/>
          </p:nvSpPr>
          <p:spPr>
            <a:xfrm>
              <a:off x="10440899" y="1908016"/>
              <a:ext cx="6712267" cy="5101288"/>
            </a:xfrm>
            <a:custGeom>
              <a:avLst/>
              <a:gdLst/>
              <a:ahLst/>
              <a:cxnLst/>
              <a:rect l="l" t="t" r="r" b="b"/>
              <a:pathLst>
                <a:path w="190500" h="144779" extrusionOk="0">
                  <a:moveTo>
                    <a:pt x="24765" y="5715"/>
                  </a:moveTo>
                  <a:cubicBezTo>
                    <a:pt x="31432" y="8572"/>
                    <a:pt x="46672" y="16192"/>
                    <a:pt x="56197" y="23812"/>
                  </a:cubicBezTo>
                  <a:cubicBezTo>
                    <a:pt x="65722" y="31432"/>
                    <a:pt x="71438" y="39052"/>
                    <a:pt x="74295" y="52387"/>
                  </a:cubicBezTo>
                  <a:cubicBezTo>
                    <a:pt x="77152" y="65723"/>
                    <a:pt x="77152" y="78105"/>
                    <a:pt x="76200" y="80962"/>
                  </a:cubicBezTo>
                  <a:cubicBezTo>
                    <a:pt x="79057" y="80010"/>
                    <a:pt x="83820" y="79057"/>
                    <a:pt x="84772" y="81915"/>
                  </a:cubicBezTo>
                  <a:cubicBezTo>
                    <a:pt x="85725" y="84772"/>
                    <a:pt x="84772" y="87630"/>
                    <a:pt x="83820" y="88582"/>
                  </a:cubicBezTo>
                  <a:cubicBezTo>
                    <a:pt x="87630" y="86677"/>
                    <a:pt x="90488" y="85725"/>
                    <a:pt x="92393" y="87630"/>
                  </a:cubicBezTo>
                  <a:cubicBezTo>
                    <a:pt x="94297" y="89535"/>
                    <a:pt x="93345" y="92392"/>
                    <a:pt x="92393" y="94297"/>
                  </a:cubicBezTo>
                  <a:cubicBezTo>
                    <a:pt x="96202" y="93345"/>
                    <a:pt x="107632" y="88582"/>
                    <a:pt x="114300" y="88582"/>
                  </a:cubicBezTo>
                  <a:cubicBezTo>
                    <a:pt x="120968" y="88582"/>
                    <a:pt x="142875" y="86677"/>
                    <a:pt x="151447" y="90487"/>
                  </a:cubicBezTo>
                  <a:cubicBezTo>
                    <a:pt x="160020" y="94297"/>
                    <a:pt x="168593" y="100012"/>
                    <a:pt x="173355" y="105727"/>
                  </a:cubicBezTo>
                  <a:cubicBezTo>
                    <a:pt x="177165" y="110490"/>
                    <a:pt x="190500" y="142875"/>
                    <a:pt x="190500" y="144780"/>
                  </a:cubicBezTo>
                  <a:cubicBezTo>
                    <a:pt x="185738" y="131445"/>
                    <a:pt x="176213" y="114300"/>
                    <a:pt x="171450" y="108585"/>
                  </a:cubicBezTo>
                  <a:cubicBezTo>
                    <a:pt x="167640" y="102870"/>
                    <a:pt x="159068" y="97155"/>
                    <a:pt x="149543" y="93345"/>
                  </a:cubicBezTo>
                  <a:cubicBezTo>
                    <a:pt x="140970" y="89535"/>
                    <a:pt x="119063" y="91440"/>
                    <a:pt x="112395" y="91440"/>
                  </a:cubicBezTo>
                  <a:cubicBezTo>
                    <a:pt x="105727" y="91440"/>
                    <a:pt x="94297" y="96202"/>
                    <a:pt x="90488" y="97155"/>
                  </a:cubicBezTo>
                  <a:cubicBezTo>
                    <a:pt x="91440" y="95250"/>
                    <a:pt x="91440" y="92392"/>
                    <a:pt x="90488" y="90487"/>
                  </a:cubicBezTo>
                  <a:cubicBezTo>
                    <a:pt x="88582" y="88582"/>
                    <a:pt x="85725" y="90487"/>
                    <a:pt x="81915" y="91440"/>
                  </a:cubicBezTo>
                  <a:cubicBezTo>
                    <a:pt x="82868" y="89535"/>
                    <a:pt x="83820" y="86677"/>
                    <a:pt x="82868" y="84772"/>
                  </a:cubicBezTo>
                  <a:cubicBezTo>
                    <a:pt x="81915" y="81915"/>
                    <a:pt x="78105" y="82867"/>
                    <a:pt x="74295" y="83820"/>
                  </a:cubicBezTo>
                  <a:cubicBezTo>
                    <a:pt x="75247" y="80962"/>
                    <a:pt x="74295" y="68580"/>
                    <a:pt x="72390" y="55245"/>
                  </a:cubicBezTo>
                  <a:cubicBezTo>
                    <a:pt x="69532" y="41910"/>
                    <a:pt x="63818" y="34290"/>
                    <a:pt x="54293" y="26670"/>
                  </a:cubicBezTo>
                  <a:cubicBezTo>
                    <a:pt x="44768" y="19050"/>
                    <a:pt x="29527" y="11430"/>
                    <a:pt x="22860" y="8572"/>
                  </a:cubicBezTo>
                  <a:cubicBezTo>
                    <a:pt x="16193" y="5715"/>
                    <a:pt x="3810" y="1905"/>
                    <a:pt x="0" y="0"/>
                  </a:cubicBezTo>
                  <a:cubicBezTo>
                    <a:pt x="2857" y="0"/>
                    <a:pt x="20955" y="3810"/>
                    <a:pt x="24765" y="5715"/>
                  </a:cubicBezTo>
                  <a:close/>
                </a:path>
              </a:pathLst>
            </a:custGeom>
            <a:solidFill>
              <a:srgbClr val="8B5E3D">
                <a:alpha val="6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66" name="Google Shape;1966;p45"/>
            <p:cNvSpPr/>
            <p:nvPr/>
          </p:nvSpPr>
          <p:spPr>
            <a:xfrm>
              <a:off x="11045077" y="2243666"/>
              <a:ext cx="5504840" cy="4061480"/>
            </a:xfrm>
            <a:custGeom>
              <a:avLst/>
              <a:gdLst/>
              <a:ahLst/>
              <a:cxnLst/>
              <a:rect l="l" t="t" r="r" b="b"/>
              <a:pathLst>
                <a:path w="156210" h="115252" extrusionOk="0">
                  <a:moveTo>
                    <a:pt x="151448" y="20955"/>
                  </a:moveTo>
                  <a:cubicBezTo>
                    <a:pt x="148590" y="20003"/>
                    <a:pt x="139065" y="22860"/>
                    <a:pt x="135255" y="22860"/>
                  </a:cubicBezTo>
                  <a:cubicBezTo>
                    <a:pt x="131445" y="22860"/>
                    <a:pt x="125730" y="23813"/>
                    <a:pt x="120968" y="23813"/>
                  </a:cubicBezTo>
                  <a:cubicBezTo>
                    <a:pt x="116205" y="23813"/>
                    <a:pt x="112395" y="24765"/>
                    <a:pt x="111443" y="25717"/>
                  </a:cubicBezTo>
                  <a:cubicBezTo>
                    <a:pt x="110490" y="26670"/>
                    <a:pt x="107632" y="28575"/>
                    <a:pt x="107632" y="30480"/>
                  </a:cubicBezTo>
                  <a:cubicBezTo>
                    <a:pt x="107632" y="33338"/>
                    <a:pt x="108585" y="37148"/>
                    <a:pt x="106680" y="39053"/>
                  </a:cubicBezTo>
                  <a:cubicBezTo>
                    <a:pt x="105727" y="40958"/>
                    <a:pt x="102870" y="41910"/>
                    <a:pt x="100013" y="42863"/>
                  </a:cubicBezTo>
                  <a:cubicBezTo>
                    <a:pt x="97155" y="43815"/>
                    <a:pt x="95250" y="44768"/>
                    <a:pt x="92393" y="43815"/>
                  </a:cubicBezTo>
                  <a:cubicBezTo>
                    <a:pt x="89535" y="43815"/>
                    <a:pt x="83820" y="42863"/>
                    <a:pt x="80963" y="41910"/>
                  </a:cubicBezTo>
                  <a:cubicBezTo>
                    <a:pt x="78105" y="40958"/>
                    <a:pt x="77152" y="37148"/>
                    <a:pt x="76200" y="35243"/>
                  </a:cubicBezTo>
                  <a:cubicBezTo>
                    <a:pt x="76200" y="33338"/>
                    <a:pt x="71438" y="18098"/>
                    <a:pt x="69532" y="13335"/>
                  </a:cubicBezTo>
                  <a:cubicBezTo>
                    <a:pt x="68580" y="11430"/>
                    <a:pt x="68580" y="953"/>
                    <a:pt x="66675" y="0"/>
                  </a:cubicBezTo>
                  <a:cubicBezTo>
                    <a:pt x="66675" y="3810"/>
                    <a:pt x="67627" y="6667"/>
                    <a:pt x="67627" y="7620"/>
                  </a:cubicBezTo>
                  <a:cubicBezTo>
                    <a:pt x="65723" y="3810"/>
                    <a:pt x="65723" y="953"/>
                    <a:pt x="63818" y="0"/>
                  </a:cubicBezTo>
                  <a:cubicBezTo>
                    <a:pt x="63818" y="1905"/>
                    <a:pt x="64770" y="5715"/>
                    <a:pt x="64770" y="6667"/>
                  </a:cubicBezTo>
                  <a:cubicBezTo>
                    <a:pt x="62865" y="1905"/>
                    <a:pt x="61913" y="953"/>
                    <a:pt x="60960" y="953"/>
                  </a:cubicBezTo>
                  <a:cubicBezTo>
                    <a:pt x="60960" y="2858"/>
                    <a:pt x="61913" y="5715"/>
                    <a:pt x="62865" y="6667"/>
                  </a:cubicBezTo>
                  <a:cubicBezTo>
                    <a:pt x="63818" y="8573"/>
                    <a:pt x="65723" y="10478"/>
                    <a:pt x="66675" y="12383"/>
                  </a:cubicBezTo>
                  <a:cubicBezTo>
                    <a:pt x="68580" y="15240"/>
                    <a:pt x="69532" y="21908"/>
                    <a:pt x="70485" y="24765"/>
                  </a:cubicBezTo>
                  <a:cubicBezTo>
                    <a:pt x="71438" y="27623"/>
                    <a:pt x="72390" y="35243"/>
                    <a:pt x="73343" y="38100"/>
                  </a:cubicBezTo>
                  <a:cubicBezTo>
                    <a:pt x="74295" y="40958"/>
                    <a:pt x="76200" y="42863"/>
                    <a:pt x="78105" y="43815"/>
                  </a:cubicBezTo>
                  <a:cubicBezTo>
                    <a:pt x="80963" y="44768"/>
                    <a:pt x="82868" y="45720"/>
                    <a:pt x="84773" y="45720"/>
                  </a:cubicBezTo>
                  <a:cubicBezTo>
                    <a:pt x="83820" y="46673"/>
                    <a:pt x="82868" y="49530"/>
                    <a:pt x="80010" y="51435"/>
                  </a:cubicBezTo>
                  <a:cubicBezTo>
                    <a:pt x="77152" y="53340"/>
                    <a:pt x="76200" y="58103"/>
                    <a:pt x="76200" y="60008"/>
                  </a:cubicBezTo>
                  <a:cubicBezTo>
                    <a:pt x="76200" y="60960"/>
                    <a:pt x="76200" y="62865"/>
                    <a:pt x="75248" y="63818"/>
                  </a:cubicBezTo>
                  <a:cubicBezTo>
                    <a:pt x="74295" y="64770"/>
                    <a:pt x="71438" y="63818"/>
                    <a:pt x="68580" y="63818"/>
                  </a:cubicBezTo>
                  <a:cubicBezTo>
                    <a:pt x="65723" y="63818"/>
                    <a:pt x="63818" y="61913"/>
                    <a:pt x="61913" y="63818"/>
                  </a:cubicBezTo>
                  <a:cubicBezTo>
                    <a:pt x="60960" y="64770"/>
                    <a:pt x="58102" y="68580"/>
                    <a:pt x="58102" y="69533"/>
                  </a:cubicBezTo>
                  <a:cubicBezTo>
                    <a:pt x="57150" y="70485"/>
                    <a:pt x="56198" y="73343"/>
                    <a:pt x="55245" y="74295"/>
                  </a:cubicBezTo>
                  <a:cubicBezTo>
                    <a:pt x="54293" y="75248"/>
                    <a:pt x="53340" y="76200"/>
                    <a:pt x="51435" y="75248"/>
                  </a:cubicBezTo>
                  <a:cubicBezTo>
                    <a:pt x="50482" y="74295"/>
                    <a:pt x="46673" y="72390"/>
                    <a:pt x="44768" y="73343"/>
                  </a:cubicBezTo>
                  <a:cubicBezTo>
                    <a:pt x="42863" y="73343"/>
                    <a:pt x="40957" y="75248"/>
                    <a:pt x="40957" y="76200"/>
                  </a:cubicBezTo>
                  <a:cubicBezTo>
                    <a:pt x="41910" y="75248"/>
                    <a:pt x="45720" y="75248"/>
                    <a:pt x="46673" y="75248"/>
                  </a:cubicBezTo>
                  <a:cubicBezTo>
                    <a:pt x="44768" y="75248"/>
                    <a:pt x="40957" y="77153"/>
                    <a:pt x="40957" y="78105"/>
                  </a:cubicBezTo>
                  <a:cubicBezTo>
                    <a:pt x="42863" y="78105"/>
                    <a:pt x="44768" y="77153"/>
                    <a:pt x="46673" y="78105"/>
                  </a:cubicBezTo>
                  <a:cubicBezTo>
                    <a:pt x="44768" y="79058"/>
                    <a:pt x="40957" y="80010"/>
                    <a:pt x="40957" y="81915"/>
                  </a:cubicBezTo>
                  <a:cubicBezTo>
                    <a:pt x="41910" y="80963"/>
                    <a:pt x="43815" y="80010"/>
                    <a:pt x="44768" y="80010"/>
                  </a:cubicBezTo>
                  <a:cubicBezTo>
                    <a:pt x="46673" y="80010"/>
                    <a:pt x="53340" y="80963"/>
                    <a:pt x="54293" y="80963"/>
                  </a:cubicBezTo>
                  <a:cubicBezTo>
                    <a:pt x="55245" y="80963"/>
                    <a:pt x="55245" y="79058"/>
                    <a:pt x="56198" y="78105"/>
                  </a:cubicBezTo>
                  <a:cubicBezTo>
                    <a:pt x="56198" y="77153"/>
                    <a:pt x="59055" y="74295"/>
                    <a:pt x="60007" y="73343"/>
                  </a:cubicBezTo>
                  <a:cubicBezTo>
                    <a:pt x="60960" y="72390"/>
                    <a:pt x="63818" y="73343"/>
                    <a:pt x="64770" y="74295"/>
                  </a:cubicBezTo>
                  <a:cubicBezTo>
                    <a:pt x="64770" y="75248"/>
                    <a:pt x="62865" y="79058"/>
                    <a:pt x="60960" y="80963"/>
                  </a:cubicBezTo>
                  <a:cubicBezTo>
                    <a:pt x="59055" y="82868"/>
                    <a:pt x="35243" y="98108"/>
                    <a:pt x="28575" y="100013"/>
                  </a:cubicBezTo>
                  <a:cubicBezTo>
                    <a:pt x="21907" y="102870"/>
                    <a:pt x="17145" y="104775"/>
                    <a:pt x="14288" y="104775"/>
                  </a:cubicBezTo>
                  <a:cubicBezTo>
                    <a:pt x="12382" y="104775"/>
                    <a:pt x="10477" y="103823"/>
                    <a:pt x="7620" y="104775"/>
                  </a:cubicBezTo>
                  <a:cubicBezTo>
                    <a:pt x="4763" y="105728"/>
                    <a:pt x="1905" y="107633"/>
                    <a:pt x="1905" y="109538"/>
                  </a:cubicBezTo>
                  <a:cubicBezTo>
                    <a:pt x="952" y="110490"/>
                    <a:pt x="952" y="113348"/>
                    <a:pt x="0" y="114300"/>
                  </a:cubicBezTo>
                  <a:cubicBezTo>
                    <a:pt x="1905" y="114300"/>
                    <a:pt x="2857" y="115253"/>
                    <a:pt x="3810" y="115253"/>
                  </a:cubicBezTo>
                  <a:cubicBezTo>
                    <a:pt x="5715" y="115253"/>
                    <a:pt x="10477" y="114300"/>
                    <a:pt x="12382" y="112395"/>
                  </a:cubicBezTo>
                  <a:cubicBezTo>
                    <a:pt x="14288" y="110490"/>
                    <a:pt x="13335" y="107633"/>
                    <a:pt x="16193" y="106680"/>
                  </a:cubicBezTo>
                  <a:cubicBezTo>
                    <a:pt x="32385" y="100965"/>
                    <a:pt x="51435" y="89535"/>
                    <a:pt x="61913" y="83820"/>
                  </a:cubicBezTo>
                  <a:cubicBezTo>
                    <a:pt x="66675" y="80963"/>
                    <a:pt x="69532" y="80010"/>
                    <a:pt x="70485" y="79058"/>
                  </a:cubicBezTo>
                  <a:cubicBezTo>
                    <a:pt x="71438" y="79058"/>
                    <a:pt x="74295" y="80010"/>
                    <a:pt x="73343" y="81915"/>
                  </a:cubicBezTo>
                  <a:cubicBezTo>
                    <a:pt x="72390" y="83820"/>
                    <a:pt x="69532" y="84773"/>
                    <a:pt x="68580" y="85725"/>
                  </a:cubicBezTo>
                  <a:cubicBezTo>
                    <a:pt x="67627" y="85725"/>
                    <a:pt x="64770" y="87630"/>
                    <a:pt x="66675" y="90488"/>
                  </a:cubicBezTo>
                  <a:cubicBezTo>
                    <a:pt x="68580" y="93345"/>
                    <a:pt x="70485" y="95250"/>
                    <a:pt x="70485" y="97155"/>
                  </a:cubicBezTo>
                  <a:cubicBezTo>
                    <a:pt x="71438" y="99060"/>
                    <a:pt x="71438" y="100965"/>
                    <a:pt x="70485" y="101918"/>
                  </a:cubicBezTo>
                  <a:cubicBezTo>
                    <a:pt x="72390" y="101918"/>
                    <a:pt x="72390" y="98108"/>
                    <a:pt x="71438" y="96203"/>
                  </a:cubicBezTo>
                  <a:cubicBezTo>
                    <a:pt x="73343" y="99060"/>
                    <a:pt x="73343" y="100013"/>
                    <a:pt x="73343" y="101918"/>
                  </a:cubicBezTo>
                  <a:cubicBezTo>
                    <a:pt x="75248" y="100965"/>
                    <a:pt x="74295" y="97155"/>
                    <a:pt x="73343" y="96203"/>
                  </a:cubicBezTo>
                  <a:cubicBezTo>
                    <a:pt x="75248" y="98108"/>
                    <a:pt x="75248" y="100013"/>
                    <a:pt x="75248" y="100965"/>
                  </a:cubicBezTo>
                  <a:cubicBezTo>
                    <a:pt x="77152" y="98108"/>
                    <a:pt x="74295" y="93345"/>
                    <a:pt x="72390" y="92393"/>
                  </a:cubicBezTo>
                  <a:cubicBezTo>
                    <a:pt x="70485" y="90488"/>
                    <a:pt x="69532" y="89535"/>
                    <a:pt x="70485" y="88583"/>
                  </a:cubicBezTo>
                  <a:cubicBezTo>
                    <a:pt x="71438" y="87630"/>
                    <a:pt x="75248" y="86678"/>
                    <a:pt x="76200" y="85725"/>
                  </a:cubicBezTo>
                  <a:cubicBezTo>
                    <a:pt x="77152" y="84773"/>
                    <a:pt x="81915" y="80963"/>
                    <a:pt x="80963" y="78105"/>
                  </a:cubicBezTo>
                  <a:cubicBezTo>
                    <a:pt x="80963" y="75248"/>
                    <a:pt x="79057" y="72390"/>
                    <a:pt x="79057" y="71438"/>
                  </a:cubicBezTo>
                  <a:cubicBezTo>
                    <a:pt x="79057" y="70485"/>
                    <a:pt x="79057" y="68580"/>
                    <a:pt x="80010" y="67628"/>
                  </a:cubicBezTo>
                  <a:cubicBezTo>
                    <a:pt x="80963" y="66675"/>
                    <a:pt x="83820" y="67628"/>
                    <a:pt x="85725" y="66675"/>
                  </a:cubicBezTo>
                  <a:cubicBezTo>
                    <a:pt x="88582" y="65723"/>
                    <a:pt x="94298" y="60008"/>
                    <a:pt x="95250" y="58103"/>
                  </a:cubicBezTo>
                  <a:cubicBezTo>
                    <a:pt x="95250" y="57150"/>
                    <a:pt x="97155" y="56198"/>
                    <a:pt x="98107" y="56198"/>
                  </a:cubicBezTo>
                  <a:cubicBezTo>
                    <a:pt x="100013" y="57150"/>
                    <a:pt x="103823" y="60960"/>
                    <a:pt x="106680" y="60960"/>
                  </a:cubicBezTo>
                  <a:cubicBezTo>
                    <a:pt x="114300" y="61913"/>
                    <a:pt x="129540" y="59055"/>
                    <a:pt x="137160" y="60008"/>
                  </a:cubicBezTo>
                  <a:cubicBezTo>
                    <a:pt x="141923" y="60960"/>
                    <a:pt x="147638" y="63818"/>
                    <a:pt x="149543" y="65723"/>
                  </a:cubicBezTo>
                  <a:cubicBezTo>
                    <a:pt x="151448" y="67628"/>
                    <a:pt x="153352" y="68580"/>
                    <a:pt x="153352" y="68580"/>
                  </a:cubicBezTo>
                  <a:cubicBezTo>
                    <a:pt x="154305" y="67628"/>
                    <a:pt x="150495" y="64770"/>
                    <a:pt x="149543" y="63818"/>
                  </a:cubicBezTo>
                  <a:cubicBezTo>
                    <a:pt x="151448" y="64770"/>
                    <a:pt x="154305" y="67628"/>
                    <a:pt x="155257" y="66675"/>
                  </a:cubicBezTo>
                  <a:cubicBezTo>
                    <a:pt x="156210" y="65723"/>
                    <a:pt x="151448" y="62865"/>
                    <a:pt x="150495" y="61913"/>
                  </a:cubicBezTo>
                  <a:cubicBezTo>
                    <a:pt x="152400" y="62865"/>
                    <a:pt x="155257" y="64770"/>
                    <a:pt x="156210" y="64770"/>
                  </a:cubicBezTo>
                  <a:cubicBezTo>
                    <a:pt x="156210" y="64770"/>
                    <a:pt x="155257" y="62865"/>
                    <a:pt x="153352" y="61913"/>
                  </a:cubicBezTo>
                  <a:cubicBezTo>
                    <a:pt x="151448" y="60960"/>
                    <a:pt x="149543" y="60008"/>
                    <a:pt x="147638" y="60008"/>
                  </a:cubicBezTo>
                  <a:cubicBezTo>
                    <a:pt x="145732" y="60008"/>
                    <a:pt x="142875" y="58103"/>
                    <a:pt x="141923" y="58103"/>
                  </a:cubicBezTo>
                  <a:cubicBezTo>
                    <a:pt x="137160" y="57150"/>
                    <a:pt x="130493" y="56198"/>
                    <a:pt x="126682" y="57150"/>
                  </a:cubicBezTo>
                  <a:cubicBezTo>
                    <a:pt x="122873" y="57150"/>
                    <a:pt x="110490" y="57150"/>
                    <a:pt x="107632" y="56198"/>
                  </a:cubicBezTo>
                  <a:cubicBezTo>
                    <a:pt x="104775" y="55245"/>
                    <a:pt x="103823" y="53340"/>
                    <a:pt x="102870" y="53340"/>
                  </a:cubicBezTo>
                  <a:cubicBezTo>
                    <a:pt x="102870" y="52388"/>
                    <a:pt x="102870" y="50483"/>
                    <a:pt x="103823" y="49530"/>
                  </a:cubicBezTo>
                  <a:cubicBezTo>
                    <a:pt x="105727" y="48578"/>
                    <a:pt x="107632" y="46673"/>
                    <a:pt x="109538" y="44768"/>
                  </a:cubicBezTo>
                  <a:cubicBezTo>
                    <a:pt x="111443" y="42863"/>
                    <a:pt x="113348" y="39053"/>
                    <a:pt x="116205" y="38100"/>
                  </a:cubicBezTo>
                  <a:cubicBezTo>
                    <a:pt x="118110" y="37148"/>
                    <a:pt x="126682" y="34290"/>
                    <a:pt x="133350" y="32385"/>
                  </a:cubicBezTo>
                  <a:cubicBezTo>
                    <a:pt x="140970" y="30480"/>
                    <a:pt x="147638" y="27623"/>
                    <a:pt x="149543" y="25717"/>
                  </a:cubicBezTo>
                  <a:cubicBezTo>
                    <a:pt x="142875" y="27623"/>
                    <a:pt x="136207" y="29528"/>
                    <a:pt x="133350" y="29528"/>
                  </a:cubicBezTo>
                  <a:cubicBezTo>
                    <a:pt x="130493" y="29528"/>
                    <a:pt x="121920" y="32385"/>
                    <a:pt x="121920" y="30480"/>
                  </a:cubicBezTo>
                  <a:cubicBezTo>
                    <a:pt x="121920" y="29528"/>
                    <a:pt x="128588" y="26670"/>
                    <a:pt x="132398" y="25717"/>
                  </a:cubicBezTo>
                  <a:cubicBezTo>
                    <a:pt x="136207" y="25717"/>
                    <a:pt x="150495" y="20955"/>
                    <a:pt x="151448" y="20955"/>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67" name="Google Shape;1967;p45"/>
            <p:cNvSpPr/>
            <p:nvPr/>
          </p:nvSpPr>
          <p:spPr>
            <a:xfrm>
              <a:off x="14837956" y="2975259"/>
              <a:ext cx="1544041" cy="409630"/>
            </a:xfrm>
            <a:custGeom>
              <a:avLst/>
              <a:gdLst/>
              <a:ahLst/>
              <a:cxnLst/>
              <a:rect l="l" t="t" r="r" b="b"/>
              <a:pathLst>
                <a:path w="43815" h="11624" extrusionOk="0">
                  <a:moveTo>
                    <a:pt x="27623" y="3052"/>
                  </a:moveTo>
                  <a:cubicBezTo>
                    <a:pt x="23813" y="3052"/>
                    <a:pt x="18098" y="4004"/>
                    <a:pt x="13335" y="4004"/>
                  </a:cubicBezTo>
                  <a:cubicBezTo>
                    <a:pt x="8573" y="4004"/>
                    <a:pt x="4763" y="4957"/>
                    <a:pt x="3810" y="5909"/>
                  </a:cubicBezTo>
                  <a:cubicBezTo>
                    <a:pt x="2857" y="6862"/>
                    <a:pt x="0" y="8767"/>
                    <a:pt x="0" y="10672"/>
                  </a:cubicBezTo>
                  <a:cubicBezTo>
                    <a:pt x="0" y="10672"/>
                    <a:pt x="0" y="11624"/>
                    <a:pt x="0" y="11624"/>
                  </a:cubicBezTo>
                  <a:cubicBezTo>
                    <a:pt x="0" y="10672"/>
                    <a:pt x="0" y="9719"/>
                    <a:pt x="0" y="9719"/>
                  </a:cubicBezTo>
                  <a:cubicBezTo>
                    <a:pt x="0" y="6862"/>
                    <a:pt x="2857" y="5909"/>
                    <a:pt x="3810" y="4957"/>
                  </a:cubicBezTo>
                  <a:cubicBezTo>
                    <a:pt x="4763" y="4004"/>
                    <a:pt x="8573" y="3052"/>
                    <a:pt x="13335" y="3052"/>
                  </a:cubicBezTo>
                  <a:cubicBezTo>
                    <a:pt x="18098" y="3052"/>
                    <a:pt x="23813" y="3052"/>
                    <a:pt x="27623" y="2099"/>
                  </a:cubicBezTo>
                  <a:cubicBezTo>
                    <a:pt x="31432" y="2099"/>
                    <a:pt x="40005" y="-758"/>
                    <a:pt x="43815" y="194"/>
                  </a:cubicBezTo>
                  <a:cubicBezTo>
                    <a:pt x="43815" y="194"/>
                    <a:pt x="30480" y="3052"/>
                    <a:pt x="27623" y="3052"/>
                  </a:cubicBezTo>
                  <a:close/>
                </a:path>
              </a:pathLst>
            </a:custGeom>
            <a:solidFill>
              <a:srgbClr val="FFFFFF">
                <a:alpha val="35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68" name="Google Shape;1968;p45"/>
            <p:cNvSpPr/>
            <p:nvPr/>
          </p:nvSpPr>
          <p:spPr>
            <a:xfrm>
              <a:off x="15140063" y="3134996"/>
              <a:ext cx="48455" cy="73652"/>
            </a:xfrm>
            <a:custGeom>
              <a:avLst/>
              <a:gdLst/>
              <a:ahLst/>
              <a:cxnLst/>
              <a:rect l="l" t="t" r="r" b="b"/>
              <a:pathLst>
                <a:path w="1375" h="2090" extrusionOk="0">
                  <a:moveTo>
                    <a:pt x="0" y="1376"/>
                  </a:moveTo>
                  <a:cubicBezTo>
                    <a:pt x="0" y="2328"/>
                    <a:pt x="952" y="2328"/>
                    <a:pt x="952" y="1376"/>
                  </a:cubicBezTo>
                  <a:cubicBezTo>
                    <a:pt x="952" y="1376"/>
                    <a:pt x="1905" y="423"/>
                    <a:pt x="952" y="423"/>
                  </a:cubicBezTo>
                  <a:cubicBezTo>
                    <a:pt x="952" y="423"/>
                    <a:pt x="0" y="-529"/>
                    <a:pt x="0" y="423"/>
                  </a:cubicBezTo>
                  <a:cubicBezTo>
                    <a:pt x="0" y="423"/>
                    <a:pt x="0" y="1376"/>
                    <a:pt x="0" y="137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69" name="Google Shape;1969;p45"/>
            <p:cNvSpPr/>
            <p:nvPr/>
          </p:nvSpPr>
          <p:spPr>
            <a:xfrm>
              <a:off x="15155423" y="3164496"/>
              <a:ext cx="40062" cy="58702"/>
            </a:xfrm>
            <a:custGeom>
              <a:avLst/>
              <a:gdLst/>
              <a:ahLst/>
              <a:cxnLst/>
              <a:rect l="l" t="t" r="r" b="b"/>
              <a:pathLst>
                <a:path w="1137" h="1666" extrusionOk="0">
                  <a:moveTo>
                    <a:pt x="423" y="953"/>
                  </a:moveTo>
                  <a:cubicBezTo>
                    <a:pt x="423" y="1905"/>
                    <a:pt x="1376" y="1905"/>
                    <a:pt x="423" y="953"/>
                  </a:cubicBezTo>
                  <a:cubicBezTo>
                    <a:pt x="1376" y="1905"/>
                    <a:pt x="1376" y="953"/>
                    <a:pt x="423" y="953"/>
                  </a:cubicBezTo>
                  <a:cubicBezTo>
                    <a:pt x="1376" y="0"/>
                    <a:pt x="423" y="0"/>
                    <a:pt x="423" y="0"/>
                  </a:cubicBezTo>
                  <a:cubicBezTo>
                    <a:pt x="423" y="0"/>
                    <a:pt x="-529" y="953"/>
                    <a:pt x="423" y="95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1970" name="Google Shape;1970;p45"/>
          <p:cNvGrpSpPr/>
          <p:nvPr/>
        </p:nvGrpSpPr>
        <p:grpSpPr>
          <a:xfrm>
            <a:off x="4339766" y="3770104"/>
            <a:ext cx="4084234" cy="1375537"/>
            <a:chOff x="1240797" y="3478113"/>
            <a:chExt cx="4084234" cy="1375537"/>
          </a:xfrm>
        </p:grpSpPr>
        <p:sp>
          <p:nvSpPr>
            <p:cNvPr id="1971" name="Google Shape;1971;p45"/>
            <p:cNvSpPr/>
            <p:nvPr/>
          </p:nvSpPr>
          <p:spPr>
            <a:xfrm>
              <a:off x="2415275" y="4736050"/>
              <a:ext cx="1687200" cy="117600"/>
            </a:xfrm>
            <a:prstGeom prst="ellipse">
              <a:avLst/>
            </a:prstGeom>
            <a:solidFill>
              <a:srgbClr val="1F6E2C">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ippori Antique"/>
                <a:ea typeface="Shippori Antique"/>
                <a:cs typeface="Shippori Antique"/>
                <a:sym typeface="Shippori Antique"/>
              </a:endParaRPr>
            </a:p>
          </p:txBody>
        </p:sp>
        <p:grpSp>
          <p:nvGrpSpPr>
            <p:cNvPr id="1972" name="Google Shape;1972;p45"/>
            <p:cNvGrpSpPr/>
            <p:nvPr/>
          </p:nvGrpSpPr>
          <p:grpSpPr>
            <a:xfrm>
              <a:off x="1240797" y="3478113"/>
              <a:ext cx="4084234" cy="1315371"/>
              <a:chOff x="2771783" y="6144348"/>
              <a:chExt cx="3600347" cy="1159530"/>
            </a:xfrm>
          </p:grpSpPr>
          <p:sp>
            <p:nvSpPr>
              <p:cNvPr id="1973" name="Google Shape;1973;p45"/>
              <p:cNvSpPr/>
              <p:nvPr/>
            </p:nvSpPr>
            <p:spPr>
              <a:xfrm>
                <a:off x="4291696" y="6646717"/>
                <a:ext cx="698381" cy="657161"/>
              </a:xfrm>
              <a:custGeom>
                <a:avLst/>
                <a:gdLst/>
                <a:ahLst/>
                <a:cxnLst/>
                <a:rect l="l" t="t" r="r" b="b"/>
                <a:pathLst>
                  <a:path w="145876" h="137266" extrusionOk="0">
                    <a:moveTo>
                      <a:pt x="1096" y="105834"/>
                    </a:moveTo>
                    <a:cubicBezTo>
                      <a:pt x="1096" y="102024"/>
                      <a:pt x="3953" y="99166"/>
                      <a:pt x="7764" y="99166"/>
                    </a:cubicBezTo>
                    <a:cubicBezTo>
                      <a:pt x="6811" y="102977"/>
                      <a:pt x="2049" y="122027"/>
                      <a:pt x="3953" y="124884"/>
                    </a:cubicBezTo>
                    <a:cubicBezTo>
                      <a:pt x="4906" y="125837"/>
                      <a:pt x="8716" y="127741"/>
                      <a:pt x="13478" y="129647"/>
                    </a:cubicBezTo>
                    <a:cubicBezTo>
                      <a:pt x="13478" y="133457"/>
                      <a:pt x="31576" y="137266"/>
                      <a:pt x="35386" y="137266"/>
                    </a:cubicBezTo>
                    <a:cubicBezTo>
                      <a:pt x="34434" y="132504"/>
                      <a:pt x="32528" y="128694"/>
                      <a:pt x="33481" y="122979"/>
                    </a:cubicBezTo>
                    <a:cubicBezTo>
                      <a:pt x="30624" y="120122"/>
                      <a:pt x="27766" y="120122"/>
                      <a:pt x="24909" y="118216"/>
                    </a:cubicBezTo>
                    <a:cubicBezTo>
                      <a:pt x="19194" y="115359"/>
                      <a:pt x="25861" y="102977"/>
                      <a:pt x="28719" y="97262"/>
                    </a:cubicBezTo>
                    <a:cubicBezTo>
                      <a:pt x="31576" y="91547"/>
                      <a:pt x="42053" y="77259"/>
                      <a:pt x="47769" y="71544"/>
                    </a:cubicBezTo>
                    <a:cubicBezTo>
                      <a:pt x="53484" y="66782"/>
                      <a:pt x="72534" y="60114"/>
                      <a:pt x="86821" y="56304"/>
                    </a:cubicBezTo>
                    <a:cubicBezTo>
                      <a:pt x="94441" y="54399"/>
                      <a:pt x="104919" y="49637"/>
                      <a:pt x="115396" y="42016"/>
                    </a:cubicBezTo>
                    <a:cubicBezTo>
                      <a:pt x="115396" y="42016"/>
                      <a:pt x="115396" y="42016"/>
                      <a:pt x="115396" y="42016"/>
                    </a:cubicBezTo>
                    <a:cubicBezTo>
                      <a:pt x="124921" y="35349"/>
                      <a:pt x="136351" y="25824"/>
                      <a:pt x="145876" y="12489"/>
                    </a:cubicBezTo>
                    <a:lnTo>
                      <a:pt x="101109" y="3916"/>
                    </a:lnTo>
                    <a:cubicBezTo>
                      <a:pt x="101109" y="3916"/>
                      <a:pt x="67771" y="-7513"/>
                      <a:pt x="59199" y="8679"/>
                    </a:cubicBezTo>
                    <a:cubicBezTo>
                      <a:pt x="53484" y="21062"/>
                      <a:pt x="49674" y="36302"/>
                      <a:pt x="46816" y="44874"/>
                    </a:cubicBezTo>
                    <a:cubicBezTo>
                      <a:pt x="45864" y="47732"/>
                      <a:pt x="44911" y="50589"/>
                      <a:pt x="43959" y="51541"/>
                    </a:cubicBezTo>
                    <a:cubicBezTo>
                      <a:pt x="40149" y="56304"/>
                      <a:pt x="28719" y="61066"/>
                      <a:pt x="23003" y="68687"/>
                    </a:cubicBezTo>
                    <a:cubicBezTo>
                      <a:pt x="20146" y="71544"/>
                      <a:pt x="20146" y="83927"/>
                      <a:pt x="17289" y="85832"/>
                    </a:cubicBezTo>
                    <a:cubicBezTo>
                      <a:pt x="14431" y="87737"/>
                      <a:pt x="11574" y="89641"/>
                      <a:pt x="5859" y="91547"/>
                    </a:cubicBezTo>
                    <a:cubicBezTo>
                      <a:pt x="-809" y="93452"/>
                      <a:pt x="-809" y="103929"/>
                      <a:pt x="1096" y="105834"/>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74" name="Google Shape;1974;p45"/>
              <p:cNvSpPr/>
              <p:nvPr/>
            </p:nvSpPr>
            <p:spPr>
              <a:xfrm>
                <a:off x="2776049" y="6144348"/>
                <a:ext cx="3590855" cy="664261"/>
              </a:xfrm>
              <a:custGeom>
                <a:avLst/>
                <a:gdLst/>
                <a:ahLst/>
                <a:cxnLst/>
                <a:rect l="l" t="t" r="r" b="b"/>
                <a:pathLst>
                  <a:path w="750048" h="138749" extrusionOk="0">
                    <a:moveTo>
                      <a:pt x="19482" y="65970"/>
                    </a:moveTo>
                    <a:cubicBezTo>
                      <a:pt x="42341" y="62160"/>
                      <a:pt x="81394" y="58350"/>
                      <a:pt x="100444" y="59303"/>
                    </a:cubicBezTo>
                    <a:cubicBezTo>
                      <a:pt x="120446" y="59303"/>
                      <a:pt x="159499" y="62160"/>
                      <a:pt x="185216" y="69780"/>
                    </a:cubicBezTo>
                    <a:cubicBezTo>
                      <a:pt x="210934" y="77400"/>
                      <a:pt x="239509" y="92640"/>
                      <a:pt x="260464" y="96450"/>
                    </a:cubicBezTo>
                    <a:cubicBezTo>
                      <a:pt x="281419" y="100260"/>
                      <a:pt x="318566" y="101213"/>
                      <a:pt x="329996" y="105023"/>
                    </a:cubicBezTo>
                    <a:cubicBezTo>
                      <a:pt x="338569" y="107880"/>
                      <a:pt x="359524" y="123120"/>
                      <a:pt x="375716" y="130740"/>
                    </a:cubicBezTo>
                    <a:cubicBezTo>
                      <a:pt x="380479" y="132645"/>
                      <a:pt x="384289" y="134550"/>
                      <a:pt x="388099" y="134550"/>
                    </a:cubicBezTo>
                    <a:cubicBezTo>
                      <a:pt x="401434" y="134550"/>
                      <a:pt x="441439" y="140265"/>
                      <a:pt x="466204" y="138360"/>
                    </a:cubicBezTo>
                    <a:cubicBezTo>
                      <a:pt x="477634" y="137408"/>
                      <a:pt x="490969" y="135503"/>
                      <a:pt x="503351" y="132645"/>
                    </a:cubicBezTo>
                    <a:cubicBezTo>
                      <a:pt x="514782" y="130740"/>
                      <a:pt x="525259" y="127883"/>
                      <a:pt x="533832" y="125978"/>
                    </a:cubicBezTo>
                    <a:cubicBezTo>
                      <a:pt x="535736" y="125978"/>
                      <a:pt x="537641" y="125025"/>
                      <a:pt x="539546" y="125025"/>
                    </a:cubicBezTo>
                    <a:cubicBezTo>
                      <a:pt x="547166" y="124073"/>
                      <a:pt x="558596" y="118358"/>
                      <a:pt x="570026" y="112643"/>
                    </a:cubicBezTo>
                    <a:cubicBezTo>
                      <a:pt x="583361" y="105023"/>
                      <a:pt x="594791" y="96450"/>
                      <a:pt x="597649" y="91688"/>
                    </a:cubicBezTo>
                    <a:cubicBezTo>
                      <a:pt x="606221" y="86925"/>
                      <a:pt x="624319" y="68828"/>
                      <a:pt x="628129" y="65018"/>
                    </a:cubicBezTo>
                    <a:cubicBezTo>
                      <a:pt x="631939" y="61208"/>
                      <a:pt x="637654" y="61208"/>
                      <a:pt x="648132" y="63113"/>
                    </a:cubicBezTo>
                    <a:cubicBezTo>
                      <a:pt x="658609" y="65018"/>
                      <a:pt x="685279" y="66923"/>
                      <a:pt x="692899" y="66923"/>
                    </a:cubicBezTo>
                    <a:cubicBezTo>
                      <a:pt x="700519" y="65970"/>
                      <a:pt x="708139" y="62160"/>
                      <a:pt x="714807" y="62160"/>
                    </a:cubicBezTo>
                    <a:cubicBezTo>
                      <a:pt x="721474" y="62160"/>
                      <a:pt x="731951" y="66923"/>
                      <a:pt x="735761" y="65970"/>
                    </a:cubicBezTo>
                    <a:cubicBezTo>
                      <a:pt x="739571" y="65018"/>
                      <a:pt x="746239" y="60255"/>
                      <a:pt x="749096" y="54540"/>
                    </a:cubicBezTo>
                    <a:lnTo>
                      <a:pt x="749096" y="54540"/>
                    </a:lnTo>
                    <a:cubicBezTo>
                      <a:pt x="749096" y="53588"/>
                      <a:pt x="750049" y="52635"/>
                      <a:pt x="750049" y="51683"/>
                    </a:cubicBezTo>
                    <a:cubicBezTo>
                      <a:pt x="750049" y="50730"/>
                      <a:pt x="750049" y="50730"/>
                      <a:pt x="750049" y="49778"/>
                    </a:cubicBezTo>
                    <a:cubicBezTo>
                      <a:pt x="750049" y="42158"/>
                      <a:pt x="746239" y="31680"/>
                      <a:pt x="740524" y="27870"/>
                    </a:cubicBezTo>
                    <a:cubicBezTo>
                      <a:pt x="735761" y="25965"/>
                      <a:pt x="728141" y="19298"/>
                      <a:pt x="721474" y="14535"/>
                    </a:cubicBezTo>
                    <a:cubicBezTo>
                      <a:pt x="717664" y="11678"/>
                      <a:pt x="714807" y="9773"/>
                      <a:pt x="711949" y="8820"/>
                    </a:cubicBezTo>
                    <a:cubicBezTo>
                      <a:pt x="709091" y="7868"/>
                      <a:pt x="704329" y="6915"/>
                      <a:pt x="698614" y="6915"/>
                    </a:cubicBezTo>
                    <a:cubicBezTo>
                      <a:pt x="689089" y="5963"/>
                      <a:pt x="678611" y="5010"/>
                      <a:pt x="671944" y="4058"/>
                    </a:cubicBezTo>
                    <a:cubicBezTo>
                      <a:pt x="662419" y="1200"/>
                      <a:pt x="646226" y="-705"/>
                      <a:pt x="636701" y="248"/>
                    </a:cubicBezTo>
                    <a:cubicBezTo>
                      <a:pt x="627176" y="2153"/>
                      <a:pt x="609079" y="13583"/>
                      <a:pt x="603364" y="20250"/>
                    </a:cubicBezTo>
                    <a:cubicBezTo>
                      <a:pt x="598601" y="26918"/>
                      <a:pt x="589076" y="36443"/>
                      <a:pt x="573836" y="34538"/>
                    </a:cubicBezTo>
                    <a:cubicBezTo>
                      <a:pt x="559549" y="32633"/>
                      <a:pt x="494779" y="8820"/>
                      <a:pt x="472871" y="8820"/>
                    </a:cubicBezTo>
                    <a:cubicBezTo>
                      <a:pt x="430961" y="7868"/>
                      <a:pt x="396671" y="28823"/>
                      <a:pt x="374764" y="34538"/>
                    </a:cubicBezTo>
                    <a:cubicBezTo>
                      <a:pt x="330949" y="45968"/>
                      <a:pt x="278561" y="48825"/>
                      <a:pt x="242366" y="44063"/>
                    </a:cubicBezTo>
                    <a:cubicBezTo>
                      <a:pt x="205219" y="40253"/>
                      <a:pt x="149974" y="34538"/>
                      <a:pt x="125209" y="35490"/>
                    </a:cubicBezTo>
                    <a:cubicBezTo>
                      <a:pt x="100444" y="37395"/>
                      <a:pt x="34721" y="45968"/>
                      <a:pt x="13766" y="54540"/>
                    </a:cubicBezTo>
                    <a:cubicBezTo>
                      <a:pt x="-7189" y="62160"/>
                      <a:pt x="-3379" y="69780"/>
                      <a:pt x="19482" y="65970"/>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75" name="Google Shape;1975;p45"/>
              <p:cNvSpPr/>
              <p:nvPr/>
            </p:nvSpPr>
            <p:spPr>
              <a:xfrm>
                <a:off x="4301507" y="6583061"/>
                <a:ext cx="1326985" cy="216500"/>
              </a:xfrm>
              <a:custGeom>
                <a:avLst/>
                <a:gdLst/>
                <a:ahLst/>
                <a:cxnLst/>
                <a:rect l="l" t="t" r="r" b="b"/>
                <a:pathLst>
                  <a:path w="277177" h="45222" extrusionOk="0">
                    <a:moveTo>
                      <a:pt x="0" y="10544"/>
                    </a:moveTo>
                    <a:cubicBezTo>
                      <a:pt x="4763" y="11497"/>
                      <a:pt x="9525" y="11497"/>
                      <a:pt x="12382" y="12449"/>
                    </a:cubicBezTo>
                    <a:cubicBezTo>
                      <a:pt x="23813" y="16259"/>
                      <a:pt x="56197" y="41024"/>
                      <a:pt x="69532" y="41024"/>
                    </a:cubicBezTo>
                    <a:cubicBezTo>
                      <a:pt x="82867" y="41024"/>
                      <a:pt x="122872" y="46739"/>
                      <a:pt x="147638" y="44834"/>
                    </a:cubicBezTo>
                    <a:cubicBezTo>
                      <a:pt x="172403" y="42929"/>
                      <a:pt x="203835" y="34357"/>
                      <a:pt x="220980" y="31499"/>
                    </a:cubicBezTo>
                    <a:cubicBezTo>
                      <a:pt x="237172" y="28641"/>
                      <a:pt x="269557" y="9591"/>
                      <a:pt x="277178" y="66"/>
                    </a:cubicBezTo>
                    <a:cubicBezTo>
                      <a:pt x="251460" y="-886"/>
                      <a:pt x="222885" y="8639"/>
                      <a:pt x="198120" y="13401"/>
                    </a:cubicBezTo>
                    <a:cubicBezTo>
                      <a:pt x="180022" y="16259"/>
                      <a:pt x="161925" y="19116"/>
                      <a:pt x="143828" y="21022"/>
                    </a:cubicBezTo>
                    <a:cubicBezTo>
                      <a:pt x="109538" y="24832"/>
                      <a:pt x="79057" y="22926"/>
                      <a:pt x="45720" y="16259"/>
                    </a:cubicBezTo>
                    <a:cubicBezTo>
                      <a:pt x="32385" y="13401"/>
                      <a:pt x="17145" y="7686"/>
                      <a:pt x="3810" y="10544"/>
                    </a:cubicBezTo>
                    <a:cubicBezTo>
                      <a:pt x="2857" y="10544"/>
                      <a:pt x="1905" y="10544"/>
                      <a:pt x="0" y="10544"/>
                    </a:cubicBezTo>
                    <a:close/>
                  </a:path>
                </a:pathLst>
              </a:custGeom>
              <a:solidFill>
                <a:srgbClr val="DF919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76" name="Google Shape;1976;p45"/>
              <p:cNvSpPr/>
              <p:nvPr/>
            </p:nvSpPr>
            <p:spPr>
              <a:xfrm>
                <a:off x="6043822" y="6172900"/>
                <a:ext cx="68399" cy="259923"/>
              </a:xfrm>
              <a:custGeom>
                <a:avLst/>
                <a:gdLst/>
                <a:ahLst/>
                <a:cxnLst/>
                <a:rect l="l" t="t" r="r" b="b"/>
                <a:pathLst>
                  <a:path w="14287" h="54292" extrusionOk="0">
                    <a:moveTo>
                      <a:pt x="14288" y="953"/>
                    </a:moveTo>
                    <a:cubicBezTo>
                      <a:pt x="9525" y="953"/>
                      <a:pt x="4763" y="0"/>
                      <a:pt x="0" y="0"/>
                    </a:cubicBezTo>
                    <a:cubicBezTo>
                      <a:pt x="953" y="3810"/>
                      <a:pt x="953" y="7620"/>
                      <a:pt x="1905" y="11430"/>
                    </a:cubicBezTo>
                    <a:cubicBezTo>
                      <a:pt x="2858" y="22860"/>
                      <a:pt x="3810" y="43815"/>
                      <a:pt x="9525" y="54293"/>
                    </a:cubicBezTo>
                    <a:cubicBezTo>
                      <a:pt x="11430" y="43815"/>
                      <a:pt x="9525" y="34290"/>
                      <a:pt x="11430" y="23813"/>
                    </a:cubicBezTo>
                    <a:cubicBezTo>
                      <a:pt x="12383" y="16193"/>
                      <a:pt x="13335" y="9525"/>
                      <a:pt x="14288" y="953"/>
                    </a:cubicBezTo>
                    <a:cubicBezTo>
                      <a:pt x="14288" y="1905"/>
                      <a:pt x="14288" y="953"/>
                      <a:pt x="14288" y="953"/>
                    </a:cubicBezTo>
                    <a:close/>
                  </a:path>
                </a:pathLst>
              </a:custGeom>
              <a:solidFill>
                <a:srgbClr val="9D5B5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77" name="Google Shape;1977;p45"/>
              <p:cNvSpPr/>
              <p:nvPr/>
            </p:nvSpPr>
            <p:spPr>
              <a:xfrm>
                <a:off x="3246227" y="6414758"/>
                <a:ext cx="2842612" cy="384776"/>
              </a:xfrm>
              <a:custGeom>
                <a:avLst/>
                <a:gdLst/>
                <a:ahLst/>
                <a:cxnLst/>
                <a:rect l="l" t="t" r="r" b="b"/>
                <a:pathLst>
                  <a:path w="593757" h="80371" extrusionOk="0">
                    <a:moveTo>
                      <a:pt x="87980" y="9498"/>
                    </a:moveTo>
                    <a:cubicBezTo>
                      <a:pt x="113698" y="17118"/>
                      <a:pt x="142273" y="30453"/>
                      <a:pt x="163228" y="34263"/>
                    </a:cubicBezTo>
                    <a:cubicBezTo>
                      <a:pt x="184183" y="38073"/>
                      <a:pt x="221330" y="39025"/>
                      <a:pt x="232760" y="42835"/>
                    </a:cubicBezTo>
                    <a:cubicBezTo>
                      <a:pt x="244190" y="46646"/>
                      <a:pt x="276575" y="71410"/>
                      <a:pt x="289910" y="71410"/>
                    </a:cubicBezTo>
                    <a:cubicBezTo>
                      <a:pt x="303245" y="71410"/>
                      <a:pt x="343250" y="77125"/>
                      <a:pt x="368015" y="75221"/>
                    </a:cubicBezTo>
                    <a:cubicBezTo>
                      <a:pt x="392781" y="73315"/>
                      <a:pt x="424213" y="64743"/>
                      <a:pt x="441358" y="61885"/>
                    </a:cubicBezTo>
                    <a:cubicBezTo>
                      <a:pt x="458503" y="59028"/>
                      <a:pt x="493745" y="38073"/>
                      <a:pt x="498508" y="28548"/>
                    </a:cubicBezTo>
                    <a:cubicBezTo>
                      <a:pt x="507081" y="23785"/>
                      <a:pt x="525178" y="5688"/>
                      <a:pt x="528988" y="1878"/>
                    </a:cubicBezTo>
                    <a:cubicBezTo>
                      <a:pt x="532798" y="-1932"/>
                      <a:pt x="538513" y="925"/>
                      <a:pt x="548038" y="2831"/>
                    </a:cubicBezTo>
                    <a:cubicBezTo>
                      <a:pt x="558515" y="4735"/>
                      <a:pt x="574708" y="5688"/>
                      <a:pt x="593758" y="8546"/>
                    </a:cubicBezTo>
                    <a:cubicBezTo>
                      <a:pt x="586138" y="9498"/>
                      <a:pt x="559468" y="6640"/>
                      <a:pt x="548990" y="4735"/>
                    </a:cubicBezTo>
                    <a:cubicBezTo>
                      <a:pt x="538513" y="2831"/>
                      <a:pt x="531845" y="2831"/>
                      <a:pt x="528988" y="6640"/>
                    </a:cubicBezTo>
                    <a:cubicBezTo>
                      <a:pt x="525178" y="10450"/>
                      <a:pt x="507081" y="28548"/>
                      <a:pt x="498508" y="33310"/>
                    </a:cubicBezTo>
                    <a:cubicBezTo>
                      <a:pt x="493745" y="42835"/>
                      <a:pt x="458503" y="63790"/>
                      <a:pt x="441358" y="66648"/>
                    </a:cubicBezTo>
                    <a:cubicBezTo>
                      <a:pt x="424213" y="69506"/>
                      <a:pt x="392781" y="78078"/>
                      <a:pt x="368015" y="79983"/>
                    </a:cubicBezTo>
                    <a:cubicBezTo>
                      <a:pt x="343250" y="81888"/>
                      <a:pt x="303245" y="76173"/>
                      <a:pt x="289910" y="76173"/>
                    </a:cubicBezTo>
                    <a:cubicBezTo>
                      <a:pt x="276575" y="76173"/>
                      <a:pt x="243238" y="51408"/>
                      <a:pt x="232760" y="47598"/>
                    </a:cubicBezTo>
                    <a:cubicBezTo>
                      <a:pt x="221330" y="43788"/>
                      <a:pt x="183230" y="42835"/>
                      <a:pt x="163228" y="39025"/>
                    </a:cubicBezTo>
                    <a:cubicBezTo>
                      <a:pt x="142273" y="35215"/>
                      <a:pt x="113698" y="19023"/>
                      <a:pt x="87980" y="12356"/>
                    </a:cubicBezTo>
                    <a:cubicBezTo>
                      <a:pt x="62263" y="4735"/>
                      <a:pt x="22258" y="2831"/>
                      <a:pt x="3208" y="1878"/>
                    </a:cubicBezTo>
                    <a:cubicBezTo>
                      <a:pt x="-16795" y="1878"/>
                      <a:pt x="62263" y="1878"/>
                      <a:pt x="87980" y="9498"/>
                    </a:cubicBezTo>
                    <a:close/>
                  </a:path>
                </a:pathLst>
              </a:custGeom>
              <a:solidFill>
                <a:srgbClr val="000000">
                  <a:alpha val="2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978" name="Google Shape;1978;p45"/>
              <p:cNvGrpSpPr/>
              <p:nvPr/>
            </p:nvGrpSpPr>
            <p:grpSpPr>
              <a:xfrm>
                <a:off x="5477070" y="6369877"/>
                <a:ext cx="206935" cy="491711"/>
                <a:chOff x="6842512" y="-1382850"/>
                <a:chExt cx="43215" cy="102690"/>
              </a:xfrm>
            </p:grpSpPr>
            <p:sp>
              <p:nvSpPr>
                <p:cNvPr id="1979" name="Google Shape;1979;p45"/>
                <p:cNvSpPr/>
                <p:nvPr/>
              </p:nvSpPr>
              <p:spPr>
                <a:xfrm>
                  <a:off x="6858837" y="-1286042"/>
                  <a:ext cx="10477" cy="5865"/>
                </a:xfrm>
                <a:custGeom>
                  <a:avLst/>
                  <a:gdLst/>
                  <a:ahLst/>
                  <a:cxnLst/>
                  <a:rect l="l" t="t" r="r" b="b"/>
                  <a:pathLst>
                    <a:path w="10477" h="5865" extrusionOk="0">
                      <a:moveTo>
                        <a:pt x="0" y="953"/>
                      </a:moveTo>
                      <a:cubicBezTo>
                        <a:pt x="953" y="2857"/>
                        <a:pt x="3810" y="6668"/>
                        <a:pt x="10478" y="5715"/>
                      </a:cubicBezTo>
                      <a:lnTo>
                        <a:pt x="7620" y="0"/>
                      </a:lnTo>
                      <a:cubicBezTo>
                        <a:pt x="4763" y="1905"/>
                        <a:pt x="2857" y="953"/>
                        <a:pt x="0" y="95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80" name="Google Shape;1980;p45"/>
                <p:cNvSpPr/>
                <p:nvPr/>
              </p:nvSpPr>
              <p:spPr>
                <a:xfrm>
                  <a:off x="6857884" y="-1291757"/>
                  <a:ext cx="7620" cy="3809"/>
                </a:xfrm>
                <a:custGeom>
                  <a:avLst/>
                  <a:gdLst/>
                  <a:ahLst/>
                  <a:cxnLst/>
                  <a:rect l="l" t="t" r="r" b="b"/>
                  <a:pathLst>
                    <a:path w="7620" h="3809" extrusionOk="0">
                      <a:moveTo>
                        <a:pt x="0" y="1905"/>
                      </a:moveTo>
                      <a:cubicBezTo>
                        <a:pt x="1905" y="3810"/>
                        <a:pt x="4763" y="3810"/>
                        <a:pt x="7620" y="3810"/>
                      </a:cubicBezTo>
                      <a:lnTo>
                        <a:pt x="6668" y="0"/>
                      </a:lnTo>
                      <a:cubicBezTo>
                        <a:pt x="5715" y="953"/>
                        <a:pt x="2858" y="953"/>
                        <a:pt x="0" y="190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81" name="Google Shape;1981;p45"/>
                <p:cNvSpPr/>
                <p:nvPr/>
              </p:nvSpPr>
              <p:spPr>
                <a:xfrm>
                  <a:off x="6855979" y="-1298424"/>
                  <a:ext cx="9525" cy="5714"/>
                </a:xfrm>
                <a:custGeom>
                  <a:avLst/>
                  <a:gdLst/>
                  <a:ahLst/>
                  <a:cxnLst/>
                  <a:rect l="l" t="t" r="r" b="b"/>
                  <a:pathLst>
                    <a:path w="9525" h="5714" extrusionOk="0">
                      <a:moveTo>
                        <a:pt x="0" y="952"/>
                      </a:moveTo>
                      <a:cubicBezTo>
                        <a:pt x="2857" y="3810"/>
                        <a:pt x="4763" y="4763"/>
                        <a:pt x="8572" y="5715"/>
                      </a:cubicBezTo>
                      <a:lnTo>
                        <a:pt x="8572" y="5715"/>
                      </a:lnTo>
                      <a:lnTo>
                        <a:pt x="9525" y="0"/>
                      </a:lnTo>
                      <a:cubicBezTo>
                        <a:pt x="6667" y="0"/>
                        <a:pt x="2857" y="952"/>
                        <a:pt x="0" y="95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82" name="Google Shape;1982;p45"/>
                <p:cNvSpPr/>
                <p:nvPr/>
              </p:nvSpPr>
              <p:spPr>
                <a:xfrm>
                  <a:off x="6842512" y="-1382850"/>
                  <a:ext cx="43215" cy="102690"/>
                </a:xfrm>
                <a:custGeom>
                  <a:avLst/>
                  <a:gdLst/>
                  <a:ahLst/>
                  <a:cxnLst/>
                  <a:rect l="l" t="t" r="r" b="b"/>
                  <a:pathLst>
                    <a:path w="43215" h="102690" extrusionOk="0">
                      <a:moveTo>
                        <a:pt x="8820" y="37920"/>
                      </a:moveTo>
                      <a:cubicBezTo>
                        <a:pt x="7867" y="39825"/>
                        <a:pt x="6915" y="42683"/>
                        <a:pt x="5962" y="45540"/>
                      </a:cubicBezTo>
                      <a:cubicBezTo>
                        <a:pt x="4057" y="53160"/>
                        <a:pt x="3105" y="63638"/>
                        <a:pt x="4057" y="66495"/>
                      </a:cubicBezTo>
                      <a:cubicBezTo>
                        <a:pt x="5010" y="69353"/>
                        <a:pt x="8820" y="72210"/>
                        <a:pt x="12630" y="73163"/>
                      </a:cubicBezTo>
                      <a:cubicBezTo>
                        <a:pt x="14535" y="74115"/>
                        <a:pt x="16440" y="74115"/>
                        <a:pt x="17392" y="74115"/>
                      </a:cubicBezTo>
                      <a:cubicBezTo>
                        <a:pt x="21202" y="74115"/>
                        <a:pt x="27870" y="75068"/>
                        <a:pt x="26917" y="78878"/>
                      </a:cubicBezTo>
                      <a:cubicBezTo>
                        <a:pt x="26917" y="79830"/>
                        <a:pt x="25965" y="79830"/>
                        <a:pt x="25965" y="80783"/>
                      </a:cubicBezTo>
                      <a:cubicBezTo>
                        <a:pt x="25965" y="80783"/>
                        <a:pt x="25012" y="80783"/>
                        <a:pt x="25012" y="81735"/>
                      </a:cubicBezTo>
                      <a:cubicBezTo>
                        <a:pt x="25012" y="81735"/>
                        <a:pt x="24060" y="81735"/>
                        <a:pt x="24060" y="82688"/>
                      </a:cubicBezTo>
                      <a:cubicBezTo>
                        <a:pt x="24060" y="82688"/>
                        <a:pt x="24060" y="82688"/>
                        <a:pt x="24060" y="82688"/>
                      </a:cubicBezTo>
                      <a:cubicBezTo>
                        <a:pt x="23107" y="82688"/>
                        <a:pt x="23107" y="83640"/>
                        <a:pt x="22155" y="83640"/>
                      </a:cubicBezTo>
                      <a:lnTo>
                        <a:pt x="21202" y="89355"/>
                      </a:lnTo>
                      <a:cubicBezTo>
                        <a:pt x="23107" y="89355"/>
                        <a:pt x="24060" y="89355"/>
                        <a:pt x="25965" y="89355"/>
                      </a:cubicBezTo>
                      <a:cubicBezTo>
                        <a:pt x="25012" y="90308"/>
                        <a:pt x="23107" y="90308"/>
                        <a:pt x="22155" y="91260"/>
                      </a:cubicBezTo>
                      <a:lnTo>
                        <a:pt x="23107" y="95070"/>
                      </a:lnTo>
                      <a:cubicBezTo>
                        <a:pt x="25012" y="95070"/>
                        <a:pt x="25965" y="95070"/>
                        <a:pt x="27870" y="94118"/>
                      </a:cubicBezTo>
                      <a:cubicBezTo>
                        <a:pt x="25965" y="95070"/>
                        <a:pt x="25012" y="96023"/>
                        <a:pt x="24060" y="96975"/>
                      </a:cubicBezTo>
                      <a:lnTo>
                        <a:pt x="25965" y="102690"/>
                      </a:lnTo>
                      <a:cubicBezTo>
                        <a:pt x="26917" y="102690"/>
                        <a:pt x="27870" y="102690"/>
                        <a:pt x="28822" y="101738"/>
                      </a:cubicBezTo>
                      <a:cubicBezTo>
                        <a:pt x="33585" y="100785"/>
                        <a:pt x="41205" y="94118"/>
                        <a:pt x="43110" y="85545"/>
                      </a:cubicBezTo>
                      <a:cubicBezTo>
                        <a:pt x="44062" y="79830"/>
                        <a:pt x="38347" y="69353"/>
                        <a:pt x="34537" y="67448"/>
                      </a:cubicBezTo>
                      <a:cubicBezTo>
                        <a:pt x="32632" y="66495"/>
                        <a:pt x="27870" y="63638"/>
                        <a:pt x="24060" y="61733"/>
                      </a:cubicBezTo>
                      <a:cubicBezTo>
                        <a:pt x="22155" y="60780"/>
                        <a:pt x="20250" y="59828"/>
                        <a:pt x="19297" y="58875"/>
                      </a:cubicBezTo>
                      <a:cubicBezTo>
                        <a:pt x="22155" y="56018"/>
                        <a:pt x="25012" y="50303"/>
                        <a:pt x="29775" y="44588"/>
                      </a:cubicBezTo>
                      <a:cubicBezTo>
                        <a:pt x="29775" y="44588"/>
                        <a:pt x="29775" y="44588"/>
                        <a:pt x="30727" y="44588"/>
                      </a:cubicBezTo>
                      <a:cubicBezTo>
                        <a:pt x="33585" y="44588"/>
                        <a:pt x="36442" y="39825"/>
                        <a:pt x="41205" y="30300"/>
                      </a:cubicBezTo>
                      <a:cubicBezTo>
                        <a:pt x="45967" y="20775"/>
                        <a:pt x="39300" y="6488"/>
                        <a:pt x="31680" y="2678"/>
                      </a:cubicBezTo>
                      <a:cubicBezTo>
                        <a:pt x="25965" y="-180"/>
                        <a:pt x="21202" y="-1132"/>
                        <a:pt x="14535" y="1725"/>
                      </a:cubicBezTo>
                      <a:cubicBezTo>
                        <a:pt x="7867" y="4583"/>
                        <a:pt x="-1658" y="15060"/>
                        <a:pt x="247" y="21728"/>
                      </a:cubicBezTo>
                      <a:cubicBezTo>
                        <a:pt x="1200" y="29348"/>
                        <a:pt x="3105" y="34110"/>
                        <a:pt x="8820" y="3792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983" name="Google Shape;1983;p45"/>
              <p:cNvSpPr/>
              <p:nvPr/>
            </p:nvSpPr>
            <p:spPr>
              <a:xfrm>
                <a:off x="5478252" y="6444842"/>
                <a:ext cx="70912" cy="83791"/>
              </a:xfrm>
              <a:custGeom>
                <a:avLst/>
                <a:gdLst/>
                <a:ahLst/>
                <a:cxnLst/>
                <a:rect l="l" t="t" r="r" b="b"/>
                <a:pathLst>
                  <a:path w="14812" h="17502" extrusionOk="0">
                    <a:moveTo>
                      <a:pt x="3810" y="10835"/>
                    </a:moveTo>
                    <a:cubicBezTo>
                      <a:pt x="4763" y="12740"/>
                      <a:pt x="9525" y="17502"/>
                      <a:pt x="11430" y="17502"/>
                    </a:cubicBezTo>
                    <a:cubicBezTo>
                      <a:pt x="12383" y="17502"/>
                      <a:pt x="13335" y="16550"/>
                      <a:pt x="13335" y="16550"/>
                    </a:cubicBezTo>
                    <a:cubicBezTo>
                      <a:pt x="14288" y="14645"/>
                      <a:pt x="12383" y="10835"/>
                      <a:pt x="12383" y="8930"/>
                    </a:cubicBezTo>
                    <a:cubicBezTo>
                      <a:pt x="12383" y="7025"/>
                      <a:pt x="17145" y="7025"/>
                      <a:pt x="13335" y="3215"/>
                    </a:cubicBezTo>
                    <a:cubicBezTo>
                      <a:pt x="10478" y="-595"/>
                      <a:pt x="9525" y="4167"/>
                      <a:pt x="5715" y="3215"/>
                    </a:cubicBezTo>
                    <a:cubicBezTo>
                      <a:pt x="2858" y="3215"/>
                      <a:pt x="1905" y="-2500"/>
                      <a:pt x="0" y="1310"/>
                    </a:cubicBezTo>
                    <a:cubicBezTo>
                      <a:pt x="0" y="3215"/>
                      <a:pt x="2858" y="8930"/>
                      <a:pt x="3810" y="10835"/>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84" name="Google Shape;1984;p45"/>
              <p:cNvSpPr/>
              <p:nvPr/>
            </p:nvSpPr>
            <p:spPr>
              <a:xfrm>
                <a:off x="5427643" y="6476187"/>
                <a:ext cx="64871" cy="128659"/>
              </a:xfrm>
              <a:custGeom>
                <a:avLst/>
                <a:gdLst/>
                <a:ahLst/>
                <a:cxnLst/>
                <a:rect l="l" t="t" r="r" b="b"/>
                <a:pathLst>
                  <a:path w="13550" h="26874" extrusionOk="0">
                    <a:moveTo>
                      <a:pt x="1044" y="1431"/>
                    </a:moveTo>
                    <a:cubicBezTo>
                      <a:pt x="-1813" y="5241"/>
                      <a:pt x="1997" y="10956"/>
                      <a:pt x="2949" y="13813"/>
                    </a:cubicBezTo>
                    <a:cubicBezTo>
                      <a:pt x="2949" y="14766"/>
                      <a:pt x="2949" y="15718"/>
                      <a:pt x="3902" y="16671"/>
                    </a:cubicBezTo>
                    <a:cubicBezTo>
                      <a:pt x="4854" y="20481"/>
                      <a:pt x="4854" y="25243"/>
                      <a:pt x="5807" y="26196"/>
                    </a:cubicBezTo>
                    <a:cubicBezTo>
                      <a:pt x="9617" y="30006"/>
                      <a:pt x="14379" y="16671"/>
                      <a:pt x="13427" y="13813"/>
                    </a:cubicBezTo>
                    <a:cubicBezTo>
                      <a:pt x="12474" y="10004"/>
                      <a:pt x="8664" y="9051"/>
                      <a:pt x="6759" y="6193"/>
                    </a:cubicBezTo>
                    <a:cubicBezTo>
                      <a:pt x="5807" y="5241"/>
                      <a:pt x="5807" y="-3332"/>
                      <a:pt x="1044" y="1431"/>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85" name="Google Shape;1985;p45"/>
              <p:cNvSpPr/>
              <p:nvPr/>
            </p:nvSpPr>
            <p:spPr>
              <a:xfrm>
                <a:off x="4813053" y="6359041"/>
                <a:ext cx="178263" cy="172474"/>
              </a:xfrm>
              <a:custGeom>
                <a:avLst/>
                <a:gdLst/>
                <a:ahLst/>
                <a:cxnLst/>
                <a:rect l="l" t="t" r="r" b="b"/>
                <a:pathLst>
                  <a:path w="37235" h="36026" extrusionOk="0">
                    <a:moveTo>
                      <a:pt x="10329" y="29706"/>
                    </a:moveTo>
                    <a:cubicBezTo>
                      <a:pt x="13187" y="29706"/>
                      <a:pt x="12234" y="25896"/>
                      <a:pt x="16044" y="24943"/>
                    </a:cubicBezTo>
                    <a:cubicBezTo>
                      <a:pt x="20806" y="23991"/>
                      <a:pt x="19854" y="24943"/>
                      <a:pt x="20806" y="27801"/>
                    </a:cubicBezTo>
                    <a:cubicBezTo>
                      <a:pt x="21759" y="30658"/>
                      <a:pt x="17949" y="33516"/>
                      <a:pt x="21759" y="35421"/>
                    </a:cubicBezTo>
                    <a:cubicBezTo>
                      <a:pt x="24616" y="37326"/>
                      <a:pt x="27474" y="34468"/>
                      <a:pt x="28426" y="30658"/>
                    </a:cubicBezTo>
                    <a:cubicBezTo>
                      <a:pt x="29379" y="23991"/>
                      <a:pt x="24616" y="21133"/>
                      <a:pt x="31284" y="15418"/>
                    </a:cubicBezTo>
                    <a:cubicBezTo>
                      <a:pt x="33189" y="22086"/>
                      <a:pt x="43666" y="9703"/>
                      <a:pt x="31284" y="7798"/>
                    </a:cubicBezTo>
                    <a:cubicBezTo>
                      <a:pt x="31284" y="6846"/>
                      <a:pt x="30331" y="4941"/>
                      <a:pt x="31284" y="3036"/>
                    </a:cubicBezTo>
                    <a:cubicBezTo>
                      <a:pt x="31284" y="2083"/>
                      <a:pt x="23664" y="-2679"/>
                      <a:pt x="21759" y="2083"/>
                    </a:cubicBezTo>
                    <a:cubicBezTo>
                      <a:pt x="20806" y="5893"/>
                      <a:pt x="26521" y="16371"/>
                      <a:pt x="16044" y="14466"/>
                    </a:cubicBezTo>
                    <a:cubicBezTo>
                      <a:pt x="10329" y="16371"/>
                      <a:pt x="11281" y="178"/>
                      <a:pt x="4614" y="5893"/>
                    </a:cubicBezTo>
                    <a:cubicBezTo>
                      <a:pt x="3662" y="6846"/>
                      <a:pt x="5566" y="11608"/>
                      <a:pt x="4614" y="13513"/>
                    </a:cubicBezTo>
                    <a:cubicBezTo>
                      <a:pt x="3662" y="14466"/>
                      <a:pt x="-3959" y="15418"/>
                      <a:pt x="2709" y="17323"/>
                    </a:cubicBezTo>
                    <a:cubicBezTo>
                      <a:pt x="3662" y="23038"/>
                      <a:pt x="5566" y="29706"/>
                      <a:pt x="10329" y="29706"/>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86" name="Google Shape;1986;p45"/>
              <p:cNvSpPr/>
              <p:nvPr/>
            </p:nvSpPr>
            <p:spPr>
              <a:xfrm>
                <a:off x="4752694" y="6505841"/>
                <a:ext cx="91551" cy="115632"/>
              </a:xfrm>
              <a:custGeom>
                <a:avLst/>
                <a:gdLst/>
                <a:ahLst/>
                <a:cxnLst/>
                <a:rect l="l" t="t" r="r" b="b"/>
                <a:pathLst>
                  <a:path w="19123" h="24153" extrusionOk="0">
                    <a:moveTo>
                      <a:pt x="74" y="12383"/>
                    </a:moveTo>
                    <a:cubicBezTo>
                      <a:pt x="-879" y="20955"/>
                      <a:pt x="7694" y="14288"/>
                      <a:pt x="8646" y="14288"/>
                    </a:cubicBezTo>
                    <a:cubicBezTo>
                      <a:pt x="12456" y="15240"/>
                      <a:pt x="11504" y="21908"/>
                      <a:pt x="13409" y="23813"/>
                    </a:cubicBezTo>
                    <a:cubicBezTo>
                      <a:pt x="14361" y="25718"/>
                      <a:pt x="19124" y="19050"/>
                      <a:pt x="19124" y="18098"/>
                    </a:cubicBezTo>
                    <a:cubicBezTo>
                      <a:pt x="19124" y="13335"/>
                      <a:pt x="15314" y="13335"/>
                      <a:pt x="13409" y="10478"/>
                    </a:cubicBezTo>
                    <a:cubicBezTo>
                      <a:pt x="11504" y="7620"/>
                      <a:pt x="12456" y="3810"/>
                      <a:pt x="11504" y="0"/>
                    </a:cubicBezTo>
                    <a:cubicBezTo>
                      <a:pt x="9599" y="0"/>
                      <a:pt x="74" y="9525"/>
                      <a:pt x="74" y="12383"/>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87" name="Google Shape;1987;p45"/>
              <p:cNvSpPr/>
              <p:nvPr/>
            </p:nvSpPr>
            <p:spPr>
              <a:xfrm>
                <a:off x="5332304" y="6446542"/>
                <a:ext cx="290927" cy="296413"/>
              </a:xfrm>
              <a:custGeom>
                <a:avLst/>
                <a:gdLst/>
                <a:ahLst/>
                <a:cxnLst/>
                <a:rect l="l" t="t" r="r" b="b"/>
                <a:pathLst>
                  <a:path w="60768" h="61914" extrusionOk="0">
                    <a:moveTo>
                      <a:pt x="0" y="61914"/>
                    </a:moveTo>
                    <a:cubicBezTo>
                      <a:pt x="1905" y="61914"/>
                      <a:pt x="3810" y="60962"/>
                      <a:pt x="5715" y="60962"/>
                    </a:cubicBezTo>
                    <a:cubicBezTo>
                      <a:pt x="13335" y="60009"/>
                      <a:pt x="24765" y="54294"/>
                      <a:pt x="36195" y="48579"/>
                    </a:cubicBezTo>
                    <a:cubicBezTo>
                      <a:pt x="37147" y="46674"/>
                      <a:pt x="38100" y="44769"/>
                      <a:pt x="40005" y="43817"/>
                    </a:cubicBezTo>
                    <a:cubicBezTo>
                      <a:pt x="43815" y="45722"/>
                      <a:pt x="47625" y="40959"/>
                      <a:pt x="56197" y="33339"/>
                    </a:cubicBezTo>
                    <a:cubicBezTo>
                      <a:pt x="64770" y="25719"/>
                      <a:pt x="60007" y="8574"/>
                      <a:pt x="52388" y="1907"/>
                    </a:cubicBezTo>
                    <a:cubicBezTo>
                      <a:pt x="47625" y="-2856"/>
                      <a:pt x="17145" y="1907"/>
                      <a:pt x="17145" y="9527"/>
                    </a:cubicBezTo>
                    <a:cubicBezTo>
                      <a:pt x="17145" y="17147"/>
                      <a:pt x="12382" y="22862"/>
                      <a:pt x="17145" y="29529"/>
                    </a:cubicBezTo>
                    <a:cubicBezTo>
                      <a:pt x="12382" y="33339"/>
                      <a:pt x="2857" y="52389"/>
                      <a:pt x="0" y="61914"/>
                    </a:cubicBezTo>
                    <a:close/>
                  </a:path>
                </a:pathLst>
              </a:custGeom>
              <a:solidFill>
                <a:srgbClr val="000000">
                  <a:alpha val="2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88" name="Google Shape;1988;p45"/>
              <p:cNvSpPr/>
              <p:nvPr/>
            </p:nvSpPr>
            <p:spPr>
              <a:xfrm>
                <a:off x="2776049" y="6144348"/>
                <a:ext cx="3590855" cy="664261"/>
              </a:xfrm>
              <a:custGeom>
                <a:avLst/>
                <a:gdLst/>
                <a:ahLst/>
                <a:cxnLst/>
                <a:rect l="l" t="t" r="r" b="b"/>
                <a:pathLst>
                  <a:path w="750048" h="138749" extrusionOk="0">
                    <a:moveTo>
                      <a:pt x="19482" y="65970"/>
                    </a:moveTo>
                    <a:cubicBezTo>
                      <a:pt x="42341" y="62160"/>
                      <a:pt x="81394" y="58350"/>
                      <a:pt x="100444" y="59303"/>
                    </a:cubicBezTo>
                    <a:cubicBezTo>
                      <a:pt x="120446" y="59303"/>
                      <a:pt x="159499" y="62160"/>
                      <a:pt x="185216" y="69780"/>
                    </a:cubicBezTo>
                    <a:cubicBezTo>
                      <a:pt x="210934" y="77400"/>
                      <a:pt x="239509" y="92640"/>
                      <a:pt x="260464" y="96450"/>
                    </a:cubicBezTo>
                    <a:cubicBezTo>
                      <a:pt x="281419" y="100260"/>
                      <a:pt x="318566" y="101213"/>
                      <a:pt x="329996" y="105023"/>
                    </a:cubicBezTo>
                    <a:cubicBezTo>
                      <a:pt x="338569" y="107880"/>
                      <a:pt x="359524" y="123120"/>
                      <a:pt x="375716" y="130740"/>
                    </a:cubicBezTo>
                    <a:cubicBezTo>
                      <a:pt x="380479" y="132645"/>
                      <a:pt x="384289" y="134550"/>
                      <a:pt x="388099" y="134550"/>
                    </a:cubicBezTo>
                    <a:cubicBezTo>
                      <a:pt x="401434" y="134550"/>
                      <a:pt x="441439" y="140265"/>
                      <a:pt x="466204" y="138360"/>
                    </a:cubicBezTo>
                    <a:cubicBezTo>
                      <a:pt x="477634" y="137408"/>
                      <a:pt x="490969" y="135503"/>
                      <a:pt x="503351" y="132645"/>
                    </a:cubicBezTo>
                    <a:cubicBezTo>
                      <a:pt x="514782" y="130740"/>
                      <a:pt x="525259" y="127883"/>
                      <a:pt x="533832" y="125978"/>
                    </a:cubicBezTo>
                    <a:cubicBezTo>
                      <a:pt x="535736" y="125978"/>
                      <a:pt x="537641" y="125025"/>
                      <a:pt x="539546" y="125025"/>
                    </a:cubicBezTo>
                    <a:cubicBezTo>
                      <a:pt x="547166" y="124073"/>
                      <a:pt x="558596" y="118358"/>
                      <a:pt x="570026" y="112643"/>
                    </a:cubicBezTo>
                    <a:cubicBezTo>
                      <a:pt x="583361" y="105023"/>
                      <a:pt x="594791" y="96450"/>
                      <a:pt x="597649" y="91688"/>
                    </a:cubicBezTo>
                    <a:cubicBezTo>
                      <a:pt x="606221" y="86925"/>
                      <a:pt x="624319" y="68828"/>
                      <a:pt x="628129" y="65018"/>
                    </a:cubicBezTo>
                    <a:cubicBezTo>
                      <a:pt x="631939" y="61208"/>
                      <a:pt x="637654" y="61208"/>
                      <a:pt x="648132" y="63113"/>
                    </a:cubicBezTo>
                    <a:cubicBezTo>
                      <a:pt x="658609" y="65018"/>
                      <a:pt x="685279" y="66923"/>
                      <a:pt x="692899" y="66923"/>
                    </a:cubicBezTo>
                    <a:cubicBezTo>
                      <a:pt x="700519" y="65970"/>
                      <a:pt x="708139" y="62160"/>
                      <a:pt x="714807" y="62160"/>
                    </a:cubicBezTo>
                    <a:cubicBezTo>
                      <a:pt x="721474" y="62160"/>
                      <a:pt x="731951" y="66923"/>
                      <a:pt x="735761" y="65970"/>
                    </a:cubicBezTo>
                    <a:cubicBezTo>
                      <a:pt x="739571" y="65018"/>
                      <a:pt x="746239" y="60255"/>
                      <a:pt x="749096" y="54540"/>
                    </a:cubicBezTo>
                    <a:lnTo>
                      <a:pt x="749096" y="54540"/>
                    </a:lnTo>
                    <a:cubicBezTo>
                      <a:pt x="749096" y="53588"/>
                      <a:pt x="750049" y="52635"/>
                      <a:pt x="750049" y="51683"/>
                    </a:cubicBezTo>
                    <a:cubicBezTo>
                      <a:pt x="750049" y="50730"/>
                      <a:pt x="750049" y="50730"/>
                      <a:pt x="750049" y="49778"/>
                    </a:cubicBezTo>
                    <a:cubicBezTo>
                      <a:pt x="750049" y="42158"/>
                      <a:pt x="746239" y="31680"/>
                      <a:pt x="740524" y="27870"/>
                    </a:cubicBezTo>
                    <a:cubicBezTo>
                      <a:pt x="735761" y="25965"/>
                      <a:pt x="728141" y="19298"/>
                      <a:pt x="721474" y="14535"/>
                    </a:cubicBezTo>
                    <a:cubicBezTo>
                      <a:pt x="717664" y="11678"/>
                      <a:pt x="714807" y="9773"/>
                      <a:pt x="711949" y="8820"/>
                    </a:cubicBezTo>
                    <a:cubicBezTo>
                      <a:pt x="709091" y="7868"/>
                      <a:pt x="704329" y="6915"/>
                      <a:pt x="698614" y="6915"/>
                    </a:cubicBezTo>
                    <a:cubicBezTo>
                      <a:pt x="689089" y="5963"/>
                      <a:pt x="678611" y="5010"/>
                      <a:pt x="671944" y="4058"/>
                    </a:cubicBezTo>
                    <a:cubicBezTo>
                      <a:pt x="662419" y="1200"/>
                      <a:pt x="646226" y="-705"/>
                      <a:pt x="636701" y="248"/>
                    </a:cubicBezTo>
                    <a:cubicBezTo>
                      <a:pt x="627176" y="2153"/>
                      <a:pt x="609079" y="13583"/>
                      <a:pt x="603364" y="20250"/>
                    </a:cubicBezTo>
                    <a:cubicBezTo>
                      <a:pt x="598601" y="26918"/>
                      <a:pt x="589076" y="36443"/>
                      <a:pt x="573836" y="34538"/>
                    </a:cubicBezTo>
                    <a:cubicBezTo>
                      <a:pt x="559549" y="32633"/>
                      <a:pt x="494779" y="8820"/>
                      <a:pt x="472871" y="8820"/>
                    </a:cubicBezTo>
                    <a:cubicBezTo>
                      <a:pt x="430961" y="7868"/>
                      <a:pt x="396671" y="28823"/>
                      <a:pt x="374764" y="34538"/>
                    </a:cubicBezTo>
                    <a:cubicBezTo>
                      <a:pt x="330949" y="45968"/>
                      <a:pt x="278561" y="48825"/>
                      <a:pt x="242366" y="44063"/>
                    </a:cubicBezTo>
                    <a:cubicBezTo>
                      <a:pt x="205219" y="40253"/>
                      <a:pt x="149974" y="34538"/>
                      <a:pt x="125209" y="35490"/>
                    </a:cubicBezTo>
                    <a:cubicBezTo>
                      <a:pt x="100444" y="37395"/>
                      <a:pt x="34721" y="45968"/>
                      <a:pt x="13766" y="54540"/>
                    </a:cubicBezTo>
                    <a:cubicBezTo>
                      <a:pt x="-7189" y="62160"/>
                      <a:pt x="-3379" y="69780"/>
                      <a:pt x="19482" y="6597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989" name="Google Shape;1989;p45"/>
              <p:cNvGrpSpPr/>
              <p:nvPr/>
            </p:nvGrpSpPr>
            <p:grpSpPr>
              <a:xfrm>
                <a:off x="5364229" y="6400067"/>
                <a:ext cx="250960" cy="511687"/>
                <a:chOff x="6818947" y="-1376545"/>
                <a:chExt cx="52409" cy="106862"/>
              </a:xfrm>
            </p:grpSpPr>
            <p:sp>
              <p:nvSpPr>
                <p:cNvPr id="1990" name="Google Shape;1990;p45"/>
                <p:cNvSpPr/>
                <p:nvPr/>
              </p:nvSpPr>
              <p:spPr>
                <a:xfrm>
                  <a:off x="6818947" y="-1278255"/>
                  <a:ext cx="9525" cy="8572"/>
                </a:xfrm>
                <a:custGeom>
                  <a:avLst/>
                  <a:gdLst/>
                  <a:ahLst/>
                  <a:cxnLst/>
                  <a:rect l="l" t="t" r="r" b="b"/>
                  <a:pathLst>
                    <a:path w="9525" h="8572" extrusionOk="0">
                      <a:moveTo>
                        <a:pt x="0" y="0"/>
                      </a:moveTo>
                      <a:cubicBezTo>
                        <a:pt x="953" y="2858"/>
                        <a:pt x="1905" y="7620"/>
                        <a:pt x="9525" y="8573"/>
                      </a:cubicBezTo>
                      <a:lnTo>
                        <a:pt x="8572" y="1905"/>
                      </a:lnTo>
                      <a:cubicBezTo>
                        <a:pt x="4763" y="2858"/>
                        <a:pt x="3810" y="953"/>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91" name="Google Shape;1991;p45"/>
                <p:cNvSpPr/>
                <p:nvPr/>
              </p:nvSpPr>
              <p:spPr>
                <a:xfrm>
                  <a:off x="6819900" y="-1283017"/>
                  <a:ext cx="8572" cy="4762"/>
                </a:xfrm>
                <a:custGeom>
                  <a:avLst/>
                  <a:gdLst/>
                  <a:ahLst/>
                  <a:cxnLst/>
                  <a:rect l="l" t="t" r="r" b="b"/>
                  <a:pathLst>
                    <a:path w="8572" h="4762" extrusionOk="0">
                      <a:moveTo>
                        <a:pt x="0" y="0"/>
                      </a:moveTo>
                      <a:cubicBezTo>
                        <a:pt x="1905" y="2858"/>
                        <a:pt x="4763" y="3810"/>
                        <a:pt x="7620" y="4763"/>
                      </a:cubicBezTo>
                      <a:lnTo>
                        <a:pt x="8572" y="953"/>
                      </a:lnTo>
                      <a:cubicBezTo>
                        <a:pt x="5715" y="0"/>
                        <a:pt x="2857" y="0"/>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92" name="Google Shape;1992;p45"/>
                <p:cNvSpPr/>
                <p:nvPr/>
              </p:nvSpPr>
              <p:spPr>
                <a:xfrm>
                  <a:off x="6820852" y="-1292542"/>
                  <a:ext cx="9525" cy="7620"/>
                </a:xfrm>
                <a:custGeom>
                  <a:avLst/>
                  <a:gdLst/>
                  <a:ahLst/>
                  <a:cxnLst/>
                  <a:rect l="l" t="t" r="r" b="b"/>
                  <a:pathLst>
                    <a:path w="9525" h="7620" extrusionOk="0">
                      <a:moveTo>
                        <a:pt x="0" y="0"/>
                      </a:moveTo>
                      <a:cubicBezTo>
                        <a:pt x="1905" y="3810"/>
                        <a:pt x="3810" y="5715"/>
                        <a:pt x="6667" y="7620"/>
                      </a:cubicBezTo>
                      <a:lnTo>
                        <a:pt x="6667" y="7620"/>
                      </a:lnTo>
                      <a:lnTo>
                        <a:pt x="9525" y="1905"/>
                      </a:lnTo>
                      <a:cubicBezTo>
                        <a:pt x="6667" y="1905"/>
                        <a:pt x="2857" y="953"/>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93" name="Google Shape;1993;p45"/>
                <p:cNvSpPr/>
                <p:nvPr/>
              </p:nvSpPr>
              <p:spPr>
                <a:xfrm>
                  <a:off x="6818947" y="-1376545"/>
                  <a:ext cx="52409" cy="105910"/>
                </a:xfrm>
                <a:custGeom>
                  <a:avLst/>
                  <a:gdLst/>
                  <a:ahLst/>
                  <a:cxnLst/>
                  <a:rect l="l" t="t" r="r" b="b"/>
                  <a:pathLst>
                    <a:path w="52409" h="105910" extrusionOk="0">
                      <a:moveTo>
                        <a:pt x="18097" y="84002"/>
                      </a:moveTo>
                      <a:cubicBezTo>
                        <a:pt x="17145" y="85908"/>
                        <a:pt x="14288" y="85908"/>
                        <a:pt x="11430" y="85908"/>
                      </a:cubicBezTo>
                      <a:lnTo>
                        <a:pt x="8572" y="91623"/>
                      </a:lnTo>
                      <a:cubicBezTo>
                        <a:pt x="9525" y="92575"/>
                        <a:pt x="11430" y="92575"/>
                        <a:pt x="13335" y="93527"/>
                      </a:cubicBezTo>
                      <a:cubicBezTo>
                        <a:pt x="11430" y="93527"/>
                        <a:pt x="10478" y="93527"/>
                        <a:pt x="8572" y="93527"/>
                      </a:cubicBezTo>
                      <a:lnTo>
                        <a:pt x="7620" y="97338"/>
                      </a:lnTo>
                      <a:cubicBezTo>
                        <a:pt x="9525" y="98290"/>
                        <a:pt x="10478" y="98290"/>
                        <a:pt x="12383" y="98290"/>
                      </a:cubicBezTo>
                      <a:cubicBezTo>
                        <a:pt x="10478" y="99242"/>
                        <a:pt x="8572" y="99242"/>
                        <a:pt x="7620" y="99242"/>
                      </a:cubicBezTo>
                      <a:lnTo>
                        <a:pt x="8572" y="105910"/>
                      </a:lnTo>
                      <a:cubicBezTo>
                        <a:pt x="9525" y="105910"/>
                        <a:pt x="10478" y="105910"/>
                        <a:pt x="11430" y="105910"/>
                      </a:cubicBezTo>
                      <a:cubicBezTo>
                        <a:pt x="16193" y="105910"/>
                        <a:pt x="26670" y="102100"/>
                        <a:pt x="30480" y="94480"/>
                      </a:cubicBezTo>
                      <a:cubicBezTo>
                        <a:pt x="33338" y="89717"/>
                        <a:pt x="31433" y="77335"/>
                        <a:pt x="28575" y="73525"/>
                      </a:cubicBezTo>
                      <a:cubicBezTo>
                        <a:pt x="25718" y="70667"/>
                        <a:pt x="18097" y="62095"/>
                        <a:pt x="15240" y="59238"/>
                      </a:cubicBezTo>
                      <a:cubicBezTo>
                        <a:pt x="19050" y="57333"/>
                        <a:pt x="24765" y="52570"/>
                        <a:pt x="30480" y="48760"/>
                      </a:cubicBezTo>
                      <a:cubicBezTo>
                        <a:pt x="34290" y="50665"/>
                        <a:pt x="38100" y="45902"/>
                        <a:pt x="46672" y="38283"/>
                      </a:cubicBezTo>
                      <a:cubicBezTo>
                        <a:pt x="55245" y="30663"/>
                        <a:pt x="53340" y="13517"/>
                        <a:pt x="46672" y="6850"/>
                      </a:cubicBezTo>
                      <a:cubicBezTo>
                        <a:pt x="41910" y="2088"/>
                        <a:pt x="38100" y="-770"/>
                        <a:pt x="30480" y="183"/>
                      </a:cubicBezTo>
                      <a:cubicBezTo>
                        <a:pt x="22860" y="183"/>
                        <a:pt x="9525" y="7802"/>
                        <a:pt x="9525" y="15423"/>
                      </a:cubicBezTo>
                      <a:cubicBezTo>
                        <a:pt x="9525" y="23042"/>
                        <a:pt x="9525" y="27805"/>
                        <a:pt x="14288" y="33520"/>
                      </a:cubicBezTo>
                      <a:cubicBezTo>
                        <a:pt x="9525" y="39235"/>
                        <a:pt x="0" y="56380"/>
                        <a:pt x="0" y="61142"/>
                      </a:cubicBezTo>
                      <a:cubicBezTo>
                        <a:pt x="0" y="65905"/>
                        <a:pt x="5715" y="72573"/>
                        <a:pt x="10478" y="73525"/>
                      </a:cubicBezTo>
                      <a:cubicBezTo>
                        <a:pt x="14288" y="78288"/>
                        <a:pt x="20955" y="81145"/>
                        <a:pt x="18097" y="84002"/>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94" name="Google Shape;1994;p45"/>
                <p:cNvSpPr/>
                <p:nvPr/>
              </p:nvSpPr>
              <p:spPr>
                <a:xfrm>
                  <a:off x="6819833" y="-1358265"/>
                  <a:ext cx="20761" cy="67627"/>
                </a:xfrm>
                <a:custGeom>
                  <a:avLst/>
                  <a:gdLst/>
                  <a:ahLst/>
                  <a:cxnLst/>
                  <a:rect l="l" t="t" r="r" b="b"/>
                  <a:pathLst>
                    <a:path w="20761" h="67627" extrusionOk="0">
                      <a:moveTo>
                        <a:pt x="14354" y="18097"/>
                      </a:moveTo>
                      <a:cubicBezTo>
                        <a:pt x="9591" y="12383"/>
                        <a:pt x="9591" y="6668"/>
                        <a:pt x="9591" y="0"/>
                      </a:cubicBezTo>
                      <a:cubicBezTo>
                        <a:pt x="10544" y="6668"/>
                        <a:pt x="11496" y="12383"/>
                        <a:pt x="16259" y="18097"/>
                      </a:cubicBezTo>
                      <a:cubicBezTo>
                        <a:pt x="11496" y="23813"/>
                        <a:pt x="1971" y="40958"/>
                        <a:pt x="1971" y="45720"/>
                      </a:cubicBezTo>
                      <a:cubicBezTo>
                        <a:pt x="1971" y="50483"/>
                        <a:pt x="7686" y="57150"/>
                        <a:pt x="12449" y="58103"/>
                      </a:cubicBezTo>
                      <a:cubicBezTo>
                        <a:pt x="16259" y="60008"/>
                        <a:pt x="22926" y="62865"/>
                        <a:pt x="20069" y="65722"/>
                      </a:cubicBezTo>
                      <a:cubicBezTo>
                        <a:pt x="19116" y="67628"/>
                        <a:pt x="16259" y="67628"/>
                        <a:pt x="13401" y="67628"/>
                      </a:cubicBezTo>
                      <a:cubicBezTo>
                        <a:pt x="15306" y="67628"/>
                        <a:pt x="17211" y="66675"/>
                        <a:pt x="18164" y="65722"/>
                      </a:cubicBezTo>
                      <a:cubicBezTo>
                        <a:pt x="21021" y="61913"/>
                        <a:pt x="14354" y="59055"/>
                        <a:pt x="10544" y="58103"/>
                      </a:cubicBezTo>
                      <a:cubicBezTo>
                        <a:pt x="5781" y="56197"/>
                        <a:pt x="66" y="50483"/>
                        <a:pt x="66" y="45720"/>
                      </a:cubicBezTo>
                      <a:cubicBezTo>
                        <a:pt x="-886" y="40005"/>
                        <a:pt x="8639" y="22860"/>
                        <a:pt x="14354" y="1809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995" name="Google Shape;1995;p45"/>
              <p:cNvSpPr/>
              <p:nvPr/>
            </p:nvSpPr>
            <p:spPr>
              <a:xfrm>
                <a:off x="4579729" y="6304703"/>
                <a:ext cx="620168" cy="503932"/>
              </a:xfrm>
              <a:custGeom>
                <a:avLst/>
                <a:gdLst/>
                <a:ahLst/>
                <a:cxnLst/>
                <a:rect l="l" t="t" r="r" b="b"/>
                <a:pathLst>
                  <a:path w="129539" h="105260" extrusionOk="0">
                    <a:moveTo>
                      <a:pt x="0" y="97252"/>
                    </a:moveTo>
                    <a:cubicBezTo>
                      <a:pt x="4763" y="99157"/>
                      <a:pt x="8572" y="101062"/>
                      <a:pt x="12382" y="101062"/>
                    </a:cubicBezTo>
                    <a:cubicBezTo>
                      <a:pt x="25717" y="101062"/>
                      <a:pt x="65722" y="106777"/>
                      <a:pt x="90488" y="104872"/>
                    </a:cubicBezTo>
                    <a:cubicBezTo>
                      <a:pt x="101917" y="103919"/>
                      <a:pt x="115252" y="102014"/>
                      <a:pt x="127635" y="99157"/>
                    </a:cubicBezTo>
                    <a:cubicBezTo>
                      <a:pt x="128588" y="89632"/>
                      <a:pt x="129540" y="78202"/>
                      <a:pt x="129540" y="71534"/>
                    </a:cubicBezTo>
                    <a:cubicBezTo>
                      <a:pt x="129540" y="60104"/>
                      <a:pt x="87630" y="6764"/>
                      <a:pt x="76200" y="97"/>
                    </a:cubicBezTo>
                    <a:cubicBezTo>
                      <a:pt x="72390" y="-1808"/>
                      <a:pt x="-7620" y="24862"/>
                      <a:pt x="5715" y="41054"/>
                    </a:cubicBezTo>
                    <a:cubicBezTo>
                      <a:pt x="19050" y="57247"/>
                      <a:pt x="41910" y="75344"/>
                      <a:pt x="47625" y="76297"/>
                    </a:cubicBezTo>
                    <a:cubicBezTo>
                      <a:pt x="36195" y="82012"/>
                      <a:pt x="14288" y="90584"/>
                      <a:pt x="0" y="9725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96" name="Google Shape;1996;p45"/>
              <p:cNvSpPr/>
              <p:nvPr/>
            </p:nvSpPr>
            <p:spPr>
              <a:xfrm>
                <a:off x="4569864" y="6266555"/>
                <a:ext cx="602670" cy="868539"/>
              </a:xfrm>
              <a:custGeom>
                <a:avLst/>
                <a:gdLst/>
                <a:ahLst/>
                <a:cxnLst/>
                <a:rect l="l" t="t" r="r" b="b"/>
                <a:pathLst>
                  <a:path w="125884" h="181418" extrusionOk="0">
                    <a:moveTo>
                      <a:pt x="64925" y="180466"/>
                    </a:moveTo>
                    <a:cubicBezTo>
                      <a:pt x="65877" y="175704"/>
                      <a:pt x="65877" y="167131"/>
                      <a:pt x="67782" y="162369"/>
                    </a:cubicBezTo>
                    <a:cubicBezTo>
                      <a:pt x="69687" y="157606"/>
                      <a:pt x="71592" y="144272"/>
                      <a:pt x="67782" y="139509"/>
                    </a:cubicBezTo>
                    <a:cubicBezTo>
                      <a:pt x="63972" y="134747"/>
                      <a:pt x="40160" y="120459"/>
                      <a:pt x="40160" y="117601"/>
                    </a:cubicBezTo>
                    <a:cubicBezTo>
                      <a:pt x="40160" y="114744"/>
                      <a:pt x="50637" y="112839"/>
                      <a:pt x="63020" y="111886"/>
                    </a:cubicBezTo>
                    <a:cubicBezTo>
                      <a:pt x="75402" y="110934"/>
                      <a:pt x="108740" y="101409"/>
                      <a:pt x="115407" y="97599"/>
                    </a:cubicBezTo>
                    <a:cubicBezTo>
                      <a:pt x="122075" y="94741"/>
                      <a:pt x="125885" y="88074"/>
                      <a:pt x="125885" y="76644"/>
                    </a:cubicBezTo>
                    <a:cubicBezTo>
                      <a:pt x="125885" y="65214"/>
                      <a:pt x="85880" y="10922"/>
                      <a:pt x="74450" y="4254"/>
                    </a:cubicBezTo>
                    <a:cubicBezTo>
                      <a:pt x="70640" y="2349"/>
                      <a:pt x="57305" y="-5271"/>
                      <a:pt x="38255" y="6159"/>
                    </a:cubicBezTo>
                    <a:cubicBezTo>
                      <a:pt x="19205" y="17589"/>
                      <a:pt x="-9370" y="30924"/>
                      <a:pt x="3012" y="47116"/>
                    </a:cubicBezTo>
                    <a:cubicBezTo>
                      <a:pt x="16347" y="63309"/>
                      <a:pt x="57305" y="80454"/>
                      <a:pt x="63020" y="80454"/>
                    </a:cubicBezTo>
                    <a:cubicBezTo>
                      <a:pt x="49685" y="89026"/>
                      <a:pt x="35397" y="95694"/>
                      <a:pt x="29682" y="103314"/>
                    </a:cubicBezTo>
                    <a:cubicBezTo>
                      <a:pt x="23967" y="109981"/>
                      <a:pt x="16347" y="112839"/>
                      <a:pt x="22062" y="120459"/>
                    </a:cubicBezTo>
                    <a:cubicBezTo>
                      <a:pt x="26825" y="128079"/>
                      <a:pt x="36350" y="135699"/>
                      <a:pt x="38255" y="138556"/>
                    </a:cubicBezTo>
                    <a:cubicBezTo>
                      <a:pt x="37302" y="145224"/>
                      <a:pt x="36350" y="149034"/>
                      <a:pt x="38255" y="152844"/>
                    </a:cubicBezTo>
                    <a:cubicBezTo>
                      <a:pt x="39207" y="150939"/>
                      <a:pt x="42065" y="145224"/>
                      <a:pt x="44922" y="146176"/>
                    </a:cubicBezTo>
                    <a:cubicBezTo>
                      <a:pt x="47780" y="148081"/>
                      <a:pt x="49685" y="151891"/>
                      <a:pt x="46827" y="155701"/>
                    </a:cubicBezTo>
                    <a:cubicBezTo>
                      <a:pt x="44922" y="158559"/>
                      <a:pt x="40160" y="166179"/>
                      <a:pt x="42065" y="169036"/>
                    </a:cubicBezTo>
                    <a:cubicBezTo>
                      <a:pt x="43970" y="170941"/>
                      <a:pt x="49685" y="176656"/>
                      <a:pt x="50637" y="175704"/>
                    </a:cubicBezTo>
                    <a:cubicBezTo>
                      <a:pt x="51590" y="174751"/>
                      <a:pt x="61115" y="150939"/>
                      <a:pt x="61115" y="150939"/>
                    </a:cubicBezTo>
                    <a:cubicBezTo>
                      <a:pt x="61115" y="150939"/>
                      <a:pt x="53495" y="175704"/>
                      <a:pt x="53495" y="177609"/>
                    </a:cubicBezTo>
                    <a:cubicBezTo>
                      <a:pt x="52542" y="181419"/>
                      <a:pt x="64925" y="182372"/>
                      <a:pt x="64925" y="18046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97" name="Google Shape;1997;p45"/>
              <p:cNvSpPr/>
              <p:nvPr/>
            </p:nvSpPr>
            <p:spPr>
              <a:xfrm>
                <a:off x="4826025" y="7002976"/>
                <a:ext cx="41038" cy="132240"/>
              </a:xfrm>
              <a:custGeom>
                <a:avLst/>
                <a:gdLst/>
                <a:ahLst/>
                <a:cxnLst/>
                <a:rect l="l" t="t" r="r" b="b"/>
                <a:pathLst>
                  <a:path w="8572" h="27622" extrusionOk="0">
                    <a:moveTo>
                      <a:pt x="6667" y="0"/>
                    </a:moveTo>
                    <a:cubicBezTo>
                      <a:pt x="6667" y="0"/>
                      <a:pt x="1905" y="23813"/>
                      <a:pt x="1905" y="25717"/>
                    </a:cubicBezTo>
                    <a:cubicBezTo>
                      <a:pt x="1905" y="26670"/>
                      <a:pt x="5715" y="27622"/>
                      <a:pt x="8572" y="27622"/>
                    </a:cubicBezTo>
                    <a:cubicBezTo>
                      <a:pt x="4763" y="27622"/>
                      <a:pt x="0" y="26670"/>
                      <a:pt x="0" y="25717"/>
                    </a:cubicBezTo>
                    <a:cubicBezTo>
                      <a:pt x="0" y="25717"/>
                      <a:pt x="0" y="23813"/>
                      <a:pt x="953" y="21907"/>
                    </a:cubicBezTo>
                    <a:cubicBezTo>
                      <a:pt x="2857" y="16192"/>
                      <a:pt x="6667" y="0"/>
                      <a:pt x="6667" y="0"/>
                    </a:cubicBezTo>
                    <a:close/>
                  </a:path>
                </a:pathLst>
              </a:custGeom>
              <a:solidFill>
                <a:srgbClr val="000000">
                  <a:alpha val="2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98" name="Google Shape;1998;p45"/>
              <p:cNvSpPr/>
              <p:nvPr/>
            </p:nvSpPr>
            <p:spPr>
              <a:xfrm>
                <a:off x="4773740" y="6973586"/>
                <a:ext cx="43150" cy="143898"/>
              </a:xfrm>
              <a:custGeom>
                <a:avLst/>
                <a:gdLst/>
                <a:ahLst/>
                <a:cxnLst/>
                <a:rect l="l" t="t" r="r" b="b"/>
                <a:pathLst>
                  <a:path w="9013" h="30057" extrusionOk="0">
                    <a:moveTo>
                      <a:pt x="3299" y="423"/>
                    </a:moveTo>
                    <a:cubicBezTo>
                      <a:pt x="4251" y="423"/>
                      <a:pt x="4251" y="-529"/>
                      <a:pt x="5204" y="423"/>
                    </a:cubicBezTo>
                    <a:cubicBezTo>
                      <a:pt x="8061" y="2328"/>
                      <a:pt x="9966" y="6138"/>
                      <a:pt x="7109" y="9948"/>
                    </a:cubicBezTo>
                    <a:cubicBezTo>
                      <a:pt x="5204" y="12806"/>
                      <a:pt x="441" y="20426"/>
                      <a:pt x="2347" y="23283"/>
                    </a:cubicBezTo>
                    <a:cubicBezTo>
                      <a:pt x="4251" y="25188"/>
                      <a:pt x="7109" y="28046"/>
                      <a:pt x="9014" y="29951"/>
                    </a:cubicBezTo>
                    <a:cubicBezTo>
                      <a:pt x="9014" y="29951"/>
                      <a:pt x="9014" y="29951"/>
                      <a:pt x="9014" y="29951"/>
                    </a:cubicBezTo>
                    <a:cubicBezTo>
                      <a:pt x="8061" y="30903"/>
                      <a:pt x="2347" y="25188"/>
                      <a:pt x="441" y="23283"/>
                    </a:cubicBezTo>
                    <a:cubicBezTo>
                      <a:pt x="-1464" y="21378"/>
                      <a:pt x="3299" y="12806"/>
                      <a:pt x="5204" y="9948"/>
                    </a:cubicBezTo>
                    <a:cubicBezTo>
                      <a:pt x="7109" y="6138"/>
                      <a:pt x="5204" y="2328"/>
                      <a:pt x="3299" y="42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999" name="Google Shape;1999;p45"/>
              <p:cNvSpPr/>
              <p:nvPr/>
            </p:nvSpPr>
            <p:spPr>
              <a:xfrm>
                <a:off x="4743926" y="7070247"/>
                <a:ext cx="75169" cy="78659"/>
              </a:xfrm>
              <a:custGeom>
                <a:avLst/>
                <a:gdLst/>
                <a:ahLst/>
                <a:cxnLst/>
                <a:rect l="l" t="t" r="r" b="b"/>
                <a:pathLst>
                  <a:path w="15701" h="16430" extrusionOk="0">
                    <a:moveTo>
                      <a:pt x="12383" y="238"/>
                    </a:moveTo>
                    <a:cubicBezTo>
                      <a:pt x="15240" y="1190"/>
                      <a:pt x="17145" y="5953"/>
                      <a:pt x="14288" y="9763"/>
                    </a:cubicBezTo>
                    <a:cubicBezTo>
                      <a:pt x="11430" y="13573"/>
                      <a:pt x="3810" y="16430"/>
                      <a:pt x="0" y="16430"/>
                    </a:cubicBezTo>
                    <a:cubicBezTo>
                      <a:pt x="3810" y="11668"/>
                      <a:pt x="5715" y="9763"/>
                      <a:pt x="5715" y="5953"/>
                    </a:cubicBezTo>
                    <a:cubicBezTo>
                      <a:pt x="4763" y="1190"/>
                      <a:pt x="9525" y="-714"/>
                      <a:pt x="12383" y="238"/>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00" name="Google Shape;2000;p45"/>
              <p:cNvSpPr/>
              <p:nvPr/>
            </p:nvSpPr>
            <p:spPr>
              <a:xfrm>
                <a:off x="4807781" y="7095438"/>
                <a:ext cx="69811" cy="90828"/>
              </a:xfrm>
              <a:custGeom>
                <a:avLst/>
                <a:gdLst/>
                <a:ahLst/>
                <a:cxnLst/>
                <a:rect l="l" t="t" r="r" b="b"/>
                <a:pathLst>
                  <a:path w="14582" h="18972" extrusionOk="0">
                    <a:moveTo>
                      <a:pt x="12382" y="692"/>
                    </a:moveTo>
                    <a:cubicBezTo>
                      <a:pt x="14288" y="1645"/>
                      <a:pt x="16192" y="8313"/>
                      <a:pt x="12382" y="12122"/>
                    </a:cubicBezTo>
                    <a:cubicBezTo>
                      <a:pt x="8572" y="16885"/>
                      <a:pt x="2857" y="19742"/>
                      <a:pt x="0" y="18790"/>
                    </a:cubicBezTo>
                    <a:cubicBezTo>
                      <a:pt x="3810" y="14980"/>
                      <a:pt x="5715" y="12122"/>
                      <a:pt x="4763" y="8313"/>
                    </a:cubicBezTo>
                    <a:cubicBezTo>
                      <a:pt x="2857" y="4503"/>
                      <a:pt x="7620" y="-2165"/>
                      <a:pt x="12382" y="69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01" name="Google Shape;2001;p45"/>
              <p:cNvSpPr/>
              <p:nvPr/>
            </p:nvSpPr>
            <p:spPr>
              <a:xfrm>
                <a:off x="6315598" y="6309726"/>
                <a:ext cx="22018" cy="31918"/>
              </a:xfrm>
              <a:custGeom>
                <a:avLst/>
                <a:gdLst/>
                <a:ahLst/>
                <a:cxnLst/>
                <a:rect l="l" t="t" r="r" b="b"/>
                <a:pathLst>
                  <a:path w="4599" h="6667" extrusionOk="0">
                    <a:moveTo>
                      <a:pt x="1347" y="3810"/>
                    </a:moveTo>
                    <a:cubicBezTo>
                      <a:pt x="2300" y="5715"/>
                      <a:pt x="4205" y="6668"/>
                      <a:pt x="4205" y="6668"/>
                    </a:cubicBezTo>
                    <a:cubicBezTo>
                      <a:pt x="5157" y="6668"/>
                      <a:pt x="4205" y="4763"/>
                      <a:pt x="3252" y="2857"/>
                    </a:cubicBezTo>
                    <a:cubicBezTo>
                      <a:pt x="2300" y="953"/>
                      <a:pt x="394" y="0"/>
                      <a:pt x="394" y="0"/>
                    </a:cubicBezTo>
                    <a:cubicBezTo>
                      <a:pt x="-558" y="953"/>
                      <a:pt x="394" y="1905"/>
                      <a:pt x="1347" y="381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02" name="Google Shape;2002;p45"/>
              <p:cNvSpPr/>
              <p:nvPr/>
            </p:nvSpPr>
            <p:spPr>
              <a:xfrm>
                <a:off x="6107682" y="6182022"/>
                <a:ext cx="75724" cy="95760"/>
              </a:xfrm>
              <a:custGeom>
                <a:avLst/>
                <a:gdLst/>
                <a:ahLst/>
                <a:cxnLst/>
                <a:rect l="l" t="t" r="r" b="b"/>
                <a:pathLst>
                  <a:path w="15817" h="20002" extrusionOk="0">
                    <a:moveTo>
                      <a:pt x="7620" y="15240"/>
                    </a:moveTo>
                    <a:cubicBezTo>
                      <a:pt x="9525" y="11430"/>
                      <a:pt x="18097" y="2857"/>
                      <a:pt x="15240" y="1905"/>
                    </a:cubicBezTo>
                    <a:cubicBezTo>
                      <a:pt x="12382" y="952"/>
                      <a:pt x="7620" y="0"/>
                      <a:pt x="1905" y="0"/>
                    </a:cubicBezTo>
                    <a:cubicBezTo>
                      <a:pt x="1905" y="952"/>
                      <a:pt x="1905" y="952"/>
                      <a:pt x="1905" y="1905"/>
                    </a:cubicBezTo>
                    <a:cubicBezTo>
                      <a:pt x="3810" y="6667"/>
                      <a:pt x="3810" y="16192"/>
                      <a:pt x="0" y="20002"/>
                    </a:cubicBezTo>
                    <a:cubicBezTo>
                      <a:pt x="4763" y="18097"/>
                      <a:pt x="5715" y="19050"/>
                      <a:pt x="7620" y="1524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03" name="Google Shape;2003;p45"/>
              <p:cNvSpPr/>
              <p:nvPr/>
            </p:nvSpPr>
            <p:spPr>
              <a:xfrm>
                <a:off x="4431046" y="7232020"/>
                <a:ext cx="98488" cy="67398"/>
              </a:xfrm>
              <a:custGeom>
                <a:avLst/>
                <a:gdLst/>
                <a:ahLst/>
                <a:cxnLst/>
                <a:rect l="l" t="t" r="r" b="b"/>
                <a:pathLst>
                  <a:path w="20572" h="14078" extrusionOk="0">
                    <a:moveTo>
                      <a:pt x="2475" y="743"/>
                    </a:moveTo>
                    <a:cubicBezTo>
                      <a:pt x="5332" y="-2114"/>
                      <a:pt x="18667" y="3601"/>
                      <a:pt x="20572" y="12173"/>
                    </a:cubicBezTo>
                    <a:cubicBezTo>
                      <a:pt x="17715" y="10268"/>
                      <a:pt x="15810" y="11221"/>
                      <a:pt x="13905" y="11221"/>
                    </a:cubicBezTo>
                    <a:cubicBezTo>
                      <a:pt x="12000" y="12173"/>
                      <a:pt x="8190" y="14078"/>
                      <a:pt x="6285" y="14078"/>
                    </a:cubicBezTo>
                    <a:cubicBezTo>
                      <a:pt x="4380" y="14078"/>
                      <a:pt x="570" y="11221"/>
                      <a:pt x="570" y="7411"/>
                    </a:cubicBezTo>
                    <a:cubicBezTo>
                      <a:pt x="-383" y="4553"/>
                      <a:pt x="-383" y="2648"/>
                      <a:pt x="2475" y="74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04" name="Google Shape;2004;p45"/>
              <p:cNvSpPr/>
              <p:nvPr/>
            </p:nvSpPr>
            <p:spPr>
              <a:xfrm>
                <a:off x="4287822" y="7227442"/>
                <a:ext cx="71310" cy="71975"/>
              </a:xfrm>
              <a:custGeom>
                <a:avLst/>
                <a:gdLst/>
                <a:ahLst/>
                <a:cxnLst/>
                <a:rect l="l" t="t" r="r" b="b"/>
                <a:pathLst>
                  <a:path w="14895" h="15034" extrusionOk="0">
                    <a:moveTo>
                      <a:pt x="12383" y="747"/>
                    </a:moveTo>
                    <a:cubicBezTo>
                      <a:pt x="15240" y="2652"/>
                      <a:pt x="16193" y="6462"/>
                      <a:pt x="12383" y="10272"/>
                    </a:cubicBezTo>
                    <a:cubicBezTo>
                      <a:pt x="8573" y="14082"/>
                      <a:pt x="4763" y="15035"/>
                      <a:pt x="0" y="15035"/>
                    </a:cubicBezTo>
                    <a:cubicBezTo>
                      <a:pt x="1905" y="13130"/>
                      <a:pt x="2858" y="8367"/>
                      <a:pt x="3810" y="4557"/>
                    </a:cubicBezTo>
                    <a:cubicBezTo>
                      <a:pt x="5715" y="747"/>
                      <a:pt x="8573" y="-1158"/>
                      <a:pt x="12383" y="747"/>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05" name="Google Shape;2005;p45"/>
              <p:cNvSpPr/>
              <p:nvPr/>
            </p:nvSpPr>
            <p:spPr>
              <a:xfrm>
                <a:off x="6331170" y="6396380"/>
                <a:ext cx="18236" cy="27361"/>
              </a:xfrm>
              <a:custGeom>
                <a:avLst/>
                <a:gdLst/>
                <a:ahLst/>
                <a:cxnLst/>
                <a:rect l="l" t="t" r="r" b="b"/>
                <a:pathLst>
                  <a:path w="3809" h="5715" extrusionOk="0">
                    <a:moveTo>
                      <a:pt x="3810" y="0"/>
                    </a:moveTo>
                    <a:lnTo>
                      <a:pt x="1905" y="5715"/>
                    </a:lnTo>
                    <a:lnTo>
                      <a:pt x="0" y="95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06" name="Google Shape;2006;p45"/>
              <p:cNvSpPr/>
              <p:nvPr/>
            </p:nvSpPr>
            <p:spPr>
              <a:xfrm>
                <a:off x="6308368" y="6400943"/>
                <a:ext cx="18236" cy="22798"/>
              </a:xfrm>
              <a:custGeom>
                <a:avLst/>
                <a:gdLst/>
                <a:ahLst/>
                <a:cxnLst/>
                <a:rect l="l" t="t" r="r" b="b"/>
                <a:pathLst>
                  <a:path w="3809" h="4762" extrusionOk="0">
                    <a:moveTo>
                      <a:pt x="3810" y="0"/>
                    </a:moveTo>
                    <a:lnTo>
                      <a:pt x="2857" y="4763"/>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07" name="Google Shape;2007;p45"/>
              <p:cNvSpPr/>
              <p:nvPr/>
            </p:nvSpPr>
            <p:spPr>
              <a:xfrm>
                <a:off x="6285560" y="6400943"/>
                <a:ext cx="18236" cy="22798"/>
              </a:xfrm>
              <a:custGeom>
                <a:avLst/>
                <a:gdLst/>
                <a:ahLst/>
                <a:cxnLst/>
                <a:rect l="l" t="t" r="r" b="b"/>
                <a:pathLst>
                  <a:path w="3809" h="4762" extrusionOk="0">
                    <a:moveTo>
                      <a:pt x="3810" y="0"/>
                    </a:moveTo>
                    <a:lnTo>
                      <a:pt x="2857" y="4763"/>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08" name="Google Shape;2008;p45"/>
              <p:cNvSpPr/>
              <p:nvPr/>
            </p:nvSpPr>
            <p:spPr>
              <a:xfrm>
                <a:off x="6262757" y="6400943"/>
                <a:ext cx="18236" cy="22798"/>
              </a:xfrm>
              <a:custGeom>
                <a:avLst/>
                <a:gdLst/>
                <a:ahLst/>
                <a:cxnLst/>
                <a:rect l="l" t="t" r="r" b="b"/>
                <a:pathLst>
                  <a:path w="3809" h="4762" extrusionOk="0">
                    <a:moveTo>
                      <a:pt x="3810" y="0"/>
                    </a:moveTo>
                    <a:lnTo>
                      <a:pt x="953" y="4763"/>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09" name="Google Shape;2009;p45"/>
              <p:cNvSpPr/>
              <p:nvPr/>
            </p:nvSpPr>
            <p:spPr>
              <a:xfrm>
                <a:off x="6239949" y="6387263"/>
                <a:ext cx="13678" cy="27356"/>
              </a:xfrm>
              <a:custGeom>
                <a:avLst/>
                <a:gdLst/>
                <a:ahLst/>
                <a:cxnLst/>
                <a:rect l="l" t="t" r="r" b="b"/>
                <a:pathLst>
                  <a:path w="2857" h="5714" extrusionOk="0">
                    <a:moveTo>
                      <a:pt x="2857" y="1905"/>
                    </a:moveTo>
                    <a:lnTo>
                      <a:pt x="0" y="5715"/>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10" name="Google Shape;2010;p45"/>
              <p:cNvSpPr/>
              <p:nvPr/>
            </p:nvSpPr>
            <p:spPr>
              <a:xfrm>
                <a:off x="6217147" y="6378137"/>
                <a:ext cx="18236" cy="31918"/>
              </a:xfrm>
              <a:custGeom>
                <a:avLst/>
                <a:gdLst/>
                <a:ahLst/>
                <a:cxnLst/>
                <a:rect l="l" t="t" r="r" b="b"/>
                <a:pathLst>
                  <a:path w="3809" h="6667" extrusionOk="0">
                    <a:moveTo>
                      <a:pt x="3810" y="1905"/>
                    </a:moveTo>
                    <a:lnTo>
                      <a:pt x="0" y="6668"/>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11" name="Google Shape;2011;p45"/>
              <p:cNvSpPr/>
              <p:nvPr/>
            </p:nvSpPr>
            <p:spPr>
              <a:xfrm>
                <a:off x="6194339" y="6364456"/>
                <a:ext cx="13678" cy="31918"/>
              </a:xfrm>
              <a:custGeom>
                <a:avLst/>
                <a:gdLst/>
                <a:ahLst/>
                <a:cxnLst/>
                <a:rect l="l" t="t" r="r" b="b"/>
                <a:pathLst>
                  <a:path w="2857" h="6667" extrusionOk="0">
                    <a:moveTo>
                      <a:pt x="2857" y="1905"/>
                    </a:moveTo>
                    <a:lnTo>
                      <a:pt x="0" y="6667"/>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12" name="Google Shape;2012;p45"/>
              <p:cNvSpPr/>
              <p:nvPr/>
            </p:nvSpPr>
            <p:spPr>
              <a:xfrm>
                <a:off x="6171536" y="6350771"/>
                <a:ext cx="13678" cy="27361"/>
              </a:xfrm>
              <a:custGeom>
                <a:avLst/>
                <a:gdLst/>
                <a:ahLst/>
                <a:cxnLst/>
                <a:rect l="l" t="t" r="r" b="b"/>
                <a:pathLst>
                  <a:path w="2857" h="5715" extrusionOk="0">
                    <a:moveTo>
                      <a:pt x="2857" y="1905"/>
                    </a:moveTo>
                    <a:lnTo>
                      <a:pt x="0" y="5715"/>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13" name="Google Shape;2013;p45"/>
              <p:cNvSpPr/>
              <p:nvPr/>
            </p:nvSpPr>
            <p:spPr>
              <a:xfrm>
                <a:off x="6144170" y="6346213"/>
                <a:ext cx="13678" cy="22798"/>
              </a:xfrm>
              <a:custGeom>
                <a:avLst/>
                <a:gdLst/>
                <a:ahLst/>
                <a:cxnLst/>
                <a:rect l="l" t="t" r="r" b="b"/>
                <a:pathLst>
                  <a:path w="2857" h="4762" extrusionOk="0">
                    <a:moveTo>
                      <a:pt x="2857" y="953"/>
                    </a:moveTo>
                    <a:lnTo>
                      <a:pt x="953" y="4763"/>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14" name="Google Shape;2014;p45"/>
              <p:cNvSpPr/>
              <p:nvPr/>
            </p:nvSpPr>
            <p:spPr>
              <a:xfrm>
                <a:off x="4817617" y="6363604"/>
                <a:ext cx="173705" cy="172474"/>
              </a:xfrm>
              <a:custGeom>
                <a:avLst/>
                <a:gdLst/>
                <a:ahLst/>
                <a:cxnLst/>
                <a:rect l="l" t="t" r="r" b="b"/>
                <a:pathLst>
                  <a:path w="36283" h="36026" extrusionOk="0">
                    <a:moveTo>
                      <a:pt x="16044" y="15418"/>
                    </a:moveTo>
                    <a:cubicBezTo>
                      <a:pt x="16044" y="15418"/>
                      <a:pt x="16044" y="15418"/>
                      <a:pt x="16044" y="15418"/>
                    </a:cubicBezTo>
                    <a:cubicBezTo>
                      <a:pt x="10329" y="17323"/>
                      <a:pt x="11281" y="1130"/>
                      <a:pt x="4614" y="6846"/>
                    </a:cubicBezTo>
                    <a:cubicBezTo>
                      <a:pt x="3661" y="7798"/>
                      <a:pt x="5566" y="12561"/>
                      <a:pt x="4614" y="14466"/>
                    </a:cubicBezTo>
                    <a:cubicBezTo>
                      <a:pt x="3661" y="15418"/>
                      <a:pt x="-3959" y="16371"/>
                      <a:pt x="2709" y="18276"/>
                    </a:cubicBezTo>
                    <a:cubicBezTo>
                      <a:pt x="1756" y="23038"/>
                      <a:pt x="4614" y="29705"/>
                      <a:pt x="9376" y="29705"/>
                    </a:cubicBezTo>
                    <a:cubicBezTo>
                      <a:pt x="12234" y="29705"/>
                      <a:pt x="11281" y="25896"/>
                      <a:pt x="15091" y="24943"/>
                    </a:cubicBezTo>
                    <a:cubicBezTo>
                      <a:pt x="19854" y="23991"/>
                      <a:pt x="18901" y="24943"/>
                      <a:pt x="19854" y="27801"/>
                    </a:cubicBezTo>
                    <a:cubicBezTo>
                      <a:pt x="20806" y="30658"/>
                      <a:pt x="16997" y="33516"/>
                      <a:pt x="20806" y="35421"/>
                    </a:cubicBezTo>
                    <a:cubicBezTo>
                      <a:pt x="23664" y="37326"/>
                      <a:pt x="26522" y="34468"/>
                      <a:pt x="27474" y="30658"/>
                    </a:cubicBezTo>
                    <a:cubicBezTo>
                      <a:pt x="28426" y="23991"/>
                      <a:pt x="23664" y="21133"/>
                      <a:pt x="30331" y="15418"/>
                    </a:cubicBezTo>
                    <a:cubicBezTo>
                      <a:pt x="32236" y="22086"/>
                      <a:pt x="42714" y="9703"/>
                      <a:pt x="30331" y="7798"/>
                    </a:cubicBezTo>
                    <a:cubicBezTo>
                      <a:pt x="30331" y="6846"/>
                      <a:pt x="29379" y="4941"/>
                      <a:pt x="30331" y="3036"/>
                    </a:cubicBezTo>
                    <a:cubicBezTo>
                      <a:pt x="30331" y="2083"/>
                      <a:pt x="22711" y="-2679"/>
                      <a:pt x="20806" y="2083"/>
                    </a:cubicBezTo>
                    <a:cubicBezTo>
                      <a:pt x="20806" y="5893"/>
                      <a:pt x="26522" y="16371"/>
                      <a:pt x="16044" y="15418"/>
                    </a:cubicBezTo>
                    <a:cubicBezTo>
                      <a:pt x="16044" y="15418"/>
                      <a:pt x="16044" y="15418"/>
                      <a:pt x="16044" y="15418"/>
                    </a:cubicBezTo>
                    <a:lnTo>
                      <a:pt x="16044" y="15418"/>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15" name="Google Shape;2015;p45"/>
              <p:cNvSpPr/>
              <p:nvPr/>
            </p:nvSpPr>
            <p:spPr>
              <a:xfrm>
                <a:off x="4748485" y="6505841"/>
                <a:ext cx="95760" cy="115632"/>
              </a:xfrm>
              <a:custGeom>
                <a:avLst/>
                <a:gdLst/>
                <a:ahLst/>
                <a:cxnLst/>
                <a:rect l="l" t="t" r="r" b="b"/>
                <a:pathLst>
                  <a:path w="20002" h="24153" extrusionOk="0">
                    <a:moveTo>
                      <a:pt x="9525" y="14288"/>
                    </a:moveTo>
                    <a:cubicBezTo>
                      <a:pt x="13335" y="15240"/>
                      <a:pt x="12383" y="21908"/>
                      <a:pt x="14288" y="23813"/>
                    </a:cubicBezTo>
                    <a:cubicBezTo>
                      <a:pt x="15240" y="25718"/>
                      <a:pt x="20003" y="19050"/>
                      <a:pt x="20003" y="18098"/>
                    </a:cubicBezTo>
                    <a:cubicBezTo>
                      <a:pt x="20003" y="13335"/>
                      <a:pt x="16193" y="13335"/>
                      <a:pt x="14288" y="10478"/>
                    </a:cubicBezTo>
                    <a:cubicBezTo>
                      <a:pt x="12383" y="7620"/>
                      <a:pt x="13335" y="3810"/>
                      <a:pt x="12383" y="0"/>
                    </a:cubicBezTo>
                    <a:cubicBezTo>
                      <a:pt x="9525" y="953"/>
                      <a:pt x="0" y="9525"/>
                      <a:pt x="0" y="13335"/>
                    </a:cubicBezTo>
                    <a:cubicBezTo>
                      <a:pt x="0" y="20955"/>
                      <a:pt x="8572" y="13335"/>
                      <a:pt x="9525" y="142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16" name="Google Shape;2016;p45"/>
              <p:cNvSpPr/>
              <p:nvPr/>
            </p:nvSpPr>
            <p:spPr>
              <a:xfrm>
                <a:off x="5478252" y="6444842"/>
                <a:ext cx="70912" cy="83791"/>
              </a:xfrm>
              <a:custGeom>
                <a:avLst/>
                <a:gdLst/>
                <a:ahLst/>
                <a:cxnLst/>
                <a:rect l="l" t="t" r="r" b="b"/>
                <a:pathLst>
                  <a:path w="14812" h="17502" extrusionOk="0">
                    <a:moveTo>
                      <a:pt x="3810" y="10835"/>
                    </a:moveTo>
                    <a:cubicBezTo>
                      <a:pt x="4763" y="12740"/>
                      <a:pt x="9525" y="17502"/>
                      <a:pt x="11430" y="17502"/>
                    </a:cubicBezTo>
                    <a:cubicBezTo>
                      <a:pt x="12383" y="17502"/>
                      <a:pt x="13335" y="16550"/>
                      <a:pt x="13335" y="16550"/>
                    </a:cubicBezTo>
                    <a:cubicBezTo>
                      <a:pt x="14288" y="14645"/>
                      <a:pt x="12383" y="10835"/>
                      <a:pt x="12383" y="8930"/>
                    </a:cubicBezTo>
                    <a:cubicBezTo>
                      <a:pt x="12383" y="7025"/>
                      <a:pt x="17145" y="7025"/>
                      <a:pt x="13335" y="3215"/>
                    </a:cubicBezTo>
                    <a:cubicBezTo>
                      <a:pt x="10478" y="-595"/>
                      <a:pt x="9525" y="4167"/>
                      <a:pt x="5715" y="3215"/>
                    </a:cubicBezTo>
                    <a:cubicBezTo>
                      <a:pt x="2858" y="3215"/>
                      <a:pt x="1905" y="-2500"/>
                      <a:pt x="0" y="1310"/>
                    </a:cubicBezTo>
                    <a:cubicBezTo>
                      <a:pt x="0" y="3215"/>
                      <a:pt x="2858" y="8930"/>
                      <a:pt x="3810" y="1083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17" name="Google Shape;2017;p45"/>
              <p:cNvSpPr/>
              <p:nvPr/>
            </p:nvSpPr>
            <p:spPr>
              <a:xfrm>
                <a:off x="5427643" y="6473769"/>
                <a:ext cx="64871" cy="131077"/>
              </a:xfrm>
              <a:custGeom>
                <a:avLst/>
                <a:gdLst/>
                <a:ahLst/>
                <a:cxnLst/>
                <a:rect l="l" t="t" r="r" b="b"/>
                <a:pathLst>
                  <a:path w="13550" h="27379" extrusionOk="0">
                    <a:moveTo>
                      <a:pt x="2949" y="14318"/>
                    </a:moveTo>
                    <a:cubicBezTo>
                      <a:pt x="2949" y="15271"/>
                      <a:pt x="2949" y="16223"/>
                      <a:pt x="3902" y="17176"/>
                    </a:cubicBezTo>
                    <a:cubicBezTo>
                      <a:pt x="4854" y="20986"/>
                      <a:pt x="4854" y="25748"/>
                      <a:pt x="5807" y="26701"/>
                    </a:cubicBezTo>
                    <a:cubicBezTo>
                      <a:pt x="9617" y="30511"/>
                      <a:pt x="14379" y="17176"/>
                      <a:pt x="13427" y="14318"/>
                    </a:cubicBezTo>
                    <a:cubicBezTo>
                      <a:pt x="12474" y="10509"/>
                      <a:pt x="8664" y="9556"/>
                      <a:pt x="6759" y="6698"/>
                    </a:cubicBezTo>
                    <a:cubicBezTo>
                      <a:pt x="5807" y="4793"/>
                      <a:pt x="5807" y="-3779"/>
                      <a:pt x="1044" y="1936"/>
                    </a:cubicBezTo>
                    <a:cubicBezTo>
                      <a:pt x="-1813" y="5746"/>
                      <a:pt x="1997" y="11461"/>
                      <a:pt x="2949" y="143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18" name="Google Shape;2018;p45"/>
              <p:cNvSpPr/>
              <p:nvPr/>
            </p:nvSpPr>
            <p:spPr>
              <a:xfrm>
                <a:off x="5952601" y="6309726"/>
                <a:ext cx="419529" cy="100322"/>
              </a:xfrm>
              <a:custGeom>
                <a:avLst/>
                <a:gdLst/>
                <a:ahLst/>
                <a:cxnLst/>
                <a:rect l="l" t="t" r="r" b="b"/>
                <a:pathLst>
                  <a:path w="87630" h="20955" extrusionOk="0">
                    <a:moveTo>
                      <a:pt x="0" y="0"/>
                    </a:moveTo>
                    <a:cubicBezTo>
                      <a:pt x="5715" y="4763"/>
                      <a:pt x="14288" y="7620"/>
                      <a:pt x="21908" y="7620"/>
                    </a:cubicBezTo>
                    <a:cubicBezTo>
                      <a:pt x="25718" y="7620"/>
                      <a:pt x="29528" y="7620"/>
                      <a:pt x="33338" y="8572"/>
                    </a:cubicBezTo>
                    <a:lnTo>
                      <a:pt x="39053" y="8572"/>
                    </a:lnTo>
                    <a:cubicBezTo>
                      <a:pt x="40958" y="8572"/>
                      <a:pt x="42863" y="8572"/>
                      <a:pt x="44768" y="9525"/>
                    </a:cubicBezTo>
                    <a:cubicBezTo>
                      <a:pt x="51435" y="12382"/>
                      <a:pt x="58103" y="17145"/>
                      <a:pt x="65723" y="20003"/>
                    </a:cubicBezTo>
                    <a:cubicBezTo>
                      <a:pt x="69533" y="20955"/>
                      <a:pt x="74295" y="20955"/>
                      <a:pt x="78105" y="20955"/>
                    </a:cubicBezTo>
                    <a:cubicBezTo>
                      <a:pt x="80963" y="20955"/>
                      <a:pt x="83820" y="20003"/>
                      <a:pt x="86678" y="19050"/>
                    </a:cubicBezTo>
                    <a:lnTo>
                      <a:pt x="86678" y="19050"/>
                    </a:lnTo>
                    <a:cubicBezTo>
                      <a:pt x="86678" y="18097"/>
                      <a:pt x="87630" y="17145"/>
                      <a:pt x="87630" y="16193"/>
                    </a:cubicBezTo>
                    <a:cubicBezTo>
                      <a:pt x="87630" y="15240"/>
                      <a:pt x="87630" y="15240"/>
                      <a:pt x="87630" y="14288"/>
                    </a:cubicBezTo>
                    <a:cubicBezTo>
                      <a:pt x="83820" y="15240"/>
                      <a:pt x="80963" y="16193"/>
                      <a:pt x="77153" y="16193"/>
                    </a:cubicBezTo>
                    <a:cubicBezTo>
                      <a:pt x="73343" y="17145"/>
                      <a:pt x="69533" y="17145"/>
                      <a:pt x="66675" y="16193"/>
                    </a:cubicBezTo>
                    <a:cubicBezTo>
                      <a:pt x="60008" y="13335"/>
                      <a:pt x="53340" y="9525"/>
                      <a:pt x="45720" y="6668"/>
                    </a:cubicBezTo>
                    <a:cubicBezTo>
                      <a:pt x="43815" y="5715"/>
                      <a:pt x="41910" y="5715"/>
                      <a:pt x="40005" y="5715"/>
                    </a:cubicBezTo>
                    <a:lnTo>
                      <a:pt x="34290" y="5715"/>
                    </a:lnTo>
                    <a:cubicBezTo>
                      <a:pt x="30480" y="5715"/>
                      <a:pt x="26670" y="5715"/>
                      <a:pt x="22860" y="5715"/>
                    </a:cubicBezTo>
                    <a:cubicBezTo>
                      <a:pt x="13335" y="6668"/>
                      <a:pt x="5715" y="4763"/>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019" name="Google Shape;2019;p45"/>
              <p:cNvGrpSpPr/>
              <p:nvPr/>
            </p:nvGrpSpPr>
            <p:grpSpPr>
              <a:xfrm>
                <a:off x="6057508" y="6218509"/>
                <a:ext cx="54728" cy="31924"/>
                <a:chOff x="6963727" y="-1414462"/>
                <a:chExt cx="11429" cy="6667"/>
              </a:xfrm>
            </p:grpSpPr>
            <p:sp>
              <p:nvSpPr>
                <p:cNvPr id="2020" name="Google Shape;2020;p45"/>
                <p:cNvSpPr/>
                <p:nvPr/>
              </p:nvSpPr>
              <p:spPr>
                <a:xfrm>
                  <a:off x="6963727" y="-1412557"/>
                  <a:ext cx="11429" cy="4076"/>
                </a:xfrm>
                <a:custGeom>
                  <a:avLst/>
                  <a:gdLst/>
                  <a:ahLst/>
                  <a:cxnLst/>
                  <a:rect l="l" t="t" r="r" b="b"/>
                  <a:pathLst>
                    <a:path w="11429" h="4076" extrusionOk="0">
                      <a:moveTo>
                        <a:pt x="0" y="952"/>
                      </a:moveTo>
                      <a:cubicBezTo>
                        <a:pt x="0" y="952"/>
                        <a:pt x="2857" y="2857"/>
                        <a:pt x="5715" y="3810"/>
                      </a:cubicBezTo>
                      <a:cubicBezTo>
                        <a:pt x="8572" y="4763"/>
                        <a:pt x="11430" y="2857"/>
                        <a:pt x="11430" y="2857"/>
                      </a:cubicBezTo>
                      <a:cubicBezTo>
                        <a:pt x="11430" y="2857"/>
                        <a:pt x="8572" y="952"/>
                        <a:pt x="5715" y="0"/>
                      </a:cubicBezTo>
                      <a:cubicBezTo>
                        <a:pt x="2857" y="0"/>
                        <a:pt x="0" y="952"/>
                        <a:pt x="0" y="95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21" name="Google Shape;2021;p45"/>
                <p:cNvSpPr/>
                <p:nvPr/>
              </p:nvSpPr>
              <p:spPr>
                <a:xfrm>
                  <a:off x="6965632" y="-1414462"/>
                  <a:ext cx="6667" cy="6667"/>
                </a:xfrm>
                <a:custGeom>
                  <a:avLst/>
                  <a:gdLst/>
                  <a:ahLst/>
                  <a:cxnLst/>
                  <a:rect l="l" t="t" r="r" b="b"/>
                  <a:pathLst>
                    <a:path w="6667" h="6667" extrusionOk="0">
                      <a:moveTo>
                        <a:pt x="0" y="2857"/>
                      </a:moveTo>
                      <a:cubicBezTo>
                        <a:pt x="0" y="4763"/>
                        <a:pt x="953" y="6668"/>
                        <a:pt x="2858" y="6668"/>
                      </a:cubicBezTo>
                      <a:cubicBezTo>
                        <a:pt x="4763" y="6668"/>
                        <a:pt x="6668" y="5715"/>
                        <a:pt x="6668" y="3810"/>
                      </a:cubicBezTo>
                      <a:cubicBezTo>
                        <a:pt x="6668" y="1905"/>
                        <a:pt x="5715" y="0"/>
                        <a:pt x="3810" y="0"/>
                      </a:cubicBezTo>
                      <a:cubicBezTo>
                        <a:pt x="1905" y="0"/>
                        <a:pt x="0" y="953"/>
                        <a:pt x="0" y="285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22" name="Google Shape;2022;p45"/>
                <p:cNvSpPr/>
                <p:nvPr/>
              </p:nvSpPr>
              <p:spPr>
                <a:xfrm>
                  <a:off x="6968490" y="-1412557"/>
                  <a:ext cx="2857" cy="2857"/>
                </a:xfrm>
                <a:custGeom>
                  <a:avLst/>
                  <a:gdLst/>
                  <a:ahLst/>
                  <a:cxnLst/>
                  <a:rect l="l" t="t" r="r" b="b"/>
                  <a:pathLst>
                    <a:path w="2857" h="2857" extrusionOk="0">
                      <a:moveTo>
                        <a:pt x="0" y="952"/>
                      </a:moveTo>
                      <a:cubicBezTo>
                        <a:pt x="0" y="1905"/>
                        <a:pt x="0" y="1905"/>
                        <a:pt x="953" y="2857"/>
                      </a:cubicBezTo>
                      <a:cubicBezTo>
                        <a:pt x="1905" y="2857"/>
                        <a:pt x="2857" y="2857"/>
                        <a:pt x="2857" y="1905"/>
                      </a:cubicBezTo>
                      <a:cubicBezTo>
                        <a:pt x="2857" y="952"/>
                        <a:pt x="2857" y="0"/>
                        <a:pt x="1905" y="0"/>
                      </a:cubicBezTo>
                      <a:cubicBezTo>
                        <a:pt x="953" y="0"/>
                        <a:pt x="0" y="0"/>
                        <a:pt x="0" y="95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023" name="Google Shape;2023;p45"/>
              <p:cNvSpPr/>
              <p:nvPr/>
            </p:nvSpPr>
            <p:spPr>
              <a:xfrm>
                <a:off x="2771783" y="6148911"/>
                <a:ext cx="3230318" cy="367728"/>
              </a:xfrm>
              <a:custGeom>
                <a:avLst/>
                <a:gdLst/>
                <a:ahLst/>
                <a:cxnLst/>
                <a:rect l="l" t="t" r="r" b="b"/>
                <a:pathLst>
                  <a:path w="674740" h="76810" extrusionOk="0">
                    <a:moveTo>
                      <a:pt x="20373" y="65018"/>
                    </a:moveTo>
                    <a:cubicBezTo>
                      <a:pt x="23230" y="65018"/>
                      <a:pt x="25135" y="64065"/>
                      <a:pt x="27993" y="64065"/>
                    </a:cubicBezTo>
                    <a:cubicBezTo>
                      <a:pt x="29898" y="64065"/>
                      <a:pt x="31803" y="64065"/>
                      <a:pt x="32755" y="63113"/>
                    </a:cubicBezTo>
                    <a:cubicBezTo>
                      <a:pt x="32755" y="63113"/>
                      <a:pt x="32755" y="63113"/>
                      <a:pt x="32755" y="63113"/>
                    </a:cubicBezTo>
                    <a:cubicBezTo>
                      <a:pt x="32755" y="63113"/>
                      <a:pt x="32755" y="63113"/>
                      <a:pt x="33708" y="63113"/>
                    </a:cubicBezTo>
                    <a:cubicBezTo>
                      <a:pt x="31803" y="59303"/>
                      <a:pt x="27993" y="59303"/>
                      <a:pt x="26088" y="56445"/>
                    </a:cubicBezTo>
                    <a:cubicBezTo>
                      <a:pt x="27993" y="55493"/>
                      <a:pt x="29898" y="55493"/>
                      <a:pt x="31803" y="55493"/>
                    </a:cubicBezTo>
                    <a:cubicBezTo>
                      <a:pt x="37518" y="52635"/>
                      <a:pt x="42280" y="51683"/>
                      <a:pt x="48948" y="52635"/>
                    </a:cubicBezTo>
                    <a:cubicBezTo>
                      <a:pt x="52758" y="53588"/>
                      <a:pt x="53710" y="55493"/>
                      <a:pt x="57520" y="54540"/>
                    </a:cubicBezTo>
                    <a:cubicBezTo>
                      <a:pt x="60378" y="54540"/>
                      <a:pt x="60378" y="51683"/>
                      <a:pt x="64188" y="50730"/>
                    </a:cubicBezTo>
                    <a:cubicBezTo>
                      <a:pt x="68950" y="49778"/>
                      <a:pt x="80380" y="56445"/>
                      <a:pt x="80380" y="47873"/>
                    </a:cubicBezTo>
                    <a:cubicBezTo>
                      <a:pt x="84190" y="44063"/>
                      <a:pt x="94668" y="41205"/>
                      <a:pt x="94668" y="49778"/>
                    </a:cubicBezTo>
                    <a:cubicBezTo>
                      <a:pt x="99430" y="48825"/>
                      <a:pt x="103240" y="46920"/>
                      <a:pt x="102288" y="41205"/>
                    </a:cubicBezTo>
                    <a:cubicBezTo>
                      <a:pt x="107050" y="40253"/>
                      <a:pt x="112765" y="39300"/>
                      <a:pt x="111813" y="45968"/>
                    </a:cubicBezTo>
                    <a:cubicBezTo>
                      <a:pt x="117528" y="45015"/>
                      <a:pt x="122290" y="40253"/>
                      <a:pt x="127053" y="39300"/>
                    </a:cubicBezTo>
                    <a:cubicBezTo>
                      <a:pt x="134673" y="37395"/>
                      <a:pt x="132768" y="44063"/>
                      <a:pt x="137530" y="45968"/>
                    </a:cubicBezTo>
                    <a:cubicBezTo>
                      <a:pt x="144198" y="48825"/>
                      <a:pt x="143245" y="40253"/>
                      <a:pt x="148008" y="39300"/>
                    </a:cubicBezTo>
                    <a:cubicBezTo>
                      <a:pt x="153723" y="38348"/>
                      <a:pt x="152770" y="45015"/>
                      <a:pt x="156580" y="46920"/>
                    </a:cubicBezTo>
                    <a:cubicBezTo>
                      <a:pt x="162295" y="50730"/>
                      <a:pt x="158485" y="47873"/>
                      <a:pt x="164200" y="45015"/>
                    </a:cubicBezTo>
                    <a:cubicBezTo>
                      <a:pt x="169915" y="42158"/>
                      <a:pt x="167058" y="40253"/>
                      <a:pt x="172773" y="45015"/>
                    </a:cubicBezTo>
                    <a:cubicBezTo>
                      <a:pt x="174678" y="46920"/>
                      <a:pt x="176583" y="53588"/>
                      <a:pt x="180393" y="52635"/>
                    </a:cubicBezTo>
                    <a:cubicBezTo>
                      <a:pt x="183250" y="51683"/>
                      <a:pt x="185155" y="46920"/>
                      <a:pt x="188013" y="45015"/>
                    </a:cubicBezTo>
                    <a:cubicBezTo>
                      <a:pt x="189918" y="44063"/>
                      <a:pt x="195633" y="42158"/>
                      <a:pt x="198490" y="43110"/>
                    </a:cubicBezTo>
                    <a:cubicBezTo>
                      <a:pt x="200395" y="48825"/>
                      <a:pt x="195633" y="50730"/>
                      <a:pt x="193728" y="54540"/>
                    </a:cubicBezTo>
                    <a:cubicBezTo>
                      <a:pt x="197538" y="54540"/>
                      <a:pt x="201348" y="53588"/>
                      <a:pt x="205158" y="53588"/>
                    </a:cubicBezTo>
                    <a:cubicBezTo>
                      <a:pt x="204205" y="53588"/>
                      <a:pt x="204205" y="60255"/>
                      <a:pt x="205158" y="61208"/>
                    </a:cubicBezTo>
                    <a:cubicBezTo>
                      <a:pt x="208015" y="63113"/>
                      <a:pt x="212778" y="58350"/>
                      <a:pt x="214683" y="56445"/>
                    </a:cubicBezTo>
                    <a:cubicBezTo>
                      <a:pt x="214683" y="56445"/>
                      <a:pt x="223255" y="48825"/>
                      <a:pt x="222303" y="52635"/>
                    </a:cubicBezTo>
                    <a:cubicBezTo>
                      <a:pt x="222303" y="57398"/>
                      <a:pt x="223255" y="62160"/>
                      <a:pt x="228018" y="60255"/>
                    </a:cubicBezTo>
                    <a:cubicBezTo>
                      <a:pt x="232780" y="58350"/>
                      <a:pt x="228970" y="54540"/>
                      <a:pt x="236590" y="54540"/>
                    </a:cubicBezTo>
                    <a:cubicBezTo>
                      <a:pt x="239448" y="54540"/>
                      <a:pt x="238495" y="57398"/>
                      <a:pt x="242305" y="57398"/>
                    </a:cubicBezTo>
                    <a:cubicBezTo>
                      <a:pt x="245163" y="57398"/>
                      <a:pt x="245163" y="54540"/>
                      <a:pt x="247068" y="53588"/>
                    </a:cubicBezTo>
                    <a:cubicBezTo>
                      <a:pt x="249925" y="52635"/>
                      <a:pt x="255640" y="46920"/>
                      <a:pt x="257545" y="52635"/>
                    </a:cubicBezTo>
                    <a:cubicBezTo>
                      <a:pt x="258498" y="56445"/>
                      <a:pt x="251830" y="59303"/>
                      <a:pt x="251830" y="63113"/>
                    </a:cubicBezTo>
                    <a:cubicBezTo>
                      <a:pt x="252783" y="71685"/>
                      <a:pt x="258498" y="61208"/>
                      <a:pt x="261355" y="59303"/>
                    </a:cubicBezTo>
                    <a:cubicBezTo>
                      <a:pt x="264213" y="57398"/>
                      <a:pt x="272785" y="55493"/>
                      <a:pt x="274690" y="58350"/>
                    </a:cubicBezTo>
                    <a:cubicBezTo>
                      <a:pt x="276595" y="60255"/>
                      <a:pt x="272785" y="67875"/>
                      <a:pt x="272785" y="71685"/>
                    </a:cubicBezTo>
                    <a:cubicBezTo>
                      <a:pt x="288025" y="74543"/>
                      <a:pt x="269928" y="49778"/>
                      <a:pt x="292788" y="53588"/>
                    </a:cubicBezTo>
                    <a:cubicBezTo>
                      <a:pt x="291835" y="57398"/>
                      <a:pt x="288025" y="67875"/>
                      <a:pt x="296598" y="63113"/>
                    </a:cubicBezTo>
                    <a:cubicBezTo>
                      <a:pt x="300408" y="61208"/>
                      <a:pt x="297550" y="53588"/>
                      <a:pt x="305170" y="54540"/>
                    </a:cubicBezTo>
                    <a:cubicBezTo>
                      <a:pt x="307075" y="64065"/>
                      <a:pt x="294693" y="65970"/>
                      <a:pt x="296598" y="73590"/>
                    </a:cubicBezTo>
                    <a:cubicBezTo>
                      <a:pt x="300408" y="73590"/>
                      <a:pt x="308980" y="74543"/>
                      <a:pt x="311838" y="71685"/>
                    </a:cubicBezTo>
                    <a:cubicBezTo>
                      <a:pt x="314695" y="68828"/>
                      <a:pt x="311838" y="63113"/>
                      <a:pt x="314695" y="59303"/>
                    </a:cubicBezTo>
                    <a:cubicBezTo>
                      <a:pt x="316600" y="57398"/>
                      <a:pt x="317553" y="55493"/>
                      <a:pt x="319458" y="55493"/>
                    </a:cubicBezTo>
                    <a:cubicBezTo>
                      <a:pt x="319458" y="58350"/>
                      <a:pt x="317553" y="72638"/>
                      <a:pt x="316600" y="74543"/>
                    </a:cubicBezTo>
                    <a:cubicBezTo>
                      <a:pt x="318505" y="72638"/>
                      <a:pt x="321363" y="70733"/>
                      <a:pt x="325173" y="70733"/>
                    </a:cubicBezTo>
                    <a:cubicBezTo>
                      <a:pt x="325173" y="79305"/>
                      <a:pt x="334698" y="78353"/>
                      <a:pt x="333745" y="70733"/>
                    </a:cubicBezTo>
                    <a:cubicBezTo>
                      <a:pt x="332793" y="64065"/>
                      <a:pt x="325173" y="65018"/>
                      <a:pt x="329935" y="58350"/>
                    </a:cubicBezTo>
                    <a:cubicBezTo>
                      <a:pt x="335650" y="50730"/>
                      <a:pt x="340413" y="57398"/>
                      <a:pt x="344223" y="61208"/>
                    </a:cubicBezTo>
                    <a:cubicBezTo>
                      <a:pt x="344223" y="61208"/>
                      <a:pt x="345175" y="61208"/>
                      <a:pt x="345175" y="61208"/>
                    </a:cubicBezTo>
                    <a:cubicBezTo>
                      <a:pt x="345175" y="52635"/>
                      <a:pt x="348985" y="44063"/>
                      <a:pt x="358510" y="46920"/>
                    </a:cubicBezTo>
                    <a:cubicBezTo>
                      <a:pt x="357558" y="52635"/>
                      <a:pt x="340413" y="73590"/>
                      <a:pt x="354700" y="74543"/>
                    </a:cubicBezTo>
                    <a:cubicBezTo>
                      <a:pt x="354700" y="65970"/>
                      <a:pt x="355653" y="61208"/>
                      <a:pt x="362320" y="55493"/>
                    </a:cubicBezTo>
                    <a:cubicBezTo>
                      <a:pt x="365178" y="53588"/>
                      <a:pt x="374703" y="46920"/>
                      <a:pt x="378513" y="50730"/>
                    </a:cubicBezTo>
                    <a:cubicBezTo>
                      <a:pt x="383275" y="55493"/>
                      <a:pt x="374703" y="59303"/>
                      <a:pt x="375655" y="64065"/>
                    </a:cubicBezTo>
                    <a:cubicBezTo>
                      <a:pt x="376608" y="69780"/>
                      <a:pt x="384228" y="65970"/>
                      <a:pt x="388038" y="65970"/>
                    </a:cubicBezTo>
                    <a:cubicBezTo>
                      <a:pt x="389943" y="65970"/>
                      <a:pt x="391848" y="65018"/>
                      <a:pt x="394705" y="65018"/>
                    </a:cubicBezTo>
                    <a:cubicBezTo>
                      <a:pt x="399468" y="65970"/>
                      <a:pt x="396610" y="68828"/>
                      <a:pt x="400420" y="71685"/>
                    </a:cubicBezTo>
                    <a:cubicBezTo>
                      <a:pt x="404230" y="74543"/>
                      <a:pt x="411850" y="74543"/>
                      <a:pt x="414708" y="69780"/>
                    </a:cubicBezTo>
                    <a:cubicBezTo>
                      <a:pt x="421375" y="59303"/>
                      <a:pt x="398515" y="57398"/>
                      <a:pt x="392800" y="56445"/>
                    </a:cubicBezTo>
                    <a:cubicBezTo>
                      <a:pt x="392800" y="53588"/>
                      <a:pt x="392800" y="50730"/>
                      <a:pt x="394705" y="48825"/>
                    </a:cubicBezTo>
                    <a:cubicBezTo>
                      <a:pt x="397563" y="50730"/>
                      <a:pt x="400420" y="51683"/>
                      <a:pt x="403278" y="51683"/>
                    </a:cubicBezTo>
                    <a:cubicBezTo>
                      <a:pt x="404230" y="45015"/>
                      <a:pt x="399468" y="46920"/>
                      <a:pt x="397563" y="43110"/>
                    </a:cubicBezTo>
                    <a:cubicBezTo>
                      <a:pt x="392800" y="33585"/>
                      <a:pt x="413755" y="25965"/>
                      <a:pt x="411850" y="40253"/>
                    </a:cubicBezTo>
                    <a:cubicBezTo>
                      <a:pt x="410898" y="43110"/>
                      <a:pt x="406135" y="41205"/>
                      <a:pt x="408993" y="46920"/>
                    </a:cubicBezTo>
                    <a:cubicBezTo>
                      <a:pt x="410898" y="49778"/>
                      <a:pt x="410898" y="48825"/>
                      <a:pt x="413755" y="49778"/>
                    </a:cubicBezTo>
                    <a:cubicBezTo>
                      <a:pt x="418518" y="49778"/>
                      <a:pt x="421375" y="45015"/>
                      <a:pt x="425185" y="44063"/>
                    </a:cubicBezTo>
                    <a:cubicBezTo>
                      <a:pt x="428043" y="43110"/>
                      <a:pt x="431853" y="44063"/>
                      <a:pt x="434710" y="44063"/>
                    </a:cubicBezTo>
                    <a:cubicBezTo>
                      <a:pt x="433758" y="39300"/>
                      <a:pt x="425185" y="41205"/>
                      <a:pt x="421375" y="39300"/>
                    </a:cubicBezTo>
                    <a:cubicBezTo>
                      <a:pt x="423280" y="37395"/>
                      <a:pt x="439473" y="40253"/>
                      <a:pt x="434710" y="33585"/>
                    </a:cubicBezTo>
                    <a:cubicBezTo>
                      <a:pt x="431853" y="29775"/>
                      <a:pt x="425185" y="33585"/>
                      <a:pt x="423280" y="29775"/>
                    </a:cubicBezTo>
                    <a:cubicBezTo>
                      <a:pt x="420423" y="25013"/>
                      <a:pt x="426138" y="20250"/>
                      <a:pt x="428995" y="19298"/>
                    </a:cubicBezTo>
                    <a:cubicBezTo>
                      <a:pt x="433758" y="17393"/>
                      <a:pt x="440425" y="18345"/>
                      <a:pt x="444235" y="22155"/>
                    </a:cubicBezTo>
                    <a:cubicBezTo>
                      <a:pt x="447093" y="25965"/>
                      <a:pt x="447093" y="32633"/>
                      <a:pt x="451855" y="35490"/>
                    </a:cubicBezTo>
                    <a:cubicBezTo>
                      <a:pt x="453760" y="36443"/>
                      <a:pt x="457570" y="39300"/>
                      <a:pt x="459475" y="37395"/>
                    </a:cubicBezTo>
                    <a:cubicBezTo>
                      <a:pt x="462333" y="34538"/>
                      <a:pt x="456618" y="32633"/>
                      <a:pt x="456618" y="30728"/>
                    </a:cubicBezTo>
                    <a:cubicBezTo>
                      <a:pt x="456618" y="25965"/>
                      <a:pt x="465190" y="18345"/>
                      <a:pt x="469953" y="22155"/>
                    </a:cubicBezTo>
                    <a:cubicBezTo>
                      <a:pt x="473763" y="25013"/>
                      <a:pt x="469000" y="32633"/>
                      <a:pt x="471858" y="36443"/>
                    </a:cubicBezTo>
                    <a:cubicBezTo>
                      <a:pt x="474715" y="41205"/>
                      <a:pt x="482335" y="40253"/>
                      <a:pt x="487098" y="38348"/>
                    </a:cubicBezTo>
                    <a:cubicBezTo>
                      <a:pt x="487098" y="35490"/>
                      <a:pt x="478525" y="25013"/>
                      <a:pt x="488050" y="27870"/>
                    </a:cubicBezTo>
                    <a:cubicBezTo>
                      <a:pt x="491860" y="28823"/>
                      <a:pt x="490908" y="33585"/>
                      <a:pt x="491860" y="35490"/>
                    </a:cubicBezTo>
                    <a:cubicBezTo>
                      <a:pt x="493765" y="37395"/>
                      <a:pt x="496623" y="35490"/>
                      <a:pt x="498528" y="37395"/>
                    </a:cubicBezTo>
                    <a:cubicBezTo>
                      <a:pt x="500433" y="39300"/>
                      <a:pt x="498528" y="43110"/>
                      <a:pt x="500433" y="45015"/>
                    </a:cubicBezTo>
                    <a:cubicBezTo>
                      <a:pt x="504243" y="48825"/>
                      <a:pt x="509958" y="42158"/>
                      <a:pt x="514720" y="43110"/>
                    </a:cubicBezTo>
                    <a:cubicBezTo>
                      <a:pt x="514720" y="50730"/>
                      <a:pt x="507100" y="52635"/>
                      <a:pt x="509005" y="61208"/>
                    </a:cubicBezTo>
                    <a:cubicBezTo>
                      <a:pt x="515673" y="62160"/>
                      <a:pt x="513768" y="52635"/>
                      <a:pt x="516625" y="48825"/>
                    </a:cubicBezTo>
                    <a:cubicBezTo>
                      <a:pt x="518530" y="47873"/>
                      <a:pt x="522340" y="45968"/>
                      <a:pt x="524245" y="45968"/>
                    </a:cubicBezTo>
                    <a:cubicBezTo>
                      <a:pt x="528055" y="44063"/>
                      <a:pt x="539485" y="39300"/>
                      <a:pt x="535675" y="47873"/>
                    </a:cubicBezTo>
                    <a:cubicBezTo>
                      <a:pt x="534723" y="49778"/>
                      <a:pt x="510910" y="72638"/>
                      <a:pt x="529008" y="66923"/>
                    </a:cubicBezTo>
                    <a:cubicBezTo>
                      <a:pt x="533770" y="65018"/>
                      <a:pt x="531865" y="62160"/>
                      <a:pt x="535675" y="64065"/>
                    </a:cubicBezTo>
                    <a:cubicBezTo>
                      <a:pt x="539485" y="65970"/>
                      <a:pt x="534723" y="75495"/>
                      <a:pt x="542343" y="67875"/>
                    </a:cubicBezTo>
                    <a:cubicBezTo>
                      <a:pt x="544248" y="65970"/>
                      <a:pt x="546153" y="62160"/>
                      <a:pt x="545200" y="59303"/>
                    </a:cubicBezTo>
                    <a:cubicBezTo>
                      <a:pt x="544248" y="57398"/>
                      <a:pt x="539485" y="55493"/>
                      <a:pt x="539485" y="55493"/>
                    </a:cubicBezTo>
                    <a:cubicBezTo>
                      <a:pt x="538533" y="47873"/>
                      <a:pt x="543295" y="50730"/>
                      <a:pt x="547105" y="48825"/>
                    </a:cubicBezTo>
                    <a:cubicBezTo>
                      <a:pt x="551868" y="46920"/>
                      <a:pt x="553773" y="40253"/>
                      <a:pt x="559488" y="41205"/>
                    </a:cubicBezTo>
                    <a:cubicBezTo>
                      <a:pt x="559488" y="46920"/>
                      <a:pt x="551868" y="45968"/>
                      <a:pt x="549963" y="50730"/>
                    </a:cubicBezTo>
                    <a:cubicBezTo>
                      <a:pt x="549010" y="54540"/>
                      <a:pt x="549963" y="63113"/>
                      <a:pt x="553773" y="63113"/>
                    </a:cubicBezTo>
                    <a:cubicBezTo>
                      <a:pt x="552820" y="56445"/>
                      <a:pt x="563298" y="41205"/>
                      <a:pt x="571870" y="43110"/>
                    </a:cubicBezTo>
                    <a:cubicBezTo>
                      <a:pt x="569965" y="45968"/>
                      <a:pt x="563298" y="52635"/>
                      <a:pt x="573775" y="52635"/>
                    </a:cubicBezTo>
                    <a:cubicBezTo>
                      <a:pt x="579490" y="52635"/>
                      <a:pt x="578538" y="46920"/>
                      <a:pt x="585205" y="48825"/>
                    </a:cubicBezTo>
                    <a:cubicBezTo>
                      <a:pt x="584253" y="53588"/>
                      <a:pt x="586158" y="63113"/>
                      <a:pt x="592825" y="58350"/>
                    </a:cubicBezTo>
                    <a:cubicBezTo>
                      <a:pt x="597588" y="54540"/>
                      <a:pt x="591873" y="48825"/>
                      <a:pt x="592825" y="44063"/>
                    </a:cubicBezTo>
                    <a:cubicBezTo>
                      <a:pt x="596635" y="42158"/>
                      <a:pt x="600445" y="42158"/>
                      <a:pt x="604255" y="41205"/>
                    </a:cubicBezTo>
                    <a:cubicBezTo>
                      <a:pt x="604255" y="34538"/>
                      <a:pt x="593778" y="40253"/>
                      <a:pt x="596635" y="34538"/>
                    </a:cubicBezTo>
                    <a:cubicBezTo>
                      <a:pt x="598540" y="30728"/>
                      <a:pt x="604255" y="31680"/>
                      <a:pt x="608065" y="30728"/>
                    </a:cubicBezTo>
                    <a:cubicBezTo>
                      <a:pt x="606160" y="24060"/>
                      <a:pt x="613780" y="18345"/>
                      <a:pt x="614733" y="10725"/>
                    </a:cubicBezTo>
                    <a:cubicBezTo>
                      <a:pt x="619495" y="10725"/>
                      <a:pt x="614733" y="13583"/>
                      <a:pt x="616638" y="16440"/>
                    </a:cubicBezTo>
                    <a:cubicBezTo>
                      <a:pt x="616638" y="17393"/>
                      <a:pt x="621400" y="20250"/>
                      <a:pt x="621400" y="19298"/>
                    </a:cubicBezTo>
                    <a:cubicBezTo>
                      <a:pt x="621400" y="21203"/>
                      <a:pt x="622353" y="25965"/>
                      <a:pt x="621400" y="26918"/>
                    </a:cubicBezTo>
                    <a:cubicBezTo>
                      <a:pt x="619495" y="28823"/>
                      <a:pt x="614733" y="27870"/>
                      <a:pt x="613780" y="29775"/>
                    </a:cubicBezTo>
                    <a:cubicBezTo>
                      <a:pt x="609970" y="36443"/>
                      <a:pt x="625210" y="36443"/>
                      <a:pt x="623305" y="27870"/>
                    </a:cubicBezTo>
                    <a:cubicBezTo>
                      <a:pt x="632830" y="26918"/>
                      <a:pt x="622353" y="9773"/>
                      <a:pt x="633783" y="17393"/>
                    </a:cubicBezTo>
                    <a:cubicBezTo>
                      <a:pt x="633783" y="16440"/>
                      <a:pt x="633783" y="15488"/>
                      <a:pt x="633783" y="14535"/>
                    </a:cubicBezTo>
                    <a:cubicBezTo>
                      <a:pt x="635688" y="12630"/>
                      <a:pt x="634735" y="13583"/>
                      <a:pt x="634735" y="11678"/>
                    </a:cubicBezTo>
                    <a:cubicBezTo>
                      <a:pt x="634735" y="11678"/>
                      <a:pt x="633783" y="11678"/>
                      <a:pt x="632830" y="10725"/>
                    </a:cubicBezTo>
                    <a:cubicBezTo>
                      <a:pt x="632830" y="6915"/>
                      <a:pt x="641403" y="4058"/>
                      <a:pt x="644260" y="6915"/>
                    </a:cubicBezTo>
                    <a:cubicBezTo>
                      <a:pt x="647118" y="9773"/>
                      <a:pt x="644260" y="15488"/>
                      <a:pt x="644260" y="19298"/>
                    </a:cubicBezTo>
                    <a:cubicBezTo>
                      <a:pt x="646165" y="18345"/>
                      <a:pt x="649023" y="19298"/>
                      <a:pt x="649975" y="19298"/>
                    </a:cubicBezTo>
                    <a:cubicBezTo>
                      <a:pt x="649975" y="22155"/>
                      <a:pt x="648070" y="36443"/>
                      <a:pt x="655690" y="33585"/>
                    </a:cubicBezTo>
                    <a:cubicBezTo>
                      <a:pt x="659500" y="31680"/>
                      <a:pt x="655690" y="25965"/>
                      <a:pt x="656643" y="23108"/>
                    </a:cubicBezTo>
                    <a:cubicBezTo>
                      <a:pt x="658548" y="23108"/>
                      <a:pt x="661405" y="23108"/>
                      <a:pt x="664263" y="23108"/>
                    </a:cubicBezTo>
                    <a:cubicBezTo>
                      <a:pt x="664263" y="22155"/>
                      <a:pt x="664263" y="20250"/>
                      <a:pt x="664263" y="19298"/>
                    </a:cubicBezTo>
                    <a:cubicBezTo>
                      <a:pt x="667120" y="19298"/>
                      <a:pt x="669025" y="17393"/>
                      <a:pt x="669025" y="13583"/>
                    </a:cubicBezTo>
                    <a:cubicBezTo>
                      <a:pt x="669978" y="14535"/>
                      <a:pt x="672835" y="14535"/>
                      <a:pt x="673788" y="14535"/>
                    </a:cubicBezTo>
                    <a:cubicBezTo>
                      <a:pt x="673788" y="11678"/>
                      <a:pt x="674740" y="7868"/>
                      <a:pt x="674740" y="5010"/>
                    </a:cubicBezTo>
                    <a:cubicBezTo>
                      <a:pt x="671883" y="5010"/>
                      <a:pt x="669978" y="4058"/>
                      <a:pt x="668073" y="4058"/>
                    </a:cubicBezTo>
                    <a:cubicBezTo>
                      <a:pt x="658548" y="1200"/>
                      <a:pt x="642355" y="-705"/>
                      <a:pt x="632830" y="248"/>
                    </a:cubicBezTo>
                    <a:cubicBezTo>
                      <a:pt x="623305" y="2153"/>
                      <a:pt x="605208" y="13583"/>
                      <a:pt x="599493" y="20250"/>
                    </a:cubicBezTo>
                    <a:cubicBezTo>
                      <a:pt x="594730" y="26918"/>
                      <a:pt x="585205" y="36443"/>
                      <a:pt x="569965" y="34538"/>
                    </a:cubicBezTo>
                    <a:cubicBezTo>
                      <a:pt x="555678" y="32633"/>
                      <a:pt x="490908" y="8820"/>
                      <a:pt x="469000" y="8820"/>
                    </a:cubicBezTo>
                    <a:cubicBezTo>
                      <a:pt x="427090" y="7868"/>
                      <a:pt x="392800" y="28823"/>
                      <a:pt x="370893" y="34538"/>
                    </a:cubicBezTo>
                    <a:cubicBezTo>
                      <a:pt x="327078" y="45968"/>
                      <a:pt x="274690" y="48825"/>
                      <a:pt x="238495" y="44063"/>
                    </a:cubicBezTo>
                    <a:cubicBezTo>
                      <a:pt x="201348" y="40253"/>
                      <a:pt x="146103" y="34538"/>
                      <a:pt x="121338" y="35490"/>
                    </a:cubicBezTo>
                    <a:cubicBezTo>
                      <a:pt x="96573" y="37395"/>
                      <a:pt x="30850" y="45968"/>
                      <a:pt x="9895" y="54540"/>
                    </a:cubicBezTo>
                    <a:cubicBezTo>
                      <a:pt x="-6297" y="61208"/>
                      <a:pt x="-2487" y="68828"/>
                      <a:pt x="20373" y="65018"/>
                    </a:cubicBezTo>
                    <a:close/>
                    <a:moveTo>
                      <a:pt x="519483" y="31680"/>
                    </a:moveTo>
                    <a:cubicBezTo>
                      <a:pt x="519483" y="30728"/>
                      <a:pt x="529008" y="28823"/>
                      <a:pt x="530913" y="29775"/>
                    </a:cubicBezTo>
                    <a:cubicBezTo>
                      <a:pt x="534723" y="31680"/>
                      <a:pt x="533770" y="35490"/>
                      <a:pt x="529960" y="35490"/>
                    </a:cubicBezTo>
                    <a:cubicBezTo>
                      <a:pt x="527103" y="35490"/>
                      <a:pt x="520435" y="32633"/>
                      <a:pt x="519483" y="31680"/>
                    </a:cubicBezTo>
                    <a:close/>
                    <a:moveTo>
                      <a:pt x="479478" y="15488"/>
                    </a:moveTo>
                    <a:cubicBezTo>
                      <a:pt x="480430" y="13583"/>
                      <a:pt x="488050" y="14535"/>
                      <a:pt x="489003" y="17393"/>
                    </a:cubicBezTo>
                    <a:cubicBezTo>
                      <a:pt x="489003" y="21203"/>
                      <a:pt x="475668" y="20250"/>
                      <a:pt x="479478" y="15488"/>
                    </a:cubicBezTo>
                    <a:close/>
                    <a:moveTo>
                      <a:pt x="391848" y="37395"/>
                    </a:moveTo>
                    <a:cubicBezTo>
                      <a:pt x="393753" y="41205"/>
                      <a:pt x="390895" y="45968"/>
                      <a:pt x="386133" y="43110"/>
                    </a:cubicBezTo>
                    <a:cubicBezTo>
                      <a:pt x="381370" y="38348"/>
                      <a:pt x="388990" y="32633"/>
                      <a:pt x="391848" y="373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024" name="Google Shape;2024;p45"/>
              <p:cNvSpPr/>
              <p:nvPr/>
            </p:nvSpPr>
            <p:spPr>
              <a:xfrm>
                <a:off x="6108261" y="6154068"/>
                <a:ext cx="149897" cy="169305"/>
              </a:xfrm>
              <a:custGeom>
                <a:avLst/>
                <a:gdLst/>
                <a:ahLst/>
                <a:cxnLst/>
                <a:rect l="l" t="t" r="r" b="b"/>
                <a:pathLst>
                  <a:path w="31310" h="35364" extrusionOk="0">
                    <a:moveTo>
                      <a:pt x="31311" y="22030"/>
                    </a:moveTo>
                    <a:cubicBezTo>
                      <a:pt x="25596" y="11552"/>
                      <a:pt x="11308" y="1075"/>
                      <a:pt x="6546" y="123"/>
                    </a:cubicBezTo>
                    <a:cubicBezTo>
                      <a:pt x="2736" y="-830"/>
                      <a:pt x="2736" y="3933"/>
                      <a:pt x="3688" y="8695"/>
                    </a:cubicBezTo>
                    <a:cubicBezTo>
                      <a:pt x="5593" y="13458"/>
                      <a:pt x="4641" y="20125"/>
                      <a:pt x="831" y="23935"/>
                    </a:cubicBezTo>
                    <a:cubicBezTo>
                      <a:pt x="-2027" y="27745"/>
                      <a:pt x="2736" y="33460"/>
                      <a:pt x="11308" y="35365"/>
                    </a:cubicBezTo>
                    <a:cubicBezTo>
                      <a:pt x="8451" y="29650"/>
                      <a:pt x="6546" y="24888"/>
                      <a:pt x="8451" y="21077"/>
                    </a:cubicBezTo>
                    <a:cubicBezTo>
                      <a:pt x="11308" y="18220"/>
                      <a:pt x="24643" y="18220"/>
                      <a:pt x="31311" y="2203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
                                        </p:tgtEl>
                                        <p:attrNameLst>
                                          <p:attrName>style.visibility</p:attrName>
                                        </p:attrNameLst>
                                      </p:cBhvr>
                                      <p:to>
                                        <p:strVal val="visible"/>
                                      </p:to>
                                    </p:set>
                                    <p:animEffect transition="in" filter="dissolve">
                                      <p:cBhvr>
                                        <p:cTn id="7" dur="500"/>
                                        <p:tgtEl>
                                          <p:spTgt spid="194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946"/>
                                        </p:tgtEl>
                                        <p:attrNameLst>
                                          <p:attrName>style.visibility</p:attrName>
                                        </p:attrNameLst>
                                      </p:cBhvr>
                                      <p:to>
                                        <p:strVal val="visible"/>
                                      </p:to>
                                    </p:set>
                                    <p:animEffect transition="in" filter="wedge">
                                      <p:cBhvr>
                                        <p:cTn id="12" dur="2000"/>
                                        <p:tgtEl>
                                          <p:spTgt spid="1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 grpId="0"/>
      <p:bldP spid="19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37"/>
          <p:cNvSpPr txBox="1">
            <a:spLocks noGrp="1"/>
          </p:cNvSpPr>
          <p:nvPr>
            <p:ph type="title"/>
          </p:nvPr>
        </p:nvSpPr>
        <p:spPr>
          <a:xfrm>
            <a:off x="161200" y="0"/>
            <a:ext cx="89828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900" dirty="0"/>
              <a:t>Ex 1 (p 42). Complete the following table. There is one example.</a:t>
            </a:r>
            <a:br>
              <a:rPr lang="en-US" sz="1900" dirty="0"/>
            </a:br>
            <a:endParaRPr lang="en-US" sz="1900" dirty="0"/>
          </a:p>
        </p:txBody>
      </p:sp>
      <p:sp>
        <p:nvSpPr>
          <p:cNvPr id="2" name="Google Shape;1605;p42">
            <a:extLst>
              <a:ext uri="{FF2B5EF4-FFF2-40B4-BE49-F238E27FC236}">
                <a16:creationId xmlns:a16="http://schemas.microsoft.com/office/drawing/2014/main" id="{11969CD0-686C-6B9D-4FD4-40B9E14D731F}"/>
              </a:ext>
            </a:extLst>
          </p:cNvPr>
          <p:cNvSpPr txBox="1"/>
          <p:nvPr/>
        </p:nvSpPr>
        <p:spPr>
          <a:xfrm>
            <a:off x="1859770" y="576000"/>
            <a:ext cx="2495625" cy="507300"/>
          </a:xfrm>
          <a:prstGeom prst="rect">
            <a:avLst/>
          </a:prstGeom>
          <a:solidFill>
            <a:srgbClr val="FFC100"/>
          </a:solidFill>
          <a:ln>
            <a:noFill/>
          </a:ln>
        </p:spPr>
        <p:txBody>
          <a:bodyPr spcFirstLastPara="1" wrap="square" lIns="91425" tIns="91425" rIns="91425" bIns="91425" anchor="ctr" anchorCtr="0">
            <a:noAutofit/>
          </a:bodyPr>
          <a:lstStyle/>
          <a:p>
            <a:pPr lvl="0" algn="ctr">
              <a:lnSpc>
                <a:spcPct val="115000"/>
              </a:lnSpc>
              <a:buSzPts val="2000"/>
            </a:pPr>
            <a:r>
              <a:rPr lang="en-US" sz="2800" dirty="0">
                <a:solidFill>
                  <a:schemeClr val="dk1"/>
                </a:solidFill>
                <a:latin typeface="Sigmar"/>
                <a:ea typeface="Sigmar"/>
                <a:cs typeface="Sigmar"/>
                <a:sym typeface="Sigmar"/>
              </a:rPr>
              <a:t>Verb</a:t>
            </a:r>
            <a:endParaRPr sz="2800" i="0" u="none" strike="noStrike" cap="none" dirty="0">
              <a:solidFill>
                <a:schemeClr val="dk1"/>
              </a:solidFill>
              <a:latin typeface="Sigmar"/>
              <a:ea typeface="Sigmar"/>
              <a:cs typeface="Sigmar"/>
              <a:sym typeface="Sigmar"/>
            </a:endParaRPr>
          </a:p>
        </p:txBody>
      </p:sp>
      <p:sp>
        <p:nvSpPr>
          <p:cNvPr id="3" name="Google Shape;1605;p42">
            <a:extLst>
              <a:ext uri="{FF2B5EF4-FFF2-40B4-BE49-F238E27FC236}">
                <a16:creationId xmlns:a16="http://schemas.microsoft.com/office/drawing/2014/main" id="{F115E587-CA81-D971-D420-AC6001B5303F}"/>
              </a:ext>
            </a:extLst>
          </p:cNvPr>
          <p:cNvSpPr txBox="1"/>
          <p:nvPr/>
        </p:nvSpPr>
        <p:spPr>
          <a:xfrm>
            <a:off x="4983970" y="576000"/>
            <a:ext cx="2495625" cy="507300"/>
          </a:xfrm>
          <a:prstGeom prst="rect">
            <a:avLst/>
          </a:prstGeom>
          <a:solidFill>
            <a:srgbClr val="FFC100"/>
          </a:solidFill>
          <a:ln>
            <a:noFill/>
          </a:ln>
        </p:spPr>
        <p:txBody>
          <a:bodyPr spcFirstLastPara="1" wrap="square" lIns="91425" tIns="91425" rIns="91425" bIns="91425" anchor="ctr" anchorCtr="0">
            <a:noAutofit/>
          </a:bodyPr>
          <a:lstStyle/>
          <a:p>
            <a:pPr lvl="0" algn="ctr">
              <a:lnSpc>
                <a:spcPct val="115000"/>
              </a:lnSpc>
              <a:buSzPts val="2000"/>
            </a:pPr>
            <a:r>
              <a:rPr lang="en-US" sz="2800" dirty="0">
                <a:solidFill>
                  <a:schemeClr val="dk1"/>
                </a:solidFill>
                <a:latin typeface="Sigmar"/>
                <a:ea typeface="Sigmar"/>
                <a:cs typeface="Sigmar"/>
                <a:sym typeface="Sigmar"/>
              </a:rPr>
              <a:t>Noun</a:t>
            </a:r>
            <a:endParaRPr sz="2800" i="0" u="none" strike="noStrike" cap="none" dirty="0">
              <a:solidFill>
                <a:schemeClr val="dk1"/>
              </a:solidFill>
              <a:latin typeface="Sigmar"/>
              <a:ea typeface="Sigmar"/>
              <a:cs typeface="Sigmar"/>
              <a:sym typeface="Sigmar"/>
            </a:endParaRPr>
          </a:p>
        </p:txBody>
      </p:sp>
      <p:sp>
        <p:nvSpPr>
          <p:cNvPr id="7" name="TextBox 6">
            <a:extLst>
              <a:ext uri="{FF2B5EF4-FFF2-40B4-BE49-F238E27FC236}">
                <a16:creationId xmlns:a16="http://schemas.microsoft.com/office/drawing/2014/main" id="{119F8A25-B9E6-64FD-9B3D-AF98EC01644E}"/>
              </a:ext>
            </a:extLst>
          </p:cNvPr>
          <p:cNvSpPr txBox="1"/>
          <p:nvPr/>
        </p:nvSpPr>
        <p:spPr>
          <a:xfrm>
            <a:off x="5035818" y="1147943"/>
            <a:ext cx="2393673" cy="527804"/>
          </a:xfrm>
          <a:prstGeom prst="roundRect">
            <a:avLst/>
          </a:prstGeom>
          <a:solidFill>
            <a:srgbClr val="FCCA03"/>
          </a:solidFill>
        </p:spPr>
        <p:txBody>
          <a:bodyPr wrap="square" anchor="ctr">
            <a:spAutoFit/>
          </a:bodyPr>
          <a:lstStyle/>
          <a:p>
            <a:pPr algn="ctr"/>
            <a:r>
              <a:rPr lang="en-US" sz="2500" b="1" dirty="0">
                <a:solidFill>
                  <a:schemeClr val="tx1"/>
                </a:solidFill>
                <a:latin typeface="Shippori Antique"/>
                <a:ea typeface="Shippori Antique"/>
                <a:sym typeface="Shippori Antique"/>
              </a:rPr>
              <a:t>protection</a:t>
            </a:r>
          </a:p>
        </p:txBody>
      </p:sp>
      <p:sp>
        <p:nvSpPr>
          <p:cNvPr id="8" name="TextBox 7">
            <a:extLst>
              <a:ext uri="{FF2B5EF4-FFF2-40B4-BE49-F238E27FC236}">
                <a16:creationId xmlns:a16="http://schemas.microsoft.com/office/drawing/2014/main" id="{3F68569F-47DF-2A78-27E5-9B1A88117228}"/>
              </a:ext>
            </a:extLst>
          </p:cNvPr>
          <p:cNvSpPr txBox="1"/>
          <p:nvPr/>
        </p:nvSpPr>
        <p:spPr>
          <a:xfrm>
            <a:off x="2113770" y="1151841"/>
            <a:ext cx="2181026" cy="527804"/>
          </a:xfrm>
          <a:prstGeom prst="roundRect">
            <a:avLst/>
          </a:prstGeom>
          <a:solidFill>
            <a:srgbClr val="FCCA03"/>
          </a:solidFill>
        </p:spPr>
        <p:txBody>
          <a:bodyPr wrap="square" anchor="ctr">
            <a:spAutoFit/>
          </a:bodyPr>
          <a:lstStyle/>
          <a:p>
            <a:pPr algn="ctr"/>
            <a:r>
              <a:rPr lang="en-US" sz="2500" b="1" dirty="0">
                <a:solidFill>
                  <a:schemeClr val="tx1"/>
                </a:solidFill>
                <a:latin typeface="Shippori Antique"/>
                <a:ea typeface="Shippori Antique"/>
                <a:sym typeface="Shippori Antique"/>
              </a:rPr>
              <a:t>protect</a:t>
            </a:r>
          </a:p>
        </p:txBody>
      </p:sp>
      <p:sp>
        <p:nvSpPr>
          <p:cNvPr id="9" name="TextBox 8">
            <a:extLst>
              <a:ext uri="{FF2B5EF4-FFF2-40B4-BE49-F238E27FC236}">
                <a16:creationId xmlns:a16="http://schemas.microsoft.com/office/drawing/2014/main" id="{07FA42E4-3F19-FDBD-974D-0D8647F39599}"/>
              </a:ext>
            </a:extLst>
          </p:cNvPr>
          <p:cNvSpPr txBox="1"/>
          <p:nvPr/>
        </p:nvSpPr>
        <p:spPr>
          <a:xfrm>
            <a:off x="5035818" y="1727338"/>
            <a:ext cx="2393673" cy="527804"/>
          </a:xfrm>
          <a:prstGeom prst="roundRect">
            <a:avLst/>
          </a:prstGeom>
          <a:solidFill>
            <a:srgbClr val="F7F306"/>
          </a:solidFill>
        </p:spPr>
        <p:txBody>
          <a:bodyPr wrap="square" anchor="ctr">
            <a:spAutoFit/>
          </a:bodyPr>
          <a:lstStyle/>
          <a:p>
            <a:pPr algn="ctr"/>
            <a:r>
              <a:rPr lang="en-US" sz="2500" b="1" dirty="0">
                <a:solidFill>
                  <a:schemeClr val="tx1"/>
                </a:solidFill>
                <a:latin typeface="Shippori Antique"/>
                <a:ea typeface="Shippori Antique"/>
                <a:sym typeface="Shippori Antique"/>
              </a:rPr>
              <a:t>promotion</a:t>
            </a:r>
          </a:p>
        </p:txBody>
      </p:sp>
      <p:sp>
        <p:nvSpPr>
          <p:cNvPr id="10" name="TextBox 9">
            <a:extLst>
              <a:ext uri="{FF2B5EF4-FFF2-40B4-BE49-F238E27FC236}">
                <a16:creationId xmlns:a16="http://schemas.microsoft.com/office/drawing/2014/main" id="{9538213C-7FBA-43D1-C862-02E05379454C}"/>
              </a:ext>
            </a:extLst>
          </p:cNvPr>
          <p:cNvSpPr txBox="1"/>
          <p:nvPr/>
        </p:nvSpPr>
        <p:spPr>
          <a:xfrm>
            <a:off x="2113770" y="1731236"/>
            <a:ext cx="2181026" cy="527804"/>
          </a:xfrm>
          <a:prstGeom prst="roundRect">
            <a:avLst/>
          </a:prstGeom>
          <a:solidFill>
            <a:srgbClr val="F7F306"/>
          </a:solidFill>
        </p:spPr>
        <p:txBody>
          <a:bodyPr wrap="square" anchor="ctr">
            <a:spAutoFit/>
          </a:bodyPr>
          <a:lstStyle/>
          <a:p>
            <a:pPr algn="ctr"/>
            <a:r>
              <a:rPr lang="en-US" sz="2500" b="1" dirty="0">
                <a:solidFill>
                  <a:schemeClr val="tx1"/>
                </a:solidFill>
                <a:latin typeface="Shippori Antique"/>
                <a:ea typeface="Shippori Antique"/>
                <a:sym typeface="Shippori Antique"/>
              </a:rPr>
              <a:t>promote</a:t>
            </a:r>
          </a:p>
        </p:txBody>
      </p:sp>
      <p:sp>
        <p:nvSpPr>
          <p:cNvPr id="11" name="TextBox 10">
            <a:extLst>
              <a:ext uri="{FF2B5EF4-FFF2-40B4-BE49-F238E27FC236}">
                <a16:creationId xmlns:a16="http://schemas.microsoft.com/office/drawing/2014/main" id="{20C1A1AB-943E-0F52-33B8-210E18AE1370}"/>
              </a:ext>
            </a:extLst>
          </p:cNvPr>
          <p:cNvSpPr txBox="1"/>
          <p:nvPr/>
        </p:nvSpPr>
        <p:spPr>
          <a:xfrm>
            <a:off x="5035818" y="2296012"/>
            <a:ext cx="2393673" cy="527804"/>
          </a:xfrm>
          <a:prstGeom prst="roundRect">
            <a:avLst/>
          </a:prstGeom>
          <a:solidFill>
            <a:srgbClr val="F7F306"/>
          </a:solidFill>
        </p:spPr>
        <p:txBody>
          <a:bodyPr wrap="square" anchor="ctr">
            <a:spAutoFit/>
          </a:bodyPr>
          <a:lstStyle/>
          <a:p>
            <a:pPr algn="ctr"/>
            <a:r>
              <a:rPr lang="en-US" sz="2500" b="1" dirty="0">
                <a:solidFill>
                  <a:schemeClr val="tx1"/>
                </a:solidFill>
                <a:latin typeface="Shippori Antique"/>
                <a:ea typeface="Shippori Antique"/>
                <a:sym typeface="Shippori Antique"/>
              </a:rPr>
              <a:t>recognition</a:t>
            </a:r>
          </a:p>
        </p:txBody>
      </p:sp>
      <p:sp>
        <p:nvSpPr>
          <p:cNvPr id="12" name="TextBox 11">
            <a:extLst>
              <a:ext uri="{FF2B5EF4-FFF2-40B4-BE49-F238E27FC236}">
                <a16:creationId xmlns:a16="http://schemas.microsoft.com/office/drawing/2014/main" id="{E15EC742-44D6-5FEB-5B4F-CBED9E2BA80B}"/>
              </a:ext>
            </a:extLst>
          </p:cNvPr>
          <p:cNvSpPr txBox="1"/>
          <p:nvPr/>
        </p:nvSpPr>
        <p:spPr>
          <a:xfrm>
            <a:off x="2113770" y="2299910"/>
            <a:ext cx="2181026" cy="527804"/>
          </a:xfrm>
          <a:prstGeom prst="roundRect">
            <a:avLst/>
          </a:prstGeom>
          <a:solidFill>
            <a:srgbClr val="F7F306"/>
          </a:solidFill>
        </p:spPr>
        <p:txBody>
          <a:bodyPr wrap="square" anchor="ctr">
            <a:spAutoFit/>
          </a:bodyPr>
          <a:lstStyle/>
          <a:p>
            <a:pPr algn="ctr"/>
            <a:r>
              <a:rPr lang="en-US" sz="2500" b="1" dirty="0" err="1">
                <a:solidFill>
                  <a:schemeClr val="tx1"/>
                </a:solidFill>
                <a:latin typeface="Shippori Antique"/>
                <a:ea typeface="Shippori Antique"/>
                <a:sym typeface="Shippori Antique"/>
              </a:rPr>
              <a:t>recognise</a:t>
            </a:r>
            <a:endParaRPr lang="en-US" sz="2500" b="1" dirty="0">
              <a:solidFill>
                <a:schemeClr val="tx1"/>
              </a:solidFill>
              <a:latin typeface="Shippori Antique"/>
              <a:ea typeface="Shippori Antique"/>
              <a:sym typeface="Shippori Antique"/>
            </a:endParaRPr>
          </a:p>
        </p:txBody>
      </p:sp>
      <p:sp>
        <p:nvSpPr>
          <p:cNvPr id="13" name="TextBox 12">
            <a:extLst>
              <a:ext uri="{FF2B5EF4-FFF2-40B4-BE49-F238E27FC236}">
                <a16:creationId xmlns:a16="http://schemas.microsoft.com/office/drawing/2014/main" id="{2A5FD46D-4CB7-3B8C-EF14-0671D4D47549}"/>
              </a:ext>
            </a:extLst>
          </p:cNvPr>
          <p:cNvSpPr txBox="1"/>
          <p:nvPr/>
        </p:nvSpPr>
        <p:spPr>
          <a:xfrm>
            <a:off x="5035819" y="2879305"/>
            <a:ext cx="2393674" cy="527804"/>
          </a:xfrm>
          <a:prstGeom prst="roundRect">
            <a:avLst/>
          </a:prstGeom>
          <a:solidFill>
            <a:srgbClr val="F7F306"/>
          </a:solidFill>
        </p:spPr>
        <p:txBody>
          <a:bodyPr wrap="square" anchor="ctr">
            <a:spAutoFit/>
          </a:bodyPr>
          <a:lstStyle/>
          <a:p>
            <a:pPr algn="ctr"/>
            <a:r>
              <a:rPr lang="en-US" sz="2500" b="1" dirty="0">
                <a:solidFill>
                  <a:schemeClr val="tx1"/>
                </a:solidFill>
                <a:latin typeface="Shippori Antique"/>
                <a:ea typeface="Shippori Antique"/>
                <a:sym typeface="Shippori Antique"/>
              </a:rPr>
              <a:t>contribution</a:t>
            </a:r>
          </a:p>
        </p:txBody>
      </p:sp>
      <p:sp>
        <p:nvSpPr>
          <p:cNvPr id="14" name="TextBox 13">
            <a:extLst>
              <a:ext uri="{FF2B5EF4-FFF2-40B4-BE49-F238E27FC236}">
                <a16:creationId xmlns:a16="http://schemas.microsoft.com/office/drawing/2014/main" id="{00568214-C17A-31A6-74A4-3541A0D6DF9C}"/>
              </a:ext>
            </a:extLst>
          </p:cNvPr>
          <p:cNvSpPr txBox="1"/>
          <p:nvPr/>
        </p:nvSpPr>
        <p:spPr>
          <a:xfrm>
            <a:off x="2113770" y="2879305"/>
            <a:ext cx="2181026" cy="527804"/>
          </a:xfrm>
          <a:prstGeom prst="roundRect">
            <a:avLst/>
          </a:prstGeom>
          <a:solidFill>
            <a:srgbClr val="F7F306"/>
          </a:solidFill>
        </p:spPr>
        <p:txBody>
          <a:bodyPr wrap="square" anchor="ctr">
            <a:spAutoFit/>
          </a:bodyPr>
          <a:lstStyle/>
          <a:p>
            <a:pPr algn="ctr"/>
            <a:r>
              <a:rPr lang="en-US" sz="2500" b="1" dirty="0">
                <a:solidFill>
                  <a:schemeClr val="tx1"/>
                </a:solidFill>
                <a:latin typeface="Shippori Antique"/>
                <a:ea typeface="Shippori Antique"/>
                <a:sym typeface="Shippori Antique"/>
              </a:rPr>
              <a:t>contribute</a:t>
            </a:r>
          </a:p>
        </p:txBody>
      </p:sp>
      <p:sp>
        <p:nvSpPr>
          <p:cNvPr id="15" name="TextBox 14">
            <a:extLst>
              <a:ext uri="{FF2B5EF4-FFF2-40B4-BE49-F238E27FC236}">
                <a16:creationId xmlns:a16="http://schemas.microsoft.com/office/drawing/2014/main" id="{944D06B3-2BF8-C44F-3593-30A050181356}"/>
              </a:ext>
            </a:extLst>
          </p:cNvPr>
          <p:cNvSpPr txBox="1"/>
          <p:nvPr/>
        </p:nvSpPr>
        <p:spPr>
          <a:xfrm>
            <a:off x="5035819" y="3451716"/>
            <a:ext cx="2393674" cy="527804"/>
          </a:xfrm>
          <a:prstGeom prst="roundRect">
            <a:avLst/>
          </a:prstGeom>
          <a:solidFill>
            <a:srgbClr val="F7F306"/>
          </a:solidFill>
        </p:spPr>
        <p:txBody>
          <a:bodyPr wrap="square" anchor="ctr">
            <a:spAutoFit/>
          </a:bodyPr>
          <a:lstStyle/>
          <a:p>
            <a:pPr algn="ctr"/>
            <a:r>
              <a:rPr lang="en-US" sz="2500" b="1" dirty="0">
                <a:solidFill>
                  <a:schemeClr val="tx1"/>
                </a:solidFill>
                <a:latin typeface="Shippori Antique"/>
                <a:ea typeface="Shippori Antique"/>
                <a:sym typeface="Shippori Antique"/>
              </a:rPr>
              <a:t>observation</a:t>
            </a:r>
          </a:p>
        </p:txBody>
      </p:sp>
      <p:sp>
        <p:nvSpPr>
          <p:cNvPr id="16" name="TextBox 15">
            <a:extLst>
              <a:ext uri="{FF2B5EF4-FFF2-40B4-BE49-F238E27FC236}">
                <a16:creationId xmlns:a16="http://schemas.microsoft.com/office/drawing/2014/main" id="{1A4E5E11-EDE4-4D2A-E235-F98083F229DB}"/>
              </a:ext>
            </a:extLst>
          </p:cNvPr>
          <p:cNvSpPr txBox="1"/>
          <p:nvPr/>
        </p:nvSpPr>
        <p:spPr>
          <a:xfrm>
            <a:off x="2113770" y="3455614"/>
            <a:ext cx="2181026" cy="527804"/>
          </a:xfrm>
          <a:prstGeom prst="roundRect">
            <a:avLst/>
          </a:prstGeom>
          <a:solidFill>
            <a:srgbClr val="F7F306"/>
          </a:solidFill>
        </p:spPr>
        <p:txBody>
          <a:bodyPr wrap="square" anchor="ctr">
            <a:spAutoFit/>
          </a:bodyPr>
          <a:lstStyle/>
          <a:p>
            <a:pPr algn="ctr"/>
            <a:r>
              <a:rPr lang="en-US" sz="2500" b="1" dirty="0">
                <a:solidFill>
                  <a:schemeClr val="tx1"/>
                </a:solidFill>
                <a:latin typeface="Shippori Antique"/>
                <a:ea typeface="Shippori Antique"/>
                <a:sym typeface="Shippori Antique"/>
              </a:rPr>
              <a:t>observe</a:t>
            </a:r>
          </a:p>
        </p:txBody>
      </p:sp>
      <p:sp>
        <p:nvSpPr>
          <p:cNvPr id="17" name="TextBox 16">
            <a:extLst>
              <a:ext uri="{FF2B5EF4-FFF2-40B4-BE49-F238E27FC236}">
                <a16:creationId xmlns:a16="http://schemas.microsoft.com/office/drawing/2014/main" id="{0832B5FA-9228-65B6-15C2-729014A6A3BB}"/>
              </a:ext>
            </a:extLst>
          </p:cNvPr>
          <p:cNvSpPr txBox="1"/>
          <p:nvPr/>
        </p:nvSpPr>
        <p:spPr>
          <a:xfrm>
            <a:off x="5035819" y="4031111"/>
            <a:ext cx="2393674" cy="527804"/>
          </a:xfrm>
          <a:prstGeom prst="roundRect">
            <a:avLst/>
          </a:prstGeom>
          <a:solidFill>
            <a:srgbClr val="F7F306"/>
          </a:solidFill>
        </p:spPr>
        <p:txBody>
          <a:bodyPr wrap="square" anchor="ctr">
            <a:spAutoFit/>
          </a:bodyPr>
          <a:lstStyle/>
          <a:p>
            <a:pPr algn="ctr"/>
            <a:r>
              <a:rPr lang="en-US" sz="2500" b="1" dirty="0">
                <a:solidFill>
                  <a:schemeClr val="tx1"/>
                </a:solidFill>
                <a:latin typeface="Shippori Antique"/>
                <a:ea typeface="Shippori Antique"/>
                <a:sym typeface="Shippori Antique"/>
              </a:rPr>
              <a:t>preservation</a:t>
            </a:r>
          </a:p>
        </p:txBody>
      </p:sp>
      <p:sp>
        <p:nvSpPr>
          <p:cNvPr id="18" name="TextBox 17">
            <a:extLst>
              <a:ext uri="{FF2B5EF4-FFF2-40B4-BE49-F238E27FC236}">
                <a16:creationId xmlns:a16="http://schemas.microsoft.com/office/drawing/2014/main" id="{EBE599A5-0E08-C417-0214-840B0A3E8D24}"/>
              </a:ext>
            </a:extLst>
          </p:cNvPr>
          <p:cNvSpPr txBox="1"/>
          <p:nvPr/>
        </p:nvSpPr>
        <p:spPr>
          <a:xfrm>
            <a:off x="2113770" y="4035009"/>
            <a:ext cx="2181026" cy="527804"/>
          </a:xfrm>
          <a:prstGeom prst="roundRect">
            <a:avLst/>
          </a:prstGeom>
          <a:solidFill>
            <a:srgbClr val="F7F306"/>
          </a:solidFill>
        </p:spPr>
        <p:txBody>
          <a:bodyPr wrap="square" anchor="ctr">
            <a:spAutoFit/>
          </a:bodyPr>
          <a:lstStyle/>
          <a:p>
            <a:pPr algn="ctr"/>
            <a:r>
              <a:rPr lang="en-US" sz="2500" b="1" dirty="0">
                <a:solidFill>
                  <a:schemeClr val="tx1"/>
                </a:solidFill>
                <a:latin typeface="Shippori Antique"/>
                <a:ea typeface="Shippori Antique"/>
                <a:sym typeface="Shippori Antique"/>
              </a:rPr>
              <a:t>preserve</a:t>
            </a:r>
          </a:p>
        </p:txBody>
      </p:sp>
      <p:sp>
        <p:nvSpPr>
          <p:cNvPr id="19" name="TextBox 18">
            <a:extLst>
              <a:ext uri="{FF2B5EF4-FFF2-40B4-BE49-F238E27FC236}">
                <a16:creationId xmlns:a16="http://schemas.microsoft.com/office/drawing/2014/main" id="{6236097D-29A1-C7F2-0F73-9ED4F2A0DFAF}"/>
              </a:ext>
            </a:extLst>
          </p:cNvPr>
          <p:cNvSpPr txBox="1"/>
          <p:nvPr/>
        </p:nvSpPr>
        <p:spPr>
          <a:xfrm>
            <a:off x="5035818" y="4610506"/>
            <a:ext cx="2393673" cy="527804"/>
          </a:xfrm>
          <a:prstGeom prst="roundRect">
            <a:avLst/>
          </a:prstGeom>
          <a:solidFill>
            <a:srgbClr val="F7F306"/>
          </a:solidFill>
        </p:spPr>
        <p:txBody>
          <a:bodyPr wrap="square" anchor="ctr">
            <a:spAutoFit/>
          </a:bodyPr>
          <a:lstStyle/>
          <a:p>
            <a:pPr algn="ctr"/>
            <a:r>
              <a:rPr lang="en-US" sz="2500" b="1" dirty="0" err="1">
                <a:solidFill>
                  <a:schemeClr val="tx1"/>
                </a:solidFill>
                <a:latin typeface="Shippori Antique"/>
                <a:ea typeface="Shippori Antique"/>
                <a:sym typeface="Shippori Antique"/>
              </a:rPr>
              <a:t>occypation</a:t>
            </a:r>
            <a:endParaRPr lang="en-US" sz="2500" b="1" dirty="0">
              <a:solidFill>
                <a:schemeClr val="tx1"/>
              </a:solidFill>
              <a:latin typeface="Shippori Antique"/>
              <a:ea typeface="Shippori Antique"/>
              <a:sym typeface="Shippori Antique"/>
            </a:endParaRPr>
          </a:p>
        </p:txBody>
      </p:sp>
      <p:sp>
        <p:nvSpPr>
          <p:cNvPr id="20" name="TextBox 19">
            <a:extLst>
              <a:ext uri="{FF2B5EF4-FFF2-40B4-BE49-F238E27FC236}">
                <a16:creationId xmlns:a16="http://schemas.microsoft.com/office/drawing/2014/main" id="{9B8BD519-0517-1D21-4684-174F80559313}"/>
              </a:ext>
            </a:extLst>
          </p:cNvPr>
          <p:cNvSpPr txBox="1"/>
          <p:nvPr/>
        </p:nvSpPr>
        <p:spPr>
          <a:xfrm>
            <a:off x="2113770" y="4614404"/>
            <a:ext cx="2181026" cy="527804"/>
          </a:xfrm>
          <a:prstGeom prst="roundRect">
            <a:avLst/>
          </a:prstGeom>
          <a:solidFill>
            <a:srgbClr val="F7F306"/>
          </a:solidFill>
        </p:spPr>
        <p:txBody>
          <a:bodyPr wrap="square" anchor="ctr">
            <a:spAutoFit/>
          </a:bodyPr>
          <a:lstStyle/>
          <a:p>
            <a:pPr algn="ctr"/>
            <a:r>
              <a:rPr lang="en-US" sz="2500" b="1" dirty="0">
                <a:solidFill>
                  <a:schemeClr val="tx1"/>
                </a:solidFill>
                <a:latin typeface="Shippori Antique"/>
                <a:ea typeface="Shippori Antique"/>
                <a:sym typeface="Shippori Antique"/>
              </a:rPr>
              <a:t>occupy</a:t>
            </a:r>
          </a:p>
        </p:txBody>
      </p:sp>
      <p:sp>
        <p:nvSpPr>
          <p:cNvPr id="21" name="Google Shape;1605;p42">
            <a:extLst>
              <a:ext uri="{FF2B5EF4-FFF2-40B4-BE49-F238E27FC236}">
                <a16:creationId xmlns:a16="http://schemas.microsoft.com/office/drawing/2014/main" id="{7F3E8F2B-E8E5-171A-F520-D23992CC004C}"/>
              </a:ext>
            </a:extLst>
          </p:cNvPr>
          <p:cNvSpPr txBox="1"/>
          <p:nvPr/>
        </p:nvSpPr>
        <p:spPr>
          <a:xfrm>
            <a:off x="669285" y="1162722"/>
            <a:ext cx="905516" cy="507300"/>
          </a:xfrm>
          <a:prstGeom prst="ellipse">
            <a:avLst/>
          </a:prstGeom>
          <a:solidFill>
            <a:srgbClr val="FFC100"/>
          </a:solidFill>
          <a:ln>
            <a:noFill/>
          </a:ln>
        </p:spPr>
        <p:txBody>
          <a:bodyPr spcFirstLastPara="1" wrap="square" lIns="91425" tIns="91425" rIns="91425" bIns="91425" anchor="ctr" anchorCtr="0">
            <a:noAutofit/>
          </a:bodyPr>
          <a:lstStyle/>
          <a:p>
            <a:pPr lvl="0" algn="ctr">
              <a:lnSpc>
                <a:spcPct val="115000"/>
              </a:lnSpc>
              <a:buSzPts val="2000"/>
            </a:pPr>
            <a:r>
              <a:rPr lang="en-US" sz="2800" dirty="0">
                <a:solidFill>
                  <a:schemeClr val="dk1"/>
                </a:solidFill>
                <a:latin typeface="Sigmar"/>
                <a:ea typeface="Sigmar"/>
                <a:cs typeface="Sigmar"/>
                <a:sym typeface="Sigmar"/>
              </a:rPr>
              <a:t>ex</a:t>
            </a:r>
            <a:endParaRPr sz="2800" i="0" u="none" strike="noStrike" cap="none" dirty="0">
              <a:solidFill>
                <a:schemeClr val="dk1"/>
              </a:solidFill>
              <a:latin typeface="Sigmar"/>
              <a:ea typeface="Sigmar"/>
              <a:cs typeface="Sigmar"/>
              <a:sym typeface="Sigmar"/>
            </a:endParaRPr>
          </a:p>
        </p:txBody>
      </p:sp>
      <p:sp>
        <p:nvSpPr>
          <p:cNvPr id="22" name="Google Shape;1605;p42">
            <a:extLst>
              <a:ext uri="{FF2B5EF4-FFF2-40B4-BE49-F238E27FC236}">
                <a16:creationId xmlns:a16="http://schemas.microsoft.com/office/drawing/2014/main" id="{1EF5CE66-71D2-64BE-80FD-F350BDA05946}"/>
              </a:ext>
            </a:extLst>
          </p:cNvPr>
          <p:cNvSpPr txBox="1"/>
          <p:nvPr/>
        </p:nvSpPr>
        <p:spPr>
          <a:xfrm>
            <a:off x="669285" y="1749444"/>
            <a:ext cx="905516" cy="507300"/>
          </a:xfrm>
          <a:prstGeom prst="ellipse">
            <a:avLst/>
          </a:prstGeom>
          <a:solidFill>
            <a:srgbClr val="FFC100"/>
          </a:solidFill>
          <a:ln>
            <a:noFill/>
          </a:ln>
        </p:spPr>
        <p:txBody>
          <a:bodyPr spcFirstLastPara="1" wrap="square" lIns="91425" tIns="91425" rIns="91425" bIns="91425" anchor="ctr" anchorCtr="0">
            <a:noAutofit/>
          </a:bodyPr>
          <a:lstStyle/>
          <a:p>
            <a:pPr lvl="0" algn="ctr">
              <a:lnSpc>
                <a:spcPct val="115000"/>
              </a:lnSpc>
              <a:buSzPts val="2000"/>
            </a:pPr>
            <a:r>
              <a:rPr lang="en-US" sz="2800" dirty="0">
                <a:solidFill>
                  <a:schemeClr val="dk1"/>
                </a:solidFill>
                <a:latin typeface="Sigmar"/>
                <a:ea typeface="Sigmar"/>
                <a:cs typeface="Sigmar"/>
                <a:sym typeface="Sigmar"/>
              </a:rPr>
              <a:t>1</a:t>
            </a:r>
            <a:endParaRPr sz="2800" i="0" u="none" strike="noStrike" cap="none" dirty="0">
              <a:solidFill>
                <a:schemeClr val="dk1"/>
              </a:solidFill>
              <a:latin typeface="Sigmar"/>
              <a:ea typeface="Sigmar"/>
              <a:cs typeface="Sigmar"/>
              <a:sym typeface="Sigmar"/>
            </a:endParaRPr>
          </a:p>
        </p:txBody>
      </p:sp>
      <p:sp>
        <p:nvSpPr>
          <p:cNvPr id="23" name="Google Shape;1605;p42">
            <a:extLst>
              <a:ext uri="{FF2B5EF4-FFF2-40B4-BE49-F238E27FC236}">
                <a16:creationId xmlns:a16="http://schemas.microsoft.com/office/drawing/2014/main" id="{ED083B43-AC1C-3468-FAD7-BFF2DED5685F}"/>
              </a:ext>
            </a:extLst>
          </p:cNvPr>
          <p:cNvSpPr txBox="1"/>
          <p:nvPr/>
        </p:nvSpPr>
        <p:spPr>
          <a:xfrm>
            <a:off x="669285" y="2322832"/>
            <a:ext cx="905516" cy="507300"/>
          </a:xfrm>
          <a:prstGeom prst="ellipse">
            <a:avLst/>
          </a:prstGeom>
          <a:solidFill>
            <a:srgbClr val="FFC100"/>
          </a:solidFill>
          <a:ln>
            <a:noFill/>
          </a:ln>
        </p:spPr>
        <p:txBody>
          <a:bodyPr spcFirstLastPara="1" wrap="square" lIns="91425" tIns="91425" rIns="91425" bIns="91425" anchor="ctr" anchorCtr="0">
            <a:noAutofit/>
          </a:bodyPr>
          <a:lstStyle/>
          <a:p>
            <a:pPr lvl="0" algn="ctr">
              <a:lnSpc>
                <a:spcPct val="115000"/>
              </a:lnSpc>
              <a:buSzPts val="2000"/>
            </a:pPr>
            <a:r>
              <a:rPr lang="en-US" sz="2800" dirty="0">
                <a:solidFill>
                  <a:schemeClr val="dk1"/>
                </a:solidFill>
                <a:latin typeface="Sigmar"/>
                <a:ea typeface="Sigmar"/>
                <a:cs typeface="Sigmar"/>
                <a:sym typeface="Sigmar"/>
              </a:rPr>
              <a:t>1</a:t>
            </a:r>
            <a:endParaRPr sz="2800" i="0" u="none" strike="noStrike" cap="none" dirty="0">
              <a:solidFill>
                <a:schemeClr val="dk1"/>
              </a:solidFill>
              <a:latin typeface="Sigmar"/>
              <a:ea typeface="Sigmar"/>
              <a:cs typeface="Sigmar"/>
              <a:sym typeface="Sigmar"/>
            </a:endParaRPr>
          </a:p>
        </p:txBody>
      </p:sp>
      <p:sp>
        <p:nvSpPr>
          <p:cNvPr id="24" name="Google Shape;1605;p42">
            <a:extLst>
              <a:ext uri="{FF2B5EF4-FFF2-40B4-BE49-F238E27FC236}">
                <a16:creationId xmlns:a16="http://schemas.microsoft.com/office/drawing/2014/main" id="{21B195F9-8D07-CC13-4277-9DC6A10D1143}"/>
              </a:ext>
            </a:extLst>
          </p:cNvPr>
          <p:cNvSpPr txBox="1"/>
          <p:nvPr/>
        </p:nvSpPr>
        <p:spPr>
          <a:xfrm>
            <a:off x="669285" y="2910114"/>
            <a:ext cx="905516" cy="507300"/>
          </a:xfrm>
          <a:prstGeom prst="ellipse">
            <a:avLst/>
          </a:prstGeom>
          <a:solidFill>
            <a:srgbClr val="FFC100"/>
          </a:solidFill>
          <a:ln>
            <a:noFill/>
          </a:ln>
        </p:spPr>
        <p:txBody>
          <a:bodyPr spcFirstLastPara="1" wrap="square" lIns="91425" tIns="91425" rIns="91425" bIns="91425" anchor="ctr" anchorCtr="0">
            <a:noAutofit/>
          </a:bodyPr>
          <a:lstStyle/>
          <a:p>
            <a:pPr lvl="0" algn="ctr">
              <a:lnSpc>
                <a:spcPct val="115000"/>
              </a:lnSpc>
              <a:buSzPts val="2000"/>
            </a:pPr>
            <a:r>
              <a:rPr lang="en-US" sz="2800" dirty="0">
                <a:solidFill>
                  <a:schemeClr val="dk1"/>
                </a:solidFill>
                <a:latin typeface="Sigmar"/>
                <a:ea typeface="Sigmar"/>
                <a:cs typeface="Sigmar"/>
                <a:sym typeface="Sigmar"/>
              </a:rPr>
              <a:t>1</a:t>
            </a:r>
            <a:endParaRPr sz="2800" i="0" u="none" strike="noStrike" cap="none" dirty="0">
              <a:solidFill>
                <a:schemeClr val="dk1"/>
              </a:solidFill>
              <a:latin typeface="Sigmar"/>
              <a:ea typeface="Sigmar"/>
              <a:cs typeface="Sigmar"/>
              <a:sym typeface="Sigmar"/>
            </a:endParaRPr>
          </a:p>
        </p:txBody>
      </p:sp>
      <p:sp>
        <p:nvSpPr>
          <p:cNvPr id="25" name="Google Shape;1605;p42">
            <a:extLst>
              <a:ext uri="{FF2B5EF4-FFF2-40B4-BE49-F238E27FC236}">
                <a16:creationId xmlns:a16="http://schemas.microsoft.com/office/drawing/2014/main" id="{7FD3A0C8-3FA0-C19F-EAD9-E1370D852B89}"/>
              </a:ext>
            </a:extLst>
          </p:cNvPr>
          <p:cNvSpPr txBox="1"/>
          <p:nvPr/>
        </p:nvSpPr>
        <p:spPr>
          <a:xfrm>
            <a:off x="669285" y="3483502"/>
            <a:ext cx="905516" cy="507300"/>
          </a:xfrm>
          <a:prstGeom prst="ellipse">
            <a:avLst/>
          </a:prstGeom>
          <a:solidFill>
            <a:srgbClr val="FFC100"/>
          </a:solidFill>
          <a:ln>
            <a:noFill/>
          </a:ln>
        </p:spPr>
        <p:txBody>
          <a:bodyPr spcFirstLastPara="1" wrap="square" lIns="91425" tIns="91425" rIns="91425" bIns="91425" anchor="ctr" anchorCtr="0">
            <a:noAutofit/>
          </a:bodyPr>
          <a:lstStyle/>
          <a:p>
            <a:pPr lvl="0" algn="ctr">
              <a:lnSpc>
                <a:spcPct val="115000"/>
              </a:lnSpc>
              <a:buSzPts val="2000"/>
            </a:pPr>
            <a:r>
              <a:rPr lang="en-US" sz="2800" dirty="0">
                <a:solidFill>
                  <a:schemeClr val="dk1"/>
                </a:solidFill>
                <a:latin typeface="Sigmar"/>
                <a:ea typeface="Sigmar"/>
                <a:cs typeface="Sigmar"/>
                <a:sym typeface="Sigmar"/>
              </a:rPr>
              <a:t>1</a:t>
            </a:r>
            <a:endParaRPr sz="2800" i="0" u="none" strike="noStrike" cap="none" dirty="0">
              <a:solidFill>
                <a:schemeClr val="dk1"/>
              </a:solidFill>
              <a:latin typeface="Sigmar"/>
              <a:ea typeface="Sigmar"/>
              <a:cs typeface="Sigmar"/>
              <a:sym typeface="Sigmar"/>
            </a:endParaRPr>
          </a:p>
        </p:txBody>
      </p:sp>
      <p:sp>
        <p:nvSpPr>
          <p:cNvPr id="26" name="Google Shape;1605;p42">
            <a:extLst>
              <a:ext uri="{FF2B5EF4-FFF2-40B4-BE49-F238E27FC236}">
                <a16:creationId xmlns:a16="http://schemas.microsoft.com/office/drawing/2014/main" id="{E7B2AD9E-C919-31B5-C97A-111A742F928B}"/>
              </a:ext>
            </a:extLst>
          </p:cNvPr>
          <p:cNvSpPr txBox="1"/>
          <p:nvPr/>
        </p:nvSpPr>
        <p:spPr>
          <a:xfrm>
            <a:off x="669285" y="4067020"/>
            <a:ext cx="905516" cy="507300"/>
          </a:xfrm>
          <a:prstGeom prst="ellipse">
            <a:avLst/>
          </a:prstGeom>
          <a:solidFill>
            <a:srgbClr val="FFC100"/>
          </a:solidFill>
          <a:ln>
            <a:noFill/>
          </a:ln>
        </p:spPr>
        <p:txBody>
          <a:bodyPr spcFirstLastPara="1" wrap="square" lIns="91425" tIns="91425" rIns="91425" bIns="91425" anchor="ctr" anchorCtr="0">
            <a:noAutofit/>
          </a:bodyPr>
          <a:lstStyle/>
          <a:p>
            <a:pPr lvl="0" algn="ctr">
              <a:lnSpc>
                <a:spcPct val="115000"/>
              </a:lnSpc>
              <a:buSzPts val="2000"/>
            </a:pPr>
            <a:r>
              <a:rPr lang="en-US" sz="2800" dirty="0">
                <a:solidFill>
                  <a:schemeClr val="dk1"/>
                </a:solidFill>
                <a:latin typeface="Sigmar"/>
                <a:ea typeface="Sigmar"/>
                <a:cs typeface="Sigmar"/>
                <a:sym typeface="Sigmar"/>
              </a:rPr>
              <a:t>1</a:t>
            </a:r>
            <a:endParaRPr sz="2800" i="0" u="none" strike="noStrike" cap="none" dirty="0">
              <a:solidFill>
                <a:schemeClr val="dk1"/>
              </a:solidFill>
              <a:latin typeface="Sigmar"/>
              <a:ea typeface="Sigmar"/>
              <a:cs typeface="Sigmar"/>
              <a:sym typeface="Sigmar"/>
            </a:endParaRPr>
          </a:p>
        </p:txBody>
      </p:sp>
      <p:sp>
        <p:nvSpPr>
          <p:cNvPr id="27" name="Google Shape;1605;p42">
            <a:extLst>
              <a:ext uri="{FF2B5EF4-FFF2-40B4-BE49-F238E27FC236}">
                <a16:creationId xmlns:a16="http://schemas.microsoft.com/office/drawing/2014/main" id="{E07DCF7F-005B-A8D9-FD95-90C82F4BA728}"/>
              </a:ext>
            </a:extLst>
          </p:cNvPr>
          <p:cNvSpPr txBox="1"/>
          <p:nvPr/>
        </p:nvSpPr>
        <p:spPr>
          <a:xfrm>
            <a:off x="669285" y="4640408"/>
            <a:ext cx="905516" cy="507300"/>
          </a:xfrm>
          <a:prstGeom prst="ellipse">
            <a:avLst/>
          </a:prstGeom>
          <a:solidFill>
            <a:srgbClr val="FFC100"/>
          </a:solidFill>
          <a:ln>
            <a:noFill/>
          </a:ln>
        </p:spPr>
        <p:txBody>
          <a:bodyPr spcFirstLastPara="1" wrap="square" lIns="91425" tIns="91425" rIns="91425" bIns="91425" anchor="ctr" anchorCtr="0">
            <a:noAutofit/>
          </a:bodyPr>
          <a:lstStyle/>
          <a:p>
            <a:pPr lvl="0" algn="ctr">
              <a:lnSpc>
                <a:spcPct val="115000"/>
              </a:lnSpc>
              <a:buSzPts val="2000"/>
            </a:pPr>
            <a:r>
              <a:rPr lang="en-US" sz="2800" dirty="0">
                <a:solidFill>
                  <a:schemeClr val="dk1"/>
                </a:solidFill>
                <a:latin typeface="Sigmar"/>
                <a:ea typeface="Sigmar"/>
                <a:cs typeface="Sigmar"/>
                <a:sym typeface="Sigmar"/>
              </a:rPr>
              <a:t>1</a:t>
            </a:r>
            <a:endParaRPr sz="2800" i="0" u="none" strike="noStrike" cap="none" dirty="0">
              <a:solidFill>
                <a:schemeClr val="dk1"/>
              </a:solidFill>
              <a:latin typeface="Sigmar"/>
              <a:ea typeface="Sigmar"/>
              <a:cs typeface="Sigmar"/>
              <a:sym typeface="Sigmar"/>
            </a:endParaRPr>
          </a:p>
        </p:txBody>
      </p:sp>
      <p:pic>
        <p:nvPicPr>
          <p:cNvPr id="4" name="Picture 3" descr="A black background with green text&#10;&#10;Description automatically generated">
            <a:extLst>
              <a:ext uri="{FF2B5EF4-FFF2-40B4-BE49-F238E27FC236}">
                <a16:creationId xmlns:a16="http://schemas.microsoft.com/office/drawing/2014/main" id="{23FFA7ED-99D0-6895-2F00-C313702AD18F}"/>
              </a:ext>
            </a:extLst>
          </p:cNvPr>
          <p:cNvPicPr>
            <a:picLocks noChangeAspect="1"/>
          </p:cNvPicPr>
          <p:nvPr/>
        </p:nvPicPr>
        <p:blipFill>
          <a:blip r:embed="rId3"/>
          <a:stretch>
            <a:fillRect/>
          </a:stretch>
        </p:blipFill>
        <p:spPr>
          <a:xfrm>
            <a:off x="-228816" y="4433920"/>
            <a:ext cx="1055180" cy="1055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46"/>
        <p:cNvGrpSpPr/>
        <p:nvPr/>
      </p:nvGrpSpPr>
      <p:grpSpPr>
        <a:xfrm>
          <a:off x="0" y="0"/>
          <a:ext cx="0" cy="0"/>
          <a:chOff x="0" y="0"/>
          <a:chExt cx="0" cy="0"/>
        </a:xfrm>
      </p:grpSpPr>
      <p:sp>
        <p:nvSpPr>
          <p:cNvPr id="2" name="TextBox 1">
            <a:extLst>
              <a:ext uri="{FF2B5EF4-FFF2-40B4-BE49-F238E27FC236}">
                <a16:creationId xmlns:a16="http://schemas.microsoft.com/office/drawing/2014/main" id="{C7774925-DF03-ACFE-39BD-D66F06E57E91}"/>
              </a:ext>
            </a:extLst>
          </p:cNvPr>
          <p:cNvSpPr txBox="1"/>
          <p:nvPr/>
        </p:nvSpPr>
        <p:spPr>
          <a:xfrm>
            <a:off x="1470556" y="1455034"/>
            <a:ext cx="4129746" cy="355481"/>
          </a:xfrm>
          <a:prstGeom prst="roundRect">
            <a:avLst/>
          </a:prstGeom>
          <a:solidFill>
            <a:schemeClr val="accent5">
              <a:lumMod val="60000"/>
              <a:lumOff val="40000"/>
            </a:schemeClr>
          </a:solidFill>
        </p:spPr>
        <p:txBody>
          <a:bodyPr wrap="square" anchor="ctr">
            <a:spAutoFit/>
          </a:bodyPr>
          <a:lstStyle/>
          <a:p>
            <a:pPr algn="ctr"/>
            <a:endParaRPr lang="en-US" sz="2500" b="1" dirty="0">
              <a:solidFill>
                <a:schemeClr val="tx1"/>
              </a:solidFill>
              <a:latin typeface="Shippori Antique"/>
              <a:ea typeface="Shippori Antique"/>
              <a:sym typeface="Shippori Antique"/>
            </a:endParaRPr>
          </a:p>
        </p:txBody>
      </p:sp>
      <p:sp>
        <p:nvSpPr>
          <p:cNvPr id="6" name="TextBox 5">
            <a:extLst>
              <a:ext uri="{FF2B5EF4-FFF2-40B4-BE49-F238E27FC236}">
                <a16:creationId xmlns:a16="http://schemas.microsoft.com/office/drawing/2014/main" id="{9681803F-B29B-B421-DF91-A1528087D758}"/>
              </a:ext>
            </a:extLst>
          </p:cNvPr>
          <p:cNvSpPr txBox="1"/>
          <p:nvPr/>
        </p:nvSpPr>
        <p:spPr>
          <a:xfrm>
            <a:off x="1665126" y="2246611"/>
            <a:ext cx="1408580" cy="355481"/>
          </a:xfrm>
          <a:prstGeom prst="roundRect">
            <a:avLst/>
          </a:prstGeom>
          <a:solidFill>
            <a:schemeClr val="accent5">
              <a:lumMod val="60000"/>
              <a:lumOff val="40000"/>
            </a:schemeClr>
          </a:solidFill>
        </p:spPr>
        <p:txBody>
          <a:bodyPr wrap="square" anchor="ctr">
            <a:spAutoFit/>
          </a:bodyPr>
          <a:lstStyle/>
          <a:p>
            <a:pPr algn="ctr"/>
            <a:endParaRPr lang="en-US" sz="2500" b="1" dirty="0">
              <a:solidFill>
                <a:schemeClr val="tx1"/>
              </a:solidFill>
              <a:latin typeface="Shippori Antique"/>
              <a:ea typeface="Shippori Antique"/>
              <a:sym typeface="Shippori Antique"/>
            </a:endParaRPr>
          </a:p>
        </p:txBody>
      </p:sp>
      <p:sp>
        <p:nvSpPr>
          <p:cNvPr id="7" name="TextBox 6">
            <a:extLst>
              <a:ext uri="{FF2B5EF4-FFF2-40B4-BE49-F238E27FC236}">
                <a16:creationId xmlns:a16="http://schemas.microsoft.com/office/drawing/2014/main" id="{925A9763-7B43-D138-5679-E01DAF06524A}"/>
              </a:ext>
            </a:extLst>
          </p:cNvPr>
          <p:cNvSpPr txBox="1"/>
          <p:nvPr/>
        </p:nvSpPr>
        <p:spPr>
          <a:xfrm>
            <a:off x="2831137" y="2628164"/>
            <a:ext cx="2088000" cy="432000"/>
          </a:xfrm>
          <a:prstGeom prst="roundRect">
            <a:avLst/>
          </a:prstGeom>
          <a:solidFill>
            <a:schemeClr val="accent5">
              <a:lumMod val="60000"/>
              <a:lumOff val="40000"/>
            </a:schemeClr>
          </a:solidFill>
        </p:spPr>
        <p:txBody>
          <a:bodyPr wrap="square" anchor="ctr">
            <a:spAutoFit/>
          </a:bodyPr>
          <a:lstStyle/>
          <a:p>
            <a:pPr algn="ctr"/>
            <a:endParaRPr lang="en-US" sz="2500" b="1" dirty="0">
              <a:solidFill>
                <a:schemeClr val="tx1"/>
              </a:solidFill>
              <a:latin typeface="Shippori Antique"/>
              <a:ea typeface="Shippori Antique"/>
              <a:sym typeface="Shippori Antique"/>
            </a:endParaRPr>
          </a:p>
        </p:txBody>
      </p:sp>
      <p:sp>
        <p:nvSpPr>
          <p:cNvPr id="8" name="TextBox 7">
            <a:extLst>
              <a:ext uri="{FF2B5EF4-FFF2-40B4-BE49-F238E27FC236}">
                <a16:creationId xmlns:a16="http://schemas.microsoft.com/office/drawing/2014/main" id="{760A1D9E-3F9A-12E7-743B-1A22CCBE6A1D}"/>
              </a:ext>
            </a:extLst>
          </p:cNvPr>
          <p:cNvSpPr txBox="1"/>
          <p:nvPr/>
        </p:nvSpPr>
        <p:spPr>
          <a:xfrm>
            <a:off x="7680137" y="3466285"/>
            <a:ext cx="835901" cy="355481"/>
          </a:xfrm>
          <a:prstGeom prst="roundRect">
            <a:avLst/>
          </a:prstGeom>
          <a:solidFill>
            <a:schemeClr val="accent5">
              <a:lumMod val="60000"/>
              <a:lumOff val="40000"/>
            </a:schemeClr>
          </a:solidFill>
        </p:spPr>
        <p:txBody>
          <a:bodyPr wrap="square" anchor="ctr">
            <a:spAutoFit/>
          </a:bodyPr>
          <a:lstStyle/>
          <a:p>
            <a:pPr algn="ctr"/>
            <a:endParaRPr lang="en-US" sz="2500" b="1" dirty="0">
              <a:solidFill>
                <a:schemeClr val="tx1"/>
              </a:solidFill>
              <a:latin typeface="Shippori Antique"/>
              <a:ea typeface="Shippori Antique"/>
              <a:sym typeface="Shippori Antique"/>
            </a:endParaRPr>
          </a:p>
        </p:txBody>
      </p:sp>
      <p:sp>
        <p:nvSpPr>
          <p:cNvPr id="9" name="TextBox 8">
            <a:extLst>
              <a:ext uri="{FF2B5EF4-FFF2-40B4-BE49-F238E27FC236}">
                <a16:creationId xmlns:a16="http://schemas.microsoft.com/office/drawing/2014/main" id="{2BFFCCEE-2A94-7256-F927-E8EA8483FA32}"/>
              </a:ext>
            </a:extLst>
          </p:cNvPr>
          <p:cNvSpPr txBox="1"/>
          <p:nvPr/>
        </p:nvSpPr>
        <p:spPr>
          <a:xfrm>
            <a:off x="727045" y="3897130"/>
            <a:ext cx="2100672" cy="355481"/>
          </a:xfrm>
          <a:prstGeom prst="roundRect">
            <a:avLst/>
          </a:prstGeom>
          <a:solidFill>
            <a:schemeClr val="accent5">
              <a:lumMod val="60000"/>
              <a:lumOff val="40000"/>
            </a:schemeClr>
          </a:solidFill>
        </p:spPr>
        <p:txBody>
          <a:bodyPr wrap="square" anchor="ctr">
            <a:spAutoFit/>
          </a:bodyPr>
          <a:lstStyle/>
          <a:p>
            <a:pPr algn="ctr"/>
            <a:endParaRPr lang="en-US" sz="2500" b="1" dirty="0">
              <a:solidFill>
                <a:schemeClr val="tx1"/>
              </a:solidFill>
              <a:latin typeface="Shippori Antique"/>
              <a:ea typeface="Shippori Antique"/>
              <a:sym typeface="Shippori Antique"/>
            </a:endParaRPr>
          </a:p>
        </p:txBody>
      </p:sp>
      <p:sp>
        <p:nvSpPr>
          <p:cNvPr id="5647" name="Google Shape;5647;p80"/>
          <p:cNvSpPr txBox="1">
            <a:spLocks noGrp="1"/>
          </p:cNvSpPr>
          <p:nvPr>
            <p:ph type="title"/>
          </p:nvPr>
        </p:nvSpPr>
        <p:spPr>
          <a:xfrm>
            <a:off x="0" y="-64008"/>
            <a:ext cx="91440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900" dirty="0"/>
              <a:t>Ex 2 (p 42). Complete the sentences, </a:t>
            </a:r>
            <a:br>
              <a:rPr lang="en-US" sz="1900" dirty="0"/>
            </a:br>
            <a:r>
              <a:rPr lang="en-US" sz="1900" dirty="0"/>
              <a:t>using the correct forms of the words from Ex 1.</a:t>
            </a:r>
            <a:br>
              <a:rPr lang="en-US" sz="1900" dirty="0"/>
            </a:br>
            <a:endParaRPr lang="en-US" sz="1900" dirty="0"/>
          </a:p>
        </p:txBody>
      </p:sp>
      <p:sp>
        <p:nvSpPr>
          <p:cNvPr id="3" name="Text Box 99">
            <a:extLst>
              <a:ext uri="{FF2B5EF4-FFF2-40B4-BE49-F238E27FC236}">
                <a16:creationId xmlns:a16="http://schemas.microsoft.com/office/drawing/2014/main" id="{CCF7A910-069A-4F63-D2E6-F79C39E089B6}"/>
              </a:ext>
            </a:extLst>
          </p:cNvPr>
          <p:cNvSpPr txBox="1"/>
          <p:nvPr/>
        </p:nvSpPr>
        <p:spPr>
          <a:xfrm>
            <a:off x="6881443" y="958314"/>
            <a:ext cx="1871500" cy="446276"/>
          </a:xfrm>
          <a:prstGeom prst="rect">
            <a:avLst/>
          </a:prstGeom>
          <a:noFill/>
          <a:ln w="9525">
            <a:noFill/>
          </a:ln>
        </p:spPr>
        <p:txBody>
          <a:bodyPr wrap="square">
            <a:spAutoFit/>
          </a:bodyPr>
          <a:lstStyle/>
          <a:p>
            <a:pPr marL="635" indent="-635"/>
            <a:r>
              <a:rPr lang="en-US" sz="2300" dirty="0">
                <a:solidFill>
                  <a:srgbClr val="FF0000"/>
                </a:solidFill>
                <a:latin typeface="Shippori Antique"/>
                <a:ea typeface="Shippori Antique"/>
                <a:cs typeface="Shippori Antique"/>
                <a:sym typeface="Shippori Antique"/>
              </a:rPr>
              <a:t>preserve</a:t>
            </a:r>
          </a:p>
        </p:txBody>
      </p:sp>
      <p:sp>
        <p:nvSpPr>
          <p:cNvPr id="4" name="Text Box 7">
            <a:extLst>
              <a:ext uri="{FF2B5EF4-FFF2-40B4-BE49-F238E27FC236}">
                <a16:creationId xmlns:a16="http://schemas.microsoft.com/office/drawing/2014/main" id="{78ACC37B-3E67-A7B1-173B-2644F8E15E07}"/>
              </a:ext>
            </a:extLst>
          </p:cNvPr>
          <p:cNvSpPr txBox="1"/>
          <p:nvPr/>
        </p:nvSpPr>
        <p:spPr>
          <a:xfrm>
            <a:off x="806533" y="2582767"/>
            <a:ext cx="2100672" cy="446276"/>
          </a:xfrm>
          <a:prstGeom prst="rect">
            <a:avLst/>
          </a:prstGeom>
          <a:noFill/>
          <a:ln w="9525">
            <a:noFill/>
          </a:ln>
        </p:spPr>
        <p:txBody>
          <a:bodyPr wrap="square">
            <a:spAutoFit/>
          </a:bodyPr>
          <a:lstStyle/>
          <a:p>
            <a:pPr marL="635" indent="-635"/>
            <a:r>
              <a:rPr lang="en-US" sz="2300" dirty="0">
                <a:solidFill>
                  <a:srgbClr val="FF0000"/>
                </a:solidFill>
                <a:latin typeface="Shippori Antique"/>
                <a:ea typeface="Shippori Antique"/>
                <a:cs typeface="Shippori Antique"/>
              </a:rPr>
              <a:t>contribution </a:t>
            </a:r>
          </a:p>
        </p:txBody>
      </p:sp>
      <p:sp>
        <p:nvSpPr>
          <p:cNvPr id="5" name="Text Box 9">
            <a:extLst>
              <a:ext uri="{FF2B5EF4-FFF2-40B4-BE49-F238E27FC236}">
                <a16:creationId xmlns:a16="http://schemas.microsoft.com/office/drawing/2014/main" id="{D3178BA9-9629-B938-5836-F78BF71D743F}"/>
              </a:ext>
            </a:extLst>
          </p:cNvPr>
          <p:cNvSpPr txBox="1"/>
          <p:nvPr/>
        </p:nvSpPr>
        <p:spPr>
          <a:xfrm>
            <a:off x="3477597" y="3367801"/>
            <a:ext cx="3782519" cy="552450"/>
          </a:xfrm>
          <a:prstGeom prst="rect">
            <a:avLst/>
          </a:prstGeom>
          <a:noFill/>
          <a:ln w="9525">
            <a:noFill/>
          </a:ln>
        </p:spPr>
        <p:txBody>
          <a:bodyPr wrap="square">
            <a:noAutofit/>
          </a:bodyPr>
          <a:lstStyle/>
          <a:p>
            <a:pPr marL="635" indent="-635"/>
            <a:r>
              <a:rPr lang="en-US" sz="2300" dirty="0">
                <a:solidFill>
                  <a:srgbClr val="FF0000"/>
                </a:solidFill>
                <a:latin typeface="Shippori Antique"/>
                <a:ea typeface="Shippori Antique"/>
                <a:cs typeface="Shippori Antique"/>
              </a:rPr>
              <a:t>preservation/ protection</a:t>
            </a:r>
            <a:r>
              <a:rPr lang="en-US" sz="2300" b="1" dirty="0">
                <a:solidFill>
                  <a:srgbClr val="FF0000"/>
                </a:solidFill>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C8F6220C-82FD-0952-C477-2C697D779DF0}"/>
              </a:ext>
            </a:extLst>
          </p:cNvPr>
          <p:cNvSpPr txBox="1"/>
          <p:nvPr/>
        </p:nvSpPr>
        <p:spPr>
          <a:xfrm>
            <a:off x="6705327" y="1465351"/>
            <a:ext cx="1871500" cy="493752"/>
          </a:xfrm>
          <a:prstGeom prst="roundRect">
            <a:avLst/>
          </a:prstGeom>
          <a:solidFill>
            <a:srgbClr val="A5ECBC"/>
          </a:solidFill>
          <a:ln>
            <a:noFill/>
          </a:ln>
        </p:spPr>
        <p:txBody>
          <a:bodyPr wrap="square" anchor="ctr">
            <a:spAutoFit/>
          </a:bodyPr>
          <a:lstStyle/>
          <a:p>
            <a:pPr algn="ctr"/>
            <a:r>
              <a:rPr lang="en-US" sz="2300" dirty="0">
                <a:solidFill>
                  <a:srgbClr val="FF0000"/>
                </a:solidFill>
                <a:latin typeface="Shippori Antique"/>
                <a:ea typeface="Shippori Antique"/>
                <a:sym typeface="Shippori Antique"/>
              </a:rPr>
              <a:t>S + V + O</a:t>
            </a:r>
          </a:p>
        </p:txBody>
      </p:sp>
      <p:sp>
        <p:nvSpPr>
          <p:cNvPr id="12" name="TextBox 11">
            <a:extLst>
              <a:ext uri="{FF2B5EF4-FFF2-40B4-BE49-F238E27FC236}">
                <a16:creationId xmlns:a16="http://schemas.microsoft.com/office/drawing/2014/main" id="{20738EC1-B045-2A31-8E56-8E9FE410F0F2}"/>
              </a:ext>
            </a:extLst>
          </p:cNvPr>
          <p:cNvSpPr txBox="1"/>
          <p:nvPr/>
        </p:nvSpPr>
        <p:spPr>
          <a:xfrm>
            <a:off x="5089093" y="2629932"/>
            <a:ext cx="3570711" cy="493752"/>
          </a:xfrm>
          <a:prstGeom prst="roundRect">
            <a:avLst/>
          </a:prstGeom>
          <a:solidFill>
            <a:srgbClr val="A5ECBC"/>
          </a:solidFill>
          <a:ln>
            <a:noFill/>
          </a:ln>
        </p:spPr>
        <p:txBody>
          <a:bodyPr wrap="square" anchor="ctr">
            <a:spAutoFit/>
          </a:bodyPr>
          <a:lstStyle/>
          <a:p>
            <a:pPr algn="ctr"/>
            <a:r>
              <a:rPr lang="en-US" sz="2300" dirty="0">
                <a:solidFill>
                  <a:srgbClr val="FF0000"/>
                </a:solidFill>
                <a:latin typeface="Shippori Antique"/>
                <a:ea typeface="Shippori Antique"/>
                <a:sym typeface="Shippori Antique"/>
              </a:rPr>
              <a:t>a good + singular noun</a:t>
            </a:r>
          </a:p>
        </p:txBody>
      </p:sp>
      <p:sp>
        <p:nvSpPr>
          <p:cNvPr id="11" name="TextBox 10">
            <a:extLst>
              <a:ext uri="{FF2B5EF4-FFF2-40B4-BE49-F238E27FC236}">
                <a16:creationId xmlns:a16="http://schemas.microsoft.com/office/drawing/2014/main" id="{20054B1C-9D3A-1EC1-EE65-0C6699D6A6A2}"/>
              </a:ext>
            </a:extLst>
          </p:cNvPr>
          <p:cNvSpPr txBox="1"/>
          <p:nvPr/>
        </p:nvSpPr>
        <p:spPr>
          <a:xfrm>
            <a:off x="3391427" y="4224198"/>
            <a:ext cx="3570711" cy="493752"/>
          </a:xfrm>
          <a:prstGeom prst="roundRect">
            <a:avLst/>
          </a:prstGeom>
          <a:solidFill>
            <a:srgbClr val="A5ECBC"/>
          </a:solidFill>
          <a:ln>
            <a:noFill/>
          </a:ln>
        </p:spPr>
        <p:txBody>
          <a:bodyPr wrap="square" anchor="ctr">
            <a:spAutoFit/>
          </a:bodyPr>
          <a:lstStyle/>
          <a:p>
            <a:pPr algn="ctr"/>
            <a:r>
              <a:rPr lang="en-US" sz="2300" dirty="0">
                <a:solidFill>
                  <a:srgbClr val="FF0000"/>
                </a:solidFill>
                <a:latin typeface="Shippori Antique"/>
                <a:ea typeface="Shippori Antique"/>
                <a:sym typeface="Shippori Antique"/>
              </a:rPr>
              <a:t>that + clause (S+V+O)</a:t>
            </a:r>
          </a:p>
        </p:txBody>
      </p:sp>
      <p:sp>
        <p:nvSpPr>
          <p:cNvPr id="5648" name="Google Shape;5648;p80"/>
          <p:cNvSpPr txBox="1">
            <a:spLocks noGrp="1"/>
          </p:cNvSpPr>
          <p:nvPr>
            <p:ph type="subTitle" idx="1"/>
          </p:nvPr>
        </p:nvSpPr>
        <p:spPr>
          <a:xfrm>
            <a:off x="484196" y="748883"/>
            <a:ext cx="8560652" cy="4021421"/>
          </a:xfrm>
          <a:prstGeom prst="roundRect">
            <a:avLst/>
          </a:prstGeom>
          <a:ln w="38100">
            <a:solidFill>
              <a:srgbClr val="FEFEFD"/>
            </a:solidFill>
            <a:prstDash val="lgDash"/>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200"/>
              <a:buFont typeface="Arial"/>
              <a:buNone/>
            </a:pPr>
            <a:r>
              <a:rPr lang="en-US" sz="2300" dirty="0">
                <a:solidFill>
                  <a:srgbClr val="FF0000"/>
                </a:solidFill>
              </a:rPr>
              <a:t>1. </a:t>
            </a:r>
            <a:r>
              <a:rPr lang="en-US" sz="2300" dirty="0"/>
              <a:t>People in these mountainous areas still _____________ their local customs and traditions.</a:t>
            </a:r>
          </a:p>
          <a:p>
            <a:pPr marL="0" lvl="0" indent="0" algn="l" rtl="0">
              <a:spcBef>
                <a:spcPts val="0"/>
              </a:spcBef>
              <a:spcAft>
                <a:spcPts val="0"/>
              </a:spcAft>
              <a:buClr>
                <a:srgbClr val="000000"/>
              </a:buClr>
              <a:buSzPts val="1200"/>
              <a:buFont typeface="Arial"/>
              <a:buNone/>
            </a:pPr>
            <a:endParaRPr lang="en-US" sz="2300" dirty="0"/>
          </a:p>
          <a:p>
            <a:pPr marL="0" lvl="0" indent="0" algn="l" rtl="0">
              <a:spcBef>
                <a:spcPts val="0"/>
              </a:spcBef>
              <a:spcAft>
                <a:spcPts val="0"/>
              </a:spcAft>
              <a:buClr>
                <a:srgbClr val="000000"/>
              </a:buClr>
              <a:buSzPts val="1200"/>
              <a:buFont typeface="Arial"/>
              <a:buNone/>
            </a:pPr>
            <a:r>
              <a:rPr lang="en-US" sz="2300" dirty="0">
                <a:solidFill>
                  <a:srgbClr val="FF0000"/>
                </a:solidFill>
              </a:rPr>
              <a:t>2. </a:t>
            </a:r>
            <a:r>
              <a:rPr lang="en-US" sz="2300" dirty="0"/>
              <a:t>The invention of the seat belt made a good _____________ to road safety.</a:t>
            </a:r>
          </a:p>
          <a:p>
            <a:pPr marL="0" lvl="0" indent="0" algn="l" rtl="0">
              <a:spcBef>
                <a:spcPts val="0"/>
              </a:spcBef>
              <a:spcAft>
                <a:spcPts val="0"/>
              </a:spcAft>
              <a:buClr>
                <a:srgbClr val="000000"/>
              </a:buClr>
              <a:buSzPts val="1200"/>
              <a:buFont typeface="Arial"/>
              <a:buNone/>
            </a:pPr>
            <a:endParaRPr lang="en-US" sz="2300" dirty="0"/>
          </a:p>
          <a:p>
            <a:pPr marL="0" lvl="0" indent="0" algn="l" rtl="0">
              <a:spcBef>
                <a:spcPts val="0"/>
              </a:spcBef>
              <a:spcAft>
                <a:spcPts val="0"/>
              </a:spcAft>
              <a:buClr>
                <a:srgbClr val="000000"/>
              </a:buClr>
              <a:buSzPts val="1200"/>
              <a:buFont typeface="Arial"/>
              <a:buNone/>
            </a:pPr>
            <a:r>
              <a:rPr lang="en-US" sz="2300" dirty="0">
                <a:solidFill>
                  <a:srgbClr val="FF0000"/>
                </a:solidFill>
              </a:rPr>
              <a:t>3. </a:t>
            </a:r>
            <a:r>
              <a:rPr lang="en-US" sz="2300" dirty="0"/>
              <a:t>We believe that _________________________ of these old structures will benefit the community in many ways.</a:t>
            </a:r>
          </a:p>
          <a:p>
            <a:pPr marL="0" lvl="0" indent="0" algn="l" rtl="0">
              <a:spcBef>
                <a:spcPts val="0"/>
              </a:spcBef>
              <a:spcAft>
                <a:spcPts val="0"/>
              </a:spcAft>
              <a:buClr>
                <a:srgbClr val="000000"/>
              </a:buClr>
              <a:buSzPts val="1200"/>
              <a:buFont typeface="Arial"/>
              <a:buNone/>
            </a:pPr>
            <a:endParaRPr lang="en-US" sz="2300" dirty="0"/>
          </a:p>
        </p:txBody>
      </p:sp>
    </p:spTree>
    <p:extLst>
      <p:ext uri="{BB962C8B-B14F-4D97-AF65-F5344CB8AC3E}">
        <p14:creationId xmlns:p14="http://schemas.microsoft.com/office/powerpoint/2010/main" val="1414650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2"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46"/>
        <p:cNvGrpSpPr/>
        <p:nvPr/>
      </p:nvGrpSpPr>
      <p:grpSpPr>
        <a:xfrm>
          <a:off x="0" y="0"/>
          <a:ext cx="0" cy="0"/>
          <a:chOff x="0" y="0"/>
          <a:chExt cx="0" cy="0"/>
        </a:xfrm>
      </p:grpSpPr>
      <p:sp>
        <p:nvSpPr>
          <p:cNvPr id="5647" name="Google Shape;5647;p80"/>
          <p:cNvSpPr txBox="1">
            <a:spLocks noGrp="1"/>
          </p:cNvSpPr>
          <p:nvPr>
            <p:ph type="title"/>
          </p:nvPr>
        </p:nvSpPr>
        <p:spPr>
          <a:xfrm>
            <a:off x="0" y="-64008"/>
            <a:ext cx="91440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900" dirty="0"/>
              <a:t>Ex 2 (p 42). Complete the sentences, </a:t>
            </a:r>
            <a:br>
              <a:rPr lang="en-US" sz="1900" dirty="0"/>
            </a:br>
            <a:r>
              <a:rPr lang="en-US" sz="1900" dirty="0"/>
              <a:t>using the correct forms of the words from Ex 1.</a:t>
            </a:r>
            <a:br>
              <a:rPr lang="en-US" sz="1900" dirty="0"/>
            </a:br>
            <a:endParaRPr lang="en-US" sz="1900" dirty="0"/>
          </a:p>
        </p:txBody>
      </p:sp>
      <p:sp>
        <p:nvSpPr>
          <p:cNvPr id="4" name="Text Box 99">
            <a:extLst>
              <a:ext uri="{FF2B5EF4-FFF2-40B4-BE49-F238E27FC236}">
                <a16:creationId xmlns:a16="http://schemas.microsoft.com/office/drawing/2014/main" id="{EAAD3CAB-4EFD-6C05-4AD5-105F3A914F6B}"/>
              </a:ext>
            </a:extLst>
          </p:cNvPr>
          <p:cNvSpPr txBox="1"/>
          <p:nvPr/>
        </p:nvSpPr>
        <p:spPr>
          <a:xfrm>
            <a:off x="6022891" y="1105772"/>
            <a:ext cx="3023235" cy="446276"/>
          </a:xfrm>
          <a:prstGeom prst="rect">
            <a:avLst/>
          </a:prstGeom>
          <a:noFill/>
          <a:ln w="9525">
            <a:noFill/>
          </a:ln>
        </p:spPr>
        <p:txBody>
          <a:bodyPr wrap="square">
            <a:spAutoFit/>
          </a:bodyPr>
          <a:lstStyle/>
          <a:p>
            <a:pPr marL="635" indent="-635"/>
            <a:r>
              <a:rPr lang="en-US" sz="2300" dirty="0">
                <a:solidFill>
                  <a:srgbClr val="FF0000"/>
                </a:solidFill>
                <a:latin typeface="Shippori Antique"/>
                <a:ea typeface="Shippori Antique"/>
                <a:cs typeface="Shippori Antique"/>
              </a:rPr>
              <a:t>promotion</a:t>
            </a:r>
          </a:p>
        </p:txBody>
      </p:sp>
      <p:sp>
        <p:nvSpPr>
          <p:cNvPr id="5" name="Text Box 7">
            <a:extLst>
              <a:ext uri="{FF2B5EF4-FFF2-40B4-BE49-F238E27FC236}">
                <a16:creationId xmlns:a16="http://schemas.microsoft.com/office/drawing/2014/main" id="{F7C0927A-279C-1CB9-6865-39B5B4CD43E0}"/>
              </a:ext>
            </a:extLst>
          </p:cNvPr>
          <p:cNvSpPr txBox="1"/>
          <p:nvPr/>
        </p:nvSpPr>
        <p:spPr>
          <a:xfrm>
            <a:off x="675257" y="3122126"/>
            <a:ext cx="3393440" cy="446276"/>
          </a:xfrm>
          <a:prstGeom prst="rect">
            <a:avLst/>
          </a:prstGeom>
          <a:noFill/>
          <a:ln w="9525">
            <a:noFill/>
          </a:ln>
        </p:spPr>
        <p:txBody>
          <a:bodyPr wrap="square">
            <a:spAutoFit/>
          </a:bodyPr>
          <a:lstStyle/>
          <a:p>
            <a:pPr marL="635" indent="-635"/>
            <a:r>
              <a:rPr lang="en-US" sz="2300" dirty="0" err="1">
                <a:solidFill>
                  <a:srgbClr val="FF0000"/>
                </a:solidFill>
                <a:latin typeface="Shippori Antique"/>
                <a:ea typeface="Shippori Antique"/>
                <a:cs typeface="Shippori Antique"/>
              </a:rPr>
              <a:t>recognised</a:t>
            </a:r>
            <a:endParaRPr lang="en-US" sz="2300" dirty="0">
              <a:solidFill>
                <a:srgbClr val="FF0000"/>
              </a:solidFill>
              <a:latin typeface="Shippori Antique"/>
              <a:ea typeface="Shippori Antique"/>
              <a:cs typeface="Shippori Antique"/>
            </a:endParaRPr>
          </a:p>
        </p:txBody>
      </p:sp>
      <p:sp>
        <p:nvSpPr>
          <p:cNvPr id="2" name="TextBox 1">
            <a:extLst>
              <a:ext uri="{FF2B5EF4-FFF2-40B4-BE49-F238E27FC236}">
                <a16:creationId xmlns:a16="http://schemas.microsoft.com/office/drawing/2014/main" id="{339A06F1-3E0E-63B8-DBD4-D9004D90B5D8}"/>
              </a:ext>
            </a:extLst>
          </p:cNvPr>
          <p:cNvSpPr txBox="1"/>
          <p:nvPr/>
        </p:nvSpPr>
        <p:spPr>
          <a:xfrm>
            <a:off x="3565417" y="2131054"/>
            <a:ext cx="2013165" cy="493752"/>
          </a:xfrm>
          <a:prstGeom prst="roundRect">
            <a:avLst/>
          </a:prstGeom>
          <a:solidFill>
            <a:srgbClr val="A5ECBC"/>
          </a:solidFill>
          <a:ln>
            <a:noFill/>
          </a:ln>
        </p:spPr>
        <p:txBody>
          <a:bodyPr wrap="square" anchor="ctr">
            <a:spAutoFit/>
          </a:bodyPr>
          <a:lstStyle/>
          <a:p>
            <a:pPr algn="ctr"/>
            <a:r>
              <a:rPr lang="en-US" sz="2300" dirty="0">
                <a:solidFill>
                  <a:srgbClr val="FF0000"/>
                </a:solidFill>
                <a:latin typeface="Shippori Antique"/>
                <a:ea typeface="Shippori Antique"/>
                <a:sym typeface="Shippori Antique"/>
              </a:rPr>
              <a:t>the + N</a:t>
            </a:r>
          </a:p>
        </p:txBody>
      </p:sp>
      <p:sp>
        <p:nvSpPr>
          <p:cNvPr id="3" name="TextBox 2">
            <a:extLst>
              <a:ext uri="{FF2B5EF4-FFF2-40B4-BE49-F238E27FC236}">
                <a16:creationId xmlns:a16="http://schemas.microsoft.com/office/drawing/2014/main" id="{5F94B230-E584-1871-C562-534C4208E7BF}"/>
              </a:ext>
            </a:extLst>
          </p:cNvPr>
          <p:cNvSpPr txBox="1"/>
          <p:nvPr/>
        </p:nvSpPr>
        <p:spPr>
          <a:xfrm>
            <a:off x="906885" y="1196567"/>
            <a:ext cx="4216260" cy="355481"/>
          </a:xfrm>
          <a:prstGeom prst="roundRect">
            <a:avLst/>
          </a:prstGeom>
          <a:solidFill>
            <a:schemeClr val="accent5">
              <a:lumMod val="60000"/>
              <a:lumOff val="40000"/>
            </a:schemeClr>
          </a:solidFill>
        </p:spPr>
        <p:txBody>
          <a:bodyPr wrap="square" anchor="ctr">
            <a:spAutoFit/>
          </a:bodyPr>
          <a:lstStyle/>
          <a:p>
            <a:pPr algn="ctr"/>
            <a:endParaRPr lang="en-US" sz="2500" b="1" dirty="0">
              <a:solidFill>
                <a:schemeClr val="tx1"/>
              </a:solidFill>
              <a:latin typeface="Shippori Antique"/>
              <a:ea typeface="Shippori Antique"/>
              <a:sym typeface="Shippori Antique"/>
            </a:endParaRPr>
          </a:p>
        </p:txBody>
      </p:sp>
      <p:sp>
        <p:nvSpPr>
          <p:cNvPr id="6" name="TextBox 5">
            <a:extLst>
              <a:ext uri="{FF2B5EF4-FFF2-40B4-BE49-F238E27FC236}">
                <a16:creationId xmlns:a16="http://schemas.microsoft.com/office/drawing/2014/main" id="{775072A3-D1BB-9D08-AD90-C73D8604DF07}"/>
              </a:ext>
            </a:extLst>
          </p:cNvPr>
          <p:cNvSpPr txBox="1"/>
          <p:nvPr/>
        </p:nvSpPr>
        <p:spPr>
          <a:xfrm>
            <a:off x="558244" y="1626025"/>
            <a:ext cx="3393440" cy="355481"/>
          </a:xfrm>
          <a:prstGeom prst="roundRect">
            <a:avLst/>
          </a:prstGeom>
          <a:solidFill>
            <a:schemeClr val="accent5">
              <a:lumMod val="60000"/>
              <a:lumOff val="40000"/>
            </a:schemeClr>
          </a:solidFill>
        </p:spPr>
        <p:txBody>
          <a:bodyPr wrap="square" anchor="ctr">
            <a:spAutoFit/>
          </a:bodyPr>
          <a:lstStyle/>
          <a:p>
            <a:pPr algn="ctr"/>
            <a:endParaRPr lang="en-US" sz="2500" b="1" dirty="0">
              <a:solidFill>
                <a:schemeClr val="tx1"/>
              </a:solidFill>
              <a:latin typeface="Shippori Antique"/>
              <a:ea typeface="Shippori Antique"/>
              <a:sym typeface="Shippori Antique"/>
            </a:endParaRPr>
          </a:p>
        </p:txBody>
      </p:sp>
      <p:sp>
        <p:nvSpPr>
          <p:cNvPr id="7" name="TextBox 6">
            <a:extLst>
              <a:ext uri="{FF2B5EF4-FFF2-40B4-BE49-F238E27FC236}">
                <a16:creationId xmlns:a16="http://schemas.microsoft.com/office/drawing/2014/main" id="{3CA21CC0-78BA-FB8A-0985-2960C636EEC5}"/>
              </a:ext>
            </a:extLst>
          </p:cNvPr>
          <p:cNvSpPr txBox="1"/>
          <p:nvPr/>
        </p:nvSpPr>
        <p:spPr>
          <a:xfrm>
            <a:off x="2643270" y="3823673"/>
            <a:ext cx="4325981" cy="885349"/>
          </a:xfrm>
          <a:prstGeom prst="roundRect">
            <a:avLst/>
          </a:prstGeom>
          <a:solidFill>
            <a:srgbClr val="A5ECBC"/>
          </a:solidFill>
          <a:ln>
            <a:noFill/>
          </a:ln>
        </p:spPr>
        <p:txBody>
          <a:bodyPr wrap="square" anchor="ctr">
            <a:spAutoFit/>
          </a:bodyPr>
          <a:lstStyle/>
          <a:p>
            <a:pPr algn="ctr"/>
            <a:r>
              <a:rPr lang="en-US" sz="2300" dirty="0">
                <a:solidFill>
                  <a:srgbClr val="FF0000"/>
                </a:solidFill>
                <a:latin typeface="Shippori Antique"/>
                <a:ea typeface="Shippori Antique"/>
                <a:sym typeface="Shippori Antique"/>
              </a:rPr>
              <a:t>Passive voice in past simple:</a:t>
            </a:r>
          </a:p>
          <a:p>
            <a:pPr algn="ctr"/>
            <a:r>
              <a:rPr lang="en-US" sz="2300" dirty="0">
                <a:solidFill>
                  <a:srgbClr val="FF0000"/>
                </a:solidFill>
                <a:latin typeface="Shippori Antique"/>
                <a:ea typeface="Shippori Antique"/>
                <a:sym typeface="Shippori Antique"/>
              </a:rPr>
              <a:t> S + was + Vp2</a:t>
            </a:r>
          </a:p>
        </p:txBody>
      </p:sp>
      <p:sp>
        <p:nvSpPr>
          <p:cNvPr id="8" name="TextBox 7">
            <a:extLst>
              <a:ext uri="{FF2B5EF4-FFF2-40B4-BE49-F238E27FC236}">
                <a16:creationId xmlns:a16="http://schemas.microsoft.com/office/drawing/2014/main" id="{082F4851-FE30-A3E9-B3D4-3E79781015D9}"/>
              </a:ext>
            </a:extLst>
          </p:cNvPr>
          <p:cNvSpPr txBox="1"/>
          <p:nvPr/>
        </p:nvSpPr>
        <p:spPr>
          <a:xfrm>
            <a:off x="946550" y="2860857"/>
            <a:ext cx="6205812" cy="355481"/>
          </a:xfrm>
          <a:prstGeom prst="roundRect">
            <a:avLst/>
          </a:prstGeom>
          <a:solidFill>
            <a:schemeClr val="accent5">
              <a:lumMod val="60000"/>
              <a:lumOff val="40000"/>
            </a:schemeClr>
          </a:solidFill>
        </p:spPr>
        <p:txBody>
          <a:bodyPr wrap="square" anchor="ctr">
            <a:spAutoFit/>
          </a:bodyPr>
          <a:lstStyle/>
          <a:p>
            <a:pPr algn="ctr"/>
            <a:endParaRPr lang="en-US" sz="2500" b="1" dirty="0">
              <a:solidFill>
                <a:schemeClr val="tx1"/>
              </a:solidFill>
              <a:latin typeface="Shippori Antique"/>
              <a:ea typeface="Shippori Antique"/>
              <a:sym typeface="Shippori Antique"/>
            </a:endParaRPr>
          </a:p>
        </p:txBody>
      </p:sp>
      <p:sp>
        <p:nvSpPr>
          <p:cNvPr id="9" name="TextBox 8">
            <a:extLst>
              <a:ext uri="{FF2B5EF4-FFF2-40B4-BE49-F238E27FC236}">
                <a16:creationId xmlns:a16="http://schemas.microsoft.com/office/drawing/2014/main" id="{51EFE237-FCF9-775B-37D6-023D4FFF0BA3}"/>
              </a:ext>
            </a:extLst>
          </p:cNvPr>
          <p:cNvSpPr txBox="1"/>
          <p:nvPr/>
        </p:nvSpPr>
        <p:spPr>
          <a:xfrm>
            <a:off x="2547466" y="3284956"/>
            <a:ext cx="5531822" cy="355481"/>
          </a:xfrm>
          <a:prstGeom prst="roundRect">
            <a:avLst/>
          </a:prstGeom>
          <a:solidFill>
            <a:schemeClr val="accent5">
              <a:lumMod val="60000"/>
              <a:lumOff val="40000"/>
            </a:schemeClr>
          </a:solidFill>
        </p:spPr>
        <p:txBody>
          <a:bodyPr wrap="square" anchor="ctr">
            <a:spAutoFit/>
          </a:bodyPr>
          <a:lstStyle/>
          <a:p>
            <a:pPr algn="ctr"/>
            <a:endParaRPr lang="en-US" sz="2500" b="1" dirty="0">
              <a:solidFill>
                <a:schemeClr val="tx1"/>
              </a:solidFill>
              <a:latin typeface="Shippori Antique"/>
              <a:ea typeface="Shippori Antique"/>
              <a:sym typeface="Shippori Antique"/>
            </a:endParaRPr>
          </a:p>
        </p:txBody>
      </p:sp>
      <p:sp>
        <p:nvSpPr>
          <p:cNvPr id="5648" name="Google Shape;5648;p80"/>
          <p:cNvSpPr txBox="1">
            <a:spLocks noGrp="1"/>
          </p:cNvSpPr>
          <p:nvPr>
            <p:ph type="subTitle" idx="1"/>
          </p:nvPr>
        </p:nvSpPr>
        <p:spPr>
          <a:xfrm>
            <a:off x="333925" y="925156"/>
            <a:ext cx="8479570" cy="4218344"/>
          </a:xfrm>
          <a:prstGeom prst="roundRect">
            <a:avLst/>
          </a:prstGeom>
          <a:ln w="38100">
            <a:solidFill>
              <a:srgbClr val="FEFEFD"/>
            </a:solidFill>
            <a:prstDash val="lgDash"/>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200"/>
              <a:buFont typeface="Arial"/>
              <a:buNone/>
            </a:pPr>
            <a:r>
              <a:rPr lang="en-US" sz="2300" dirty="0">
                <a:solidFill>
                  <a:srgbClr val="FF0000"/>
                </a:solidFill>
              </a:rPr>
              <a:t>4. </a:t>
            </a:r>
            <a:r>
              <a:rPr lang="en-US" sz="2300" dirty="0"/>
              <a:t>The aim of the culture festival is the ___________ of friendship and tourism.</a:t>
            </a:r>
          </a:p>
          <a:p>
            <a:pPr marL="0" lvl="0" indent="0" algn="l" rtl="0">
              <a:spcBef>
                <a:spcPts val="0"/>
              </a:spcBef>
              <a:spcAft>
                <a:spcPts val="0"/>
              </a:spcAft>
              <a:buClr>
                <a:srgbClr val="000000"/>
              </a:buClr>
              <a:buSzPts val="1200"/>
              <a:buFont typeface="Arial"/>
              <a:buNone/>
            </a:pPr>
            <a:endParaRPr lang="en-US" sz="2300" dirty="0"/>
          </a:p>
          <a:p>
            <a:pPr marL="0" lvl="0" indent="0" algn="l" rtl="0">
              <a:spcBef>
                <a:spcPts val="0"/>
              </a:spcBef>
              <a:spcAft>
                <a:spcPts val="0"/>
              </a:spcAft>
              <a:buClr>
                <a:srgbClr val="000000"/>
              </a:buClr>
              <a:buSzPts val="1200"/>
              <a:buFont typeface="Arial"/>
              <a:buNone/>
            </a:pPr>
            <a:endParaRPr lang="en-US" sz="2300" dirty="0"/>
          </a:p>
          <a:p>
            <a:pPr marL="0" lvl="0" indent="0" algn="l" rtl="0">
              <a:spcBef>
                <a:spcPts val="0"/>
              </a:spcBef>
              <a:spcAft>
                <a:spcPts val="0"/>
              </a:spcAft>
              <a:buClr>
                <a:srgbClr val="000000"/>
              </a:buClr>
              <a:buSzPts val="1200"/>
              <a:buFont typeface="Arial"/>
              <a:buNone/>
            </a:pPr>
            <a:r>
              <a:rPr lang="en-US" sz="2300" dirty="0">
                <a:solidFill>
                  <a:srgbClr val="FF0000"/>
                </a:solidFill>
              </a:rPr>
              <a:t>5. </a:t>
            </a:r>
            <a:r>
              <a:rPr lang="en-US" sz="2300" dirty="0"/>
              <a:t>In 2006, Duong Lam became the first village that was ____________ as a national historic and cultural relic.</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sp>
        <p:nvSpPr>
          <p:cNvPr id="2427" name="Google Shape;2427;p49"/>
          <p:cNvSpPr txBox="1">
            <a:spLocks noGrp="1"/>
          </p:cNvSpPr>
          <p:nvPr>
            <p:ph type="title"/>
          </p:nvPr>
        </p:nvSpPr>
        <p:spPr>
          <a:xfrm>
            <a:off x="0" y="10865"/>
            <a:ext cx="7092974"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900" dirty="0"/>
              <a:t>Ex 3 (p 42). Complete the following sentences with the words from the box.</a:t>
            </a:r>
            <a:endParaRPr sz="1900" dirty="0"/>
          </a:p>
        </p:txBody>
      </p:sp>
      <p:sp>
        <p:nvSpPr>
          <p:cNvPr id="2428" name="Google Shape;2428;p49"/>
          <p:cNvSpPr txBox="1"/>
          <p:nvPr/>
        </p:nvSpPr>
        <p:spPr>
          <a:xfrm>
            <a:off x="207818" y="1773381"/>
            <a:ext cx="8839199" cy="3241964"/>
          </a:xfrm>
          <a:solidFill>
            <a:schemeClr val="accent6">
              <a:lumMod val="40000"/>
              <a:lumOff val="60000"/>
            </a:schemeClr>
          </a:solidFill>
          <a:ln>
            <a:solidFill>
              <a:schemeClr val="tx1"/>
            </a:solidFill>
          </a:ln>
        </p:spPr>
        <p:txBody>
          <a:bodyPr spcFirstLastPara="1" wrap="square" lIns="91425" tIns="91425" rIns="91425" bIns="91425" anchor="t" anchorCtr="0">
            <a:noAutofit/>
          </a:bodyPr>
          <a:lstStyle/>
          <a:p>
            <a:pPr marL="0" marR="0" lvl="0" indent="0" rtl="0">
              <a:lnSpc>
                <a:spcPts val="3000"/>
              </a:lnSpc>
              <a:spcBef>
                <a:spcPts val="0"/>
              </a:spcBef>
              <a:spcAft>
                <a:spcPts val="0"/>
              </a:spcAft>
              <a:buClr>
                <a:srgbClr val="000000"/>
              </a:buClr>
              <a:buSzPts val="2000"/>
              <a:buFont typeface="Arial"/>
              <a:buNone/>
            </a:pPr>
            <a:r>
              <a:rPr lang="en-US" sz="2000" dirty="0">
                <a:solidFill>
                  <a:srgbClr val="FF0000"/>
                </a:solidFill>
                <a:latin typeface="Shippori Antique"/>
                <a:ea typeface="Shippori Antique"/>
                <a:sym typeface="Sigmar"/>
              </a:rPr>
              <a:t>1. </a:t>
            </a:r>
            <a:r>
              <a:rPr lang="en-US" sz="2000" dirty="0">
                <a:solidFill>
                  <a:schemeClr val="dk1"/>
                </a:solidFill>
                <a:latin typeface="Shippori Antique"/>
                <a:ea typeface="Shippori Antique"/>
                <a:sym typeface="Sigmar"/>
              </a:rPr>
              <a:t>Stonehenge, England, one of the oldest stone _______ in the world, is about 5,000 years old.</a:t>
            </a:r>
          </a:p>
          <a:p>
            <a:pPr marL="0" marR="0" lvl="0" indent="0" rtl="0">
              <a:lnSpc>
                <a:spcPts val="3000"/>
              </a:lnSpc>
              <a:spcBef>
                <a:spcPts val="0"/>
              </a:spcBef>
              <a:spcAft>
                <a:spcPts val="0"/>
              </a:spcAft>
              <a:buClr>
                <a:srgbClr val="000000"/>
              </a:buClr>
              <a:buSzPts val="2000"/>
              <a:buFont typeface="Arial"/>
              <a:buNone/>
            </a:pPr>
            <a:r>
              <a:rPr lang="en-US" sz="2000" dirty="0">
                <a:solidFill>
                  <a:srgbClr val="FF0000"/>
                </a:solidFill>
                <a:latin typeface="Shippori Antique"/>
                <a:ea typeface="Shippori Antique"/>
                <a:sym typeface="Sigmar"/>
              </a:rPr>
              <a:t>2. </a:t>
            </a:r>
            <a:r>
              <a:rPr lang="en-US" sz="2000" dirty="0">
                <a:solidFill>
                  <a:schemeClr val="dk1"/>
                </a:solidFill>
                <a:latin typeface="Shippori Antique"/>
                <a:ea typeface="Shippori Antique"/>
                <a:sym typeface="Sigmar"/>
              </a:rPr>
              <a:t>If you are busy, you can get a _______ from one of these restaurants.</a:t>
            </a:r>
          </a:p>
          <a:p>
            <a:pPr marL="0" marR="0" lvl="0" indent="0" rtl="0">
              <a:lnSpc>
                <a:spcPts val="3000"/>
              </a:lnSpc>
              <a:spcBef>
                <a:spcPts val="0"/>
              </a:spcBef>
              <a:spcAft>
                <a:spcPts val="0"/>
              </a:spcAft>
              <a:buClr>
                <a:srgbClr val="000000"/>
              </a:buClr>
              <a:buSzPts val="2000"/>
              <a:buFont typeface="Arial"/>
              <a:buNone/>
            </a:pPr>
            <a:r>
              <a:rPr lang="en-US" sz="2000" dirty="0">
                <a:solidFill>
                  <a:srgbClr val="FF0000"/>
                </a:solidFill>
                <a:latin typeface="Shippori Antique"/>
                <a:ea typeface="Shippori Antique"/>
                <a:sym typeface="Sigmar"/>
              </a:rPr>
              <a:t>3. </a:t>
            </a:r>
            <a:r>
              <a:rPr lang="en-US" sz="2000" dirty="0">
                <a:solidFill>
                  <a:schemeClr val="dk1"/>
                </a:solidFill>
                <a:latin typeface="Shippori Antique"/>
                <a:ea typeface="Shippori Antique"/>
                <a:sym typeface="Sigmar"/>
              </a:rPr>
              <a:t>It's our duty to keep our customs and traditions alive for future _______.</a:t>
            </a:r>
          </a:p>
          <a:p>
            <a:pPr marL="0" marR="0" lvl="0" indent="0" rtl="0">
              <a:lnSpc>
                <a:spcPts val="3000"/>
              </a:lnSpc>
              <a:spcBef>
                <a:spcPts val="0"/>
              </a:spcBef>
              <a:spcAft>
                <a:spcPts val="0"/>
              </a:spcAft>
              <a:buClr>
                <a:srgbClr val="000000"/>
              </a:buClr>
              <a:buSzPts val="2000"/>
              <a:buFont typeface="Arial"/>
              <a:buNone/>
            </a:pPr>
            <a:r>
              <a:rPr lang="en-US" sz="2000" dirty="0">
                <a:solidFill>
                  <a:srgbClr val="FF0000"/>
                </a:solidFill>
                <a:latin typeface="Shippori Antique"/>
                <a:ea typeface="Shippori Antique"/>
                <a:sym typeface="Sigmar"/>
              </a:rPr>
              <a:t>4. </a:t>
            </a:r>
            <a:r>
              <a:rPr lang="en-US" sz="2000" dirty="0">
                <a:solidFill>
                  <a:schemeClr val="dk1"/>
                </a:solidFill>
                <a:latin typeface="Shippori Antique"/>
                <a:ea typeface="Shippori Antique"/>
                <a:sym typeface="Sigmar"/>
              </a:rPr>
              <a:t>Windsor Castle is about a thousand years old but it's absolutely _______.</a:t>
            </a:r>
          </a:p>
          <a:p>
            <a:pPr marL="0" marR="0" lvl="0" indent="0" rtl="0">
              <a:lnSpc>
                <a:spcPts val="3000"/>
              </a:lnSpc>
              <a:spcBef>
                <a:spcPts val="0"/>
              </a:spcBef>
              <a:spcAft>
                <a:spcPts val="0"/>
              </a:spcAft>
              <a:buClr>
                <a:srgbClr val="000000"/>
              </a:buClr>
              <a:buSzPts val="2000"/>
              <a:buFont typeface="Arial"/>
              <a:buNone/>
            </a:pPr>
            <a:r>
              <a:rPr lang="en-US" sz="2000" dirty="0">
                <a:solidFill>
                  <a:srgbClr val="FF0000"/>
                </a:solidFill>
                <a:latin typeface="Shippori Antique"/>
                <a:ea typeface="Shippori Antique"/>
                <a:sym typeface="Sigmar"/>
              </a:rPr>
              <a:t>5. </a:t>
            </a:r>
            <a:r>
              <a:rPr lang="en-US" sz="2000" dirty="0">
                <a:solidFill>
                  <a:schemeClr val="dk1"/>
                </a:solidFill>
                <a:latin typeface="Shippori Antique"/>
                <a:ea typeface="Shippori Antique"/>
                <a:sym typeface="Sigmar"/>
              </a:rPr>
              <a:t>We need a lot of effort to safeguard and preserve our _______.</a:t>
            </a:r>
          </a:p>
        </p:txBody>
      </p:sp>
      <p:sp>
        <p:nvSpPr>
          <p:cNvPr id="2429" name="Google Shape;2429;p49"/>
          <p:cNvSpPr txBox="1"/>
          <p:nvPr/>
        </p:nvSpPr>
        <p:spPr>
          <a:xfrm>
            <a:off x="1714628"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i="0" u="none" strike="noStrike" cap="none" dirty="0">
                <a:solidFill>
                  <a:schemeClr val="dk1"/>
                </a:solidFill>
                <a:latin typeface="Sigmar"/>
                <a:ea typeface="Sigmar"/>
                <a:cs typeface="Sigmar"/>
                <a:sym typeface="Sigmar"/>
              </a:rPr>
              <a:t> magnificent</a:t>
            </a:r>
          </a:p>
        </p:txBody>
      </p:sp>
      <p:sp>
        <p:nvSpPr>
          <p:cNvPr id="2430" name="Google Shape;2430;p49"/>
          <p:cNvSpPr txBox="1"/>
          <p:nvPr/>
        </p:nvSpPr>
        <p:spPr>
          <a:xfrm>
            <a:off x="3662051"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takeaway</a:t>
            </a:r>
          </a:p>
        </p:txBody>
      </p:sp>
      <p:sp>
        <p:nvSpPr>
          <p:cNvPr id="2431" name="Google Shape;2431;p49"/>
          <p:cNvSpPr txBox="1"/>
          <p:nvPr/>
        </p:nvSpPr>
        <p:spPr>
          <a:xfrm>
            <a:off x="5534051"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heritage</a:t>
            </a:r>
          </a:p>
        </p:txBody>
      </p:sp>
      <p:sp>
        <p:nvSpPr>
          <p:cNvPr id="2" name="Google Shape;2430;p49">
            <a:extLst>
              <a:ext uri="{FF2B5EF4-FFF2-40B4-BE49-F238E27FC236}">
                <a16:creationId xmlns:a16="http://schemas.microsoft.com/office/drawing/2014/main" id="{CD307C05-5865-EED4-2018-0A6244C5F7C7}"/>
              </a:ext>
            </a:extLst>
          </p:cNvPr>
          <p:cNvSpPr txBox="1"/>
          <p:nvPr/>
        </p:nvSpPr>
        <p:spPr>
          <a:xfrm>
            <a:off x="2410969" y="127329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generations</a:t>
            </a:r>
          </a:p>
        </p:txBody>
      </p:sp>
      <p:sp>
        <p:nvSpPr>
          <p:cNvPr id="3" name="Google Shape;2431;p49">
            <a:extLst>
              <a:ext uri="{FF2B5EF4-FFF2-40B4-BE49-F238E27FC236}">
                <a16:creationId xmlns:a16="http://schemas.microsoft.com/office/drawing/2014/main" id="{F3CBBA24-F92C-D1F7-2E73-40A40EF92872}"/>
              </a:ext>
            </a:extLst>
          </p:cNvPr>
          <p:cNvSpPr txBox="1"/>
          <p:nvPr/>
        </p:nvSpPr>
        <p:spPr>
          <a:xfrm>
            <a:off x="4358861" y="127329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structures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pic>
        <p:nvPicPr>
          <p:cNvPr id="8" name="Picture 7">
            <a:extLst>
              <a:ext uri="{FF2B5EF4-FFF2-40B4-BE49-F238E27FC236}">
                <a16:creationId xmlns:a16="http://schemas.microsoft.com/office/drawing/2014/main" id="{1464E334-0AF6-3D49-6E7F-5E2F1FC1A6FA}"/>
              </a:ext>
            </a:extLst>
          </p:cNvPr>
          <p:cNvPicPr>
            <a:picLocks noChangeAspect="1"/>
          </p:cNvPicPr>
          <p:nvPr/>
        </p:nvPicPr>
        <p:blipFill>
          <a:blip r:embed="rId3"/>
          <a:stretch>
            <a:fillRect/>
          </a:stretch>
        </p:blipFill>
        <p:spPr>
          <a:xfrm>
            <a:off x="6143889" y="2461133"/>
            <a:ext cx="2903128" cy="2903128"/>
          </a:xfrm>
          <a:prstGeom prst="rect">
            <a:avLst/>
          </a:prstGeom>
        </p:spPr>
      </p:pic>
      <p:sp>
        <p:nvSpPr>
          <p:cNvPr id="2427" name="Google Shape;2427;p49"/>
          <p:cNvSpPr txBox="1">
            <a:spLocks noGrp="1"/>
          </p:cNvSpPr>
          <p:nvPr>
            <p:ph type="title"/>
          </p:nvPr>
        </p:nvSpPr>
        <p:spPr>
          <a:xfrm>
            <a:off x="0" y="10865"/>
            <a:ext cx="7092974"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900" dirty="0"/>
              <a:t>Ex 3 (p 42). Complete the following sentences with the words from the box.</a:t>
            </a:r>
            <a:endParaRPr sz="1900" dirty="0"/>
          </a:p>
        </p:txBody>
      </p:sp>
      <p:sp>
        <p:nvSpPr>
          <p:cNvPr id="2428" name="Google Shape;2428;p49"/>
          <p:cNvSpPr txBox="1"/>
          <p:nvPr/>
        </p:nvSpPr>
        <p:spPr>
          <a:xfrm>
            <a:off x="207818" y="1773380"/>
            <a:ext cx="8839199" cy="1233055"/>
          </a:xfrm>
          <a:custGeom>
            <a:avLst/>
            <a:gdLst>
              <a:gd name="connsiteX0" fmla="*/ 0 w 8839199"/>
              <a:gd name="connsiteY0" fmla="*/ 0 h 1233055"/>
              <a:gd name="connsiteX1" fmla="*/ 856722 w 8839199"/>
              <a:gd name="connsiteY1" fmla="*/ 0 h 1233055"/>
              <a:gd name="connsiteX2" fmla="*/ 1536661 w 8839199"/>
              <a:gd name="connsiteY2" fmla="*/ 0 h 1233055"/>
              <a:gd name="connsiteX3" fmla="*/ 1951423 w 8839199"/>
              <a:gd name="connsiteY3" fmla="*/ 0 h 1233055"/>
              <a:gd name="connsiteX4" fmla="*/ 2808146 w 8839199"/>
              <a:gd name="connsiteY4" fmla="*/ 0 h 1233055"/>
              <a:gd name="connsiteX5" fmla="*/ 3664868 w 8839199"/>
              <a:gd name="connsiteY5" fmla="*/ 0 h 1233055"/>
              <a:gd name="connsiteX6" fmla="*/ 4344806 w 8839199"/>
              <a:gd name="connsiteY6" fmla="*/ 0 h 1233055"/>
              <a:gd name="connsiteX7" fmla="*/ 4847961 w 8839199"/>
              <a:gd name="connsiteY7" fmla="*/ 0 h 1233055"/>
              <a:gd name="connsiteX8" fmla="*/ 5616291 w 8839199"/>
              <a:gd name="connsiteY8" fmla="*/ 0 h 1233055"/>
              <a:gd name="connsiteX9" fmla="*/ 6296229 w 8839199"/>
              <a:gd name="connsiteY9" fmla="*/ 0 h 1233055"/>
              <a:gd name="connsiteX10" fmla="*/ 6887776 w 8839199"/>
              <a:gd name="connsiteY10" fmla="*/ 0 h 1233055"/>
              <a:gd name="connsiteX11" fmla="*/ 7479322 w 8839199"/>
              <a:gd name="connsiteY11" fmla="*/ 0 h 1233055"/>
              <a:gd name="connsiteX12" fmla="*/ 7894085 w 8839199"/>
              <a:gd name="connsiteY12" fmla="*/ 0 h 1233055"/>
              <a:gd name="connsiteX13" fmla="*/ 8839199 w 8839199"/>
              <a:gd name="connsiteY13" fmla="*/ 0 h 1233055"/>
              <a:gd name="connsiteX14" fmla="*/ 8839199 w 8839199"/>
              <a:gd name="connsiteY14" fmla="*/ 628858 h 1233055"/>
              <a:gd name="connsiteX15" fmla="*/ 8839199 w 8839199"/>
              <a:gd name="connsiteY15" fmla="*/ 1233055 h 1233055"/>
              <a:gd name="connsiteX16" fmla="*/ 8247653 w 8839199"/>
              <a:gd name="connsiteY16" fmla="*/ 1233055 h 1233055"/>
              <a:gd name="connsiteX17" fmla="*/ 7567714 w 8839199"/>
              <a:gd name="connsiteY17" fmla="*/ 1233055 h 1233055"/>
              <a:gd name="connsiteX18" fmla="*/ 6799384 w 8839199"/>
              <a:gd name="connsiteY18" fmla="*/ 1233055 h 1233055"/>
              <a:gd name="connsiteX19" fmla="*/ 6119445 w 8839199"/>
              <a:gd name="connsiteY19" fmla="*/ 1233055 h 1233055"/>
              <a:gd name="connsiteX20" fmla="*/ 5527899 w 8839199"/>
              <a:gd name="connsiteY20" fmla="*/ 1233055 h 1233055"/>
              <a:gd name="connsiteX21" fmla="*/ 4759569 w 8839199"/>
              <a:gd name="connsiteY21" fmla="*/ 1233055 h 1233055"/>
              <a:gd name="connsiteX22" fmla="*/ 3991238 w 8839199"/>
              <a:gd name="connsiteY22" fmla="*/ 1233055 h 1233055"/>
              <a:gd name="connsiteX23" fmla="*/ 3576476 w 8839199"/>
              <a:gd name="connsiteY23" fmla="*/ 1233055 h 1233055"/>
              <a:gd name="connsiteX24" fmla="*/ 2896538 w 8839199"/>
              <a:gd name="connsiteY24" fmla="*/ 1233055 h 1233055"/>
              <a:gd name="connsiteX25" fmla="*/ 2216599 w 8839199"/>
              <a:gd name="connsiteY25" fmla="*/ 1233055 h 1233055"/>
              <a:gd name="connsiteX26" fmla="*/ 1359877 w 8839199"/>
              <a:gd name="connsiteY26" fmla="*/ 1233055 h 1233055"/>
              <a:gd name="connsiteX27" fmla="*/ 0 w 8839199"/>
              <a:gd name="connsiteY27" fmla="*/ 1233055 h 1233055"/>
              <a:gd name="connsiteX28" fmla="*/ 0 w 8839199"/>
              <a:gd name="connsiteY28" fmla="*/ 653519 h 1233055"/>
              <a:gd name="connsiteX29" fmla="*/ 0 w 8839199"/>
              <a:gd name="connsiteY29" fmla="*/ 0 h 12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39199" h="1233055" fill="none" extrusionOk="0">
                <a:moveTo>
                  <a:pt x="0" y="0"/>
                </a:moveTo>
                <a:cubicBezTo>
                  <a:pt x="197952" y="39068"/>
                  <a:pt x="579607" y="-18862"/>
                  <a:pt x="856722" y="0"/>
                </a:cubicBezTo>
                <a:cubicBezTo>
                  <a:pt x="1133837" y="18862"/>
                  <a:pt x="1332591" y="-14969"/>
                  <a:pt x="1536661" y="0"/>
                </a:cubicBezTo>
                <a:cubicBezTo>
                  <a:pt x="1740731" y="14969"/>
                  <a:pt x="1801894" y="12217"/>
                  <a:pt x="1951423" y="0"/>
                </a:cubicBezTo>
                <a:cubicBezTo>
                  <a:pt x="2100952" y="-12217"/>
                  <a:pt x="2469045" y="30781"/>
                  <a:pt x="2808146" y="0"/>
                </a:cubicBezTo>
                <a:cubicBezTo>
                  <a:pt x="3147247" y="-30781"/>
                  <a:pt x="3271813" y="31340"/>
                  <a:pt x="3664868" y="0"/>
                </a:cubicBezTo>
                <a:cubicBezTo>
                  <a:pt x="4057923" y="-31340"/>
                  <a:pt x="4103038" y="7110"/>
                  <a:pt x="4344806" y="0"/>
                </a:cubicBezTo>
                <a:cubicBezTo>
                  <a:pt x="4586574" y="-7110"/>
                  <a:pt x="4640473" y="-23565"/>
                  <a:pt x="4847961" y="0"/>
                </a:cubicBezTo>
                <a:cubicBezTo>
                  <a:pt x="5055449" y="23565"/>
                  <a:pt x="5346319" y="-15258"/>
                  <a:pt x="5616291" y="0"/>
                </a:cubicBezTo>
                <a:cubicBezTo>
                  <a:pt x="5886263" y="15258"/>
                  <a:pt x="6116518" y="-14955"/>
                  <a:pt x="6296229" y="0"/>
                </a:cubicBezTo>
                <a:cubicBezTo>
                  <a:pt x="6475940" y="14955"/>
                  <a:pt x="6651969" y="-12876"/>
                  <a:pt x="6887776" y="0"/>
                </a:cubicBezTo>
                <a:cubicBezTo>
                  <a:pt x="7123583" y="12876"/>
                  <a:pt x="7258312" y="-27717"/>
                  <a:pt x="7479322" y="0"/>
                </a:cubicBezTo>
                <a:cubicBezTo>
                  <a:pt x="7700332" y="27717"/>
                  <a:pt x="7802924" y="20065"/>
                  <a:pt x="7894085" y="0"/>
                </a:cubicBezTo>
                <a:cubicBezTo>
                  <a:pt x="7985246" y="-20065"/>
                  <a:pt x="8584067" y="4762"/>
                  <a:pt x="8839199" y="0"/>
                </a:cubicBezTo>
                <a:cubicBezTo>
                  <a:pt x="8813032" y="244765"/>
                  <a:pt x="8857411" y="394938"/>
                  <a:pt x="8839199" y="628858"/>
                </a:cubicBezTo>
                <a:cubicBezTo>
                  <a:pt x="8820987" y="862778"/>
                  <a:pt x="8853693" y="1043030"/>
                  <a:pt x="8839199" y="1233055"/>
                </a:cubicBezTo>
                <a:cubicBezTo>
                  <a:pt x="8577438" y="1254189"/>
                  <a:pt x="8533112" y="1204190"/>
                  <a:pt x="8247653" y="1233055"/>
                </a:cubicBezTo>
                <a:cubicBezTo>
                  <a:pt x="7962194" y="1261920"/>
                  <a:pt x="7890720" y="1203337"/>
                  <a:pt x="7567714" y="1233055"/>
                </a:cubicBezTo>
                <a:cubicBezTo>
                  <a:pt x="7244708" y="1262773"/>
                  <a:pt x="7045784" y="1255183"/>
                  <a:pt x="6799384" y="1233055"/>
                </a:cubicBezTo>
                <a:cubicBezTo>
                  <a:pt x="6552984" y="1210928"/>
                  <a:pt x="6259813" y="1209844"/>
                  <a:pt x="6119445" y="1233055"/>
                </a:cubicBezTo>
                <a:cubicBezTo>
                  <a:pt x="5979077" y="1256266"/>
                  <a:pt x="5740493" y="1204026"/>
                  <a:pt x="5527899" y="1233055"/>
                </a:cubicBezTo>
                <a:cubicBezTo>
                  <a:pt x="5315305" y="1262084"/>
                  <a:pt x="5106939" y="1258572"/>
                  <a:pt x="4759569" y="1233055"/>
                </a:cubicBezTo>
                <a:cubicBezTo>
                  <a:pt x="4412199" y="1207539"/>
                  <a:pt x="4341480" y="1254155"/>
                  <a:pt x="3991238" y="1233055"/>
                </a:cubicBezTo>
                <a:cubicBezTo>
                  <a:pt x="3640996" y="1211955"/>
                  <a:pt x="3673514" y="1241808"/>
                  <a:pt x="3576476" y="1233055"/>
                </a:cubicBezTo>
                <a:cubicBezTo>
                  <a:pt x="3479438" y="1224302"/>
                  <a:pt x="3074762" y="1219297"/>
                  <a:pt x="2896538" y="1233055"/>
                </a:cubicBezTo>
                <a:cubicBezTo>
                  <a:pt x="2718314" y="1246813"/>
                  <a:pt x="2458898" y="1247878"/>
                  <a:pt x="2216599" y="1233055"/>
                </a:cubicBezTo>
                <a:cubicBezTo>
                  <a:pt x="1974300" y="1218232"/>
                  <a:pt x="1728351" y="1235416"/>
                  <a:pt x="1359877" y="1233055"/>
                </a:cubicBezTo>
                <a:cubicBezTo>
                  <a:pt x="991403" y="1230694"/>
                  <a:pt x="297897" y="1299436"/>
                  <a:pt x="0" y="1233055"/>
                </a:cubicBezTo>
                <a:cubicBezTo>
                  <a:pt x="287" y="1000594"/>
                  <a:pt x="6235" y="839360"/>
                  <a:pt x="0" y="653519"/>
                </a:cubicBezTo>
                <a:cubicBezTo>
                  <a:pt x="-6235" y="467678"/>
                  <a:pt x="5214" y="227415"/>
                  <a:pt x="0" y="0"/>
                </a:cubicBezTo>
                <a:close/>
              </a:path>
              <a:path w="8839199" h="1233055" stroke="0" extrusionOk="0">
                <a:moveTo>
                  <a:pt x="0" y="0"/>
                </a:moveTo>
                <a:cubicBezTo>
                  <a:pt x="291554" y="32046"/>
                  <a:pt x="486018" y="16725"/>
                  <a:pt x="679938" y="0"/>
                </a:cubicBezTo>
                <a:cubicBezTo>
                  <a:pt x="873858" y="-16725"/>
                  <a:pt x="954624" y="9743"/>
                  <a:pt x="1183093" y="0"/>
                </a:cubicBezTo>
                <a:cubicBezTo>
                  <a:pt x="1411563" y="-9743"/>
                  <a:pt x="1750007" y="23522"/>
                  <a:pt x="2039815" y="0"/>
                </a:cubicBezTo>
                <a:cubicBezTo>
                  <a:pt x="2329623" y="-23522"/>
                  <a:pt x="2492419" y="41110"/>
                  <a:pt x="2896538" y="0"/>
                </a:cubicBezTo>
                <a:cubicBezTo>
                  <a:pt x="3300657" y="-41110"/>
                  <a:pt x="3293718" y="-2148"/>
                  <a:pt x="3488084" y="0"/>
                </a:cubicBezTo>
                <a:cubicBezTo>
                  <a:pt x="3682450" y="2148"/>
                  <a:pt x="3876509" y="19871"/>
                  <a:pt x="4168022" y="0"/>
                </a:cubicBezTo>
                <a:cubicBezTo>
                  <a:pt x="4459535" y="-19871"/>
                  <a:pt x="4573863" y="-12959"/>
                  <a:pt x="4936353" y="0"/>
                </a:cubicBezTo>
                <a:cubicBezTo>
                  <a:pt x="5298843" y="12959"/>
                  <a:pt x="5440850" y="-23308"/>
                  <a:pt x="5704683" y="0"/>
                </a:cubicBezTo>
                <a:cubicBezTo>
                  <a:pt x="5968516" y="23308"/>
                  <a:pt x="6173116" y="14061"/>
                  <a:pt x="6296229" y="0"/>
                </a:cubicBezTo>
                <a:cubicBezTo>
                  <a:pt x="6419342" y="-14061"/>
                  <a:pt x="6677018" y="29702"/>
                  <a:pt x="6976168" y="0"/>
                </a:cubicBezTo>
                <a:cubicBezTo>
                  <a:pt x="7275318" y="-29702"/>
                  <a:pt x="7404369" y="8126"/>
                  <a:pt x="7567714" y="0"/>
                </a:cubicBezTo>
                <a:cubicBezTo>
                  <a:pt x="7731059" y="-8126"/>
                  <a:pt x="8284275" y="-40231"/>
                  <a:pt x="8839199" y="0"/>
                </a:cubicBezTo>
                <a:cubicBezTo>
                  <a:pt x="8844045" y="143172"/>
                  <a:pt x="8831784" y="454337"/>
                  <a:pt x="8839199" y="591866"/>
                </a:cubicBezTo>
                <a:cubicBezTo>
                  <a:pt x="8846614" y="729395"/>
                  <a:pt x="8816552" y="1033038"/>
                  <a:pt x="8839199" y="1233055"/>
                </a:cubicBezTo>
                <a:cubicBezTo>
                  <a:pt x="8649563" y="1240226"/>
                  <a:pt x="8515822" y="1246100"/>
                  <a:pt x="8424437" y="1233055"/>
                </a:cubicBezTo>
                <a:cubicBezTo>
                  <a:pt x="8333052" y="1220010"/>
                  <a:pt x="7888846" y="1263632"/>
                  <a:pt x="7744498" y="1233055"/>
                </a:cubicBezTo>
                <a:cubicBezTo>
                  <a:pt x="7600150" y="1202478"/>
                  <a:pt x="7426457" y="1239575"/>
                  <a:pt x="7241344" y="1233055"/>
                </a:cubicBezTo>
                <a:cubicBezTo>
                  <a:pt x="7056231" y="1226535"/>
                  <a:pt x="6763297" y="1233242"/>
                  <a:pt x="6561405" y="1233055"/>
                </a:cubicBezTo>
                <a:cubicBezTo>
                  <a:pt x="6359513" y="1232868"/>
                  <a:pt x="6247969" y="1218292"/>
                  <a:pt x="6146643" y="1233055"/>
                </a:cubicBezTo>
                <a:cubicBezTo>
                  <a:pt x="6045317" y="1247818"/>
                  <a:pt x="5523377" y="1225060"/>
                  <a:pt x="5289921" y="1233055"/>
                </a:cubicBezTo>
                <a:cubicBezTo>
                  <a:pt x="5056465" y="1241050"/>
                  <a:pt x="4885619" y="1249847"/>
                  <a:pt x="4698374" y="1233055"/>
                </a:cubicBezTo>
                <a:cubicBezTo>
                  <a:pt x="4511129" y="1216263"/>
                  <a:pt x="4220383" y="1218783"/>
                  <a:pt x="4018436" y="1233055"/>
                </a:cubicBezTo>
                <a:cubicBezTo>
                  <a:pt x="3816489" y="1247327"/>
                  <a:pt x="3555075" y="1214614"/>
                  <a:pt x="3250105" y="1233055"/>
                </a:cubicBezTo>
                <a:cubicBezTo>
                  <a:pt x="2945135" y="1251496"/>
                  <a:pt x="2724823" y="1266596"/>
                  <a:pt x="2570167" y="1233055"/>
                </a:cubicBezTo>
                <a:cubicBezTo>
                  <a:pt x="2415511" y="1199514"/>
                  <a:pt x="2084854" y="1242181"/>
                  <a:pt x="1801837" y="1233055"/>
                </a:cubicBezTo>
                <a:cubicBezTo>
                  <a:pt x="1518820" y="1223930"/>
                  <a:pt x="1364862" y="1265880"/>
                  <a:pt x="945114" y="1233055"/>
                </a:cubicBezTo>
                <a:cubicBezTo>
                  <a:pt x="525366" y="1200230"/>
                  <a:pt x="471408" y="1216206"/>
                  <a:pt x="0" y="1233055"/>
                </a:cubicBezTo>
                <a:cubicBezTo>
                  <a:pt x="-9121" y="971420"/>
                  <a:pt x="16997" y="882211"/>
                  <a:pt x="0" y="616528"/>
                </a:cubicBezTo>
                <a:cubicBezTo>
                  <a:pt x="-16997" y="350845"/>
                  <a:pt x="13307" y="179802"/>
                  <a:pt x="0" y="0"/>
                </a:cubicBezTo>
                <a:close/>
              </a:path>
            </a:pathLst>
          </a:custGeom>
          <a:solidFill>
            <a:schemeClr val="accent6">
              <a:lumMod val="40000"/>
              <a:lumOff val="60000"/>
            </a:schemeClr>
          </a:solidFill>
          <a:ln>
            <a:solidFill>
              <a:schemeClr val="tx1"/>
            </a:solid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500" dirty="0">
                <a:solidFill>
                  <a:srgbClr val="FF0000"/>
                </a:solidFill>
                <a:latin typeface="Shippori Antique"/>
                <a:ea typeface="Shippori Antique"/>
                <a:sym typeface="Sigmar"/>
              </a:rPr>
              <a:t>1. </a:t>
            </a:r>
            <a:r>
              <a:rPr lang="en-US" sz="2500" dirty="0">
                <a:solidFill>
                  <a:schemeClr val="dk1"/>
                </a:solidFill>
                <a:latin typeface="Shippori Antique"/>
                <a:ea typeface="Shippori Antique"/>
                <a:sym typeface="Sigmar"/>
              </a:rPr>
              <a:t>Stonehenge, England, one of the oldest stone ______________ in the world, is about 5,000 years old.</a:t>
            </a:r>
          </a:p>
        </p:txBody>
      </p:sp>
      <p:sp>
        <p:nvSpPr>
          <p:cNvPr id="2429" name="Google Shape;2429;p49"/>
          <p:cNvSpPr txBox="1"/>
          <p:nvPr/>
        </p:nvSpPr>
        <p:spPr>
          <a:xfrm>
            <a:off x="1714628"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i="0" u="none" strike="noStrike" cap="none" dirty="0">
                <a:solidFill>
                  <a:schemeClr val="dk1"/>
                </a:solidFill>
                <a:latin typeface="Sigmar"/>
                <a:ea typeface="Sigmar"/>
                <a:cs typeface="Sigmar"/>
                <a:sym typeface="Sigmar"/>
              </a:rPr>
              <a:t> magnificent</a:t>
            </a:r>
          </a:p>
        </p:txBody>
      </p:sp>
      <p:sp>
        <p:nvSpPr>
          <p:cNvPr id="2430" name="Google Shape;2430;p49"/>
          <p:cNvSpPr txBox="1"/>
          <p:nvPr/>
        </p:nvSpPr>
        <p:spPr>
          <a:xfrm>
            <a:off x="3662051"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takeaway</a:t>
            </a:r>
          </a:p>
        </p:txBody>
      </p:sp>
      <p:sp>
        <p:nvSpPr>
          <p:cNvPr id="2431" name="Google Shape;2431;p49"/>
          <p:cNvSpPr txBox="1"/>
          <p:nvPr/>
        </p:nvSpPr>
        <p:spPr>
          <a:xfrm>
            <a:off x="5534051"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heritage</a:t>
            </a:r>
          </a:p>
        </p:txBody>
      </p:sp>
      <p:sp>
        <p:nvSpPr>
          <p:cNvPr id="2" name="Google Shape;2430;p49">
            <a:extLst>
              <a:ext uri="{FF2B5EF4-FFF2-40B4-BE49-F238E27FC236}">
                <a16:creationId xmlns:a16="http://schemas.microsoft.com/office/drawing/2014/main" id="{CD307C05-5865-EED4-2018-0A6244C5F7C7}"/>
              </a:ext>
            </a:extLst>
          </p:cNvPr>
          <p:cNvSpPr txBox="1"/>
          <p:nvPr/>
        </p:nvSpPr>
        <p:spPr>
          <a:xfrm>
            <a:off x="2410969" y="127329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generations</a:t>
            </a:r>
          </a:p>
        </p:txBody>
      </p:sp>
      <p:sp>
        <p:nvSpPr>
          <p:cNvPr id="3" name="Google Shape;2431;p49">
            <a:extLst>
              <a:ext uri="{FF2B5EF4-FFF2-40B4-BE49-F238E27FC236}">
                <a16:creationId xmlns:a16="http://schemas.microsoft.com/office/drawing/2014/main" id="{F3CBBA24-F92C-D1F7-2E73-40A40EF92872}"/>
              </a:ext>
            </a:extLst>
          </p:cNvPr>
          <p:cNvSpPr txBox="1"/>
          <p:nvPr/>
        </p:nvSpPr>
        <p:spPr>
          <a:xfrm>
            <a:off x="4358861" y="127329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structures</a:t>
            </a:r>
          </a:p>
        </p:txBody>
      </p:sp>
      <p:sp>
        <p:nvSpPr>
          <p:cNvPr id="4" name="Rounded Rectangle 3">
            <a:extLst>
              <a:ext uri="{FF2B5EF4-FFF2-40B4-BE49-F238E27FC236}">
                <a16:creationId xmlns:a16="http://schemas.microsoft.com/office/drawing/2014/main" id="{F559532B-64BE-C88B-65ED-3E67938A77BC}"/>
              </a:ext>
            </a:extLst>
          </p:cNvPr>
          <p:cNvSpPr/>
          <p:nvPr/>
        </p:nvSpPr>
        <p:spPr>
          <a:xfrm>
            <a:off x="4745736" y="1993392"/>
            <a:ext cx="3602736" cy="384048"/>
          </a:xfrm>
          <a:prstGeom prst="roundRect">
            <a:avLst/>
          </a:prstGeom>
          <a:noFill/>
          <a:ln>
            <a:solidFill>
              <a:srgbClr val="FEFE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ounded Rectangle 6">
            <a:extLst>
              <a:ext uri="{FF2B5EF4-FFF2-40B4-BE49-F238E27FC236}">
                <a16:creationId xmlns:a16="http://schemas.microsoft.com/office/drawing/2014/main" id="{080742AA-CDAC-C3BD-F906-9A503110B890}"/>
              </a:ext>
            </a:extLst>
          </p:cNvPr>
          <p:cNvSpPr/>
          <p:nvPr/>
        </p:nvSpPr>
        <p:spPr>
          <a:xfrm>
            <a:off x="289533" y="3486153"/>
            <a:ext cx="6211824" cy="38404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Shippori Antique"/>
                <a:ea typeface="Shippori Antique"/>
                <a:cs typeface="Arial"/>
              </a:rPr>
              <a:t>O</a:t>
            </a:r>
            <a:r>
              <a:rPr lang="en-VN" sz="3200" dirty="0">
                <a:solidFill>
                  <a:srgbClr val="FF0000"/>
                </a:solidFill>
                <a:latin typeface="Shippori Antique"/>
                <a:ea typeface="Shippori Antique"/>
                <a:cs typeface="Arial"/>
              </a:rPr>
              <a:t>ne of the oldest stone + N </a:t>
            </a:r>
          </a:p>
        </p:txBody>
      </p:sp>
    </p:spTree>
    <p:extLst>
      <p:ext uri="{BB962C8B-B14F-4D97-AF65-F5344CB8AC3E}">
        <p14:creationId xmlns:p14="http://schemas.microsoft.com/office/powerpoint/2010/main" val="23424560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0.39462 -0.00988 L -0.39462 0.24012 " pathEditMode="relative" rAng="0" ptsTypes="AA">
                                      <p:cBhvr>
                                        <p:cTn id="16" dur="2000" fill="hold"/>
                                        <p:tgtEl>
                                          <p:spTgt spid="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sp>
        <p:nvSpPr>
          <p:cNvPr id="2427" name="Google Shape;2427;p49"/>
          <p:cNvSpPr txBox="1">
            <a:spLocks noGrp="1"/>
          </p:cNvSpPr>
          <p:nvPr>
            <p:ph type="title"/>
          </p:nvPr>
        </p:nvSpPr>
        <p:spPr>
          <a:xfrm>
            <a:off x="0" y="10865"/>
            <a:ext cx="7092974"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900" dirty="0"/>
              <a:t>Ex 3 (p 42). Complete the following sentences with the words from the box.</a:t>
            </a:r>
            <a:endParaRPr sz="1900" dirty="0"/>
          </a:p>
        </p:txBody>
      </p:sp>
      <p:sp>
        <p:nvSpPr>
          <p:cNvPr id="2428" name="Google Shape;2428;p49"/>
          <p:cNvSpPr txBox="1"/>
          <p:nvPr/>
        </p:nvSpPr>
        <p:spPr>
          <a:xfrm>
            <a:off x="207818" y="1773381"/>
            <a:ext cx="8839199" cy="1357746"/>
          </a:xfrm>
          <a:custGeom>
            <a:avLst/>
            <a:gdLst>
              <a:gd name="connsiteX0" fmla="*/ 0 w 8839199"/>
              <a:gd name="connsiteY0" fmla="*/ 0 h 1357746"/>
              <a:gd name="connsiteX1" fmla="*/ 856722 w 8839199"/>
              <a:gd name="connsiteY1" fmla="*/ 0 h 1357746"/>
              <a:gd name="connsiteX2" fmla="*/ 1536661 w 8839199"/>
              <a:gd name="connsiteY2" fmla="*/ 0 h 1357746"/>
              <a:gd name="connsiteX3" fmla="*/ 1951423 w 8839199"/>
              <a:gd name="connsiteY3" fmla="*/ 0 h 1357746"/>
              <a:gd name="connsiteX4" fmla="*/ 2808146 w 8839199"/>
              <a:gd name="connsiteY4" fmla="*/ 0 h 1357746"/>
              <a:gd name="connsiteX5" fmla="*/ 3664868 w 8839199"/>
              <a:gd name="connsiteY5" fmla="*/ 0 h 1357746"/>
              <a:gd name="connsiteX6" fmla="*/ 4344806 w 8839199"/>
              <a:gd name="connsiteY6" fmla="*/ 0 h 1357746"/>
              <a:gd name="connsiteX7" fmla="*/ 4847961 w 8839199"/>
              <a:gd name="connsiteY7" fmla="*/ 0 h 1357746"/>
              <a:gd name="connsiteX8" fmla="*/ 5616291 w 8839199"/>
              <a:gd name="connsiteY8" fmla="*/ 0 h 1357746"/>
              <a:gd name="connsiteX9" fmla="*/ 6296229 w 8839199"/>
              <a:gd name="connsiteY9" fmla="*/ 0 h 1357746"/>
              <a:gd name="connsiteX10" fmla="*/ 6887776 w 8839199"/>
              <a:gd name="connsiteY10" fmla="*/ 0 h 1357746"/>
              <a:gd name="connsiteX11" fmla="*/ 7479322 w 8839199"/>
              <a:gd name="connsiteY11" fmla="*/ 0 h 1357746"/>
              <a:gd name="connsiteX12" fmla="*/ 7894085 w 8839199"/>
              <a:gd name="connsiteY12" fmla="*/ 0 h 1357746"/>
              <a:gd name="connsiteX13" fmla="*/ 8839199 w 8839199"/>
              <a:gd name="connsiteY13" fmla="*/ 0 h 1357746"/>
              <a:gd name="connsiteX14" fmla="*/ 8839199 w 8839199"/>
              <a:gd name="connsiteY14" fmla="*/ 692450 h 1357746"/>
              <a:gd name="connsiteX15" fmla="*/ 8839199 w 8839199"/>
              <a:gd name="connsiteY15" fmla="*/ 1357746 h 1357746"/>
              <a:gd name="connsiteX16" fmla="*/ 8247653 w 8839199"/>
              <a:gd name="connsiteY16" fmla="*/ 1357746 h 1357746"/>
              <a:gd name="connsiteX17" fmla="*/ 7567714 w 8839199"/>
              <a:gd name="connsiteY17" fmla="*/ 1357746 h 1357746"/>
              <a:gd name="connsiteX18" fmla="*/ 6799384 w 8839199"/>
              <a:gd name="connsiteY18" fmla="*/ 1357746 h 1357746"/>
              <a:gd name="connsiteX19" fmla="*/ 6119445 w 8839199"/>
              <a:gd name="connsiteY19" fmla="*/ 1357746 h 1357746"/>
              <a:gd name="connsiteX20" fmla="*/ 5527899 w 8839199"/>
              <a:gd name="connsiteY20" fmla="*/ 1357746 h 1357746"/>
              <a:gd name="connsiteX21" fmla="*/ 4759569 w 8839199"/>
              <a:gd name="connsiteY21" fmla="*/ 1357746 h 1357746"/>
              <a:gd name="connsiteX22" fmla="*/ 3991238 w 8839199"/>
              <a:gd name="connsiteY22" fmla="*/ 1357746 h 1357746"/>
              <a:gd name="connsiteX23" fmla="*/ 3576476 w 8839199"/>
              <a:gd name="connsiteY23" fmla="*/ 1357746 h 1357746"/>
              <a:gd name="connsiteX24" fmla="*/ 2896538 w 8839199"/>
              <a:gd name="connsiteY24" fmla="*/ 1357746 h 1357746"/>
              <a:gd name="connsiteX25" fmla="*/ 2216599 w 8839199"/>
              <a:gd name="connsiteY25" fmla="*/ 1357746 h 1357746"/>
              <a:gd name="connsiteX26" fmla="*/ 1359877 w 8839199"/>
              <a:gd name="connsiteY26" fmla="*/ 1357746 h 1357746"/>
              <a:gd name="connsiteX27" fmla="*/ 0 w 8839199"/>
              <a:gd name="connsiteY27" fmla="*/ 1357746 h 1357746"/>
              <a:gd name="connsiteX28" fmla="*/ 0 w 8839199"/>
              <a:gd name="connsiteY28" fmla="*/ 719605 h 1357746"/>
              <a:gd name="connsiteX29" fmla="*/ 0 w 8839199"/>
              <a:gd name="connsiteY29" fmla="*/ 0 h 135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39199" h="1357746" fill="none" extrusionOk="0">
                <a:moveTo>
                  <a:pt x="0" y="0"/>
                </a:moveTo>
                <a:cubicBezTo>
                  <a:pt x="197952" y="39068"/>
                  <a:pt x="579607" y="-18862"/>
                  <a:pt x="856722" y="0"/>
                </a:cubicBezTo>
                <a:cubicBezTo>
                  <a:pt x="1133837" y="18862"/>
                  <a:pt x="1332591" y="-14969"/>
                  <a:pt x="1536661" y="0"/>
                </a:cubicBezTo>
                <a:cubicBezTo>
                  <a:pt x="1740731" y="14969"/>
                  <a:pt x="1801894" y="12217"/>
                  <a:pt x="1951423" y="0"/>
                </a:cubicBezTo>
                <a:cubicBezTo>
                  <a:pt x="2100952" y="-12217"/>
                  <a:pt x="2469045" y="30781"/>
                  <a:pt x="2808146" y="0"/>
                </a:cubicBezTo>
                <a:cubicBezTo>
                  <a:pt x="3147247" y="-30781"/>
                  <a:pt x="3271813" y="31340"/>
                  <a:pt x="3664868" y="0"/>
                </a:cubicBezTo>
                <a:cubicBezTo>
                  <a:pt x="4057923" y="-31340"/>
                  <a:pt x="4103038" y="7110"/>
                  <a:pt x="4344806" y="0"/>
                </a:cubicBezTo>
                <a:cubicBezTo>
                  <a:pt x="4586574" y="-7110"/>
                  <a:pt x="4640473" y="-23565"/>
                  <a:pt x="4847961" y="0"/>
                </a:cubicBezTo>
                <a:cubicBezTo>
                  <a:pt x="5055449" y="23565"/>
                  <a:pt x="5346319" y="-15258"/>
                  <a:pt x="5616291" y="0"/>
                </a:cubicBezTo>
                <a:cubicBezTo>
                  <a:pt x="5886263" y="15258"/>
                  <a:pt x="6116518" y="-14955"/>
                  <a:pt x="6296229" y="0"/>
                </a:cubicBezTo>
                <a:cubicBezTo>
                  <a:pt x="6475940" y="14955"/>
                  <a:pt x="6651969" y="-12876"/>
                  <a:pt x="6887776" y="0"/>
                </a:cubicBezTo>
                <a:cubicBezTo>
                  <a:pt x="7123583" y="12876"/>
                  <a:pt x="7258312" y="-27717"/>
                  <a:pt x="7479322" y="0"/>
                </a:cubicBezTo>
                <a:cubicBezTo>
                  <a:pt x="7700332" y="27717"/>
                  <a:pt x="7802924" y="20065"/>
                  <a:pt x="7894085" y="0"/>
                </a:cubicBezTo>
                <a:cubicBezTo>
                  <a:pt x="7985246" y="-20065"/>
                  <a:pt x="8584067" y="4762"/>
                  <a:pt x="8839199" y="0"/>
                </a:cubicBezTo>
                <a:cubicBezTo>
                  <a:pt x="8839923" y="277809"/>
                  <a:pt x="8825171" y="517906"/>
                  <a:pt x="8839199" y="692450"/>
                </a:cubicBezTo>
                <a:cubicBezTo>
                  <a:pt x="8853228" y="866994"/>
                  <a:pt x="8857578" y="1175649"/>
                  <a:pt x="8839199" y="1357746"/>
                </a:cubicBezTo>
                <a:cubicBezTo>
                  <a:pt x="8577438" y="1378880"/>
                  <a:pt x="8533112" y="1328881"/>
                  <a:pt x="8247653" y="1357746"/>
                </a:cubicBezTo>
                <a:cubicBezTo>
                  <a:pt x="7962194" y="1386611"/>
                  <a:pt x="7890720" y="1328028"/>
                  <a:pt x="7567714" y="1357746"/>
                </a:cubicBezTo>
                <a:cubicBezTo>
                  <a:pt x="7244708" y="1387464"/>
                  <a:pt x="7045784" y="1379874"/>
                  <a:pt x="6799384" y="1357746"/>
                </a:cubicBezTo>
                <a:cubicBezTo>
                  <a:pt x="6552984" y="1335619"/>
                  <a:pt x="6259813" y="1334535"/>
                  <a:pt x="6119445" y="1357746"/>
                </a:cubicBezTo>
                <a:cubicBezTo>
                  <a:pt x="5979077" y="1380957"/>
                  <a:pt x="5740493" y="1328717"/>
                  <a:pt x="5527899" y="1357746"/>
                </a:cubicBezTo>
                <a:cubicBezTo>
                  <a:pt x="5315305" y="1386775"/>
                  <a:pt x="5106939" y="1383263"/>
                  <a:pt x="4759569" y="1357746"/>
                </a:cubicBezTo>
                <a:cubicBezTo>
                  <a:pt x="4412199" y="1332230"/>
                  <a:pt x="4341480" y="1378846"/>
                  <a:pt x="3991238" y="1357746"/>
                </a:cubicBezTo>
                <a:cubicBezTo>
                  <a:pt x="3640996" y="1336646"/>
                  <a:pt x="3673514" y="1366499"/>
                  <a:pt x="3576476" y="1357746"/>
                </a:cubicBezTo>
                <a:cubicBezTo>
                  <a:pt x="3479438" y="1348993"/>
                  <a:pt x="3074762" y="1343988"/>
                  <a:pt x="2896538" y="1357746"/>
                </a:cubicBezTo>
                <a:cubicBezTo>
                  <a:pt x="2718314" y="1371504"/>
                  <a:pt x="2458898" y="1372569"/>
                  <a:pt x="2216599" y="1357746"/>
                </a:cubicBezTo>
                <a:cubicBezTo>
                  <a:pt x="1974300" y="1342923"/>
                  <a:pt x="1728351" y="1360107"/>
                  <a:pt x="1359877" y="1357746"/>
                </a:cubicBezTo>
                <a:cubicBezTo>
                  <a:pt x="991403" y="1355385"/>
                  <a:pt x="297897" y="1424127"/>
                  <a:pt x="0" y="1357746"/>
                </a:cubicBezTo>
                <a:cubicBezTo>
                  <a:pt x="-13988" y="1202934"/>
                  <a:pt x="16676" y="1002665"/>
                  <a:pt x="0" y="719605"/>
                </a:cubicBezTo>
                <a:cubicBezTo>
                  <a:pt x="-16676" y="436545"/>
                  <a:pt x="34100" y="227072"/>
                  <a:pt x="0" y="0"/>
                </a:cubicBezTo>
                <a:close/>
              </a:path>
              <a:path w="8839199" h="1357746" stroke="0" extrusionOk="0">
                <a:moveTo>
                  <a:pt x="0" y="0"/>
                </a:moveTo>
                <a:cubicBezTo>
                  <a:pt x="291554" y="32046"/>
                  <a:pt x="486018" y="16725"/>
                  <a:pt x="679938" y="0"/>
                </a:cubicBezTo>
                <a:cubicBezTo>
                  <a:pt x="873858" y="-16725"/>
                  <a:pt x="954624" y="9743"/>
                  <a:pt x="1183093" y="0"/>
                </a:cubicBezTo>
                <a:cubicBezTo>
                  <a:pt x="1411563" y="-9743"/>
                  <a:pt x="1750007" y="23522"/>
                  <a:pt x="2039815" y="0"/>
                </a:cubicBezTo>
                <a:cubicBezTo>
                  <a:pt x="2329623" y="-23522"/>
                  <a:pt x="2492419" y="41110"/>
                  <a:pt x="2896538" y="0"/>
                </a:cubicBezTo>
                <a:cubicBezTo>
                  <a:pt x="3300657" y="-41110"/>
                  <a:pt x="3293718" y="-2148"/>
                  <a:pt x="3488084" y="0"/>
                </a:cubicBezTo>
                <a:cubicBezTo>
                  <a:pt x="3682450" y="2148"/>
                  <a:pt x="3876509" y="19871"/>
                  <a:pt x="4168022" y="0"/>
                </a:cubicBezTo>
                <a:cubicBezTo>
                  <a:pt x="4459535" y="-19871"/>
                  <a:pt x="4573863" y="-12959"/>
                  <a:pt x="4936353" y="0"/>
                </a:cubicBezTo>
                <a:cubicBezTo>
                  <a:pt x="5298843" y="12959"/>
                  <a:pt x="5440850" y="-23308"/>
                  <a:pt x="5704683" y="0"/>
                </a:cubicBezTo>
                <a:cubicBezTo>
                  <a:pt x="5968516" y="23308"/>
                  <a:pt x="6173116" y="14061"/>
                  <a:pt x="6296229" y="0"/>
                </a:cubicBezTo>
                <a:cubicBezTo>
                  <a:pt x="6419342" y="-14061"/>
                  <a:pt x="6677018" y="29702"/>
                  <a:pt x="6976168" y="0"/>
                </a:cubicBezTo>
                <a:cubicBezTo>
                  <a:pt x="7275318" y="-29702"/>
                  <a:pt x="7404369" y="8126"/>
                  <a:pt x="7567714" y="0"/>
                </a:cubicBezTo>
                <a:cubicBezTo>
                  <a:pt x="7731059" y="-8126"/>
                  <a:pt x="8284275" y="-40231"/>
                  <a:pt x="8839199" y="0"/>
                </a:cubicBezTo>
                <a:cubicBezTo>
                  <a:pt x="8823299" y="206985"/>
                  <a:pt x="8859092" y="430226"/>
                  <a:pt x="8839199" y="651718"/>
                </a:cubicBezTo>
                <a:cubicBezTo>
                  <a:pt x="8819306" y="873210"/>
                  <a:pt x="8866165" y="1169683"/>
                  <a:pt x="8839199" y="1357746"/>
                </a:cubicBezTo>
                <a:cubicBezTo>
                  <a:pt x="8649563" y="1364917"/>
                  <a:pt x="8515822" y="1370791"/>
                  <a:pt x="8424437" y="1357746"/>
                </a:cubicBezTo>
                <a:cubicBezTo>
                  <a:pt x="8333052" y="1344701"/>
                  <a:pt x="7888846" y="1388323"/>
                  <a:pt x="7744498" y="1357746"/>
                </a:cubicBezTo>
                <a:cubicBezTo>
                  <a:pt x="7600150" y="1327169"/>
                  <a:pt x="7426457" y="1364266"/>
                  <a:pt x="7241344" y="1357746"/>
                </a:cubicBezTo>
                <a:cubicBezTo>
                  <a:pt x="7056231" y="1351226"/>
                  <a:pt x="6763297" y="1357933"/>
                  <a:pt x="6561405" y="1357746"/>
                </a:cubicBezTo>
                <a:cubicBezTo>
                  <a:pt x="6359513" y="1357559"/>
                  <a:pt x="6247969" y="1342983"/>
                  <a:pt x="6146643" y="1357746"/>
                </a:cubicBezTo>
                <a:cubicBezTo>
                  <a:pt x="6045317" y="1372509"/>
                  <a:pt x="5523377" y="1349751"/>
                  <a:pt x="5289921" y="1357746"/>
                </a:cubicBezTo>
                <a:cubicBezTo>
                  <a:pt x="5056465" y="1365741"/>
                  <a:pt x="4885619" y="1374538"/>
                  <a:pt x="4698374" y="1357746"/>
                </a:cubicBezTo>
                <a:cubicBezTo>
                  <a:pt x="4511129" y="1340954"/>
                  <a:pt x="4220383" y="1343474"/>
                  <a:pt x="4018436" y="1357746"/>
                </a:cubicBezTo>
                <a:cubicBezTo>
                  <a:pt x="3816489" y="1372018"/>
                  <a:pt x="3555075" y="1339305"/>
                  <a:pt x="3250105" y="1357746"/>
                </a:cubicBezTo>
                <a:cubicBezTo>
                  <a:pt x="2945135" y="1376187"/>
                  <a:pt x="2724823" y="1391287"/>
                  <a:pt x="2570167" y="1357746"/>
                </a:cubicBezTo>
                <a:cubicBezTo>
                  <a:pt x="2415511" y="1324205"/>
                  <a:pt x="2084854" y="1366872"/>
                  <a:pt x="1801837" y="1357746"/>
                </a:cubicBezTo>
                <a:cubicBezTo>
                  <a:pt x="1518820" y="1348621"/>
                  <a:pt x="1364862" y="1390571"/>
                  <a:pt x="945114" y="1357746"/>
                </a:cubicBezTo>
                <a:cubicBezTo>
                  <a:pt x="525366" y="1324921"/>
                  <a:pt x="471408" y="1340897"/>
                  <a:pt x="0" y="1357746"/>
                </a:cubicBezTo>
                <a:cubicBezTo>
                  <a:pt x="4593" y="1134140"/>
                  <a:pt x="-33138" y="976334"/>
                  <a:pt x="0" y="678873"/>
                </a:cubicBezTo>
                <a:cubicBezTo>
                  <a:pt x="33138" y="381412"/>
                  <a:pt x="19330" y="260258"/>
                  <a:pt x="0" y="0"/>
                </a:cubicBezTo>
                <a:close/>
              </a:path>
            </a:pathLst>
          </a:custGeom>
          <a:solidFill>
            <a:schemeClr val="accent6">
              <a:lumMod val="40000"/>
              <a:lumOff val="60000"/>
            </a:schemeClr>
          </a:solidFill>
          <a:ln>
            <a:solidFill>
              <a:schemeClr val="tx1"/>
            </a:solid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500" dirty="0">
                <a:solidFill>
                  <a:srgbClr val="FF0000"/>
                </a:solidFill>
                <a:latin typeface="Shippori Antique"/>
                <a:ea typeface="Shippori Antique"/>
                <a:sym typeface="Sigmar"/>
              </a:rPr>
              <a:t>2. </a:t>
            </a:r>
            <a:r>
              <a:rPr lang="en-US" sz="2500" dirty="0">
                <a:solidFill>
                  <a:schemeClr val="dk1"/>
                </a:solidFill>
                <a:latin typeface="Shippori Antique"/>
                <a:ea typeface="Shippori Antique"/>
                <a:sym typeface="Sigmar"/>
              </a:rPr>
              <a:t>If you are busy, you can get a _____________ from one of these restaurants.</a:t>
            </a:r>
          </a:p>
        </p:txBody>
      </p:sp>
      <p:sp>
        <p:nvSpPr>
          <p:cNvPr id="2429" name="Google Shape;2429;p49"/>
          <p:cNvSpPr txBox="1"/>
          <p:nvPr/>
        </p:nvSpPr>
        <p:spPr>
          <a:xfrm>
            <a:off x="1714628"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i="0" u="none" strike="noStrike" cap="none" dirty="0">
                <a:solidFill>
                  <a:schemeClr val="dk1"/>
                </a:solidFill>
                <a:latin typeface="Sigmar"/>
                <a:ea typeface="Sigmar"/>
                <a:cs typeface="Sigmar"/>
                <a:sym typeface="Sigmar"/>
              </a:rPr>
              <a:t> magnificent</a:t>
            </a:r>
          </a:p>
        </p:txBody>
      </p:sp>
      <p:sp>
        <p:nvSpPr>
          <p:cNvPr id="2430" name="Google Shape;2430;p49"/>
          <p:cNvSpPr txBox="1"/>
          <p:nvPr/>
        </p:nvSpPr>
        <p:spPr>
          <a:xfrm>
            <a:off x="3662051"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takeaway</a:t>
            </a:r>
          </a:p>
        </p:txBody>
      </p:sp>
      <p:sp>
        <p:nvSpPr>
          <p:cNvPr id="2431" name="Google Shape;2431;p49"/>
          <p:cNvSpPr txBox="1"/>
          <p:nvPr/>
        </p:nvSpPr>
        <p:spPr>
          <a:xfrm>
            <a:off x="5534051"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heritage</a:t>
            </a:r>
          </a:p>
        </p:txBody>
      </p:sp>
      <p:sp>
        <p:nvSpPr>
          <p:cNvPr id="2" name="Google Shape;2430;p49">
            <a:extLst>
              <a:ext uri="{FF2B5EF4-FFF2-40B4-BE49-F238E27FC236}">
                <a16:creationId xmlns:a16="http://schemas.microsoft.com/office/drawing/2014/main" id="{CD307C05-5865-EED4-2018-0A6244C5F7C7}"/>
              </a:ext>
            </a:extLst>
          </p:cNvPr>
          <p:cNvSpPr txBox="1"/>
          <p:nvPr/>
        </p:nvSpPr>
        <p:spPr>
          <a:xfrm>
            <a:off x="2410969" y="127329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generations</a:t>
            </a:r>
          </a:p>
        </p:txBody>
      </p:sp>
      <p:sp>
        <p:nvSpPr>
          <p:cNvPr id="3" name="Rounded Rectangle 2">
            <a:extLst>
              <a:ext uri="{FF2B5EF4-FFF2-40B4-BE49-F238E27FC236}">
                <a16:creationId xmlns:a16="http://schemas.microsoft.com/office/drawing/2014/main" id="{881E1F07-70F5-0A43-968D-2A2E7ED5486B}"/>
              </a:ext>
            </a:extLst>
          </p:cNvPr>
          <p:cNvSpPr/>
          <p:nvPr/>
        </p:nvSpPr>
        <p:spPr>
          <a:xfrm>
            <a:off x="1466088" y="3678177"/>
            <a:ext cx="6211824" cy="38404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Shippori Antique"/>
                <a:ea typeface="Shippori Antique"/>
                <a:cs typeface="Arial"/>
              </a:rPr>
              <a:t>A + singular noun</a:t>
            </a:r>
            <a:endParaRPr lang="en-VN" sz="3200" dirty="0">
              <a:solidFill>
                <a:srgbClr val="FF0000"/>
              </a:solidFill>
              <a:latin typeface="Shippori Antique"/>
              <a:ea typeface="Shippori Antique"/>
              <a:cs typeface="Arial"/>
            </a:endParaRPr>
          </a:p>
        </p:txBody>
      </p:sp>
      <p:sp>
        <p:nvSpPr>
          <p:cNvPr id="4" name="Rounded Rectangle 3">
            <a:extLst>
              <a:ext uri="{FF2B5EF4-FFF2-40B4-BE49-F238E27FC236}">
                <a16:creationId xmlns:a16="http://schemas.microsoft.com/office/drawing/2014/main" id="{19324D30-6456-DFF8-3778-FB946EF3C9DC}"/>
              </a:ext>
            </a:extLst>
          </p:cNvPr>
          <p:cNvSpPr/>
          <p:nvPr/>
        </p:nvSpPr>
        <p:spPr>
          <a:xfrm>
            <a:off x="4346055" y="2031424"/>
            <a:ext cx="814668" cy="384048"/>
          </a:xfrm>
          <a:prstGeom prst="roundRect">
            <a:avLst/>
          </a:prstGeom>
          <a:noFill/>
          <a:ln>
            <a:solidFill>
              <a:srgbClr val="FEFE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ounded Rectangle 4">
            <a:extLst>
              <a:ext uri="{FF2B5EF4-FFF2-40B4-BE49-F238E27FC236}">
                <a16:creationId xmlns:a16="http://schemas.microsoft.com/office/drawing/2014/main" id="{1001BDD9-2C81-1993-F0E5-3FF2206EE374}"/>
              </a:ext>
            </a:extLst>
          </p:cNvPr>
          <p:cNvSpPr/>
          <p:nvPr/>
        </p:nvSpPr>
        <p:spPr>
          <a:xfrm>
            <a:off x="7481662" y="1993846"/>
            <a:ext cx="1454519" cy="384048"/>
          </a:xfrm>
          <a:prstGeom prst="roundRect">
            <a:avLst/>
          </a:prstGeom>
          <a:noFill/>
          <a:ln>
            <a:solidFill>
              <a:srgbClr val="FEFE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ounded Rectangle 5">
            <a:extLst>
              <a:ext uri="{FF2B5EF4-FFF2-40B4-BE49-F238E27FC236}">
                <a16:creationId xmlns:a16="http://schemas.microsoft.com/office/drawing/2014/main" id="{32B699C0-7B91-8F8A-0974-F48234043ED2}"/>
              </a:ext>
            </a:extLst>
          </p:cNvPr>
          <p:cNvSpPr/>
          <p:nvPr/>
        </p:nvSpPr>
        <p:spPr>
          <a:xfrm>
            <a:off x="2929114" y="2571750"/>
            <a:ext cx="3371478" cy="384048"/>
          </a:xfrm>
          <a:prstGeom prst="roundRect">
            <a:avLst/>
          </a:prstGeom>
          <a:noFill/>
          <a:ln>
            <a:solidFill>
              <a:srgbClr val="FEFE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6">
            <a:extLst>
              <a:ext uri="{FF2B5EF4-FFF2-40B4-BE49-F238E27FC236}">
                <a16:creationId xmlns:a16="http://schemas.microsoft.com/office/drawing/2014/main" id="{254AAFCA-83C6-2ED3-C6BC-6A3DFBE2D398}"/>
              </a:ext>
            </a:extLst>
          </p:cNvPr>
          <p:cNvPicPr>
            <a:picLocks noChangeAspect="1"/>
          </p:cNvPicPr>
          <p:nvPr/>
        </p:nvPicPr>
        <p:blipFill>
          <a:blip r:embed="rId3"/>
          <a:stretch>
            <a:fillRect/>
          </a:stretch>
        </p:blipFill>
        <p:spPr>
          <a:xfrm>
            <a:off x="6575475" y="3131127"/>
            <a:ext cx="2471542" cy="2471542"/>
          </a:xfrm>
          <a:prstGeom prst="rect">
            <a:avLst/>
          </a:prstGeom>
        </p:spPr>
      </p:pic>
    </p:spTree>
    <p:extLst>
      <p:ext uri="{BB962C8B-B14F-4D97-AF65-F5344CB8AC3E}">
        <p14:creationId xmlns:p14="http://schemas.microsoft.com/office/powerpoint/2010/main" val="33587307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grpId="0" nodeType="clickEffect">
                                  <p:stCondLst>
                                    <p:cond delay="0"/>
                                  </p:stCondLst>
                                  <p:childTnLst>
                                    <p:animMotion origin="layout" path="M -0.06597 -0.0392 L 0.05903 -0.0392 C 0.11511 -0.0392 0.18403 0.02994 0.18403 0.0858 L 0.18403 0.2108 " pathEditMode="relative" rAng="0" ptsTypes="AAAA">
                                      <p:cBhvr>
                                        <p:cTn id="22" dur="2000" fill="hold"/>
                                        <p:tgtEl>
                                          <p:spTgt spid="2430"/>
                                        </p:tgtEl>
                                        <p:attrNameLst>
                                          <p:attrName>ppt_x</p:attrName>
                                          <p:attrName>ppt_y</p:attrName>
                                        </p:attrNameLst>
                                      </p:cBhvr>
                                      <p:rCtr x="1250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0" grpId="0" animBg="1"/>
      <p:bldP spid="3" grpId="0"/>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pic>
        <p:nvPicPr>
          <p:cNvPr id="6" name="Picture 5">
            <a:extLst>
              <a:ext uri="{FF2B5EF4-FFF2-40B4-BE49-F238E27FC236}">
                <a16:creationId xmlns:a16="http://schemas.microsoft.com/office/drawing/2014/main" id="{F79BE809-6946-E7D7-3F49-50043B24472A}"/>
              </a:ext>
            </a:extLst>
          </p:cNvPr>
          <p:cNvPicPr>
            <a:picLocks noChangeAspect="1"/>
          </p:cNvPicPr>
          <p:nvPr/>
        </p:nvPicPr>
        <p:blipFill>
          <a:blip r:embed="rId3"/>
          <a:stretch>
            <a:fillRect/>
          </a:stretch>
        </p:blipFill>
        <p:spPr>
          <a:xfrm>
            <a:off x="6295753" y="2896349"/>
            <a:ext cx="2751264" cy="2751264"/>
          </a:xfrm>
          <a:prstGeom prst="rect">
            <a:avLst/>
          </a:prstGeom>
        </p:spPr>
      </p:pic>
      <p:sp>
        <p:nvSpPr>
          <p:cNvPr id="2427" name="Google Shape;2427;p49"/>
          <p:cNvSpPr txBox="1">
            <a:spLocks noGrp="1"/>
          </p:cNvSpPr>
          <p:nvPr>
            <p:ph type="title"/>
          </p:nvPr>
        </p:nvSpPr>
        <p:spPr>
          <a:xfrm>
            <a:off x="0" y="10865"/>
            <a:ext cx="7092974"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900" dirty="0"/>
              <a:t>Ex 3 (p 42). Complete the following sentences with the words from the box.</a:t>
            </a:r>
            <a:endParaRPr sz="1900" dirty="0"/>
          </a:p>
        </p:txBody>
      </p:sp>
      <p:sp>
        <p:nvSpPr>
          <p:cNvPr id="2428" name="Google Shape;2428;p49"/>
          <p:cNvSpPr txBox="1"/>
          <p:nvPr/>
        </p:nvSpPr>
        <p:spPr>
          <a:xfrm>
            <a:off x="207818" y="1773381"/>
            <a:ext cx="8839199" cy="1371601"/>
          </a:xfrm>
          <a:custGeom>
            <a:avLst/>
            <a:gdLst>
              <a:gd name="connsiteX0" fmla="*/ 0 w 8839199"/>
              <a:gd name="connsiteY0" fmla="*/ 0 h 1371601"/>
              <a:gd name="connsiteX1" fmla="*/ 856722 w 8839199"/>
              <a:gd name="connsiteY1" fmla="*/ 0 h 1371601"/>
              <a:gd name="connsiteX2" fmla="*/ 1536661 w 8839199"/>
              <a:gd name="connsiteY2" fmla="*/ 0 h 1371601"/>
              <a:gd name="connsiteX3" fmla="*/ 1951423 w 8839199"/>
              <a:gd name="connsiteY3" fmla="*/ 0 h 1371601"/>
              <a:gd name="connsiteX4" fmla="*/ 2808146 w 8839199"/>
              <a:gd name="connsiteY4" fmla="*/ 0 h 1371601"/>
              <a:gd name="connsiteX5" fmla="*/ 3664868 w 8839199"/>
              <a:gd name="connsiteY5" fmla="*/ 0 h 1371601"/>
              <a:gd name="connsiteX6" fmla="*/ 4344806 w 8839199"/>
              <a:gd name="connsiteY6" fmla="*/ 0 h 1371601"/>
              <a:gd name="connsiteX7" fmla="*/ 4847961 w 8839199"/>
              <a:gd name="connsiteY7" fmla="*/ 0 h 1371601"/>
              <a:gd name="connsiteX8" fmla="*/ 5616291 w 8839199"/>
              <a:gd name="connsiteY8" fmla="*/ 0 h 1371601"/>
              <a:gd name="connsiteX9" fmla="*/ 6296229 w 8839199"/>
              <a:gd name="connsiteY9" fmla="*/ 0 h 1371601"/>
              <a:gd name="connsiteX10" fmla="*/ 6887776 w 8839199"/>
              <a:gd name="connsiteY10" fmla="*/ 0 h 1371601"/>
              <a:gd name="connsiteX11" fmla="*/ 7479322 w 8839199"/>
              <a:gd name="connsiteY11" fmla="*/ 0 h 1371601"/>
              <a:gd name="connsiteX12" fmla="*/ 7894085 w 8839199"/>
              <a:gd name="connsiteY12" fmla="*/ 0 h 1371601"/>
              <a:gd name="connsiteX13" fmla="*/ 8839199 w 8839199"/>
              <a:gd name="connsiteY13" fmla="*/ 0 h 1371601"/>
              <a:gd name="connsiteX14" fmla="*/ 8839199 w 8839199"/>
              <a:gd name="connsiteY14" fmla="*/ 699517 h 1371601"/>
              <a:gd name="connsiteX15" fmla="*/ 8839199 w 8839199"/>
              <a:gd name="connsiteY15" fmla="*/ 1371601 h 1371601"/>
              <a:gd name="connsiteX16" fmla="*/ 8247653 w 8839199"/>
              <a:gd name="connsiteY16" fmla="*/ 1371601 h 1371601"/>
              <a:gd name="connsiteX17" fmla="*/ 7567714 w 8839199"/>
              <a:gd name="connsiteY17" fmla="*/ 1371601 h 1371601"/>
              <a:gd name="connsiteX18" fmla="*/ 6799384 w 8839199"/>
              <a:gd name="connsiteY18" fmla="*/ 1371601 h 1371601"/>
              <a:gd name="connsiteX19" fmla="*/ 6119445 w 8839199"/>
              <a:gd name="connsiteY19" fmla="*/ 1371601 h 1371601"/>
              <a:gd name="connsiteX20" fmla="*/ 5527899 w 8839199"/>
              <a:gd name="connsiteY20" fmla="*/ 1371601 h 1371601"/>
              <a:gd name="connsiteX21" fmla="*/ 4759569 w 8839199"/>
              <a:gd name="connsiteY21" fmla="*/ 1371601 h 1371601"/>
              <a:gd name="connsiteX22" fmla="*/ 3991238 w 8839199"/>
              <a:gd name="connsiteY22" fmla="*/ 1371601 h 1371601"/>
              <a:gd name="connsiteX23" fmla="*/ 3576476 w 8839199"/>
              <a:gd name="connsiteY23" fmla="*/ 1371601 h 1371601"/>
              <a:gd name="connsiteX24" fmla="*/ 2896538 w 8839199"/>
              <a:gd name="connsiteY24" fmla="*/ 1371601 h 1371601"/>
              <a:gd name="connsiteX25" fmla="*/ 2216599 w 8839199"/>
              <a:gd name="connsiteY25" fmla="*/ 1371601 h 1371601"/>
              <a:gd name="connsiteX26" fmla="*/ 1359877 w 8839199"/>
              <a:gd name="connsiteY26" fmla="*/ 1371601 h 1371601"/>
              <a:gd name="connsiteX27" fmla="*/ 0 w 8839199"/>
              <a:gd name="connsiteY27" fmla="*/ 1371601 h 1371601"/>
              <a:gd name="connsiteX28" fmla="*/ 0 w 8839199"/>
              <a:gd name="connsiteY28" fmla="*/ 726949 h 1371601"/>
              <a:gd name="connsiteX29" fmla="*/ 0 w 8839199"/>
              <a:gd name="connsiteY29" fmla="*/ 0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39199" h="1371601" fill="none" extrusionOk="0">
                <a:moveTo>
                  <a:pt x="0" y="0"/>
                </a:moveTo>
                <a:cubicBezTo>
                  <a:pt x="197952" y="39068"/>
                  <a:pt x="579607" y="-18862"/>
                  <a:pt x="856722" y="0"/>
                </a:cubicBezTo>
                <a:cubicBezTo>
                  <a:pt x="1133837" y="18862"/>
                  <a:pt x="1332591" y="-14969"/>
                  <a:pt x="1536661" y="0"/>
                </a:cubicBezTo>
                <a:cubicBezTo>
                  <a:pt x="1740731" y="14969"/>
                  <a:pt x="1801894" y="12217"/>
                  <a:pt x="1951423" y="0"/>
                </a:cubicBezTo>
                <a:cubicBezTo>
                  <a:pt x="2100952" y="-12217"/>
                  <a:pt x="2469045" y="30781"/>
                  <a:pt x="2808146" y="0"/>
                </a:cubicBezTo>
                <a:cubicBezTo>
                  <a:pt x="3147247" y="-30781"/>
                  <a:pt x="3271813" y="31340"/>
                  <a:pt x="3664868" y="0"/>
                </a:cubicBezTo>
                <a:cubicBezTo>
                  <a:pt x="4057923" y="-31340"/>
                  <a:pt x="4103038" y="7110"/>
                  <a:pt x="4344806" y="0"/>
                </a:cubicBezTo>
                <a:cubicBezTo>
                  <a:pt x="4586574" y="-7110"/>
                  <a:pt x="4640473" y="-23565"/>
                  <a:pt x="4847961" y="0"/>
                </a:cubicBezTo>
                <a:cubicBezTo>
                  <a:pt x="5055449" y="23565"/>
                  <a:pt x="5346319" y="-15258"/>
                  <a:pt x="5616291" y="0"/>
                </a:cubicBezTo>
                <a:cubicBezTo>
                  <a:pt x="5886263" y="15258"/>
                  <a:pt x="6116518" y="-14955"/>
                  <a:pt x="6296229" y="0"/>
                </a:cubicBezTo>
                <a:cubicBezTo>
                  <a:pt x="6475940" y="14955"/>
                  <a:pt x="6651969" y="-12876"/>
                  <a:pt x="6887776" y="0"/>
                </a:cubicBezTo>
                <a:cubicBezTo>
                  <a:pt x="7123583" y="12876"/>
                  <a:pt x="7258312" y="-27717"/>
                  <a:pt x="7479322" y="0"/>
                </a:cubicBezTo>
                <a:cubicBezTo>
                  <a:pt x="7700332" y="27717"/>
                  <a:pt x="7802924" y="20065"/>
                  <a:pt x="7894085" y="0"/>
                </a:cubicBezTo>
                <a:cubicBezTo>
                  <a:pt x="7985246" y="-20065"/>
                  <a:pt x="8584067" y="4762"/>
                  <a:pt x="8839199" y="0"/>
                </a:cubicBezTo>
                <a:cubicBezTo>
                  <a:pt x="8817967" y="188218"/>
                  <a:pt x="8814544" y="510805"/>
                  <a:pt x="8839199" y="699517"/>
                </a:cubicBezTo>
                <a:cubicBezTo>
                  <a:pt x="8863854" y="888229"/>
                  <a:pt x="8841771" y="1049466"/>
                  <a:pt x="8839199" y="1371601"/>
                </a:cubicBezTo>
                <a:cubicBezTo>
                  <a:pt x="8577438" y="1392735"/>
                  <a:pt x="8533112" y="1342736"/>
                  <a:pt x="8247653" y="1371601"/>
                </a:cubicBezTo>
                <a:cubicBezTo>
                  <a:pt x="7962194" y="1400466"/>
                  <a:pt x="7890720" y="1341883"/>
                  <a:pt x="7567714" y="1371601"/>
                </a:cubicBezTo>
                <a:cubicBezTo>
                  <a:pt x="7244708" y="1401319"/>
                  <a:pt x="7045784" y="1393729"/>
                  <a:pt x="6799384" y="1371601"/>
                </a:cubicBezTo>
                <a:cubicBezTo>
                  <a:pt x="6552984" y="1349474"/>
                  <a:pt x="6259813" y="1348390"/>
                  <a:pt x="6119445" y="1371601"/>
                </a:cubicBezTo>
                <a:cubicBezTo>
                  <a:pt x="5979077" y="1394812"/>
                  <a:pt x="5740493" y="1342572"/>
                  <a:pt x="5527899" y="1371601"/>
                </a:cubicBezTo>
                <a:cubicBezTo>
                  <a:pt x="5315305" y="1400630"/>
                  <a:pt x="5106939" y="1397118"/>
                  <a:pt x="4759569" y="1371601"/>
                </a:cubicBezTo>
                <a:cubicBezTo>
                  <a:pt x="4412199" y="1346085"/>
                  <a:pt x="4341480" y="1392701"/>
                  <a:pt x="3991238" y="1371601"/>
                </a:cubicBezTo>
                <a:cubicBezTo>
                  <a:pt x="3640996" y="1350501"/>
                  <a:pt x="3673514" y="1380354"/>
                  <a:pt x="3576476" y="1371601"/>
                </a:cubicBezTo>
                <a:cubicBezTo>
                  <a:pt x="3479438" y="1362848"/>
                  <a:pt x="3074762" y="1357843"/>
                  <a:pt x="2896538" y="1371601"/>
                </a:cubicBezTo>
                <a:cubicBezTo>
                  <a:pt x="2718314" y="1385359"/>
                  <a:pt x="2458898" y="1386424"/>
                  <a:pt x="2216599" y="1371601"/>
                </a:cubicBezTo>
                <a:cubicBezTo>
                  <a:pt x="1974300" y="1356778"/>
                  <a:pt x="1728351" y="1373962"/>
                  <a:pt x="1359877" y="1371601"/>
                </a:cubicBezTo>
                <a:cubicBezTo>
                  <a:pt x="991403" y="1369240"/>
                  <a:pt x="297897" y="1437982"/>
                  <a:pt x="0" y="1371601"/>
                </a:cubicBezTo>
                <a:cubicBezTo>
                  <a:pt x="6614" y="1167297"/>
                  <a:pt x="-20797" y="984847"/>
                  <a:pt x="0" y="726949"/>
                </a:cubicBezTo>
                <a:cubicBezTo>
                  <a:pt x="20797" y="469051"/>
                  <a:pt x="-12340" y="200583"/>
                  <a:pt x="0" y="0"/>
                </a:cubicBezTo>
                <a:close/>
              </a:path>
              <a:path w="8839199" h="1371601" stroke="0" extrusionOk="0">
                <a:moveTo>
                  <a:pt x="0" y="0"/>
                </a:moveTo>
                <a:cubicBezTo>
                  <a:pt x="291554" y="32046"/>
                  <a:pt x="486018" y="16725"/>
                  <a:pt x="679938" y="0"/>
                </a:cubicBezTo>
                <a:cubicBezTo>
                  <a:pt x="873858" y="-16725"/>
                  <a:pt x="954624" y="9743"/>
                  <a:pt x="1183093" y="0"/>
                </a:cubicBezTo>
                <a:cubicBezTo>
                  <a:pt x="1411563" y="-9743"/>
                  <a:pt x="1750007" y="23522"/>
                  <a:pt x="2039815" y="0"/>
                </a:cubicBezTo>
                <a:cubicBezTo>
                  <a:pt x="2329623" y="-23522"/>
                  <a:pt x="2492419" y="41110"/>
                  <a:pt x="2896538" y="0"/>
                </a:cubicBezTo>
                <a:cubicBezTo>
                  <a:pt x="3300657" y="-41110"/>
                  <a:pt x="3293718" y="-2148"/>
                  <a:pt x="3488084" y="0"/>
                </a:cubicBezTo>
                <a:cubicBezTo>
                  <a:pt x="3682450" y="2148"/>
                  <a:pt x="3876509" y="19871"/>
                  <a:pt x="4168022" y="0"/>
                </a:cubicBezTo>
                <a:cubicBezTo>
                  <a:pt x="4459535" y="-19871"/>
                  <a:pt x="4573863" y="-12959"/>
                  <a:pt x="4936353" y="0"/>
                </a:cubicBezTo>
                <a:cubicBezTo>
                  <a:pt x="5298843" y="12959"/>
                  <a:pt x="5440850" y="-23308"/>
                  <a:pt x="5704683" y="0"/>
                </a:cubicBezTo>
                <a:cubicBezTo>
                  <a:pt x="5968516" y="23308"/>
                  <a:pt x="6173116" y="14061"/>
                  <a:pt x="6296229" y="0"/>
                </a:cubicBezTo>
                <a:cubicBezTo>
                  <a:pt x="6419342" y="-14061"/>
                  <a:pt x="6677018" y="29702"/>
                  <a:pt x="6976168" y="0"/>
                </a:cubicBezTo>
                <a:cubicBezTo>
                  <a:pt x="7275318" y="-29702"/>
                  <a:pt x="7404369" y="8126"/>
                  <a:pt x="7567714" y="0"/>
                </a:cubicBezTo>
                <a:cubicBezTo>
                  <a:pt x="7731059" y="-8126"/>
                  <a:pt x="8284275" y="-40231"/>
                  <a:pt x="8839199" y="0"/>
                </a:cubicBezTo>
                <a:cubicBezTo>
                  <a:pt x="8836202" y="278281"/>
                  <a:pt x="8860925" y="496215"/>
                  <a:pt x="8839199" y="658368"/>
                </a:cubicBezTo>
                <a:cubicBezTo>
                  <a:pt x="8817473" y="820521"/>
                  <a:pt x="8844115" y="1111926"/>
                  <a:pt x="8839199" y="1371601"/>
                </a:cubicBezTo>
                <a:cubicBezTo>
                  <a:pt x="8649563" y="1378772"/>
                  <a:pt x="8515822" y="1384646"/>
                  <a:pt x="8424437" y="1371601"/>
                </a:cubicBezTo>
                <a:cubicBezTo>
                  <a:pt x="8333052" y="1358556"/>
                  <a:pt x="7888846" y="1402178"/>
                  <a:pt x="7744498" y="1371601"/>
                </a:cubicBezTo>
                <a:cubicBezTo>
                  <a:pt x="7600150" y="1341024"/>
                  <a:pt x="7426457" y="1378121"/>
                  <a:pt x="7241344" y="1371601"/>
                </a:cubicBezTo>
                <a:cubicBezTo>
                  <a:pt x="7056231" y="1365081"/>
                  <a:pt x="6763297" y="1371788"/>
                  <a:pt x="6561405" y="1371601"/>
                </a:cubicBezTo>
                <a:cubicBezTo>
                  <a:pt x="6359513" y="1371414"/>
                  <a:pt x="6247969" y="1356838"/>
                  <a:pt x="6146643" y="1371601"/>
                </a:cubicBezTo>
                <a:cubicBezTo>
                  <a:pt x="6045317" y="1386364"/>
                  <a:pt x="5523377" y="1363606"/>
                  <a:pt x="5289921" y="1371601"/>
                </a:cubicBezTo>
                <a:cubicBezTo>
                  <a:pt x="5056465" y="1379596"/>
                  <a:pt x="4885619" y="1388393"/>
                  <a:pt x="4698374" y="1371601"/>
                </a:cubicBezTo>
                <a:cubicBezTo>
                  <a:pt x="4511129" y="1354809"/>
                  <a:pt x="4220383" y="1357329"/>
                  <a:pt x="4018436" y="1371601"/>
                </a:cubicBezTo>
                <a:cubicBezTo>
                  <a:pt x="3816489" y="1385873"/>
                  <a:pt x="3555075" y="1353160"/>
                  <a:pt x="3250105" y="1371601"/>
                </a:cubicBezTo>
                <a:cubicBezTo>
                  <a:pt x="2945135" y="1390042"/>
                  <a:pt x="2724823" y="1405142"/>
                  <a:pt x="2570167" y="1371601"/>
                </a:cubicBezTo>
                <a:cubicBezTo>
                  <a:pt x="2415511" y="1338060"/>
                  <a:pt x="2084854" y="1380727"/>
                  <a:pt x="1801837" y="1371601"/>
                </a:cubicBezTo>
                <a:cubicBezTo>
                  <a:pt x="1518820" y="1362476"/>
                  <a:pt x="1364862" y="1404426"/>
                  <a:pt x="945114" y="1371601"/>
                </a:cubicBezTo>
                <a:cubicBezTo>
                  <a:pt x="525366" y="1338776"/>
                  <a:pt x="471408" y="1354752"/>
                  <a:pt x="0" y="1371601"/>
                </a:cubicBezTo>
                <a:cubicBezTo>
                  <a:pt x="1311" y="1089691"/>
                  <a:pt x="-13470" y="842545"/>
                  <a:pt x="0" y="685801"/>
                </a:cubicBezTo>
                <a:cubicBezTo>
                  <a:pt x="13470" y="529057"/>
                  <a:pt x="-5497" y="284973"/>
                  <a:pt x="0" y="0"/>
                </a:cubicBezTo>
                <a:close/>
              </a:path>
            </a:pathLst>
          </a:custGeom>
          <a:solidFill>
            <a:schemeClr val="accent6">
              <a:lumMod val="40000"/>
              <a:lumOff val="60000"/>
            </a:schemeClr>
          </a:solidFill>
          <a:ln>
            <a:solidFill>
              <a:schemeClr val="tx1"/>
            </a:solid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500" dirty="0">
                <a:solidFill>
                  <a:srgbClr val="FF0000"/>
                </a:solidFill>
                <a:latin typeface="Shippori Antique"/>
                <a:ea typeface="Shippori Antique"/>
                <a:sym typeface="Sigmar"/>
              </a:rPr>
              <a:t>3. </a:t>
            </a:r>
            <a:r>
              <a:rPr lang="en-US" sz="2500" dirty="0">
                <a:solidFill>
                  <a:schemeClr val="dk1"/>
                </a:solidFill>
                <a:latin typeface="Shippori Antique"/>
                <a:ea typeface="Shippori Antique"/>
                <a:sym typeface="Sigmar"/>
              </a:rPr>
              <a:t>It's our duty to keep our customs and traditions alive for future ______________.</a:t>
            </a:r>
          </a:p>
        </p:txBody>
      </p:sp>
      <p:sp>
        <p:nvSpPr>
          <p:cNvPr id="2429" name="Google Shape;2429;p49"/>
          <p:cNvSpPr txBox="1"/>
          <p:nvPr/>
        </p:nvSpPr>
        <p:spPr>
          <a:xfrm>
            <a:off x="1714628"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i="0" u="none" strike="noStrike" cap="none" dirty="0">
                <a:solidFill>
                  <a:schemeClr val="dk1"/>
                </a:solidFill>
                <a:latin typeface="Sigmar"/>
                <a:ea typeface="Sigmar"/>
                <a:cs typeface="Sigmar"/>
                <a:sym typeface="Sigmar"/>
              </a:rPr>
              <a:t> magnificent</a:t>
            </a:r>
          </a:p>
        </p:txBody>
      </p:sp>
      <p:sp>
        <p:nvSpPr>
          <p:cNvPr id="2431" name="Google Shape;2431;p49"/>
          <p:cNvSpPr txBox="1"/>
          <p:nvPr/>
        </p:nvSpPr>
        <p:spPr>
          <a:xfrm>
            <a:off x="5534051"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heritage</a:t>
            </a:r>
          </a:p>
        </p:txBody>
      </p:sp>
      <p:sp>
        <p:nvSpPr>
          <p:cNvPr id="2" name="Google Shape;2430;p49">
            <a:extLst>
              <a:ext uri="{FF2B5EF4-FFF2-40B4-BE49-F238E27FC236}">
                <a16:creationId xmlns:a16="http://schemas.microsoft.com/office/drawing/2014/main" id="{CD307C05-5865-EED4-2018-0A6244C5F7C7}"/>
              </a:ext>
            </a:extLst>
          </p:cNvPr>
          <p:cNvSpPr txBox="1"/>
          <p:nvPr/>
        </p:nvSpPr>
        <p:spPr>
          <a:xfrm>
            <a:off x="2410969" y="127329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generations</a:t>
            </a:r>
          </a:p>
        </p:txBody>
      </p:sp>
      <p:sp>
        <p:nvSpPr>
          <p:cNvPr id="3" name="Rounded Rectangle 2">
            <a:extLst>
              <a:ext uri="{FF2B5EF4-FFF2-40B4-BE49-F238E27FC236}">
                <a16:creationId xmlns:a16="http://schemas.microsoft.com/office/drawing/2014/main" id="{BF0F8B5D-C0BD-6B97-D4C4-8B30FF5C2776}"/>
              </a:ext>
            </a:extLst>
          </p:cNvPr>
          <p:cNvSpPr/>
          <p:nvPr/>
        </p:nvSpPr>
        <p:spPr>
          <a:xfrm>
            <a:off x="1880152" y="2008189"/>
            <a:ext cx="7056030" cy="384048"/>
          </a:xfrm>
          <a:prstGeom prst="roundRect">
            <a:avLst/>
          </a:prstGeom>
          <a:noFill/>
          <a:ln>
            <a:solidFill>
              <a:srgbClr val="FEFE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5526242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path" presetSubtype="0" accel="50000" decel="50000" fill="hold" grpId="0" nodeType="clickEffect">
                                  <p:stCondLst>
                                    <p:cond delay="0"/>
                                  </p:stCondLst>
                                  <p:childTnLst>
                                    <p:animMotion origin="layout" path="M -0.04375 -0.00772 L 0.08125 -0.00772 C 0.13732 -0.00772 0.20625 0.06142 0.20625 0.11728 L 0.20625 0.24228 " pathEditMode="relative" rAng="0" ptsTypes="AAAA">
                                      <p:cBhvr>
                                        <p:cTn id="11" dur="2000" fill="hold"/>
                                        <p:tgtEl>
                                          <p:spTgt spid="2"/>
                                        </p:tgtEl>
                                        <p:attrNameLst>
                                          <p:attrName>ppt_x</p:attrName>
                                          <p:attrName>ppt_y</p:attrName>
                                        </p:attrNameLst>
                                      </p:cBhvr>
                                      <p:rCtr x="1250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pic>
        <p:nvPicPr>
          <p:cNvPr id="6" name="Picture 5">
            <a:extLst>
              <a:ext uri="{FF2B5EF4-FFF2-40B4-BE49-F238E27FC236}">
                <a16:creationId xmlns:a16="http://schemas.microsoft.com/office/drawing/2014/main" id="{ECB3B87B-8488-C56A-DB70-2D9678C38084}"/>
              </a:ext>
            </a:extLst>
          </p:cNvPr>
          <p:cNvPicPr>
            <a:picLocks noChangeAspect="1"/>
          </p:cNvPicPr>
          <p:nvPr/>
        </p:nvPicPr>
        <p:blipFill>
          <a:blip r:embed="rId3"/>
          <a:stretch>
            <a:fillRect/>
          </a:stretch>
        </p:blipFill>
        <p:spPr>
          <a:xfrm>
            <a:off x="6572594" y="2913742"/>
            <a:ext cx="2571406" cy="2571406"/>
          </a:xfrm>
          <a:prstGeom prst="rect">
            <a:avLst/>
          </a:prstGeom>
        </p:spPr>
      </p:pic>
      <p:sp>
        <p:nvSpPr>
          <p:cNvPr id="2427" name="Google Shape;2427;p49"/>
          <p:cNvSpPr txBox="1">
            <a:spLocks noGrp="1"/>
          </p:cNvSpPr>
          <p:nvPr>
            <p:ph type="title"/>
          </p:nvPr>
        </p:nvSpPr>
        <p:spPr>
          <a:xfrm>
            <a:off x="0" y="10865"/>
            <a:ext cx="7092974"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900" dirty="0"/>
              <a:t>Ex 3 (p 42). Complete the following sentences with the words from the box.</a:t>
            </a:r>
            <a:endParaRPr sz="1900" dirty="0"/>
          </a:p>
        </p:txBody>
      </p:sp>
      <p:sp>
        <p:nvSpPr>
          <p:cNvPr id="2428" name="Google Shape;2428;p49"/>
          <p:cNvSpPr txBox="1"/>
          <p:nvPr/>
        </p:nvSpPr>
        <p:spPr>
          <a:xfrm>
            <a:off x="207818" y="1773381"/>
            <a:ext cx="8839199" cy="1330037"/>
          </a:xfrm>
          <a:custGeom>
            <a:avLst/>
            <a:gdLst>
              <a:gd name="connsiteX0" fmla="*/ 0 w 8839199"/>
              <a:gd name="connsiteY0" fmla="*/ 0 h 1330037"/>
              <a:gd name="connsiteX1" fmla="*/ 856722 w 8839199"/>
              <a:gd name="connsiteY1" fmla="*/ 0 h 1330037"/>
              <a:gd name="connsiteX2" fmla="*/ 1536661 w 8839199"/>
              <a:gd name="connsiteY2" fmla="*/ 0 h 1330037"/>
              <a:gd name="connsiteX3" fmla="*/ 1951423 w 8839199"/>
              <a:gd name="connsiteY3" fmla="*/ 0 h 1330037"/>
              <a:gd name="connsiteX4" fmla="*/ 2808146 w 8839199"/>
              <a:gd name="connsiteY4" fmla="*/ 0 h 1330037"/>
              <a:gd name="connsiteX5" fmla="*/ 3664868 w 8839199"/>
              <a:gd name="connsiteY5" fmla="*/ 0 h 1330037"/>
              <a:gd name="connsiteX6" fmla="*/ 4344806 w 8839199"/>
              <a:gd name="connsiteY6" fmla="*/ 0 h 1330037"/>
              <a:gd name="connsiteX7" fmla="*/ 4847961 w 8839199"/>
              <a:gd name="connsiteY7" fmla="*/ 0 h 1330037"/>
              <a:gd name="connsiteX8" fmla="*/ 5616291 w 8839199"/>
              <a:gd name="connsiteY8" fmla="*/ 0 h 1330037"/>
              <a:gd name="connsiteX9" fmla="*/ 6296229 w 8839199"/>
              <a:gd name="connsiteY9" fmla="*/ 0 h 1330037"/>
              <a:gd name="connsiteX10" fmla="*/ 6887776 w 8839199"/>
              <a:gd name="connsiteY10" fmla="*/ 0 h 1330037"/>
              <a:gd name="connsiteX11" fmla="*/ 7479322 w 8839199"/>
              <a:gd name="connsiteY11" fmla="*/ 0 h 1330037"/>
              <a:gd name="connsiteX12" fmla="*/ 7894085 w 8839199"/>
              <a:gd name="connsiteY12" fmla="*/ 0 h 1330037"/>
              <a:gd name="connsiteX13" fmla="*/ 8839199 w 8839199"/>
              <a:gd name="connsiteY13" fmla="*/ 0 h 1330037"/>
              <a:gd name="connsiteX14" fmla="*/ 8839199 w 8839199"/>
              <a:gd name="connsiteY14" fmla="*/ 678319 h 1330037"/>
              <a:gd name="connsiteX15" fmla="*/ 8839199 w 8839199"/>
              <a:gd name="connsiteY15" fmla="*/ 1330037 h 1330037"/>
              <a:gd name="connsiteX16" fmla="*/ 8247653 w 8839199"/>
              <a:gd name="connsiteY16" fmla="*/ 1330037 h 1330037"/>
              <a:gd name="connsiteX17" fmla="*/ 7567714 w 8839199"/>
              <a:gd name="connsiteY17" fmla="*/ 1330037 h 1330037"/>
              <a:gd name="connsiteX18" fmla="*/ 6799384 w 8839199"/>
              <a:gd name="connsiteY18" fmla="*/ 1330037 h 1330037"/>
              <a:gd name="connsiteX19" fmla="*/ 6119445 w 8839199"/>
              <a:gd name="connsiteY19" fmla="*/ 1330037 h 1330037"/>
              <a:gd name="connsiteX20" fmla="*/ 5527899 w 8839199"/>
              <a:gd name="connsiteY20" fmla="*/ 1330037 h 1330037"/>
              <a:gd name="connsiteX21" fmla="*/ 4759569 w 8839199"/>
              <a:gd name="connsiteY21" fmla="*/ 1330037 h 1330037"/>
              <a:gd name="connsiteX22" fmla="*/ 3991238 w 8839199"/>
              <a:gd name="connsiteY22" fmla="*/ 1330037 h 1330037"/>
              <a:gd name="connsiteX23" fmla="*/ 3576476 w 8839199"/>
              <a:gd name="connsiteY23" fmla="*/ 1330037 h 1330037"/>
              <a:gd name="connsiteX24" fmla="*/ 2896538 w 8839199"/>
              <a:gd name="connsiteY24" fmla="*/ 1330037 h 1330037"/>
              <a:gd name="connsiteX25" fmla="*/ 2216599 w 8839199"/>
              <a:gd name="connsiteY25" fmla="*/ 1330037 h 1330037"/>
              <a:gd name="connsiteX26" fmla="*/ 1359877 w 8839199"/>
              <a:gd name="connsiteY26" fmla="*/ 1330037 h 1330037"/>
              <a:gd name="connsiteX27" fmla="*/ 0 w 8839199"/>
              <a:gd name="connsiteY27" fmla="*/ 1330037 h 1330037"/>
              <a:gd name="connsiteX28" fmla="*/ 0 w 8839199"/>
              <a:gd name="connsiteY28" fmla="*/ 704920 h 1330037"/>
              <a:gd name="connsiteX29" fmla="*/ 0 w 8839199"/>
              <a:gd name="connsiteY29" fmla="*/ 0 h 133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39199" h="1330037" fill="none" extrusionOk="0">
                <a:moveTo>
                  <a:pt x="0" y="0"/>
                </a:moveTo>
                <a:cubicBezTo>
                  <a:pt x="197952" y="39068"/>
                  <a:pt x="579607" y="-18862"/>
                  <a:pt x="856722" y="0"/>
                </a:cubicBezTo>
                <a:cubicBezTo>
                  <a:pt x="1133837" y="18862"/>
                  <a:pt x="1332591" y="-14969"/>
                  <a:pt x="1536661" y="0"/>
                </a:cubicBezTo>
                <a:cubicBezTo>
                  <a:pt x="1740731" y="14969"/>
                  <a:pt x="1801894" y="12217"/>
                  <a:pt x="1951423" y="0"/>
                </a:cubicBezTo>
                <a:cubicBezTo>
                  <a:pt x="2100952" y="-12217"/>
                  <a:pt x="2469045" y="30781"/>
                  <a:pt x="2808146" y="0"/>
                </a:cubicBezTo>
                <a:cubicBezTo>
                  <a:pt x="3147247" y="-30781"/>
                  <a:pt x="3271813" y="31340"/>
                  <a:pt x="3664868" y="0"/>
                </a:cubicBezTo>
                <a:cubicBezTo>
                  <a:pt x="4057923" y="-31340"/>
                  <a:pt x="4103038" y="7110"/>
                  <a:pt x="4344806" y="0"/>
                </a:cubicBezTo>
                <a:cubicBezTo>
                  <a:pt x="4586574" y="-7110"/>
                  <a:pt x="4640473" y="-23565"/>
                  <a:pt x="4847961" y="0"/>
                </a:cubicBezTo>
                <a:cubicBezTo>
                  <a:pt x="5055449" y="23565"/>
                  <a:pt x="5346319" y="-15258"/>
                  <a:pt x="5616291" y="0"/>
                </a:cubicBezTo>
                <a:cubicBezTo>
                  <a:pt x="5886263" y="15258"/>
                  <a:pt x="6116518" y="-14955"/>
                  <a:pt x="6296229" y="0"/>
                </a:cubicBezTo>
                <a:cubicBezTo>
                  <a:pt x="6475940" y="14955"/>
                  <a:pt x="6651969" y="-12876"/>
                  <a:pt x="6887776" y="0"/>
                </a:cubicBezTo>
                <a:cubicBezTo>
                  <a:pt x="7123583" y="12876"/>
                  <a:pt x="7258312" y="-27717"/>
                  <a:pt x="7479322" y="0"/>
                </a:cubicBezTo>
                <a:cubicBezTo>
                  <a:pt x="7700332" y="27717"/>
                  <a:pt x="7802924" y="20065"/>
                  <a:pt x="7894085" y="0"/>
                </a:cubicBezTo>
                <a:cubicBezTo>
                  <a:pt x="7985246" y="-20065"/>
                  <a:pt x="8584067" y="4762"/>
                  <a:pt x="8839199" y="0"/>
                </a:cubicBezTo>
                <a:cubicBezTo>
                  <a:pt x="8832461" y="171993"/>
                  <a:pt x="8839943" y="341238"/>
                  <a:pt x="8839199" y="678319"/>
                </a:cubicBezTo>
                <a:cubicBezTo>
                  <a:pt x="8838455" y="1015400"/>
                  <a:pt x="8861774" y="1054044"/>
                  <a:pt x="8839199" y="1330037"/>
                </a:cubicBezTo>
                <a:cubicBezTo>
                  <a:pt x="8577438" y="1351171"/>
                  <a:pt x="8533112" y="1301172"/>
                  <a:pt x="8247653" y="1330037"/>
                </a:cubicBezTo>
                <a:cubicBezTo>
                  <a:pt x="7962194" y="1358902"/>
                  <a:pt x="7890720" y="1300319"/>
                  <a:pt x="7567714" y="1330037"/>
                </a:cubicBezTo>
                <a:cubicBezTo>
                  <a:pt x="7244708" y="1359755"/>
                  <a:pt x="7045784" y="1352165"/>
                  <a:pt x="6799384" y="1330037"/>
                </a:cubicBezTo>
                <a:cubicBezTo>
                  <a:pt x="6552984" y="1307910"/>
                  <a:pt x="6259813" y="1306826"/>
                  <a:pt x="6119445" y="1330037"/>
                </a:cubicBezTo>
                <a:cubicBezTo>
                  <a:pt x="5979077" y="1353248"/>
                  <a:pt x="5740493" y="1301008"/>
                  <a:pt x="5527899" y="1330037"/>
                </a:cubicBezTo>
                <a:cubicBezTo>
                  <a:pt x="5315305" y="1359066"/>
                  <a:pt x="5106939" y="1355554"/>
                  <a:pt x="4759569" y="1330037"/>
                </a:cubicBezTo>
                <a:cubicBezTo>
                  <a:pt x="4412199" y="1304521"/>
                  <a:pt x="4341480" y="1351137"/>
                  <a:pt x="3991238" y="1330037"/>
                </a:cubicBezTo>
                <a:cubicBezTo>
                  <a:pt x="3640996" y="1308937"/>
                  <a:pt x="3673514" y="1338790"/>
                  <a:pt x="3576476" y="1330037"/>
                </a:cubicBezTo>
                <a:cubicBezTo>
                  <a:pt x="3479438" y="1321284"/>
                  <a:pt x="3074762" y="1316279"/>
                  <a:pt x="2896538" y="1330037"/>
                </a:cubicBezTo>
                <a:cubicBezTo>
                  <a:pt x="2718314" y="1343795"/>
                  <a:pt x="2458898" y="1344860"/>
                  <a:pt x="2216599" y="1330037"/>
                </a:cubicBezTo>
                <a:cubicBezTo>
                  <a:pt x="1974300" y="1315214"/>
                  <a:pt x="1728351" y="1332398"/>
                  <a:pt x="1359877" y="1330037"/>
                </a:cubicBezTo>
                <a:cubicBezTo>
                  <a:pt x="991403" y="1327676"/>
                  <a:pt x="297897" y="1396418"/>
                  <a:pt x="0" y="1330037"/>
                </a:cubicBezTo>
                <a:cubicBezTo>
                  <a:pt x="-29418" y="1030062"/>
                  <a:pt x="5951" y="935515"/>
                  <a:pt x="0" y="704920"/>
                </a:cubicBezTo>
                <a:cubicBezTo>
                  <a:pt x="-5951" y="474325"/>
                  <a:pt x="-1629" y="202692"/>
                  <a:pt x="0" y="0"/>
                </a:cubicBezTo>
                <a:close/>
              </a:path>
              <a:path w="8839199" h="1330037" stroke="0" extrusionOk="0">
                <a:moveTo>
                  <a:pt x="0" y="0"/>
                </a:moveTo>
                <a:cubicBezTo>
                  <a:pt x="291554" y="32046"/>
                  <a:pt x="486018" y="16725"/>
                  <a:pt x="679938" y="0"/>
                </a:cubicBezTo>
                <a:cubicBezTo>
                  <a:pt x="873858" y="-16725"/>
                  <a:pt x="954624" y="9743"/>
                  <a:pt x="1183093" y="0"/>
                </a:cubicBezTo>
                <a:cubicBezTo>
                  <a:pt x="1411563" y="-9743"/>
                  <a:pt x="1750007" y="23522"/>
                  <a:pt x="2039815" y="0"/>
                </a:cubicBezTo>
                <a:cubicBezTo>
                  <a:pt x="2329623" y="-23522"/>
                  <a:pt x="2492419" y="41110"/>
                  <a:pt x="2896538" y="0"/>
                </a:cubicBezTo>
                <a:cubicBezTo>
                  <a:pt x="3300657" y="-41110"/>
                  <a:pt x="3293718" y="-2148"/>
                  <a:pt x="3488084" y="0"/>
                </a:cubicBezTo>
                <a:cubicBezTo>
                  <a:pt x="3682450" y="2148"/>
                  <a:pt x="3876509" y="19871"/>
                  <a:pt x="4168022" y="0"/>
                </a:cubicBezTo>
                <a:cubicBezTo>
                  <a:pt x="4459535" y="-19871"/>
                  <a:pt x="4573863" y="-12959"/>
                  <a:pt x="4936353" y="0"/>
                </a:cubicBezTo>
                <a:cubicBezTo>
                  <a:pt x="5298843" y="12959"/>
                  <a:pt x="5440850" y="-23308"/>
                  <a:pt x="5704683" y="0"/>
                </a:cubicBezTo>
                <a:cubicBezTo>
                  <a:pt x="5968516" y="23308"/>
                  <a:pt x="6173116" y="14061"/>
                  <a:pt x="6296229" y="0"/>
                </a:cubicBezTo>
                <a:cubicBezTo>
                  <a:pt x="6419342" y="-14061"/>
                  <a:pt x="6677018" y="29702"/>
                  <a:pt x="6976168" y="0"/>
                </a:cubicBezTo>
                <a:cubicBezTo>
                  <a:pt x="7275318" y="-29702"/>
                  <a:pt x="7404369" y="8126"/>
                  <a:pt x="7567714" y="0"/>
                </a:cubicBezTo>
                <a:cubicBezTo>
                  <a:pt x="7731059" y="-8126"/>
                  <a:pt x="8284275" y="-40231"/>
                  <a:pt x="8839199" y="0"/>
                </a:cubicBezTo>
                <a:cubicBezTo>
                  <a:pt x="8841429" y="136207"/>
                  <a:pt x="8843488" y="489722"/>
                  <a:pt x="8839199" y="638418"/>
                </a:cubicBezTo>
                <a:cubicBezTo>
                  <a:pt x="8834910" y="787114"/>
                  <a:pt x="8807726" y="985261"/>
                  <a:pt x="8839199" y="1330037"/>
                </a:cubicBezTo>
                <a:cubicBezTo>
                  <a:pt x="8649563" y="1337208"/>
                  <a:pt x="8515822" y="1343082"/>
                  <a:pt x="8424437" y="1330037"/>
                </a:cubicBezTo>
                <a:cubicBezTo>
                  <a:pt x="8333052" y="1316992"/>
                  <a:pt x="7888846" y="1360614"/>
                  <a:pt x="7744498" y="1330037"/>
                </a:cubicBezTo>
                <a:cubicBezTo>
                  <a:pt x="7600150" y="1299460"/>
                  <a:pt x="7426457" y="1336557"/>
                  <a:pt x="7241344" y="1330037"/>
                </a:cubicBezTo>
                <a:cubicBezTo>
                  <a:pt x="7056231" y="1323517"/>
                  <a:pt x="6763297" y="1330224"/>
                  <a:pt x="6561405" y="1330037"/>
                </a:cubicBezTo>
                <a:cubicBezTo>
                  <a:pt x="6359513" y="1329850"/>
                  <a:pt x="6247969" y="1315274"/>
                  <a:pt x="6146643" y="1330037"/>
                </a:cubicBezTo>
                <a:cubicBezTo>
                  <a:pt x="6045317" y="1344800"/>
                  <a:pt x="5523377" y="1322042"/>
                  <a:pt x="5289921" y="1330037"/>
                </a:cubicBezTo>
                <a:cubicBezTo>
                  <a:pt x="5056465" y="1338032"/>
                  <a:pt x="4885619" y="1346829"/>
                  <a:pt x="4698374" y="1330037"/>
                </a:cubicBezTo>
                <a:cubicBezTo>
                  <a:pt x="4511129" y="1313245"/>
                  <a:pt x="4220383" y="1315765"/>
                  <a:pt x="4018436" y="1330037"/>
                </a:cubicBezTo>
                <a:cubicBezTo>
                  <a:pt x="3816489" y="1344309"/>
                  <a:pt x="3555075" y="1311596"/>
                  <a:pt x="3250105" y="1330037"/>
                </a:cubicBezTo>
                <a:cubicBezTo>
                  <a:pt x="2945135" y="1348478"/>
                  <a:pt x="2724823" y="1363578"/>
                  <a:pt x="2570167" y="1330037"/>
                </a:cubicBezTo>
                <a:cubicBezTo>
                  <a:pt x="2415511" y="1296496"/>
                  <a:pt x="2084854" y="1339163"/>
                  <a:pt x="1801837" y="1330037"/>
                </a:cubicBezTo>
                <a:cubicBezTo>
                  <a:pt x="1518820" y="1320912"/>
                  <a:pt x="1364862" y="1362862"/>
                  <a:pt x="945114" y="1330037"/>
                </a:cubicBezTo>
                <a:cubicBezTo>
                  <a:pt x="525366" y="1297212"/>
                  <a:pt x="471408" y="1313188"/>
                  <a:pt x="0" y="1330037"/>
                </a:cubicBezTo>
                <a:cubicBezTo>
                  <a:pt x="32275" y="1108177"/>
                  <a:pt x="17084" y="954556"/>
                  <a:pt x="0" y="665019"/>
                </a:cubicBezTo>
                <a:cubicBezTo>
                  <a:pt x="-17084" y="375482"/>
                  <a:pt x="23207" y="324423"/>
                  <a:pt x="0" y="0"/>
                </a:cubicBezTo>
                <a:close/>
              </a:path>
            </a:pathLst>
          </a:custGeom>
          <a:solidFill>
            <a:schemeClr val="accent6">
              <a:lumMod val="40000"/>
              <a:lumOff val="60000"/>
            </a:schemeClr>
          </a:solidFill>
          <a:ln>
            <a:solidFill>
              <a:schemeClr val="tx1"/>
            </a:solid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500" dirty="0">
                <a:solidFill>
                  <a:srgbClr val="FF0000"/>
                </a:solidFill>
                <a:latin typeface="Shippori Antique"/>
                <a:ea typeface="Shippori Antique"/>
                <a:sym typeface="Sigmar"/>
              </a:rPr>
              <a:t>4. </a:t>
            </a:r>
            <a:r>
              <a:rPr lang="en-US" sz="2500" dirty="0">
                <a:solidFill>
                  <a:schemeClr val="dk1"/>
                </a:solidFill>
                <a:latin typeface="Shippori Antique"/>
                <a:ea typeface="Shippori Antique"/>
                <a:sym typeface="Sigmar"/>
              </a:rPr>
              <a:t>Windsor Castle is about a thousand years old </a:t>
            </a:r>
          </a:p>
          <a:p>
            <a:pPr marL="0" marR="0" lvl="0" indent="0" algn="ctr" rtl="0">
              <a:lnSpc>
                <a:spcPct val="150000"/>
              </a:lnSpc>
              <a:spcBef>
                <a:spcPts val="0"/>
              </a:spcBef>
              <a:spcAft>
                <a:spcPts val="0"/>
              </a:spcAft>
              <a:buClr>
                <a:srgbClr val="000000"/>
              </a:buClr>
              <a:buSzPts val="2000"/>
              <a:buFont typeface="Arial"/>
              <a:buNone/>
            </a:pPr>
            <a:r>
              <a:rPr lang="en-US" sz="2500" dirty="0">
                <a:solidFill>
                  <a:schemeClr val="dk1"/>
                </a:solidFill>
                <a:latin typeface="Shippori Antique"/>
                <a:ea typeface="Shippori Antique"/>
                <a:sym typeface="Sigmar"/>
              </a:rPr>
              <a:t>but it's absolutely _______________.</a:t>
            </a:r>
          </a:p>
        </p:txBody>
      </p:sp>
      <p:sp>
        <p:nvSpPr>
          <p:cNvPr id="2429" name="Google Shape;2429;p49"/>
          <p:cNvSpPr txBox="1"/>
          <p:nvPr/>
        </p:nvSpPr>
        <p:spPr>
          <a:xfrm>
            <a:off x="1714628"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i="0" u="none" strike="noStrike" cap="none" dirty="0">
                <a:solidFill>
                  <a:schemeClr val="dk1"/>
                </a:solidFill>
                <a:latin typeface="Sigmar"/>
                <a:ea typeface="Sigmar"/>
                <a:cs typeface="Sigmar"/>
                <a:sym typeface="Sigmar"/>
              </a:rPr>
              <a:t> magnificent</a:t>
            </a:r>
          </a:p>
        </p:txBody>
      </p:sp>
      <p:sp>
        <p:nvSpPr>
          <p:cNvPr id="2431" name="Google Shape;2431;p49"/>
          <p:cNvSpPr txBox="1"/>
          <p:nvPr/>
        </p:nvSpPr>
        <p:spPr>
          <a:xfrm>
            <a:off x="5534051"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heritage</a:t>
            </a:r>
          </a:p>
        </p:txBody>
      </p:sp>
      <p:sp>
        <p:nvSpPr>
          <p:cNvPr id="2" name="Rounded Rectangle 1">
            <a:extLst>
              <a:ext uri="{FF2B5EF4-FFF2-40B4-BE49-F238E27FC236}">
                <a16:creationId xmlns:a16="http://schemas.microsoft.com/office/drawing/2014/main" id="{1C18B9DB-F22A-A457-D2E8-AE73E02FAD0A}"/>
              </a:ext>
            </a:extLst>
          </p:cNvPr>
          <p:cNvSpPr/>
          <p:nvPr/>
        </p:nvSpPr>
        <p:spPr>
          <a:xfrm>
            <a:off x="2446200" y="2571406"/>
            <a:ext cx="2238534" cy="384048"/>
          </a:xfrm>
          <a:prstGeom prst="roundRect">
            <a:avLst/>
          </a:prstGeom>
          <a:noFill/>
          <a:ln>
            <a:solidFill>
              <a:srgbClr val="FEFE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ounded Rectangle 2">
            <a:extLst>
              <a:ext uri="{FF2B5EF4-FFF2-40B4-BE49-F238E27FC236}">
                <a16:creationId xmlns:a16="http://schemas.microsoft.com/office/drawing/2014/main" id="{32DDDA5B-F124-63BF-761B-08E3BE330D3B}"/>
              </a:ext>
            </a:extLst>
          </p:cNvPr>
          <p:cNvSpPr/>
          <p:nvPr/>
        </p:nvSpPr>
        <p:spPr>
          <a:xfrm>
            <a:off x="1466088" y="3678177"/>
            <a:ext cx="6211824" cy="38404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Shippori Antique"/>
                <a:ea typeface="Shippori Antique"/>
                <a:cs typeface="Arial"/>
              </a:rPr>
              <a:t>it’s absolutely + adj</a:t>
            </a:r>
            <a:endParaRPr lang="en-VN" sz="3200" dirty="0">
              <a:solidFill>
                <a:srgbClr val="FF0000"/>
              </a:solidFill>
              <a:latin typeface="Shippori Antique"/>
              <a:ea typeface="Shippori Antique"/>
              <a:cs typeface="Arial"/>
            </a:endParaRPr>
          </a:p>
        </p:txBody>
      </p:sp>
      <p:sp>
        <p:nvSpPr>
          <p:cNvPr id="4" name="Rounded Rectangle 3">
            <a:extLst>
              <a:ext uri="{FF2B5EF4-FFF2-40B4-BE49-F238E27FC236}">
                <a16:creationId xmlns:a16="http://schemas.microsoft.com/office/drawing/2014/main" id="{B83FCEB7-942A-C7E3-9130-87CD12007946}"/>
              </a:ext>
            </a:extLst>
          </p:cNvPr>
          <p:cNvSpPr/>
          <p:nvPr/>
        </p:nvSpPr>
        <p:spPr>
          <a:xfrm>
            <a:off x="1282899" y="1992896"/>
            <a:ext cx="2412000" cy="360000"/>
          </a:xfrm>
          <a:prstGeom prst="roundRect">
            <a:avLst/>
          </a:prstGeom>
          <a:noFill/>
          <a:ln>
            <a:solidFill>
              <a:srgbClr val="FEFE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8074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grpId="0" nodeType="clickEffect">
                                  <p:stCondLst>
                                    <p:cond delay="0"/>
                                  </p:stCondLst>
                                  <p:childTnLst>
                                    <p:animMotion origin="layout" path="M 0.25347 0.15988 L 0.35347 0.33766 " pathEditMode="relative" rAng="0" ptsTypes="AA">
                                      <p:cBhvr>
                                        <p:cTn id="19" dur="2000" fill="hold"/>
                                        <p:tgtEl>
                                          <p:spTgt spid="2429"/>
                                        </p:tgtEl>
                                        <p:attrNameLst>
                                          <p:attrName>ppt_x</p:attrName>
                                          <p:attrName>ppt_y</p:attrName>
                                        </p:attrNameLst>
                                      </p:cBhvr>
                                      <p:rCtr x="5000" y="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9" grpId="0" animBg="1"/>
      <p:bldP spid="2" grpId="0" animBg="1"/>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sp>
        <p:nvSpPr>
          <p:cNvPr id="2427" name="Google Shape;2427;p49"/>
          <p:cNvSpPr txBox="1">
            <a:spLocks noGrp="1"/>
          </p:cNvSpPr>
          <p:nvPr>
            <p:ph type="title"/>
          </p:nvPr>
        </p:nvSpPr>
        <p:spPr>
          <a:xfrm>
            <a:off x="0" y="10865"/>
            <a:ext cx="7092974"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900" dirty="0"/>
              <a:t>Ex 3 (p 42). Complete the following sentences with the words from the box.</a:t>
            </a:r>
            <a:endParaRPr sz="1900" dirty="0"/>
          </a:p>
        </p:txBody>
      </p:sp>
      <p:sp>
        <p:nvSpPr>
          <p:cNvPr id="2428" name="Google Shape;2428;p49"/>
          <p:cNvSpPr txBox="1"/>
          <p:nvPr/>
        </p:nvSpPr>
        <p:spPr>
          <a:xfrm>
            <a:off x="207818" y="1773381"/>
            <a:ext cx="8839199" cy="1413164"/>
          </a:xfrm>
          <a:custGeom>
            <a:avLst/>
            <a:gdLst>
              <a:gd name="connsiteX0" fmla="*/ 0 w 8839199"/>
              <a:gd name="connsiteY0" fmla="*/ 0 h 1413164"/>
              <a:gd name="connsiteX1" fmla="*/ 414762 w 8839199"/>
              <a:gd name="connsiteY1" fmla="*/ 0 h 1413164"/>
              <a:gd name="connsiteX2" fmla="*/ 829525 w 8839199"/>
              <a:gd name="connsiteY2" fmla="*/ 0 h 1413164"/>
              <a:gd name="connsiteX3" fmla="*/ 1597855 w 8839199"/>
              <a:gd name="connsiteY3" fmla="*/ 0 h 1413164"/>
              <a:gd name="connsiteX4" fmla="*/ 2366186 w 8839199"/>
              <a:gd name="connsiteY4" fmla="*/ 0 h 1413164"/>
              <a:gd name="connsiteX5" fmla="*/ 3222908 w 8839199"/>
              <a:gd name="connsiteY5" fmla="*/ 0 h 1413164"/>
              <a:gd name="connsiteX6" fmla="*/ 3726062 w 8839199"/>
              <a:gd name="connsiteY6" fmla="*/ 0 h 1413164"/>
              <a:gd name="connsiteX7" fmla="*/ 4140825 w 8839199"/>
              <a:gd name="connsiteY7" fmla="*/ 0 h 1413164"/>
              <a:gd name="connsiteX8" fmla="*/ 4997547 w 8839199"/>
              <a:gd name="connsiteY8" fmla="*/ 0 h 1413164"/>
              <a:gd name="connsiteX9" fmla="*/ 5854269 w 8839199"/>
              <a:gd name="connsiteY9" fmla="*/ 0 h 1413164"/>
              <a:gd name="connsiteX10" fmla="*/ 6710992 w 8839199"/>
              <a:gd name="connsiteY10" fmla="*/ 0 h 1413164"/>
              <a:gd name="connsiteX11" fmla="*/ 7302538 w 8839199"/>
              <a:gd name="connsiteY11" fmla="*/ 0 h 1413164"/>
              <a:gd name="connsiteX12" fmla="*/ 7717301 w 8839199"/>
              <a:gd name="connsiteY12" fmla="*/ 0 h 1413164"/>
              <a:gd name="connsiteX13" fmla="*/ 8839199 w 8839199"/>
              <a:gd name="connsiteY13" fmla="*/ 0 h 1413164"/>
              <a:gd name="connsiteX14" fmla="*/ 8839199 w 8839199"/>
              <a:gd name="connsiteY14" fmla="*/ 471055 h 1413164"/>
              <a:gd name="connsiteX15" fmla="*/ 8839199 w 8839199"/>
              <a:gd name="connsiteY15" fmla="*/ 913846 h 1413164"/>
              <a:gd name="connsiteX16" fmla="*/ 8839199 w 8839199"/>
              <a:gd name="connsiteY16" fmla="*/ 1413164 h 1413164"/>
              <a:gd name="connsiteX17" fmla="*/ 8159261 w 8839199"/>
              <a:gd name="connsiteY17" fmla="*/ 1413164 h 1413164"/>
              <a:gd name="connsiteX18" fmla="*/ 7390930 w 8839199"/>
              <a:gd name="connsiteY18" fmla="*/ 1413164 h 1413164"/>
              <a:gd name="connsiteX19" fmla="*/ 6976168 w 8839199"/>
              <a:gd name="connsiteY19" fmla="*/ 1413164 h 1413164"/>
              <a:gd name="connsiteX20" fmla="*/ 6296229 w 8839199"/>
              <a:gd name="connsiteY20" fmla="*/ 1413164 h 1413164"/>
              <a:gd name="connsiteX21" fmla="*/ 5704683 w 8839199"/>
              <a:gd name="connsiteY21" fmla="*/ 1413164 h 1413164"/>
              <a:gd name="connsiteX22" fmla="*/ 4936353 w 8839199"/>
              <a:gd name="connsiteY22" fmla="*/ 1413164 h 1413164"/>
              <a:gd name="connsiteX23" fmla="*/ 4344806 w 8839199"/>
              <a:gd name="connsiteY23" fmla="*/ 1413164 h 1413164"/>
              <a:gd name="connsiteX24" fmla="*/ 3930044 w 8839199"/>
              <a:gd name="connsiteY24" fmla="*/ 1413164 h 1413164"/>
              <a:gd name="connsiteX25" fmla="*/ 3250105 w 8839199"/>
              <a:gd name="connsiteY25" fmla="*/ 1413164 h 1413164"/>
              <a:gd name="connsiteX26" fmla="*/ 2570167 w 8839199"/>
              <a:gd name="connsiteY26" fmla="*/ 1413164 h 1413164"/>
              <a:gd name="connsiteX27" fmla="*/ 1801837 w 8839199"/>
              <a:gd name="connsiteY27" fmla="*/ 1413164 h 1413164"/>
              <a:gd name="connsiteX28" fmla="*/ 1387074 w 8839199"/>
              <a:gd name="connsiteY28" fmla="*/ 1413164 h 1413164"/>
              <a:gd name="connsiteX29" fmla="*/ 618744 w 8839199"/>
              <a:gd name="connsiteY29" fmla="*/ 1413164 h 1413164"/>
              <a:gd name="connsiteX30" fmla="*/ 0 w 8839199"/>
              <a:gd name="connsiteY30" fmla="*/ 1413164 h 1413164"/>
              <a:gd name="connsiteX31" fmla="*/ 0 w 8839199"/>
              <a:gd name="connsiteY31" fmla="*/ 956241 h 1413164"/>
              <a:gd name="connsiteX32" fmla="*/ 0 w 8839199"/>
              <a:gd name="connsiteY32" fmla="*/ 456923 h 1413164"/>
              <a:gd name="connsiteX33" fmla="*/ 0 w 8839199"/>
              <a:gd name="connsiteY33" fmla="*/ 0 h 14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839199" h="1413164" fill="none" extrusionOk="0">
                <a:moveTo>
                  <a:pt x="0" y="0"/>
                </a:moveTo>
                <a:cubicBezTo>
                  <a:pt x="124151" y="18322"/>
                  <a:pt x="317178" y="12755"/>
                  <a:pt x="414762" y="0"/>
                </a:cubicBezTo>
                <a:cubicBezTo>
                  <a:pt x="512346" y="-12755"/>
                  <a:pt x="679539" y="12725"/>
                  <a:pt x="829525" y="0"/>
                </a:cubicBezTo>
                <a:cubicBezTo>
                  <a:pt x="979511" y="-12725"/>
                  <a:pt x="1375435" y="20573"/>
                  <a:pt x="1597855" y="0"/>
                </a:cubicBezTo>
                <a:cubicBezTo>
                  <a:pt x="1820275" y="-20573"/>
                  <a:pt x="2085877" y="9013"/>
                  <a:pt x="2366186" y="0"/>
                </a:cubicBezTo>
                <a:cubicBezTo>
                  <a:pt x="2646495" y="-9013"/>
                  <a:pt x="2807055" y="9713"/>
                  <a:pt x="3222908" y="0"/>
                </a:cubicBezTo>
                <a:cubicBezTo>
                  <a:pt x="3638761" y="-9713"/>
                  <a:pt x="3621728" y="9092"/>
                  <a:pt x="3726062" y="0"/>
                </a:cubicBezTo>
                <a:cubicBezTo>
                  <a:pt x="3830396" y="-9092"/>
                  <a:pt x="3993672" y="-9690"/>
                  <a:pt x="4140825" y="0"/>
                </a:cubicBezTo>
                <a:cubicBezTo>
                  <a:pt x="4287978" y="9690"/>
                  <a:pt x="4703679" y="-36487"/>
                  <a:pt x="4997547" y="0"/>
                </a:cubicBezTo>
                <a:cubicBezTo>
                  <a:pt x="5291415" y="36487"/>
                  <a:pt x="5508621" y="9802"/>
                  <a:pt x="5854269" y="0"/>
                </a:cubicBezTo>
                <a:cubicBezTo>
                  <a:pt x="6199917" y="-9802"/>
                  <a:pt x="6434346" y="-13360"/>
                  <a:pt x="6710992" y="0"/>
                </a:cubicBezTo>
                <a:cubicBezTo>
                  <a:pt x="6987638" y="13360"/>
                  <a:pt x="7146836" y="-765"/>
                  <a:pt x="7302538" y="0"/>
                </a:cubicBezTo>
                <a:cubicBezTo>
                  <a:pt x="7458240" y="765"/>
                  <a:pt x="7614844" y="-1257"/>
                  <a:pt x="7717301" y="0"/>
                </a:cubicBezTo>
                <a:cubicBezTo>
                  <a:pt x="7819758" y="1257"/>
                  <a:pt x="8514871" y="16999"/>
                  <a:pt x="8839199" y="0"/>
                </a:cubicBezTo>
                <a:cubicBezTo>
                  <a:pt x="8836276" y="195073"/>
                  <a:pt x="8837563" y="337780"/>
                  <a:pt x="8839199" y="471055"/>
                </a:cubicBezTo>
                <a:cubicBezTo>
                  <a:pt x="8840835" y="604331"/>
                  <a:pt x="8828982" y="718413"/>
                  <a:pt x="8839199" y="913846"/>
                </a:cubicBezTo>
                <a:cubicBezTo>
                  <a:pt x="8849416" y="1109279"/>
                  <a:pt x="8820002" y="1203664"/>
                  <a:pt x="8839199" y="1413164"/>
                </a:cubicBezTo>
                <a:cubicBezTo>
                  <a:pt x="8546397" y="1433217"/>
                  <a:pt x="8473462" y="1393203"/>
                  <a:pt x="8159261" y="1413164"/>
                </a:cubicBezTo>
                <a:cubicBezTo>
                  <a:pt x="7845060" y="1433125"/>
                  <a:pt x="7762960" y="1410823"/>
                  <a:pt x="7390930" y="1413164"/>
                </a:cubicBezTo>
                <a:cubicBezTo>
                  <a:pt x="7018900" y="1415505"/>
                  <a:pt x="7087987" y="1407454"/>
                  <a:pt x="6976168" y="1413164"/>
                </a:cubicBezTo>
                <a:cubicBezTo>
                  <a:pt x="6864349" y="1418874"/>
                  <a:pt x="6602078" y="1387695"/>
                  <a:pt x="6296229" y="1413164"/>
                </a:cubicBezTo>
                <a:cubicBezTo>
                  <a:pt x="5990380" y="1438633"/>
                  <a:pt x="5847738" y="1430610"/>
                  <a:pt x="5704683" y="1413164"/>
                </a:cubicBezTo>
                <a:cubicBezTo>
                  <a:pt x="5561628" y="1395718"/>
                  <a:pt x="5095974" y="1379584"/>
                  <a:pt x="4936353" y="1413164"/>
                </a:cubicBezTo>
                <a:cubicBezTo>
                  <a:pt x="4776732" y="1446745"/>
                  <a:pt x="4547815" y="1388456"/>
                  <a:pt x="4344806" y="1413164"/>
                </a:cubicBezTo>
                <a:cubicBezTo>
                  <a:pt x="4141797" y="1437872"/>
                  <a:pt x="4046985" y="1403566"/>
                  <a:pt x="3930044" y="1413164"/>
                </a:cubicBezTo>
                <a:cubicBezTo>
                  <a:pt x="3813103" y="1422762"/>
                  <a:pt x="3574213" y="1383897"/>
                  <a:pt x="3250105" y="1413164"/>
                </a:cubicBezTo>
                <a:cubicBezTo>
                  <a:pt x="2925997" y="1442431"/>
                  <a:pt x="2795844" y="1446794"/>
                  <a:pt x="2570167" y="1413164"/>
                </a:cubicBezTo>
                <a:cubicBezTo>
                  <a:pt x="2344490" y="1379534"/>
                  <a:pt x="2175001" y="1449771"/>
                  <a:pt x="1801837" y="1413164"/>
                </a:cubicBezTo>
                <a:cubicBezTo>
                  <a:pt x="1428673" y="1376558"/>
                  <a:pt x="1563189" y="1395084"/>
                  <a:pt x="1387074" y="1413164"/>
                </a:cubicBezTo>
                <a:cubicBezTo>
                  <a:pt x="1210959" y="1431244"/>
                  <a:pt x="874420" y="1377148"/>
                  <a:pt x="618744" y="1413164"/>
                </a:cubicBezTo>
                <a:cubicBezTo>
                  <a:pt x="363068" y="1449181"/>
                  <a:pt x="142064" y="1407486"/>
                  <a:pt x="0" y="1413164"/>
                </a:cubicBezTo>
                <a:cubicBezTo>
                  <a:pt x="18410" y="1314256"/>
                  <a:pt x="-16645" y="1076452"/>
                  <a:pt x="0" y="956241"/>
                </a:cubicBezTo>
                <a:cubicBezTo>
                  <a:pt x="16645" y="836030"/>
                  <a:pt x="12500" y="603546"/>
                  <a:pt x="0" y="456923"/>
                </a:cubicBezTo>
                <a:cubicBezTo>
                  <a:pt x="-12500" y="310300"/>
                  <a:pt x="-5250" y="111880"/>
                  <a:pt x="0" y="0"/>
                </a:cubicBezTo>
                <a:close/>
              </a:path>
              <a:path w="8839199" h="1413164" stroke="0" extrusionOk="0">
                <a:moveTo>
                  <a:pt x="0" y="0"/>
                </a:moveTo>
                <a:cubicBezTo>
                  <a:pt x="223824" y="-3532"/>
                  <a:pt x="337227" y="4720"/>
                  <a:pt x="591546" y="0"/>
                </a:cubicBezTo>
                <a:cubicBezTo>
                  <a:pt x="845865" y="-4720"/>
                  <a:pt x="1153999" y="7690"/>
                  <a:pt x="1359877" y="0"/>
                </a:cubicBezTo>
                <a:cubicBezTo>
                  <a:pt x="1565755" y="-7690"/>
                  <a:pt x="1840196" y="-7333"/>
                  <a:pt x="2039815" y="0"/>
                </a:cubicBezTo>
                <a:cubicBezTo>
                  <a:pt x="2239434" y="7333"/>
                  <a:pt x="2363948" y="-3271"/>
                  <a:pt x="2542970" y="0"/>
                </a:cubicBezTo>
                <a:cubicBezTo>
                  <a:pt x="2721992" y="3271"/>
                  <a:pt x="3039787" y="31353"/>
                  <a:pt x="3222908" y="0"/>
                </a:cubicBezTo>
                <a:cubicBezTo>
                  <a:pt x="3406029" y="-31353"/>
                  <a:pt x="3618545" y="576"/>
                  <a:pt x="3814454" y="0"/>
                </a:cubicBezTo>
                <a:cubicBezTo>
                  <a:pt x="4010363" y="-576"/>
                  <a:pt x="4192432" y="-25322"/>
                  <a:pt x="4406001" y="0"/>
                </a:cubicBezTo>
                <a:cubicBezTo>
                  <a:pt x="4619570" y="25322"/>
                  <a:pt x="4873976" y="26844"/>
                  <a:pt x="4997547" y="0"/>
                </a:cubicBezTo>
                <a:cubicBezTo>
                  <a:pt x="5121118" y="-26844"/>
                  <a:pt x="5273727" y="14666"/>
                  <a:pt x="5412310" y="0"/>
                </a:cubicBezTo>
                <a:cubicBezTo>
                  <a:pt x="5550893" y="-14666"/>
                  <a:pt x="5664262" y="9562"/>
                  <a:pt x="5915464" y="0"/>
                </a:cubicBezTo>
                <a:cubicBezTo>
                  <a:pt x="6166666" y="-9562"/>
                  <a:pt x="6433794" y="36054"/>
                  <a:pt x="6683794" y="0"/>
                </a:cubicBezTo>
                <a:cubicBezTo>
                  <a:pt x="6933794" y="-36054"/>
                  <a:pt x="7341535" y="-34624"/>
                  <a:pt x="7540517" y="0"/>
                </a:cubicBezTo>
                <a:cubicBezTo>
                  <a:pt x="7739499" y="34624"/>
                  <a:pt x="7926261" y="-27446"/>
                  <a:pt x="8132063" y="0"/>
                </a:cubicBezTo>
                <a:cubicBezTo>
                  <a:pt x="8337865" y="27446"/>
                  <a:pt x="8664002" y="4024"/>
                  <a:pt x="8839199" y="0"/>
                </a:cubicBezTo>
                <a:cubicBezTo>
                  <a:pt x="8849361" y="213187"/>
                  <a:pt x="8846475" y="334264"/>
                  <a:pt x="8839199" y="456923"/>
                </a:cubicBezTo>
                <a:cubicBezTo>
                  <a:pt x="8831923" y="579582"/>
                  <a:pt x="8852180" y="740386"/>
                  <a:pt x="8839199" y="913846"/>
                </a:cubicBezTo>
                <a:cubicBezTo>
                  <a:pt x="8826218" y="1087306"/>
                  <a:pt x="8827969" y="1263625"/>
                  <a:pt x="8839199" y="1413164"/>
                </a:cubicBezTo>
                <a:cubicBezTo>
                  <a:pt x="8724791" y="1395551"/>
                  <a:pt x="8584775" y="1403814"/>
                  <a:pt x="8336045" y="1413164"/>
                </a:cubicBezTo>
                <a:cubicBezTo>
                  <a:pt x="8087315" y="1422514"/>
                  <a:pt x="7801276" y="1438982"/>
                  <a:pt x="7656106" y="1413164"/>
                </a:cubicBezTo>
                <a:cubicBezTo>
                  <a:pt x="7510936" y="1387346"/>
                  <a:pt x="6993125" y="1405067"/>
                  <a:pt x="6799384" y="1413164"/>
                </a:cubicBezTo>
                <a:cubicBezTo>
                  <a:pt x="6605643" y="1421261"/>
                  <a:pt x="6290808" y="1382762"/>
                  <a:pt x="6031053" y="1413164"/>
                </a:cubicBezTo>
                <a:cubicBezTo>
                  <a:pt x="5771298" y="1443566"/>
                  <a:pt x="5604287" y="1407711"/>
                  <a:pt x="5439507" y="1413164"/>
                </a:cubicBezTo>
                <a:cubicBezTo>
                  <a:pt x="5274727" y="1418617"/>
                  <a:pt x="5069954" y="1415105"/>
                  <a:pt x="4847961" y="1413164"/>
                </a:cubicBezTo>
                <a:cubicBezTo>
                  <a:pt x="4625968" y="1411223"/>
                  <a:pt x="4344437" y="1441738"/>
                  <a:pt x="4168022" y="1413164"/>
                </a:cubicBezTo>
                <a:cubicBezTo>
                  <a:pt x="3991607" y="1384590"/>
                  <a:pt x="3840964" y="1412408"/>
                  <a:pt x="3753260" y="1413164"/>
                </a:cubicBezTo>
                <a:cubicBezTo>
                  <a:pt x="3665556" y="1413920"/>
                  <a:pt x="3209376" y="1425772"/>
                  <a:pt x="2984930" y="1413164"/>
                </a:cubicBezTo>
                <a:cubicBezTo>
                  <a:pt x="2760484" y="1400557"/>
                  <a:pt x="2599896" y="1396414"/>
                  <a:pt x="2304991" y="1413164"/>
                </a:cubicBezTo>
                <a:cubicBezTo>
                  <a:pt x="2010086" y="1429914"/>
                  <a:pt x="1797675" y="1413205"/>
                  <a:pt x="1536661" y="1413164"/>
                </a:cubicBezTo>
                <a:cubicBezTo>
                  <a:pt x="1275647" y="1413124"/>
                  <a:pt x="1040004" y="1399423"/>
                  <a:pt x="679938" y="1413164"/>
                </a:cubicBezTo>
                <a:cubicBezTo>
                  <a:pt x="319872" y="1426905"/>
                  <a:pt x="329580" y="1447113"/>
                  <a:pt x="0" y="1413164"/>
                </a:cubicBezTo>
                <a:cubicBezTo>
                  <a:pt x="-13815" y="1186297"/>
                  <a:pt x="7162" y="1163657"/>
                  <a:pt x="0" y="927978"/>
                </a:cubicBezTo>
                <a:cubicBezTo>
                  <a:pt x="-7162" y="692299"/>
                  <a:pt x="2585" y="562790"/>
                  <a:pt x="0" y="456923"/>
                </a:cubicBezTo>
                <a:cubicBezTo>
                  <a:pt x="-2585" y="351056"/>
                  <a:pt x="15068" y="205835"/>
                  <a:pt x="0" y="0"/>
                </a:cubicBezTo>
                <a:close/>
              </a:path>
            </a:pathLst>
          </a:custGeom>
          <a:solidFill>
            <a:schemeClr val="accent6">
              <a:lumMod val="40000"/>
              <a:lumOff val="60000"/>
            </a:schemeClr>
          </a:solidFill>
          <a:ln>
            <a:solidFill>
              <a:schemeClr val="tx1"/>
            </a:solid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500" dirty="0">
                <a:solidFill>
                  <a:srgbClr val="FF0000"/>
                </a:solidFill>
                <a:latin typeface="Shippori Antique"/>
                <a:ea typeface="Shippori Antique"/>
                <a:sym typeface="Sigmar"/>
              </a:rPr>
              <a:t>5. </a:t>
            </a:r>
            <a:r>
              <a:rPr lang="en-US" sz="2500" dirty="0">
                <a:solidFill>
                  <a:schemeClr val="dk1"/>
                </a:solidFill>
                <a:latin typeface="Shippori Antique"/>
                <a:ea typeface="Shippori Antique"/>
                <a:sym typeface="Sigmar"/>
              </a:rPr>
              <a:t>We need a lot of effort to safeguard and preserve our __________________.</a:t>
            </a:r>
          </a:p>
        </p:txBody>
      </p:sp>
      <p:sp>
        <p:nvSpPr>
          <p:cNvPr id="2431" name="Google Shape;2431;p49"/>
          <p:cNvSpPr txBox="1"/>
          <p:nvPr/>
        </p:nvSpPr>
        <p:spPr>
          <a:xfrm>
            <a:off x="5534051" y="871519"/>
            <a:ext cx="1972664" cy="403099"/>
          </a:xfrm>
          <a:prstGeom prst="rect">
            <a:avLst/>
          </a:prstGeom>
          <a:solidFill>
            <a:srgbClr val="DFDE0F"/>
          </a:solidFill>
          <a:ln>
            <a:solidFill>
              <a:srgbClr val="FEFEFD"/>
            </a:solidFill>
            <a:prstDash val="dash"/>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000" dirty="0">
                <a:solidFill>
                  <a:schemeClr val="dk1"/>
                </a:solidFill>
                <a:latin typeface="Sigmar"/>
                <a:ea typeface="Sigmar"/>
                <a:cs typeface="Sigmar"/>
                <a:sym typeface="Sigmar"/>
              </a:rPr>
              <a:t>heritage</a:t>
            </a:r>
          </a:p>
        </p:txBody>
      </p:sp>
      <p:sp>
        <p:nvSpPr>
          <p:cNvPr id="2" name="Rounded Rectangle 1">
            <a:extLst>
              <a:ext uri="{FF2B5EF4-FFF2-40B4-BE49-F238E27FC236}">
                <a16:creationId xmlns:a16="http://schemas.microsoft.com/office/drawing/2014/main" id="{A075CA9F-995C-A1EF-00EF-13CB685DF225}"/>
              </a:ext>
            </a:extLst>
          </p:cNvPr>
          <p:cNvSpPr/>
          <p:nvPr/>
        </p:nvSpPr>
        <p:spPr>
          <a:xfrm>
            <a:off x="4572000" y="1982683"/>
            <a:ext cx="3732756" cy="384048"/>
          </a:xfrm>
          <a:prstGeom prst="roundRect">
            <a:avLst/>
          </a:prstGeom>
          <a:noFill/>
          <a:ln>
            <a:solidFill>
              <a:srgbClr val="FEFE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6">
            <a:extLst>
              <a:ext uri="{FF2B5EF4-FFF2-40B4-BE49-F238E27FC236}">
                <a16:creationId xmlns:a16="http://schemas.microsoft.com/office/drawing/2014/main" id="{D472E1F3-D3A1-C86D-B3C1-BF360B4B88EE}"/>
              </a:ext>
            </a:extLst>
          </p:cNvPr>
          <p:cNvPicPr>
            <a:picLocks noChangeAspect="1"/>
          </p:cNvPicPr>
          <p:nvPr/>
        </p:nvPicPr>
        <p:blipFill>
          <a:blip r:embed="rId3"/>
          <a:stretch>
            <a:fillRect/>
          </a:stretch>
        </p:blipFill>
        <p:spPr>
          <a:xfrm>
            <a:off x="6346100" y="3212446"/>
            <a:ext cx="2321229" cy="2321229"/>
          </a:xfrm>
          <a:prstGeom prst="rect">
            <a:avLst/>
          </a:prstGeom>
        </p:spPr>
      </p:pic>
    </p:spTree>
    <p:extLst>
      <p:ext uri="{BB962C8B-B14F-4D97-AF65-F5344CB8AC3E}">
        <p14:creationId xmlns:p14="http://schemas.microsoft.com/office/powerpoint/2010/main" val="18456883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06371 0.03982 L -0.20069 0.31451 " pathEditMode="relative" rAng="0" ptsTypes="AA">
                                      <p:cBhvr>
                                        <p:cTn id="11" dur="2000" fill="hold"/>
                                        <p:tgtEl>
                                          <p:spTgt spid="2431"/>
                                        </p:tgtEl>
                                        <p:attrNameLst>
                                          <p:attrName>ppt_x</p:attrName>
                                          <p:attrName>ppt_y</p:attrName>
                                        </p:attrNameLst>
                                      </p:cBhvr>
                                      <p:rCtr x="-6858" y="137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35"/>
          <p:cNvSpPr txBox="1">
            <a:spLocks noGrp="1"/>
          </p:cNvSpPr>
          <p:nvPr>
            <p:ph type="title" idx="5"/>
          </p:nvPr>
        </p:nvSpPr>
        <p:spPr>
          <a:xfrm>
            <a:off x="1017872" y="760306"/>
            <a:ext cx="77040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O</a:t>
            </a:r>
            <a:r>
              <a:rPr lang="en" dirty="0"/>
              <a:t>bjectives</a:t>
            </a:r>
            <a:endParaRPr dirty="0"/>
          </a:p>
        </p:txBody>
      </p:sp>
      <p:sp>
        <p:nvSpPr>
          <p:cNvPr id="666" name="Google Shape;666;p35"/>
          <p:cNvSpPr txBox="1">
            <a:spLocks noGrp="1"/>
          </p:cNvSpPr>
          <p:nvPr>
            <p:ph type="title" idx="2"/>
          </p:nvPr>
        </p:nvSpPr>
        <p:spPr>
          <a:xfrm>
            <a:off x="1156418" y="1825801"/>
            <a:ext cx="854700" cy="72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01</a:t>
            </a:r>
            <a:endParaRPr/>
          </a:p>
        </p:txBody>
      </p:sp>
      <p:sp>
        <p:nvSpPr>
          <p:cNvPr id="667" name="Google Shape;667;p35"/>
          <p:cNvSpPr txBox="1">
            <a:spLocks noGrp="1"/>
          </p:cNvSpPr>
          <p:nvPr>
            <p:ph type="title"/>
          </p:nvPr>
        </p:nvSpPr>
        <p:spPr>
          <a:xfrm>
            <a:off x="2087593" y="1825806"/>
            <a:ext cx="6148934" cy="72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Use the lexical </a:t>
            </a:r>
            <a:r>
              <a:rPr lang="en-US" dirty="0">
                <a:solidFill>
                  <a:srgbClr val="FF0000"/>
                </a:solidFill>
              </a:rPr>
              <a:t>items</a:t>
            </a:r>
            <a:r>
              <a:rPr lang="en-US" dirty="0"/>
              <a:t> related to the topic </a:t>
            </a:r>
            <a:r>
              <a:rPr lang="en-US" dirty="0">
                <a:solidFill>
                  <a:srgbClr val="FF0000"/>
                </a:solidFill>
              </a:rPr>
              <a:t>Remembering the past</a:t>
            </a:r>
            <a:endParaRPr dirty="0">
              <a:solidFill>
                <a:srgbClr val="FF0000"/>
              </a:solidFill>
            </a:endParaRPr>
          </a:p>
        </p:txBody>
      </p:sp>
      <p:sp>
        <p:nvSpPr>
          <p:cNvPr id="668" name="Google Shape;668;p35"/>
          <p:cNvSpPr txBox="1">
            <a:spLocks noGrp="1"/>
          </p:cNvSpPr>
          <p:nvPr>
            <p:ph type="title" idx="4"/>
          </p:nvPr>
        </p:nvSpPr>
        <p:spPr>
          <a:xfrm>
            <a:off x="1156419" y="3055675"/>
            <a:ext cx="854700" cy="72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02</a:t>
            </a:r>
            <a:endParaRPr/>
          </a:p>
        </p:txBody>
      </p:sp>
      <p:sp>
        <p:nvSpPr>
          <p:cNvPr id="669" name="Google Shape;669;p35"/>
          <p:cNvSpPr txBox="1">
            <a:spLocks noGrp="1"/>
          </p:cNvSpPr>
          <p:nvPr>
            <p:ph type="title" idx="3"/>
          </p:nvPr>
        </p:nvSpPr>
        <p:spPr>
          <a:xfrm>
            <a:off x="2087092" y="3055666"/>
            <a:ext cx="6150897" cy="72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Pronounce the sounds </a:t>
            </a:r>
            <a:r>
              <a:rPr lang="en-US" dirty="0">
                <a:solidFill>
                  <a:srgbClr val="FF0000"/>
                </a:solidFill>
              </a:rPr>
              <a:t>/m/ </a:t>
            </a:r>
            <a:r>
              <a:rPr lang="en-US" dirty="0"/>
              <a:t>and </a:t>
            </a:r>
            <a:r>
              <a:rPr lang="en-US" dirty="0">
                <a:solidFill>
                  <a:srgbClr val="FF0000"/>
                </a:solidFill>
              </a:rPr>
              <a:t>/l/ </a:t>
            </a:r>
            <a:r>
              <a:rPr lang="en-US" dirty="0"/>
              <a:t>in words and sentences correctly. </a:t>
            </a:r>
            <a:endParaRPr dirty="0"/>
          </a:p>
        </p:txBody>
      </p:sp>
      <p:pic>
        <p:nvPicPr>
          <p:cNvPr id="18" name="Picture 17">
            <a:extLst>
              <a:ext uri="{FF2B5EF4-FFF2-40B4-BE49-F238E27FC236}">
                <a16:creationId xmlns:a16="http://schemas.microsoft.com/office/drawing/2014/main" id="{6F41B669-7586-B5C8-5CF5-6EEB077D16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365" l="10000" r="90000">
                        <a14:foregroundMark x1="34417" y1="78571" x2="33750" y2="86825"/>
                        <a14:foregroundMark x1="31750" y1="98095" x2="32667" y2="96349"/>
                        <a14:foregroundMark x1="43167" y1="97460" x2="48333" y2="99365"/>
                        <a14:foregroundMark x1="75417" y1="77302" x2="78083" y2="77302"/>
                        <a14:foregroundMark x1="81250" y1="69524" x2="81750" y2="65873"/>
                        <a14:foregroundMark x1="80333" y1="91270" x2="82417" y2="95238"/>
                        <a14:foregroundMark x1="78417" y1="92540" x2="74833" y2="95714"/>
                        <a14:foregroundMark x1="73750" y1="86032" x2="74333" y2="92540"/>
                        <a14:foregroundMark x1="77083" y1="83175" x2="71417" y2="86349"/>
                        <a14:foregroundMark x1="71417" y1="86349" x2="71083" y2="96032"/>
                        <a14:foregroundMark x1="66083" y1="97302" x2="67417" y2="98413"/>
                        <a14:foregroundMark x1="57667" y1="95873" x2="60500" y2="94127"/>
                        <a14:foregroundMark x1="68750" y1="76190" x2="73000" y2="60476"/>
                        <a14:foregroundMark x1="66000" y1="30000" x2="63750" y2="25079"/>
                        <a14:foregroundMark x1="62333" y1="25714" x2="58750" y2="23016"/>
                        <a14:foregroundMark x1="17917" y1="67460" x2="18667" y2="78571"/>
                        <a14:foregroundMark x1="19583" y1="63016" x2="20167" y2="62857"/>
                        <a14:foregroundMark x1="19750" y1="63492" x2="20417" y2="63968"/>
                        <a14:foregroundMark x1="23667" y1="72857" x2="24667" y2="70159"/>
                        <a14:foregroundMark x1="17250" y1="75238" x2="16750" y2="73175"/>
                        <a14:foregroundMark x1="25167" y1="69524" x2="25833" y2="68254"/>
                        <a14:foregroundMark x1="26083" y1="69524" x2="26750" y2="69841"/>
                        <a14:foregroundMark x1="25500" y1="68095" x2="25500" y2="66825"/>
                        <a14:foregroundMark x1="70750" y1="58889" x2="70750" y2="52857"/>
                        <a14:foregroundMark x1="85083" y1="85556" x2="85250" y2="88254"/>
                        <a14:foregroundMark x1="85000" y1="91429" x2="85167" y2="92698"/>
                        <a14:foregroundMark x1="23167" y1="44286" x2="23750" y2="45238"/>
                        <a14:foregroundMark x1="21417" y1="44127" x2="21417" y2="42698"/>
                        <a14:foregroundMark x1="85167" y1="94286" x2="85167" y2="96032"/>
                        <a14:backgroundMark x1="22083" y1="40794" x2="22333" y2="42381"/>
                        <a14:backgroundMark x1="20500" y1="63968" x2="20500" y2="63968"/>
                      </a14:backgroundRemoval>
                    </a14:imgEffect>
                  </a14:imgLayer>
                </a14:imgProps>
              </a:ext>
            </a:extLst>
          </a:blip>
          <a:stretch>
            <a:fillRect/>
          </a:stretch>
        </p:blipFill>
        <p:spPr>
          <a:xfrm>
            <a:off x="1156418" y="-69951"/>
            <a:ext cx="2642259" cy="1387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65"/>
                                        </p:tgtEl>
                                        <p:attrNameLst>
                                          <p:attrName>style.visibility</p:attrName>
                                        </p:attrNameLst>
                                      </p:cBhvr>
                                      <p:to>
                                        <p:strVal val="visible"/>
                                      </p:to>
                                    </p:set>
                                    <p:anim calcmode="lin" valueType="num">
                                      <p:cBhvr>
                                        <p:cTn id="12" dur="500" fill="hold"/>
                                        <p:tgtEl>
                                          <p:spTgt spid="665"/>
                                        </p:tgtEl>
                                        <p:attrNameLst>
                                          <p:attrName>ppt_w</p:attrName>
                                        </p:attrNameLst>
                                      </p:cBhvr>
                                      <p:tavLst>
                                        <p:tav tm="0">
                                          <p:val>
                                            <p:fltVal val="0"/>
                                          </p:val>
                                        </p:tav>
                                        <p:tav tm="100000">
                                          <p:val>
                                            <p:strVal val="#ppt_w"/>
                                          </p:val>
                                        </p:tav>
                                      </p:tavLst>
                                    </p:anim>
                                    <p:anim calcmode="lin" valueType="num">
                                      <p:cBhvr>
                                        <p:cTn id="13" dur="500" fill="hold"/>
                                        <p:tgtEl>
                                          <p:spTgt spid="665"/>
                                        </p:tgtEl>
                                        <p:attrNameLst>
                                          <p:attrName>ppt_h</p:attrName>
                                        </p:attrNameLst>
                                      </p:cBhvr>
                                      <p:tavLst>
                                        <p:tav tm="0">
                                          <p:val>
                                            <p:fltVal val="0"/>
                                          </p:val>
                                        </p:tav>
                                        <p:tav tm="100000">
                                          <p:val>
                                            <p:strVal val="#ppt_h"/>
                                          </p:val>
                                        </p:tav>
                                      </p:tavLst>
                                    </p:anim>
                                    <p:animEffect transition="in" filter="fade">
                                      <p:cBhvr>
                                        <p:cTn id="14" dur="500"/>
                                        <p:tgtEl>
                                          <p:spTgt spid="66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6"/>
                                        </p:tgtEl>
                                        <p:attrNameLst>
                                          <p:attrName>style.visibility</p:attrName>
                                        </p:attrNameLst>
                                      </p:cBhvr>
                                      <p:to>
                                        <p:strVal val="visible"/>
                                      </p:to>
                                    </p:set>
                                    <p:anim calcmode="lin" valueType="num">
                                      <p:cBhvr additive="base">
                                        <p:cTn id="19" dur="500" fill="hold"/>
                                        <p:tgtEl>
                                          <p:spTgt spid="666"/>
                                        </p:tgtEl>
                                        <p:attrNameLst>
                                          <p:attrName>ppt_x</p:attrName>
                                        </p:attrNameLst>
                                      </p:cBhvr>
                                      <p:tavLst>
                                        <p:tav tm="0">
                                          <p:val>
                                            <p:strVal val="#ppt_x"/>
                                          </p:val>
                                        </p:tav>
                                        <p:tav tm="100000">
                                          <p:val>
                                            <p:strVal val="#ppt_x"/>
                                          </p:val>
                                        </p:tav>
                                      </p:tavLst>
                                    </p:anim>
                                    <p:anim calcmode="lin" valueType="num">
                                      <p:cBhvr additive="base">
                                        <p:cTn id="20" dur="500" fill="hold"/>
                                        <p:tgtEl>
                                          <p:spTgt spid="66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67"/>
                                        </p:tgtEl>
                                        <p:attrNameLst>
                                          <p:attrName>style.visibility</p:attrName>
                                        </p:attrNameLst>
                                      </p:cBhvr>
                                      <p:to>
                                        <p:strVal val="visible"/>
                                      </p:to>
                                    </p:set>
                                    <p:anim calcmode="lin" valueType="num">
                                      <p:cBhvr additive="base">
                                        <p:cTn id="23" dur="500" fill="hold"/>
                                        <p:tgtEl>
                                          <p:spTgt spid="667"/>
                                        </p:tgtEl>
                                        <p:attrNameLst>
                                          <p:attrName>ppt_x</p:attrName>
                                        </p:attrNameLst>
                                      </p:cBhvr>
                                      <p:tavLst>
                                        <p:tav tm="0">
                                          <p:val>
                                            <p:strVal val="#ppt_x"/>
                                          </p:val>
                                        </p:tav>
                                        <p:tav tm="100000">
                                          <p:val>
                                            <p:strVal val="#ppt_x"/>
                                          </p:val>
                                        </p:tav>
                                      </p:tavLst>
                                    </p:anim>
                                    <p:anim calcmode="lin" valueType="num">
                                      <p:cBhvr additive="base">
                                        <p:cTn id="24" dur="500" fill="hold"/>
                                        <p:tgtEl>
                                          <p:spTgt spid="66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68"/>
                                        </p:tgtEl>
                                        <p:attrNameLst>
                                          <p:attrName>style.visibility</p:attrName>
                                        </p:attrNameLst>
                                      </p:cBhvr>
                                      <p:to>
                                        <p:strVal val="visible"/>
                                      </p:to>
                                    </p:set>
                                    <p:anim calcmode="lin" valueType="num">
                                      <p:cBhvr additive="base">
                                        <p:cTn id="29" dur="500" fill="hold"/>
                                        <p:tgtEl>
                                          <p:spTgt spid="668"/>
                                        </p:tgtEl>
                                        <p:attrNameLst>
                                          <p:attrName>ppt_x</p:attrName>
                                        </p:attrNameLst>
                                      </p:cBhvr>
                                      <p:tavLst>
                                        <p:tav tm="0">
                                          <p:val>
                                            <p:strVal val="#ppt_x"/>
                                          </p:val>
                                        </p:tav>
                                        <p:tav tm="100000">
                                          <p:val>
                                            <p:strVal val="#ppt_x"/>
                                          </p:val>
                                        </p:tav>
                                      </p:tavLst>
                                    </p:anim>
                                    <p:anim calcmode="lin" valueType="num">
                                      <p:cBhvr additive="base">
                                        <p:cTn id="30" dur="500" fill="hold"/>
                                        <p:tgtEl>
                                          <p:spTgt spid="66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69"/>
                                        </p:tgtEl>
                                        <p:attrNameLst>
                                          <p:attrName>style.visibility</p:attrName>
                                        </p:attrNameLst>
                                      </p:cBhvr>
                                      <p:to>
                                        <p:strVal val="visible"/>
                                      </p:to>
                                    </p:set>
                                    <p:anim calcmode="lin" valueType="num">
                                      <p:cBhvr additive="base">
                                        <p:cTn id="33" dur="500" fill="hold"/>
                                        <p:tgtEl>
                                          <p:spTgt spid="669"/>
                                        </p:tgtEl>
                                        <p:attrNameLst>
                                          <p:attrName>ppt_x</p:attrName>
                                        </p:attrNameLst>
                                      </p:cBhvr>
                                      <p:tavLst>
                                        <p:tav tm="0">
                                          <p:val>
                                            <p:strVal val="#ppt_x"/>
                                          </p:val>
                                        </p:tav>
                                        <p:tav tm="100000">
                                          <p:val>
                                            <p:strVal val="#ppt_x"/>
                                          </p:val>
                                        </p:tav>
                                      </p:tavLst>
                                    </p:anim>
                                    <p:anim calcmode="lin" valueType="num">
                                      <p:cBhvr additive="base">
                                        <p:cTn id="34" dur="500" fill="hold"/>
                                        <p:tgtEl>
                                          <p:spTgt spid="6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 grpId="0"/>
      <p:bldP spid="666" grpId="0" animBg="1"/>
      <p:bldP spid="667" grpId="0"/>
      <p:bldP spid="668" grpId="0" animBg="1"/>
      <p:bldP spid="6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Google Shape;1620;p43"/>
          <p:cNvSpPr txBox="1">
            <a:spLocks noGrp="1"/>
          </p:cNvSpPr>
          <p:nvPr>
            <p:ph type="title"/>
          </p:nvPr>
        </p:nvSpPr>
        <p:spPr>
          <a:xfrm>
            <a:off x="3905250" y="539999"/>
            <a:ext cx="1333500" cy="94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II</a:t>
            </a:r>
            <a:endParaRPr dirty="0"/>
          </a:p>
        </p:txBody>
      </p:sp>
      <p:sp>
        <p:nvSpPr>
          <p:cNvPr id="1621" name="Google Shape;1621;p43"/>
          <p:cNvSpPr txBox="1">
            <a:spLocks noGrp="1"/>
          </p:cNvSpPr>
          <p:nvPr>
            <p:ph type="title" idx="2"/>
          </p:nvPr>
        </p:nvSpPr>
        <p:spPr>
          <a:xfrm>
            <a:off x="1207375" y="1500300"/>
            <a:ext cx="6729300" cy="86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PRONUNCIATION</a:t>
            </a:r>
            <a:endParaRPr dirty="0"/>
          </a:p>
        </p:txBody>
      </p:sp>
      <p:grpSp>
        <p:nvGrpSpPr>
          <p:cNvPr id="1622" name="Google Shape;1622;p43"/>
          <p:cNvGrpSpPr/>
          <p:nvPr/>
        </p:nvGrpSpPr>
        <p:grpSpPr>
          <a:xfrm>
            <a:off x="1930180" y="2724439"/>
            <a:ext cx="5381799" cy="1789068"/>
            <a:chOff x="1930180" y="2724439"/>
            <a:chExt cx="5381799" cy="1789068"/>
          </a:xfrm>
        </p:grpSpPr>
        <p:sp>
          <p:nvSpPr>
            <p:cNvPr id="1623" name="Google Shape;1623;p43"/>
            <p:cNvSpPr/>
            <p:nvPr/>
          </p:nvSpPr>
          <p:spPr>
            <a:xfrm>
              <a:off x="3297954" y="4395907"/>
              <a:ext cx="2482200" cy="117600"/>
            </a:xfrm>
            <a:prstGeom prst="ellipse">
              <a:avLst/>
            </a:prstGeom>
            <a:solidFill>
              <a:srgbClr val="8B5E3D">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ippori Antique"/>
                <a:ea typeface="Shippori Antique"/>
                <a:cs typeface="Shippori Antique"/>
                <a:sym typeface="Shippori Antique"/>
              </a:endParaRPr>
            </a:p>
          </p:txBody>
        </p:sp>
        <p:grpSp>
          <p:nvGrpSpPr>
            <p:cNvPr id="1624" name="Google Shape;1624;p43"/>
            <p:cNvGrpSpPr/>
            <p:nvPr/>
          </p:nvGrpSpPr>
          <p:grpSpPr>
            <a:xfrm>
              <a:off x="1930180" y="2724439"/>
              <a:ext cx="5381799" cy="1733266"/>
              <a:chOff x="2771783" y="6144348"/>
              <a:chExt cx="3600347" cy="1159530"/>
            </a:xfrm>
          </p:grpSpPr>
          <p:sp>
            <p:nvSpPr>
              <p:cNvPr id="1625" name="Google Shape;1625;p43"/>
              <p:cNvSpPr/>
              <p:nvPr/>
            </p:nvSpPr>
            <p:spPr>
              <a:xfrm>
                <a:off x="4291696" y="6646717"/>
                <a:ext cx="698381" cy="657161"/>
              </a:xfrm>
              <a:custGeom>
                <a:avLst/>
                <a:gdLst/>
                <a:ahLst/>
                <a:cxnLst/>
                <a:rect l="l" t="t" r="r" b="b"/>
                <a:pathLst>
                  <a:path w="145876" h="137266" extrusionOk="0">
                    <a:moveTo>
                      <a:pt x="1096" y="105834"/>
                    </a:moveTo>
                    <a:cubicBezTo>
                      <a:pt x="1096" y="102024"/>
                      <a:pt x="3953" y="99166"/>
                      <a:pt x="7764" y="99166"/>
                    </a:cubicBezTo>
                    <a:cubicBezTo>
                      <a:pt x="6811" y="102977"/>
                      <a:pt x="2049" y="122027"/>
                      <a:pt x="3953" y="124884"/>
                    </a:cubicBezTo>
                    <a:cubicBezTo>
                      <a:pt x="4906" y="125837"/>
                      <a:pt x="8716" y="127741"/>
                      <a:pt x="13478" y="129647"/>
                    </a:cubicBezTo>
                    <a:cubicBezTo>
                      <a:pt x="13478" y="133457"/>
                      <a:pt x="31576" y="137266"/>
                      <a:pt x="35386" y="137266"/>
                    </a:cubicBezTo>
                    <a:cubicBezTo>
                      <a:pt x="34434" y="132504"/>
                      <a:pt x="32528" y="128694"/>
                      <a:pt x="33481" y="122979"/>
                    </a:cubicBezTo>
                    <a:cubicBezTo>
                      <a:pt x="30624" y="120122"/>
                      <a:pt x="27766" y="120122"/>
                      <a:pt x="24909" y="118216"/>
                    </a:cubicBezTo>
                    <a:cubicBezTo>
                      <a:pt x="19194" y="115359"/>
                      <a:pt x="25861" y="102977"/>
                      <a:pt x="28719" y="97262"/>
                    </a:cubicBezTo>
                    <a:cubicBezTo>
                      <a:pt x="31576" y="91547"/>
                      <a:pt x="42053" y="77259"/>
                      <a:pt x="47769" y="71544"/>
                    </a:cubicBezTo>
                    <a:cubicBezTo>
                      <a:pt x="53484" y="66782"/>
                      <a:pt x="72534" y="60114"/>
                      <a:pt x="86821" y="56304"/>
                    </a:cubicBezTo>
                    <a:cubicBezTo>
                      <a:pt x="94441" y="54399"/>
                      <a:pt x="104919" y="49637"/>
                      <a:pt x="115396" y="42016"/>
                    </a:cubicBezTo>
                    <a:cubicBezTo>
                      <a:pt x="115396" y="42016"/>
                      <a:pt x="115396" y="42016"/>
                      <a:pt x="115396" y="42016"/>
                    </a:cubicBezTo>
                    <a:cubicBezTo>
                      <a:pt x="124921" y="35349"/>
                      <a:pt x="136351" y="25824"/>
                      <a:pt x="145876" y="12489"/>
                    </a:cubicBezTo>
                    <a:lnTo>
                      <a:pt x="101109" y="3916"/>
                    </a:lnTo>
                    <a:cubicBezTo>
                      <a:pt x="101109" y="3916"/>
                      <a:pt x="67771" y="-7513"/>
                      <a:pt x="59199" y="8679"/>
                    </a:cubicBezTo>
                    <a:cubicBezTo>
                      <a:pt x="53484" y="21062"/>
                      <a:pt x="49674" y="36302"/>
                      <a:pt x="46816" y="44874"/>
                    </a:cubicBezTo>
                    <a:cubicBezTo>
                      <a:pt x="45864" y="47732"/>
                      <a:pt x="44911" y="50589"/>
                      <a:pt x="43959" y="51541"/>
                    </a:cubicBezTo>
                    <a:cubicBezTo>
                      <a:pt x="40149" y="56304"/>
                      <a:pt x="28719" y="61066"/>
                      <a:pt x="23003" y="68687"/>
                    </a:cubicBezTo>
                    <a:cubicBezTo>
                      <a:pt x="20146" y="71544"/>
                      <a:pt x="20146" y="83927"/>
                      <a:pt x="17289" y="85832"/>
                    </a:cubicBezTo>
                    <a:cubicBezTo>
                      <a:pt x="14431" y="87737"/>
                      <a:pt x="11574" y="89641"/>
                      <a:pt x="5859" y="91547"/>
                    </a:cubicBezTo>
                    <a:cubicBezTo>
                      <a:pt x="-809" y="93452"/>
                      <a:pt x="-809" y="103929"/>
                      <a:pt x="1096" y="105834"/>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26" name="Google Shape;1626;p43"/>
              <p:cNvSpPr/>
              <p:nvPr/>
            </p:nvSpPr>
            <p:spPr>
              <a:xfrm>
                <a:off x="2776049" y="6144348"/>
                <a:ext cx="3590855" cy="664261"/>
              </a:xfrm>
              <a:custGeom>
                <a:avLst/>
                <a:gdLst/>
                <a:ahLst/>
                <a:cxnLst/>
                <a:rect l="l" t="t" r="r" b="b"/>
                <a:pathLst>
                  <a:path w="750048" h="138749" extrusionOk="0">
                    <a:moveTo>
                      <a:pt x="19482" y="65970"/>
                    </a:moveTo>
                    <a:cubicBezTo>
                      <a:pt x="42341" y="62160"/>
                      <a:pt x="81394" y="58350"/>
                      <a:pt x="100444" y="59303"/>
                    </a:cubicBezTo>
                    <a:cubicBezTo>
                      <a:pt x="120446" y="59303"/>
                      <a:pt x="159499" y="62160"/>
                      <a:pt x="185216" y="69780"/>
                    </a:cubicBezTo>
                    <a:cubicBezTo>
                      <a:pt x="210934" y="77400"/>
                      <a:pt x="239509" y="92640"/>
                      <a:pt x="260464" y="96450"/>
                    </a:cubicBezTo>
                    <a:cubicBezTo>
                      <a:pt x="281419" y="100260"/>
                      <a:pt x="318566" y="101213"/>
                      <a:pt x="329996" y="105023"/>
                    </a:cubicBezTo>
                    <a:cubicBezTo>
                      <a:pt x="338569" y="107880"/>
                      <a:pt x="359524" y="123120"/>
                      <a:pt x="375716" y="130740"/>
                    </a:cubicBezTo>
                    <a:cubicBezTo>
                      <a:pt x="380479" y="132645"/>
                      <a:pt x="384289" y="134550"/>
                      <a:pt x="388099" y="134550"/>
                    </a:cubicBezTo>
                    <a:cubicBezTo>
                      <a:pt x="401434" y="134550"/>
                      <a:pt x="441439" y="140265"/>
                      <a:pt x="466204" y="138360"/>
                    </a:cubicBezTo>
                    <a:cubicBezTo>
                      <a:pt x="477634" y="137408"/>
                      <a:pt x="490969" y="135503"/>
                      <a:pt x="503351" y="132645"/>
                    </a:cubicBezTo>
                    <a:cubicBezTo>
                      <a:pt x="514782" y="130740"/>
                      <a:pt x="525259" y="127883"/>
                      <a:pt x="533832" y="125978"/>
                    </a:cubicBezTo>
                    <a:cubicBezTo>
                      <a:pt x="535736" y="125978"/>
                      <a:pt x="537641" y="125025"/>
                      <a:pt x="539546" y="125025"/>
                    </a:cubicBezTo>
                    <a:cubicBezTo>
                      <a:pt x="547166" y="124073"/>
                      <a:pt x="558596" y="118358"/>
                      <a:pt x="570026" y="112643"/>
                    </a:cubicBezTo>
                    <a:cubicBezTo>
                      <a:pt x="583361" y="105023"/>
                      <a:pt x="594791" y="96450"/>
                      <a:pt x="597649" y="91688"/>
                    </a:cubicBezTo>
                    <a:cubicBezTo>
                      <a:pt x="606221" y="86925"/>
                      <a:pt x="624319" y="68828"/>
                      <a:pt x="628129" y="65018"/>
                    </a:cubicBezTo>
                    <a:cubicBezTo>
                      <a:pt x="631939" y="61208"/>
                      <a:pt x="637654" y="61208"/>
                      <a:pt x="648132" y="63113"/>
                    </a:cubicBezTo>
                    <a:cubicBezTo>
                      <a:pt x="658609" y="65018"/>
                      <a:pt x="685279" y="66923"/>
                      <a:pt x="692899" y="66923"/>
                    </a:cubicBezTo>
                    <a:cubicBezTo>
                      <a:pt x="700519" y="65970"/>
                      <a:pt x="708139" y="62160"/>
                      <a:pt x="714807" y="62160"/>
                    </a:cubicBezTo>
                    <a:cubicBezTo>
                      <a:pt x="721474" y="62160"/>
                      <a:pt x="731951" y="66923"/>
                      <a:pt x="735761" y="65970"/>
                    </a:cubicBezTo>
                    <a:cubicBezTo>
                      <a:pt x="739571" y="65018"/>
                      <a:pt x="746239" y="60255"/>
                      <a:pt x="749096" y="54540"/>
                    </a:cubicBezTo>
                    <a:lnTo>
                      <a:pt x="749096" y="54540"/>
                    </a:lnTo>
                    <a:cubicBezTo>
                      <a:pt x="749096" y="53588"/>
                      <a:pt x="750049" y="52635"/>
                      <a:pt x="750049" y="51683"/>
                    </a:cubicBezTo>
                    <a:cubicBezTo>
                      <a:pt x="750049" y="50730"/>
                      <a:pt x="750049" y="50730"/>
                      <a:pt x="750049" y="49778"/>
                    </a:cubicBezTo>
                    <a:cubicBezTo>
                      <a:pt x="750049" y="42158"/>
                      <a:pt x="746239" y="31680"/>
                      <a:pt x="740524" y="27870"/>
                    </a:cubicBezTo>
                    <a:cubicBezTo>
                      <a:pt x="735761" y="25965"/>
                      <a:pt x="728141" y="19298"/>
                      <a:pt x="721474" y="14535"/>
                    </a:cubicBezTo>
                    <a:cubicBezTo>
                      <a:pt x="717664" y="11678"/>
                      <a:pt x="714807" y="9773"/>
                      <a:pt x="711949" y="8820"/>
                    </a:cubicBezTo>
                    <a:cubicBezTo>
                      <a:pt x="709091" y="7868"/>
                      <a:pt x="704329" y="6915"/>
                      <a:pt x="698614" y="6915"/>
                    </a:cubicBezTo>
                    <a:cubicBezTo>
                      <a:pt x="689089" y="5963"/>
                      <a:pt x="678611" y="5010"/>
                      <a:pt x="671944" y="4058"/>
                    </a:cubicBezTo>
                    <a:cubicBezTo>
                      <a:pt x="662419" y="1200"/>
                      <a:pt x="646226" y="-705"/>
                      <a:pt x="636701" y="248"/>
                    </a:cubicBezTo>
                    <a:cubicBezTo>
                      <a:pt x="627176" y="2153"/>
                      <a:pt x="609079" y="13583"/>
                      <a:pt x="603364" y="20250"/>
                    </a:cubicBezTo>
                    <a:cubicBezTo>
                      <a:pt x="598601" y="26918"/>
                      <a:pt x="589076" y="36443"/>
                      <a:pt x="573836" y="34538"/>
                    </a:cubicBezTo>
                    <a:cubicBezTo>
                      <a:pt x="559549" y="32633"/>
                      <a:pt x="494779" y="8820"/>
                      <a:pt x="472871" y="8820"/>
                    </a:cubicBezTo>
                    <a:cubicBezTo>
                      <a:pt x="430961" y="7868"/>
                      <a:pt x="396671" y="28823"/>
                      <a:pt x="374764" y="34538"/>
                    </a:cubicBezTo>
                    <a:cubicBezTo>
                      <a:pt x="330949" y="45968"/>
                      <a:pt x="278561" y="48825"/>
                      <a:pt x="242366" y="44063"/>
                    </a:cubicBezTo>
                    <a:cubicBezTo>
                      <a:pt x="205219" y="40253"/>
                      <a:pt x="149974" y="34538"/>
                      <a:pt x="125209" y="35490"/>
                    </a:cubicBezTo>
                    <a:cubicBezTo>
                      <a:pt x="100444" y="37395"/>
                      <a:pt x="34721" y="45968"/>
                      <a:pt x="13766" y="54540"/>
                    </a:cubicBezTo>
                    <a:cubicBezTo>
                      <a:pt x="-7189" y="62160"/>
                      <a:pt x="-3379" y="69780"/>
                      <a:pt x="19482" y="65970"/>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27" name="Google Shape;1627;p43"/>
              <p:cNvSpPr/>
              <p:nvPr/>
            </p:nvSpPr>
            <p:spPr>
              <a:xfrm>
                <a:off x="4301507" y="6583061"/>
                <a:ext cx="1326985" cy="216500"/>
              </a:xfrm>
              <a:custGeom>
                <a:avLst/>
                <a:gdLst/>
                <a:ahLst/>
                <a:cxnLst/>
                <a:rect l="l" t="t" r="r" b="b"/>
                <a:pathLst>
                  <a:path w="277177" h="45222" extrusionOk="0">
                    <a:moveTo>
                      <a:pt x="0" y="10544"/>
                    </a:moveTo>
                    <a:cubicBezTo>
                      <a:pt x="4763" y="11497"/>
                      <a:pt x="9525" y="11497"/>
                      <a:pt x="12382" y="12449"/>
                    </a:cubicBezTo>
                    <a:cubicBezTo>
                      <a:pt x="23813" y="16259"/>
                      <a:pt x="56197" y="41024"/>
                      <a:pt x="69532" y="41024"/>
                    </a:cubicBezTo>
                    <a:cubicBezTo>
                      <a:pt x="82867" y="41024"/>
                      <a:pt x="122872" y="46739"/>
                      <a:pt x="147638" y="44834"/>
                    </a:cubicBezTo>
                    <a:cubicBezTo>
                      <a:pt x="172403" y="42929"/>
                      <a:pt x="203835" y="34357"/>
                      <a:pt x="220980" y="31499"/>
                    </a:cubicBezTo>
                    <a:cubicBezTo>
                      <a:pt x="237172" y="28641"/>
                      <a:pt x="269557" y="9591"/>
                      <a:pt x="277178" y="66"/>
                    </a:cubicBezTo>
                    <a:cubicBezTo>
                      <a:pt x="251460" y="-886"/>
                      <a:pt x="222885" y="8639"/>
                      <a:pt x="198120" y="13401"/>
                    </a:cubicBezTo>
                    <a:cubicBezTo>
                      <a:pt x="180022" y="16259"/>
                      <a:pt x="161925" y="19116"/>
                      <a:pt x="143828" y="21022"/>
                    </a:cubicBezTo>
                    <a:cubicBezTo>
                      <a:pt x="109538" y="24832"/>
                      <a:pt x="79057" y="22926"/>
                      <a:pt x="45720" y="16259"/>
                    </a:cubicBezTo>
                    <a:cubicBezTo>
                      <a:pt x="32385" y="13401"/>
                      <a:pt x="17145" y="7686"/>
                      <a:pt x="3810" y="10544"/>
                    </a:cubicBezTo>
                    <a:cubicBezTo>
                      <a:pt x="2857" y="10544"/>
                      <a:pt x="1905" y="10544"/>
                      <a:pt x="0" y="10544"/>
                    </a:cubicBezTo>
                    <a:close/>
                  </a:path>
                </a:pathLst>
              </a:custGeom>
              <a:solidFill>
                <a:srgbClr val="DF919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28" name="Google Shape;1628;p43"/>
              <p:cNvSpPr/>
              <p:nvPr/>
            </p:nvSpPr>
            <p:spPr>
              <a:xfrm>
                <a:off x="6043822" y="6172900"/>
                <a:ext cx="68399" cy="259923"/>
              </a:xfrm>
              <a:custGeom>
                <a:avLst/>
                <a:gdLst/>
                <a:ahLst/>
                <a:cxnLst/>
                <a:rect l="l" t="t" r="r" b="b"/>
                <a:pathLst>
                  <a:path w="14287" h="54292" extrusionOk="0">
                    <a:moveTo>
                      <a:pt x="14288" y="953"/>
                    </a:moveTo>
                    <a:cubicBezTo>
                      <a:pt x="9525" y="953"/>
                      <a:pt x="4763" y="0"/>
                      <a:pt x="0" y="0"/>
                    </a:cubicBezTo>
                    <a:cubicBezTo>
                      <a:pt x="953" y="3810"/>
                      <a:pt x="953" y="7620"/>
                      <a:pt x="1905" y="11430"/>
                    </a:cubicBezTo>
                    <a:cubicBezTo>
                      <a:pt x="2858" y="22860"/>
                      <a:pt x="3810" y="43815"/>
                      <a:pt x="9525" y="54293"/>
                    </a:cubicBezTo>
                    <a:cubicBezTo>
                      <a:pt x="11430" y="43815"/>
                      <a:pt x="9525" y="34290"/>
                      <a:pt x="11430" y="23813"/>
                    </a:cubicBezTo>
                    <a:cubicBezTo>
                      <a:pt x="12383" y="16193"/>
                      <a:pt x="13335" y="9525"/>
                      <a:pt x="14288" y="953"/>
                    </a:cubicBezTo>
                    <a:cubicBezTo>
                      <a:pt x="14288" y="1905"/>
                      <a:pt x="14288" y="953"/>
                      <a:pt x="14288" y="953"/>
                    </a:cubicBezTo>
                    <a:close/>
                  </a:path>
                </a:pathLst>
              </a:custGeom>
              <a:solidFill>
                <a:srgbClr val="9D5B5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29" name="Google Shape;1629;p43"/>
              <p:cNvSpPr/>
              <p:nvPr/>
            </p:nvSpPr>
            <p:spPr>
              <a:xfrm>
                <a:off x="3246227" y="6414758"/>
                <a:ext cx="2842612" cy="384776"/>
              </a:xfrm>
              <a:custGeom>
                <a:avLst/>
                <a:gdLst/>
                <a:ahLst/>
                <a:cxnLst/>
                <a:rect l="l" t="t" r="r" b="b"/>
                <a:pathLst>
                  <a:path w="593757" h="80371" extrusionOk="0">
                    <a:moveTo>
                      <a:pt x="87980" y="9498"/>
                    </a:moveTo>
                    <a:cubicBezTo>
                      <a:pt x="113698" y="17118"/>
                      <a:pt x="142273" y="30453"/>
                      <a:pt x="163228" y="34263"/>
                    </a:cubicBezTo>
                    <a:cubicBezTo>
                      <a:pt x="184183" y="38073"/>
                      <a:pt x="221330" y="39025"/>
                      <a:pt x="232760" y="42835"/>
                    </a:cubicBezTo>
                    <a:cubicBezTo>
                      <a:pt x="244190" y="46646"/>
                      <a:pt x="276575" y="71410"/>
                      <a:pt x="289910" y="71410"/>
                    </a:cubicBezTo>
                    <a:cubicBezTo>
                      <a:pt x="303245" y="71410"/>
                      <a:pt x="343250" y="77125"/>
                      <a:pt x="368015" y="75221"/>
                    </a:cubicBezTo>
                    <a:cubicBezTo>
                      <a:pt x="392781" y="73315"/>
                      <a:pt x="424213" y="64743"/>
                      <a:pt x="441358" y="61885"/>
                    </a:cubicBezTo>
                    <a:cubicBezTo>
                      <a:pt x="458503" y="59028"/>
                      <a:pt x="493745" y="38073"/>
                      <a:pt x="498508" y="28548"/>
                    </a:cubicBezTo>
                    <a:cubicBezTo>
                      <a:pt x="507081" y="23785"/>
                      <a:pt x="525178" y="5688"/>
                      <a:pt x="528988" y="1878"/>
                    </a:cubicBezTo>
                    <a:cubicBezTo>
                      <a:pt x="532798" y="-1932"/>
                      <a:pt x="538513" y="925"/>
                      <a:pt x="548038" y="2831"/>
                    </a:cubicBezTo>
                    <a:cubicBezTo>
                      <a:pt x="558515" y="4735"/>
                      <a:pt x="574708" y="5688"/>
                      <a:pt x="593758" y="8546"/>
                    </a:cubicBezTo>
                    <a:cubicBezTo>
                      <a:pt x="586138" y="9498"/>
                      <a:pt x="559468" y="6640"/>
                      <a:pt x="548990" y="4735"/>
                    </a:cubicBezTo>
                    <a:cubicBezTo>
                      <a:pt x="538513" y="2831"/>
                      <a:pt x="531845" y="2831"/>
                      <a:pt x="528988" y="6640"/>
                    </a:cubicBezTo>
                    <a:cubicBezTo>
                      <a:pt x="525178" y="10450"/>
                      <a:pt x="507081" y="28548"/>
                      <a:pt x="498508" y="33310"/>
                    </a:cubicBezTo>
                    <a:cubicBezTo>
                      <a:pt x="493745" y="42835"/>
                      <a:pt x="458503" y="63790"/>
                      <a:pt x="441358" y="66648"/>
                    </a:cubicBezTo>
                    <a:cubicBezTo>
                      <a:pt x="424213" y="69506"/>
                      <a:pt x="392781" y="78078"/>
                      <a:pt x="368015" y="79983"/>
                    </a:cubicBezTo>
                    <a:cubicBezTo>
                      <a:pt x="343250" y="81888"/>
                      <a:pt x="303245" y="76173"/>
                      <a:pt x="289910" y="76173"/>
                    </a:cubicBezTo>
                    <a:cubicBezTo>
                      <a:pt x="276575" y="76173"/>
                      <a:pt x="243238" y="51408"/>
                      <a:pt x="232760" y="47598"/>
                    </a:cubicBezTo>
                    <a:cubicBezTo>
                      <a:pt x="221330" y="43788"/>
                      <a:pt x="183230" y="42835"/>
                      <a:pt x="163228" y="39025"/>
                    </a:cubicBezTo>
                    <a:cubicBezTo>
                      <a:pt x="142273" y="35215"/>
                      <a:pt x="113698" y="19023"/>
                      <a:pt x="87980" y="12356"/>
                    </a:cubicBezTo>
                    <a:cubicBezTo>
                      <a:pt x="62263" y="4735"/>
                      <a:pt x="22258" y="2831"/>
                      <a:pt x="3208" y="1878"/>
                    </a:cubicBezTo>
                    <a:cubicBezTo>
                      <a:pt x="-16795" y="1878"/>
                      <a:pt x="62263" y="1878"/>
                      <a:pt x="87980" y="9498"/>
                    </a:cubicBezTo>
                    <a:close/>
                  </a:path>
                </a:pathLst>
              </a:custGeom>
              <a:solidFill>
                <a:srgbClr val="000000">
                  <a:alpha val="2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630" name="Google Shape;1630;p43"/>
              <p:cNvGrpSpPr/>
              <p:nvPr/>
            </p:nvGrpSpPr>
            <p:grpSpPr>
              <a:xfrm>
                <a:off x="5477070" y="6369877"/>
                <a:ext cx="206935" cy="491711"/>
                <a:chOff x="6842512" y="-1382850"/>
                <a:chExt cx="43215" cy="102690"/>
              </a:xfrm>
            </p:grpSpPr>
            <p:sp>
              <p:nvSpPr>
                <p:cNvPr id="1631" name="Google Shape;1631;p43"/>
                <p:cNvSpPr/>
                <p:nvPr/>
              </p:nvSpPr>
              <p:spPr>
                <a:xfrm>
                  <a:off x="6858837" y="-1286042"/>
                  <a:ext cx="10477" cy="5865"/>
                </a:xfrm>
                <a:custGeom>
                  <a:avLst/>
                  <a:gdLst/>
                  <a:ahLst/>
                  <a:cxnLst/>
                  <a:rect l="l" t="t" r="r" b="b"/>
                  <a:pathLst>
                    <a:path w="10477" h="5865" extrusionOk="0">
                      <a:moveTo>
                        <a:pt x="0" y="953"/>
                      </a:moveTo>
                      <a:cubicBezTo>
                        <a:pt x="953" y="2857"/>
                        <a:pt x="3810" y="6668"/>
                        <a:pt x="10478" y="5715"/>
                      </a:cubicBezTo>
                      <a:lnTo>
                        <a:pt x="7620" y="0"/>
                      </a:lnTo>
                      <a:cubicBezTo>
                        <a:pt x="4763" y="1905"/>
                        <a:pt x="2857" y="953"/>
                        <a:pt x="0" y="95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32" name="Google Shape;1632;p43"/>
                <p:cNvSpPr/>
                <p:nvPr/>
              </p:nvSpPr>
              <p:spPr>
                <a:xfrm>
                  <a:off x="6857884" y="-1291757"/>
                  <a:ext cx="7620" cy="3809"/>
                </a:xfrm>
                <a:custGeom>
                  <a:avLst/>
                  <a:gdLst/>
                  <a:ahLst/>
                  <a:cxnLst/>
                  <a:rect l="l" t="t" r="r" b="b"/>
                  <a:pathLst>
                    <a:path w="7620" h="3809" extrusionOk="0">
                      <a:moveTo>
                        <a:pt x="0" y="1905"/>
                      </a:moveTo>
                      <a:cubicBezTo>
                        <a:pt x="1905" y="3810"/>
                        <a:pt x="4763" y="3810"/>
                        <a:pt x="7620" y="3810"/>
                      </a:cubicBezTo>
                      <a:lnTo>
                        <a:pt x="6668" y="0"/>
                      </a:lnTo>
                      <a:cubicBezTo>
                        <a:pt x="5715" y="953"/>
                        <a:pt x="2858" y="953"/>
                        <a:pt x="0" y="190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33" name="Google Shape;1633;p43"/>
                <p:cNvSpPr/>
                <p:nvPr/>
              </p:nvSpPr>
              <p:spPr>
                <a:xfrm>
                  <a:off x="6855979" y="-1298424"/>
                  <a:ext cx="9525" cy="5714"/>
                </a:xfrm>
                <a:custGeom>
                  <a:avLst/>
                  <a:gdLst/>
                  <a:ahLst/>
                  <a:cxnLst/>
                  <a:rect l="l" t="t" r="r" b="b"/>
                  <a:pathLst>
                    <a:path w="9525" h="5714" extrusionOk="0">
                      <a:moveTo>
                        <a:pt x="0" y="952"/>
                      </a:moveTo>
                      <a:cubicBezTo>
                        <a:pt x="2857" y="3810"/>
                        <a:pt x="4763" y="4763"/>
                        <a:pt x="8572" y="5715"/>
                      </a:cubicBezTo>
                      <a:lnTo>
                        <a:pt x="8572" y="5715"/>
                      </a:lnTo>
                      <a:lnTo>
                        <a:pt x="9525" y="0"/>
                      </a:lnTo>
                      <a:cubicBezTo>
                        <a:pt x="6667" y="0"/>
                        <a:pt x="2857" y="952"/>
                        <a:pt x="0" y="95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34" name="Google Shape;1634;p43"/>
                <p:cNvSpPr/>
                <p:nvPr/>
              </p:nvSpPr>
              <p:spPr>
                <a:xfrm>
                  <a:off x="6842512" y="-1382850"/>
                  <a:ext cx="43215" cy="102690"/>
                </a:xfrm>
                <a:custGeom>
                  <a:avLst/>
                  <a:gdLst/>
                  <a:ahLst/>
                  <a:cxnLst/>
                  <a:rect l="l" t="t" r="r" b="b"/>
                  <a:pathLst>
                    <a:path w="43215" h="102690" extrusionOk="0">
                      <a:moveTo>
                        <a:pt x="8820" y="37920"/>
                      </a:moveTo>
                      <a:cubicBezTo>
                        <a:pt x="7867" y="39825"/>
                        <a:pt x="6915" y="42683"/>
                        <a:pt x="5962" y="45540"/>
                      </a:cubicBezTo>
                      <a:cubicBezTo>
                        <a:pt x="4057" y="53160"/>
                        <a:pt x="3105" y="63638"/>
                        <a:pt x="4057" y="66495"/>
                      </a:cubicBezTo>
                      <a:cubicBezTo>
                        <a:pt x="5010" y="69353"/>
                        <a:pt x="8820" y="72210"/>
                        <a:pt x="12630" y="73163"/>
                      </a:cubicBezTo>
                      <a:cubicBezTo>
                        <a:pt x="14535" y="74115"/>
                        <a:pt x="16440" y="74115"/>
                        <a:pt x="17392" y="74115"/>
                      </a:cubicBezTo>
                      <a:cubicBezTo>
                        <a:pt x="21202" y="74115"/>
                        <a:pt x="27870" y="75068"/>
                        <a:pt x="26917" y="78878"/>
                      </a:cubicBezTo>
                      <a:cubicBezTo>
                        <a:pt x="26917" y="79830"/>
                        <a:pt x="25965" y="79830"/>
                        <a:pt x="25965" y="80783"/>
                      </a:cubicBezTo>
                      <a:cubicBezTo>
                        <a:pt x="25965" y="80783"/>
                        <a:pt x="25012" y="80783"/>
                        <a:pt x="25012" y="81735"/>
                      </a:cubicBezTo>
                      <a:cubicBezTo>
                        <a:pt x="25012" y="81735"/>
                        <a:pt x="24060" y="81735"/>
                        <a:pt x="24060" y="82688"/>
                      </a:cubicBezTo>
                      <a:cubicBezTo>
                        <a:pt x="24060" y="82688"/>
                        <a:pt x="24060" y="82688"/>
                        <a:pt x="24060" y="82688"/>
                      </a:cubicBezTo>
                      <a:cubicBezTo>
                        <a:pt x="23107" y="82688"/>
                        <a:pt x="23107" y="83640"/>
                        <a:pt x="22155" y="83640"/>
                      </a:cubicBezTo>
                      <a:lnTo>
                        <a:pt x="21202" y="89355"/>
                      </a:lnTo>
                      <a:cubicBezTo>
                        <a:pt x="23107" y="89355"/>
                        <a:pt x="24060" y="89355"/>
                        <a:pt x="25965" y="89355"/>
                      </a:cubicBezTo>
                      <a:cubicBezTo>
                        <a:pt x="25012" y="90308"/>
                        <a:pt x="23107" y="90308"/>
                        <a:pt x="22155" y="91260"/>
                      </a:cubicBezTo>
                      <a:lnTo>
                        <a:pt x="23107" y="95070"/>
                      </a:lnTo>
                      <a:cubicBezTo>
                        <a:pt x="25012" y="95070"/>
                        <a:pt x="25965" y="95070"/>
                        <a:pt x="27870" y="94118"/>
                      </a:cubicBezTo>
                      <a:cubicBezTo>
                        <a:pt x="25965" y="95070"/>
                        <a:pt x="25012" y="96023"/>
                        <a:pt x="24060" y="96975"/>
                      </a:cubicBezTo>
                      <a:lnTo>
                        <a:pt x="25965" y="102690"/>
                      </a:lnTo>
                      <a:cubicBezTo>
                        <a:pt x="26917" y="102690"/>
                        <a:pt x="27870" y="102690"/>
                        <a:pt x="28822" y="101738"/>
                      </a:cubicBezTo>
                      <a:cubicBezTo>
                        <a:pt x="33585" y="100785"/>
                        <a:pt x="41205" y="94118"/>
                        <a:pt x="43110" y="85545"/>
                      </a:cubicBezTo>
                      <a:cubicBezTo>
                        <a:pt x="44062" y="79830"/>
                        <a:pt x="38347" y="69353"/>
                        <a:pt x="34537" y="67448"/>
                      </a:cubicBezTo>
                      <a:cubicBezTo>
                        <a:pt x="32632" y="66495"/>
                        <a:pt x="27870" y="63638"/>
                        <a:pt x="24060" y="61733"/>
                      </a:cubicBezTo>
                      <a:cubicBezTo>
                        <a:pt x="22155" y="60780"/>
                        <a:pt x="20250" y="59828"/>
                        <a:pt x="19297" y="58875"/>
                      </a:cubicBezTo>
                      <a:cubicBezTo>
                        <a:pt x="22155" y="56018"/>
                        <a:pt x="25012" y="50303"/>
                        <a:pt x="29775" y="44588"/>
                      </a:cubicBezTo>
                      <a:cubicBezTo>
                        <a:pt x="29775" y="44588"/>
                        <a:pt x="29775" y="44588"/>
                        <a:pt x="30727" y="44588"/>
                      </a:cubicBezTo>
                      <a:cubicBezTo>
                        <a:pt x="33585" y="44588"/>
                        <a:pt x="36442" y="39825"/>
                        <a:pt x="41205" y="30300"/>
                      </a:cubicBezTo>
                      <a:cubicBezTo>
                        <a:pt x="45967" y="20775"/>
                        <a:pt x="39300" y="6488"/>
                        <a:pt x="31680" y="2678"/>
                      </a:cubicBezTo>
                      <a:cubicBezTo>
                        <a:pt x="25965" y="-180"/>
                        <a:pt x="21202" y="-1132"/>
                        <a:pt x="14535" y="1725"/>
                      </a:cubicBezTo>
                      <a:cubicBezTo>
                        <a:pt x="7867" y="4583"/>
                        <a:pt x="-1658" y="15060"/>
                        <a:pt x="247" y="21728"/>
                      </a:cubicBezTo>
                      <a:cubicBezTo>
                        <a:pt x="1200" y="29348"/>
                        <a:pt x="3105" y="34110"/>
                        <a:pt x="8820" y="3792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635" name="Google Shape;1635;p43"/>
              <p:cNvSpPr/>
              <p:nvPr/>
            </p:nvSpPr>
            <p:spPr>
              <a:xfrm>
                <a:off x="5478252" y="6444842"/>
                <a:ext cx="70912" cy="83791"/>
              </a:xfrm>
              <a:custGeom>
                <a:avLst/>
                <a:gdLst/>
                <a:ahLst/>
                <a:cxnLst/>
                <a:rect l="l" t="t" r="r" b="b"/>
                <a:pathLst>
                  <a:path w="14812" h="17502" extrusionOk="0">
                    <a:moveTo>
                      <a:pt x="3810" y="10835"/>
                    </a:moveTo>
                    <a:cubicBezTo>
                      <a:pt x="4763" y="12740"/>
                      <a:pt x="9525" y="17502"/>
                      <a:pt x="11430" y="17502"/>
                    </a:cubicBezTo>
                    <a:cubicBezTo>
                      <a:pt x="12383" y="17502"/>
                      <a:pt x="13335" y="16550"/>
                      <a:pt x="13335" y="16550"/>
                    </a:cubicBezTo>
                    <a:cubicBezTo>
                      <a:pt x="14288" y="14645"/>
                      <a:pt x="12383" y="10835"/>
                      <a:pt x="12383" y="8930"/>
                    </a:cubicBezTo>
                    <a:cubicBezTo>
                      <a:pt x="12383" y="7025"/>
                      <a:pt x="17145" y="7025"/>
                      <a:pt x="13335" y="3215"/>
                    </a:cubicBezTo>
                    <a:cubicBezTo>
                      <a:pt x="10478" y="-595"/>
                      <a:pt x="9525" y="4167"/>
                      <a:pt x="5715" y="3215"/>
                    </a:cubicBezTo>
                    <a:cubicBezTo>
                      <a:pt x="2858" y="3215"/>
                      <a:pt x="1905" y="-2500"/>
                      <a:pt x="0" y="1310"/>
                    </a:cubicBezTo>
                    <a:cubicBezTo>
                      <a:pt x="0" y="3215"/>
                      <a:pt x="2858" y="8930"/>
                      <a:pt x="3810" y="10835"/>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36" name="Google Shape;1636;p43"/>
              <p:cNvSpPr/>
              <p:nvPr/>
            </p:nvSpPr>
            <p:spPr>
              <a:xfrm>
                <a:off x="5427643" y="6476187"/>
                <a:ext cx="64871" cy="128659"/>
              </a:xfrm>
              <a:custGeom>
                <a:avLst/>
                <a:gdLst/>
                <a:ahLst/>
                <a:cxnLst/>
                <a:rect l="l" t="t" r="r" b="b"/>
                <a:pathLst>
                  <a:path w="13550" h="26874" extrusionOk="0">
                    <a:moveTo>
                      <a:pt x="1044" y="1431"/>
                    </a:moveTo>
                    <a:cubicBezTo>
                      <a:pt x="-1813" y="5241"/>
                      <a:pt x="1997" y="10956"/>
                      <a:pt x="2949" y="13813"/>
                    </a:cubicBezTo>
                    <a:cubicBezTo>
                      <a:pt x="2949" y="14766"/>
                      <a:pt x="2949" y="15718"/>
                      <a:pt x="3902" y="16671"/>
                    </a:cubicBezTo>
                    <a:cubicBezTo>
                      <a:pt x="4854" y="20481"/>
                      <a:pt x="4854" y="25243"/>
                      <a:pt x="5807" y="26196"/>
                    </a:cubicBezTo>
                    <a:cubicBezTo>
                      <a:pt x="9617" y="30006"/>
                      <a:pt x="14379" y="16671"/>
                      <a:pt x="13427" y="13813"/>
                    </a:cubicBezTo>
                    <a:cubicBezTo>
                      <a:pt x="12474" y="10004"/>
                      <a:pt x="8664" y="9051"/>
                      <a:pt x="6759" y="6193"/>
                    </a:cubicBezTo>
                    <a:cubicBezTo>
                      <a:pt x="5807" y="5241"/>
                      <a:pt x="5807" y="-3332"/>
                      <a:pt x="1044" y="1431"/>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37" name="Google Shape;1637;p43"/>
              <p:cNvSpPr/>
              <p:nvPr/>
            </p:nvSpPr>
            <p:spPr>
              <a:xfrm>
                <a:off x="4813053" y="6359041"/>
                <a:ext cx="178263" cy="172474"/>
              </a:xfrm>
              <a:custGeom>
                <a:avLst/>
                <a:gdLst/>
                <a:ahLst/>
                <a:cxnLst/>
                <a:rect l="l" t="t" r="r" b="b"/>
                <a:pathLst>
                  <a:path w="37235" h="36026" extrusionOk="0">
                    <a:moveTo>
                      <a:pt x="10329" y="29706"/>
                    </a:moveTo>
                    <a:cubicBezTo>
                      <a:pt x="13187" y="29706"/>
                      <a:pt x="12234" y="25896"/>
                      <a:pt x="16044" y="24943"/>
                    </a:cubicBezTo>
                    <a:cubicBezTo>
                      <a:pt x="20806" y="23991"/>
                      <a:pt x="19854" y="24943"/>
                      <a:pt x="20806" y="27801"/>
                    </a:cubicBezTo>
                    <a:cubicBezTo>
                      <a:pt x="21759" y="30658"/>
                      <a:pt x="17949" y="33516"/>
                      <a:pt x="21759" y="35421"/>
                    </a:cubicBezTo>
                    <a:cubicBezTo>
                      <a:pt x="24616" y="37326"/>
                      <a:pt x="27474" y="34468"/>
                      <a:pt x="28426" y="30658"/>
                    </a:cubicBezTo>
                    <a:cubicBezTo>
                      <a:pt x="29379" y="23991"/>
                      <a:pt x="24616" y="21133"/>
                      <a:pt x="31284" y="15418"/>
                    </a:cubicBezTo>
                    <a:cubicBezTo>
                      <a:pt x="33189" y="22086"/>
                      <a:pt x="43666" y="9703"/>
                      <a:pt x="31284" y="7798"/>
                    </a:cubicBezTo>
                    <a:cubicBezTo>
                      <a:pt x="31284" y="6846"/>
                      <a:pt x="30331" y="4941"/>
                      <a:pt x="31284" y="3036"/>
                    </a:cubicBezTo>
                    <a:cubicBezTo>
                      <a:pt x="31284" y="2083"/>
                      <a:pt x="23664" y="-2679"/>
                      <a:pt x="21759" y="2083"/>
                    </a:cubicBezTo>
                    <a:cubicBezTo>
                      <a:pt x="20806" y="5893"/>
                      <a:pt x="26521" y="16371"/>
                      <a:pt x="16044" y="14466"/>
                    </a:cubicBezTo>
                    <a:cubicBezTo>
                      <a:pt x="10329" y="16371"/>
                      <a:pt x="11281" y="178"/>
                      <a:pt x="4614" y="5893"/>
                    </a:cubicBezTo>
                    <a:cubicBezTo>
                      <a:pt x="3662" y="6846"/>
                      <a:pt x="5566" y="11608"/>
                      <a:pt x="4614" y="13513"/>
                    </a:cubicBezTo>
                    <a:cubicBezTo>
                      <a:pt x="3662" y="14466"/>
                      <a:pt x="-3959" y="15418"/>
                      <a:pt x="2709" y="17323"/>
                    </a:cubicBezTo>
                    <a:cubicBezTo>
                      <a:pt x="3662" y="23038"/>
                      <a:pt x="5566" y="29706"/>
                      <a:pt x="10329" y="29706"/>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38" name="Google Shape;1638;p43"/>
              <p:cNvSpPr/>
              <p:nvPr/>
            </p:nvSpPr>
            <p:spPr>
              <a:xfrm>
                <a:off x="4752694" y="6505841"/>
                <a:ext cx="91551" cy="115632"/>
              </a:xfrm>
              <a:custGeom>
                <a:avLst/>
                <a:gdLst/>
                <a:ahLst/>
                <a:cxnLst/>
                <a:rect l="l" t="t" r="r" b="b"/>
                <a:pathLst>
                  <a:path w="19123" h="24153" extrusionOk="0">
                    <a:moveTo>
                      <a:pt x="74" y="12383"/>
                    </a:moveTo>
                    <a:cubicBezTo>
                      <a:pt x="-879" y="20955"/>
                      <a:pt x="7694" y="14288"/>
                      <a:pt x="8646" y="14288"/>
                    </a:cubicBezTo>
                    <a:cubicBezTo>
                      <a:pt x="12456" y="15240"/>
                      <a:pt x="11504" y="21908"/>
                      <a:pt x="13409" y="23813"/>
                    </a:cubicBezTo>
                    <a:cubicBezTo>
                      <a:pt x="14361" y="25718"/>
                      <a:pt x="19124" y="19050"/>
                      <a:pt x="19124" y="18098"/>
                    </a:cubicBezTo>
                    <a:cubicBezTo>
                      <a:pt x="19124" y="13335"/>
                      <a:pt x="15314" y="13335"/>
                      <a:pt x="13409" y="10478"/>
                    </a:cubicBezTo>
                    <a:cubicBezTo>
                      <a:pt x="11504" y="7620"/>
                      <a:pt x="12456" y="3810"/>
                      <a:pt x="11504" y="0"/>
                    </a:cubicBezTo>
                    <a:cubicBezTo>
                      <a:pt x="9599" y="0"/>
                      <a:pt x="74" y="9525"/>
                      <a:pt x="74" y="12383"/>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39" name="Google Shape;1639;p43"/>
              <p:cNvSpPr/>
              <p:nvPr/>
            </p:nvSpPr>
            <p:spPr>
              <a:xfrm>
                <a:off x="5332304" y="6446542"/>
                <a:ext cx="290927" cy="296413"/>
              </a:xfrm>
              <a:custGeom>
                <a:avLst/>
                <a:gdLst/>
                <a:ahLst/>
                <a:cxnLst/>
                <a:rect l="l" t="t" r="r" b="b"/>
                <a:pathLst>
                  <a:path w="60768" h="61914" extrusionOk="0">
                    <a:moveTo>
                      <a:pt x="0" y="61914"/>
                    </a:moveTo>
                    <a:cubicBezTo>
                      <a:pt x="1905" y="61914"/>
                      <a:pt x="3810" y="60962"/>
                      <a:pt x="5715" y="60962"/>
                    </a:cubicBezTo>
                    <a:cubicBezTo>
                      <a:pt x="13335" y="60009"/>
                      <a:pt x="24765" y="54294"/>
                      <a:pt x="36195" y="48579"/>
                    </a:cubicBezTo>
                    <a:cubicBezTo>
                      <a:pt x="37147" y="46674"/>
                      <a:pt x="38100" y="44769"/>
                      <a:pt x="40005" y="43817"/>
                    </a:cubicBezTo>
                    <a:cubicBezTo>
                      <a:pt x="43815" y="45722"/>
                      <a:pt x="47625" y="40959"/>
                      <a:pt x="56197" y="33339"/>
                    </a:cubicBezTo>
                    <a:cubicBezTo>
                      <a:pt x="64770" y="25719"/>
                      <a:pt x="60007" y="8574"/>
                      <a:pt x="52388" y="1907"/>
                    </a:cubicBezTo>
                    <a:cubicBezTo>
                      <a:pt x="47625" y="-2856"/>
                      <a:pt x="17145" y="1907"/>
                      <a:pt x="17145" y="9527"/>
                    </a:cubicBezTo>
                    <a:cubicBezTo>
                      <a:pt x="17145" y="17147"/>
                      <a:pt x="12382" y="22862"/>
                      <a:pt x="17145" y="29529"/>
                    </a:cubicBezTo>
                    <a:cubicBezTo>
                      <a:pt x="12382" y="33339"/>
                      <a:pt x="2857" y="52389"/>
                      <a:pt x="0" y="61914"/>
                    </a:cubicBezTo>
                    <a:close/>
                  </a:path>
                </a:pathLst>
              </a:custGeom>
              <a:solidFill>
                <a:srgbClr val="000000">
                  <a:alpha val="2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40" name="Google Shape;1640;p43"/>
              <p:cNvSpPr/>
              <p:nvPr/>
            </p:nvSpPr>
            <p:spPr>
              <a:xfrm>
                <a:off x="2776049" y="6144348"/>
                <a:ext cx="3590855" cy="664261"/>
              </a:xfrm>
              <a:custGeom>
                <a:avLst/>
                <a:gdLst/>
                <a:ahLst/>
                <a:cxnLst/>
                <a:rect l="l" t="t" r="r" b="b"/>
                <a:pathLst>
                  <a:path w="750048" h="138749" extrusionOk="0">
                    <a:moveTo>
                      <a:pt x="19482" y="65970"/>
                    </a:moveTo>
                    <a:cubicBezTo>
                      <a:pt x="42341" y="62160"/>
                      <a:pt x="81394" y="58350"/>
                      <a:pt x="100444" y="59303"/>
                    </a:cubicBezTo>
                    <a:cubicBezTo>
                      <a:pt x="120446" y="59303"/>
                      <a:pt x="159499" y="62160"/>
                      <a:pt x="185216" y="69780"/>
                    </a:cubicBezTo>
                    <a:cubicBezTo>
                      <a:pt x="210934" y="77400"/>
                      <a:pt x="239509" y="92640"/>
                      <a:pt x="260464" y="96450"/>
                    </a:cubicBezTo>
                    <a:cubicBezTo>
                      <a:pt x="281419" y="100260"/>
                      <a:pt x="318566" y="101213"/>
                      <a:pt x="329996" y="105023"/>
                    </a:cubicBezTo>
                    <a:cubicBezTo>
                      <a:pt x="338569" y="107880"/>
                      <a:pt x="359524" y="123120"/>
                      <a:pt x="375716" y="130740"/>
                    </a:cubicBezTo>
                    <a:cubicBezTo>
                      <a:pt x="380479" y="132645"/>
                      <a:pt x="384289" y="134550"/>
                      <a:pt x="388099" y="134550"/>
                    </a:cubicBezTo>
                    <a:cubicBezTo>
                      <a:pt x="401434" y="134550"/>
                      <a:pt x="441439" y="140265"/>
                      <a:pt x="466204" y="138360"/>
                    </a:cubicBezTo>
                    <a:cubicBezTo>
                      <a:pt x="477634" y="137408"/>
                      <a:pt x="490969" y="135503"/>
                      <a:pt x="503351" y="132645"/>
                    </a:cubicBezTo>
                    <a:cubicBezTo>
                      <a:pt x="514782" y="130740"/>
                      <a:pt x="525259" y="127883"/>
                      <a:pt x="533832" y="125978"/>
                    </a:cubicBezTo>
                    <a:cubicBezTo>
                      <a:pt x="535736" y="125978"/>
                      <a:pt x="537641" y="125025"/>
                      <a:pt x="539546" y="125025"/>
                    </a:cubicBezTo>
                    <a:cubicBezTo>
                      <a:pt x="547166" y="124073"/>
                      <a:pt x="558596" y="118358"/>
                      <a:pt x="570026" y="112643"/>
                    </a:cubicBezTo>
                    <a:cubicBezTo>
                      <a:pt x="583361" y="105023"/>
                      <a:pt x="594791" y="96450"/>
                      <a:pt x="597649" y="91688"/>
                    </a:cubicBezTo>
                    <a:cubicBezTo>
                      <a:pt x="606221" y="86925"/>
                      <a:pt x="624319" y="68828"/>
                      <a:pt x="628129" y="65018"/>
                    </a:cubicBezTo>
                    <a:cubicBezTo>
                      <a:pt x="631939" y="61208"/>
                      <a:pt x="637654" y="61208"/>
                      <a:pt x="648132" y="63113"/>
                    </a:cubicBezTo>
                    <a:cubicBezTo>
                      <a:pt x="658609" y="65018"/>
                      <a:pt x="685279" y="66923"/>
                      <a:pt x="692899" y="66923"/>
                    </a:cubicBezTo>
                    <a:cubicBezTo>
                      <a:pt x="700519" y="65970"/>
                      <a:pt x="708139" y="62160"/>
                      <a:pt x="714807" y="62160"/>
                    </a:cubicBezTo>
                    <a:cubicBezTo>
                      <a:pt x="721474" y="62160"/>
                      <a:pt x="731951" y="66923"/>
                      <a:pt x="735761" y="65970"/>
                    </a:cubicBezTo>
                    <a:cubicBezTo>
                      <a:pt x="739571" y="65018"/>
                      <a:pt x="746239" y="60255"/>
                      <a:pt x="749096" y="54540"/>
                    </a:cubicBezTo>
                    <a:lnTo>
                      <a:pt x="749096" y="54540"/>
                    </a:lnTo>
                    <a:cubicBezTo>
                      <a:pt x="749096" y="53588"/>
                      <a:pt x="750049" y="52635"/>
                      <a:pt x="750049" y="51683"/>
                    </a:cubicBezTo>
                    <a:cubicBezTo>
                      <a:pt x="750049" y="50730"/>
                      <a:pt x="750049" y="50730"/>
                      <a:pt x="750049" y="49778"/>
                    </a:cubicBezTo>
                    <a:cubicBezTo>
                      <a:pt x="750049" y="42158"/>
                      <a:pt x="746239" y="31680"/>
                      <a:pt x="740524" y="27870"/>
                    </a:cubicBezTo>
                    <a:cubicBezTo>
                      <a:pt x="735761" y="25965"/>
                      <a:pt x="728141" y="19298"/>
                      <a:pt x="721474" y="14535"/>
                    </a:cubicBezTo>
                    <a:cubicBezTo>
                      <a:pt x="717664" y="11678"/>
                      <a:pt x="714807" y="9773"/>
                      <a:pt x="711949" y="8820"/>
                    </a:cubicBezTo>
                    <a:cubicBezTo>
                      <a:pt x="709091" y="7868"/>
                      <a:pt x="704329" y="6915"/>
                      <a:pt x="698614" y="6915"/>
                    </a:cubicBezTo>
                    <a:cubicBezTo>
                      <a:pt x="689089" y="5963"/>
                      <a:pt x="678611" y="5010"/>
                      <a:pt x="671944" y="4058"/>
                    </a:cubicBezTo>
                    <a:cubicBezTo>
                      <a:pt x="662419" y="1200"/>
                      <a:pt x="646226" y="-705"/>
                      <a:pt x="636701" y="248"/>
                    </a:cubicBezTo>
                    <a:cubicBezTo>
                      <a:pt x="627176" y="2153"/>
                      <a:pt x="609079" y="13583"/>
                      <a:pt x="603364" y="20250"/>
                    </a:cubicBezTo>
                    <a:cubicBezTo>
                      <a:pt x="598601" y="26918"/>
                      <a:pt x="589076" y="36443"/>
                      <a:pt x="573836" y="34538"/>
                    </a:cubicBezTo>
                    <a:cubicBezTo>
                      <a:pt x="559549" y="32633"/>
                      <a:pt x="494779" y="8820"/>
                      <a:pt x="472871" y="8820"/>
                    </a:cubicBezTo>
                    <a:cubicBezTo>
                      <a:pt x="430961" y="7868"/>
                      <a:pt x="396671" y="28823"/>
                      <a:pt x="374764" y="34538"/>
                    </a:cubicBezTo>
                    <a:cubicBezTo>
                      <a:pt x="330949" y="45968"/>
                      <a:pt x="278561" y="48825"/>
                      <a:pt x="242366" y="44063"/>
                    </a:cubicBezTo>
                    <a:cubicBezTo>
                      <a:pt x="205219" y="40253"/>
                      <a:pt x="149974" y="34538"/>
                      <a:pt x="125209" y="35490"/>
                    </a:cubicBezTo>
                    <a:cubicBezTo>
                      <a:pt x="100444" y="37395"/>
                      <a:pt x="34721" y="45968"/>
                      <a:pt x="13766" y="54540"/>
                    </a:cubicBezTo>
                    <a:cubicBezTo>
                      <a:pt x="-7189" y="62160"/>
                      <a:pt x="-3379" y="69780"/>
                      <a:pt x="19482" y="6597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641" name="Google Shape;1641;p43"/>
              <p:cNvGrpSpPr/>
              <p:nvPr/>
            </p:nvGrpSpPr>
            <p:grpSpPr>
              <a:xfrm>
                <a:off x="5364229" y="6400067"/>
                <a:ext cx="250960" cy="511687"/>
                <a:chOff x="6818947" y="-1376545"/>
                <a:chExt cx="52409" cy="106862"/>
              </a:xfrm>
            </p:grpSpPr>
            <p:sp>
              <p:nvSpPr>
                <p:cNvPr id="1642" name="Google Shape;1642;p43"/>
                <p:cNvSpPr/>
                <p:nvPr/>
              </p:nvSpPr>
              <p:spPr>
                <a:xfrm>
                  <a:off x="6818947" y="-1278255"/>
                  <a:ext cx="9525" cy="8572"/>
                </a:xfrm>
                <a:custGeom>
                  <a:avLst/>
                  <a:gdLst/>
                  <a:ahLst/>
                  <a:cxnLst/>
                  <a:rect l="l" t="t" r="r" b="b"/>
                  <a:pathLst>
                    <a:path w="9525" h="8572" extrusionOk="0">
                      <a:moveTo>
                        <a:pt x="0" y="0"/>
                      </a:moveTo>
                      <a:cubicBezTo>
                        <a:pt x="953" y="2858"/>
                        <a:pt x="1905" y="7620"/>
                        <a:pt x="9525" y="8573"/>
                      </a:cubicBezTo>
                      <a:lnTo>
                        <a:pt x="8572" y="1905"/>
                      </a:lnTo>
                      <a:cubicBezTo>
                        <a:pt x="4763" y="2858"/>
                        <a:pt x="3810" y="953"/>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43" name="Google Shape;1643;p43"/>
                <p:cNvSpPr/>
                <p:nvPr/>
              </p:nvSpPr>
              <p:spPr>
                <a:xfrm>
                  <a:off x="6819900" y="-1283017"/>
                  <a:ext cx="8572" cy="4762"/>
                </a:xfrm>
                <a:custGeom>
                  <a:avLst/>
                  <a:gdLst/>
                  <a:ahLst/>
                  <a:cxnLst/>
                  <a:rect l="l" t="t" r="r" b="b"/>
                  <a:pathLst>
                    <a:path w="8572" h="4762" extrusionOk="0">
                      <a:moveTo>
                        <a:pt x="0" y="0"/>
                      </a:moveTo>
                      <a:cubicBezTo>
                        <a:pt x="1905" y="2858"/>
                        <a:pt x="4763" y="3810"/>
                        <a:pt x="7620" y="4763"/>
                      </a:cubicBezTo>
                      <a:lnTo>
                        <a:pt x="8572" y="953"/>
                      </a:lnTo>
                      <a:cubicBezTo>
                        <a:pt x="5715" y="0"/>
                        <a:pt x="2857" y="0"/>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44" name="Google Shape;1644;p43"/>
                <p:cNvSpPr/>
                <p:nvPr/>
              </p:nvSpPr>
              <p:spPr>
                <a:xfrm>
                  <a:off x="6820852" y="-1292542"/>
                  <a:ext cx="9525" cy="7620"/>
                </a:xfrm>
                <a:custGeom>
                  <a:avLst/>
                  <a:gdLst/>
                  <a:ahLst/>
                  <a:cxnLst/>
                  <a:rect l="l" t="t" r="r" b="b"/>
                  <a:pathLst>
                    <a:path w="9525" h="7620" extrusionOk="0">
                      <a:moveTo>
                        <a:pt x="0" y="0"/>
                      </a:moveTo>
                      <a:cubicBezTo>
                        <a:pt x="1905" y="3810"/>
                        <a:pt x="3810" y="5715"/>
                        <a:pt x="6667" y="7620"/>
                      </a:cubicBezTo>
                      <a:lnTo>
                        <a:pt x="6667" y="7620"/>
                      </a:lnTo>
                      <a:lnTo>
                        <a:pt x="9525" y="1905"/>
                      </a:lnTo>
                      <a:cubicBezTo>
                        <a:pt x="6667" y="1905"/>
                        <a:pt x="2857" y="953"/>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45" name="Google Shape;1645;p43"/>
                <p:cNvSpPr/>
                <p:nvPr/>
              </p:nvSpPr>
              <p:spPr>
                <a:xfrm>
                  <a:off x="6818947" y="-1376545"/>
                  <a:ext cx="52409" cy="105910"/>
                </a:xfrm>
                <a:custGeom>
                  <a:avLst/>
                  <a:gdLst/>
                  <a:ahLst/>
                  <a:cxnLst/>
                  <a:rect l="l" t="t" r="r" b="b"/>
                  <a:pathLst>
                    <a:path w="52409" h="105910" extrusionOk="0">
                      <a:moveTo>
                        <a:pt x="18097" y="84002"/>
                      </a:moveTo>
                      <a:cubicBezTo>
                        <a:pt x="17145" y="85908"/>
                        <a:pt x="14288" y="85908"/>
                        <a:pt x="11430" y="85908"/>
                      </a:cubicBezTo>
                      <a:lnTo>
                        <a:pt x="8572" y="91623"/>
                      </a:lnTo>
                      <a:cubicBezTo>
                        <a:pt x="9525" y="92575"/>
                        <a:pt x="11430" y="92575"/>
                        <a:pt x="13335" y="93527"/>
                      </a:cubicBezTo>
                      <a:cubicBezTo>
                        <a:pt x="11430" y="93527"/>
                        <a:pt x="10478" y="93527"/>
                        <a:pt x="8572" y="93527"/>
                      </a:cubicBezTo>
                      <a:lnTo>
                        <a:pt x="7620" y="97338"/>
                      </a:lnTo>
                      <a:cubicBezTo>
                        <a:pt x="9525" y="98290"/>
                        <a:pt x="10478" y="98290"/>
                        <a:pt x="12383" y="98290"/>
                      </a:cubicBezTo>
                      <a:cubicBezTo>
                        <a:pt x="10478" y="99242"/>
                        <a:pt x="8572" y="99242"/>
                        <a:pt x="7620" y="99242"/>
                      </a:cubicBezTo>
                      <a:lnTo>
                        <a:pt x="8572" y="105910"/>
                      </a:lnTo>
                      <a:cubicBezTo>
                        <a:pt x="9525" y="105910"/>
                        <a:pt x="10478" y="105910"/>
                        <a:pt x="11430" y="105910"/>
                      </a:cubicBezTo>
                      <a:cubicBezTo>
                        <a:pt x="16193" y="105910"/>
                        <a:pt x="26670" y="102100"/>
                        <a:pt x="30480" y="94480"/>
                      </a:cubicBezTo>
                      <a:cubicBezTo>
                        <a:pt x="33338" y="89717"/>
                        <a:pt x="31433" y="77335"/>
                        <a:pt x="28575" y="73525"/>
                      </a:cubicBezTo>
                      <a:cubicBezTo>
                        <a:pt x="25718" y="70667"/>
                        <a:pt x="18097" y="62095"/>
                        <a:pt x="15240" y="59238"/>
                      </a:cubicBezTo>
                      <a:cubicBezTo>
                        <a:pt x="19050" y="57333"/>
                        <a:pt x="24765" y="52570"/>
                        <a:pt x="30480" y="48760"/>
                      </a:cubicBezTo>
                      <a:cubicBezTo>
                        <a:pt x="34290" y="50665"/>
                        <a:pt x="38100" y="45902"/>
                        <a:pt x="46672" y="38283"/>
                      </a:cubicBezTo>
                      <a:cubicBezTo>
                        <a:pt x="55245" y="30663"/>
                        <a:pt x="53340" y="13517"/>
                        <a:pt x="46672" y="6850"/>
                      </a:cubicBezTo>
                      <a:cubicBezTo>
                        <a:pt x="41910" y="2088"/>
                        <a:pt x="38100" y="-770"/>
                        <a:pt x="30480" y="183"/>
                      </a:cubicBezTo>
                      <a:cubicBezTo>
                        <a:pt x="22860" y="183"/>
                        <a:pt x="9525" y="7802"/>
                        <a:pt x="9525" y="15423"/>
                      </a:cubicBezTo>
                      <a:cubicBezTo>
                        <a:pt x="9525" y="23042"/>
                        <a:pt x="9525" y="27805"/>
                        <a:pt x="14288" y="33520"/>
                      </a:cubicBezTo>
                      <a:cubicBezTo>
                        <a:pt x="9525" y="39235"/>
                        <a:pt x="0" y="56380"/>
                        <a:pt x="0" y="61142"/>
                      </a:cubicBezTo>
                      <a:cubicBezTo>
                        <a:pt x="0" y="65905"/>
                        <a:pt x="5715" y="72573"/>
                        <a:pt x="10478" y="73525"/>
                      </a:cubicBezTo>
                      <a:cubicBezTo>
                        <a:pt x="14288" y="78288"/>
                        <a:pt x="20955" y="81145"/>
                        <a:pt x="18097" y="84002"/>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46" name="Google Shape;1646;p43"/>
                <p:cNvSpPr/>
                <p:nvPr/>
              </p:nvSpPr>
              <p:spPr>
                <a:xfrm>
                  <a:off x="6819833" y="-1358265"/>
                  <a:ext cx="20761" cy="67627"/>
                </a:xfrm>
                <a:custGeom>
                  <a:avLst/>
                  <a:gdLst/>
                  <a:ahLst/>
                  <a:cxnLst/>
                  <a:rect l="l" t="t" r="r" b="b"/>
                  <a:pathLst>
                    <a:path w="20761" h="67627" extrusionOk="0">
                      <a:moveTo>
                        <a:pt x="14354" y="18097"/>
                      </a:moveTo>
                      <a:cubicBezTo>
                        <a:pt x="9591" y="12383"/>
                        <a:pt x="9591" y="6668"/>
                        <a:pt x="9591" y="0"/>
                      </a:cubicBezTo>
                      <a:cubicBezTo>
                        <a:pt x="10544" y="6668"/>
                        <a:pt x="11496" y="12383"/>
                        <a:pt x="16259" y="18097"/>
                      </a:cubicBezTo>
                      <a:cubicBezTo>
                        <a:pt x="11496" y="23813"/>
                        <a:pt x="1971" y="40958"/>
                        <a:pt x="1971" y="45720"/>
                      </a:cubicBezTo>
                      <a:cubicBezTo>
                        <a:pt x="1971" y="50483"/>
                        <a:pt x="7686" y="57150"/>
                        <a:pt x="12449" y="58103"/>
                      </a:cubicBezTo>
                      <a:cubicBezTo>
                        <a:pt x="16259" y="60008"/>
                        <a:pt x="22926" y="62865"/>
                        <a:pt x="20069" y="65722"/>
                      </a:cubicBezTo>
                      <a:cubicBezTo>
                        <a:pt x="19116" y="67628"/>
                        <a:pt x="16259" y="67628"/>
                        <a:pt x="13401" y="67628"/>
                      </a:cubicBezTo>
                      <a:cubicBezTo>
                        <a:pt x="15306" y="67628"/>
                        <a:pt x="17211" y="66675"/>
                        <a:pt x="18164" y="65722"/>
                      </a:cubicBezTo>
                      <a:cubicBezTo>
                        <a:pt x="21021" y="61913"/>
                        <a:pt x="14354" y="59055"/>
                        <a:pt x="10544" y="58103"/>
                      </a:cubicBezTo>
                      <a:cubicBezTo>
                        <a:pt x="5781" y="56197"/>
                        <a:pt x="66" y="50483"/>
                        <a:pt x="66" y="45720"/>
                      </a:cubicBezTo>
                      <a:cubicBezTo>
                        <a:pt x="-886" y="40005"/>
                        <a:pt x="8639" y="22860"/>
                        <a:pt x="14354" y="1809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647" name="Google Shape;1647;p43"/>
              <p:cNvSpPr/>
              <p:nvPr/>
            </p:nvSpPr>
            <p:spPr>
              <a:xfrm>
                <a:off x="4579729" y="6304703"/>
                <a:ext cx="620168" cy="503932"/>
              </a:xfrm>
              <a:custGeom>
                <a:avLst/>
                <a:gdLst/>
                <a:ahLst/>
                <a:cxnLst/>
                <a:rect l="l" t="t" r="r" b="b"/>
                <a:pathLst>
                  <a:path w="129539" h="105260" extrusionOk="0">
                    <a:moveTo>
                      <a:pt x="0" y="97252"/>
                    </a:moveTo>
                    <a:cubicBezTo>
                      <a:pt x="4763" y="99157"/>
                      <a:pt x="8572" y="101062"/>
                      <a:pt x="12382" y="101062"/>
                    </a:cubicBezTo>
                    <a:cubicBezTo>
                      <a:pt x="25717" y="101062"/>
                      <a:pt x="65722" y="106777"/>
                      <a:pt x="90488" y="104872"/>
                    </a:cubicBezTo>
                    <a:cubicBezTo>
                      <a:pt x="101917" y="103919"/>
                      <a:pt x="115252" y="102014"/>
                      <a:pt x="127635" y="99157"/>
                    </a:cubicBezTo>
                    <a:cubicBezTo>
                      <a:pt x="128588" y="89632"/>
                      <a:pt x="129540" y="78202"/>
                      <a:pt x="129540" y="71534"/>
                    </a:cubicBezTo>
                    <a:cubicBezTo>
                      <a:pt x="129540" y="60104"/>
                      <a:pt x="87630" y="6764"/>
                      <a:pt x="76200" y="97"/>
                    </a:cubicBezTo>
                    <a:cubicBezTo>
                      <a:pt x="72390" y="-1808"/>
                      <a:pt x="-7620" y="24862"/>
                      <a:pt x="5715" y="41054"/>
                    </a:cubicBezTo>
                    <a:cubicBezTo>
                      <a:pt x="19050" y="57247"/>
                      <a:pt x="41910" y="75344"/>
                      <a:pt x="47625" y="76297"/>
                    </a:cubicBezTo>
                    <a:cubicBezTo>
                      <a:pt x="36195" y="82012"/>
                      <a:pt x="14288" y="90584"/>
                      <a:pt x="0" y="9725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48" name="Google Shape;1648;p43"/>
              <p:cNvSpPr/>
              <p:nvPr/>
            </p:nvSpPr>
            <p:spPr>
              <a:xfrm>
                <a:off x="4569864" y="6266555"/>
                <a:ext cx="602670" cy="868539"/>
              </a:xfrm>
              <a:custGeom>
                <a:avLst/>
                <a:gdLst/>
                <a:ahLst/>
                <a:cxnLst/>
                <a:rect l="l" t="t" r="r" b="b"/>
                <a:pathLst>
                  <a:path w="125884" h="181418" extrusionOk="0">
                    <a:moveTo>
                      <a:pt x="64925" y="180466"/>
                    </a:moveTo>
                    <a:cubicBezTo>
                      <a:pt x="65877" y="175704"/>
                      <a:pt x="65877" y="167131"/>
                      <a:pt x="67782" y="162369"/>
                    </a:cubicBezTo>
                    <a:cubicBezTo>
                      <a:pt x="69687" y="157606"/>
                      <a:pt x="71592" y="144272"/>
                      <a:pt x="67782" y="139509"/>
                    </a:cubicBezTo>
                    <a:cubicBezTo>
                      <a:pt x="63972" y="134747"/>
                      <a:pt x="40160" y="120459"/>
                      <a:pt x="40160" y="117601"/>
                    </a:cubicBezTo>
                    <a:cubicBezTo>
                      <a:pt x="40160" y="114744"/>
                      <a:pt x="50637" y="112839"/>
                      <a:pt x="63020" y="111886"/>
                    </a:cubicBezTo>
                    <a:cubicBezTo>
                      <a:pt x="75402" y="110934"/>
                      <a:pt x="108740" y="101409"/>
                      <a:pt x="115407" y="97599"/>
                    </a:cubicBezTo>
                    <a:cubicBezTo>
                      <a:pt x="122075" y="94741"/>
                      <a:pt x="125885" y="88074"/>
                      <a:pt x="125885" y="76644"/>
                    </a:cubicBezTo>
                    <a:cubicBezTo>
                      <a:pt x="125885" y="65214"/>
                      <a:pt x="85880" y="10922"/>
                      <a:pt x="74450" y="4254"/>
                    </a:cubicBezTo>
                    <a:cubicBezTo>
                      <a:pt x="70640" y="2349"/>
                      <a:pt x="57305" y="-5271"/>
                      <a:pt x="38255" y="6159"/>
                    </a:cubicBezTo>
                    <a:cubicBezTo>
                      <a:pt x="19205" y="17589"/>
                      <a:pt x="-9370" y="30924"/>
                      <a:pt x="3012" y="47116"/>
                    </a:cubicBezTo>
                    <a:cubicBezTo>
                      <a:pt x="16347" y="63309"/>
                      <a:pt x="57305" y="80454"/>
                      <a:pt x="63020" y="80454"/>
                    </a:cubicBezTo>
                    <a:cubicBezTo>
                      <a:pt x="49685" y="89026"/>
                      <a:pt x="35397" y="95694"/>
                      <a:pt x="29682" y="103314"/>
                    </a:cubicBezTo>
                    <a:cubicBezTo>
                      <a:pt x="23967" y="109981"/>
                      <a:pt x="16347" y="112839"/>
                      <a:pt x="22062" y="120459"/>
                    </a:cubicBezTo>
                    <a:cubicBezTo>
                      <a:pt x="26825" y="128079"/>
                      <a:pt x="36350" y="135699"/>
                      <a:pt x="38255" y="138556"/>
                    </a:cubicBezTo>
                    <a:cubicBezTo>
                      <a:pt x="37302" y="145224"/>
                      <a:pt x="36350" y="149034"/>
                      <a:pt x="38255" y="152844"/>
                    </a:cubicBezTo>
                    <a:cubicBezTo>
                      <a:pt x="39207" y="150939"/>
                      <a:pt x="42065" y="145224"/>
                      <a:pt x="44922" y="146176"/>
                    </a:cubicBezTo>
                    <a:cubicBezTo>
                      <a:pt x="47780" y="148081"/>
                      <a:pt x="49685" y="151891"/>
                      <a:pt x="46827" y="155701"/>
                    </a:cubicBezTo>
                    <a:cubicBezTo>
                      <a:pt x="44922" y="158559"/>
                      <a:pt x="40160" y="166179"/>
                      <a:pt x="42065" y="169036"/>
                    </a:cubicBezTo>
                    <a:cubicBezTo>
                      <a:pt x="43970" y="170941"/>
                      <a:pt x="49685" y="176656"/>
                      <a:pt x="50637" y="175704"/>
                    </a:cubicBezTo>
                    <a:cubicBezTo>
                      <a:pt x="51590" y="174751"/>
                      <a:pt x="61115" y="150939"/>
                      <a:pt x="61115" y="150939"/>
                    </a:cubicBezTo>
                    <a:cubicBezTo>
                      <a:pt x="61115" y="150939"/>
                      <a:pt x="53495" y="175704"/>
                      <a:pt x="53495" y="177609"/>
                    </a:cubicBezTo>
                    <a:cubicBezTo>
                      <a:pt x="52542" y="181419"/>
                      <a:pt x="64925" y="182372"/>
                      <a:pt x="64925" y="18046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49" name="Google Shape;1649;p43"/>
              <p:cNvSpPr/>
              <p:nvPr/>
            </p:nvSpPr>
            <p:spPr>
              <a:xfrm>
                <a:off x="4826025" y="7002976"/>
                <a:ext cx="41038" cy="132240"/>
              </a:xfrm>
              <a:custGeom>
                <a:avLst/>
                <a:gdLst/>
                <a:ahLst/>
                <a:cxnLst/>
                <a:rect l="l" t="t" r="r" b="b"/>
                <a:pathLst>
                  <a:path w="8572" h="27622" extrusionOk="0">
                    <a:moveTo>
                      <a:pt x="6667" y="0"/>
                    </a:moveTo>
                    <a:cubicBezTo>
                      <a:pt x="6667" y="0"/>
                      <a:pt x="1905" y="23813"/>
                      <a:pt x="1905" y="25717"/>
                    </a:cubicBezTo>
                    <a:cubicBezTo>
                      <a:pt x="1905" y="26670"/>
                      <a:pt x="5715" y="27622"/>
                      <a:pt x="8572" y="27622"/>
                    </a:cubicBezTo>
                    <a:cubicBezTo>
                      <a:pt x="4763" y="27622"/>
                      <a:pt x="0" y="26670"/>
                      <a:pt x="0" y="25717"/>
                    </a:cubicBezTo>
                    <a:cubicBezTo>
                      <a:pt x="0" y="25717"/>
                      <a:pt x="0" y="23813"/>
                      <a:pt x="953" y="21907"/>
                    </a:cubicBezTo>
                    <a:cubicBezTo>
                      <a:pt x="2857" y="16192"/>
                      <a:pt x="6667" y="0"/>
                      <a:pt x="6667" y="0"/>
                    </a:cubicBezTo>
                    <a:close/>
                  </a:path>
                </a:pathLst>
              </a:custGeom>
              <a:solidFill>
                <a:srgbClr val="000000">
                  <a:alpha val="2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50" name="Google Shape;1650;p43"/>
              <p:cNvSpPr/>
              <p:nvPr/>
            </p:nvSpPr>
            <p:spPr>
              <a:xfrm>
                <a:off x="4773740" y="6973586"/>
                <a:ext cx="43150" cy="143898"/>
              </a:xfrm>
              <a:custGeom>
                <a:avLst/>
                <a:gdLst/>
                <a:ahLst/>
                <a:cxnLst/>
                <a:rect l="l" t="t" r="r" b="b"/>
                <a:pathLst>
                  <a:path w="9013" h="30057" extrusionOk="0">
                    <a:moveTo>
                      <a:pt x="3299" y="423"/>
                    </a:moveTo>
                    <a:cubicBezTo>
                      <a:pt x="4251" y="423"/>
                      <a:pt x="4251" y="-529"/>
                      <a:pt x="5204" y="423"/>
                    </a:cubicBezTo>
                    <a:cubicBezTo>
                      <a:pt x="8061" y="2328"/>
                      <a:pt x="9966" y="6138"/>
                      <a:pt x="7109" y="9948"/>
                    </a:cubicBezTo>
                    <a:cubicBezTo>
                      <a:pt x="5204" y="12806"/>
                      <a:pt x="441" y="20426"/>
                      <a:pt x="2347" y="23283"/>
                    </a:cubicBezTo>
                    <a:cubicBezTo>
                      <a:pt x="4251" y="25188"/>
                      <a:pt x="7109" y="28046"/>
                      <a:pt x="9014" y="29951"/>
                    </a:cubicBezTo>
                    <a:cubicBezTo>
                      <a:pt x="9014" y="29951"/>
                      <a:pt x="9014" y="29951"/>
                      <a:pt x="9014" y="29951"/>
                    </a:cubicBezTo>
                    <a:cubicBezTo>
                      <a:pt x="8061" y="30903"/>
                      <a:pt x="2347" y="25188"/>
                      <a:pt x="441" y="23283"/>
                    </a:cubicBezTo>
                    <a:cubicBezTo>
                      <a:pt x="-1464" y="21378"/>
                      <a:pt x="3299" y="12806"/>
                      <a:pt x="5204" y="9948"/>
                    </a:cubicBezTo>
                    <a:cubicBezTo>
                      <a:pt x="7109" y="6138"/>
                      <a:pt x="5204" y="2328"/>
                      <a:pt x="3299" y="42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51" name="Google Shape;1651;p43"/>
              <p:cNvSpPr/>
              <p:nvPr/>
            </p:nvSpPr>
            <p:spPr>
              <a:xfrm>
                <a:off x="4743926" y="7070247"/>
                <a:ext cx="75169" cy="78659"/>
              </a:xfrm>
              <a:custGeom>
                <a:avLst/>
                <a:gdLst/>
                <a:ahLst/>
                <a:cxnLst/>
                <a:rect l="l" t="t" r="r" b="b"/>
                <a:pathLst>
                  <a:path w="15701" h="16430" extrusionOk="0">
                    <a:moveTo>
                      <a:pt x="12383" y="238"/>
                    </a:moveTo>
                    <a:cubicBezTo>
                      <a:pt x="15240" y="1190"/>
                      <a:pt x="17145" y="5953"/>
                      <a:pt x="14288" y="9763"/>
                    </a:cubicBezTo>
                    <a:cubicBezTo>
                      <a:pt x="11430" y="13573"/>
                      <a:pt x="3810" y="16430"/>
                      <a:pt x="0" y="16430"/>
                    </a:cubicBezTo>
                    <a:cubicBezTo>
                      <a:pt x="3810" y="11668"/>
                      <a:pt x="5715" y="9763"/>
                      <a:pt x="5715" y="5953"/>
                    </a:cubicBezTo>
                    <a:cubicBezTo>
                      <a:pt x="4763" y="1190"/>
                      <a:pt x="9525" y="-714"/>
                      <a:pt x="12383" y="238"/>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52" name="Google Shape;1652;p43"/>
              <p:cNvSpPr/>
              <p:nvPr/>
            </p:nvSpPr>
            <p:spPr>
              <a:xfrm>
                <a:off x="4807781" y="7095438"/>
                <a:ext cx="69811" cy="90828"/>
              </a:xfrm>
              <a:custGeom>
                <a:avLst/>
                <a:gdLst/>
                <a:ahLst/>
                <a:cxnLst/>
                <a:rect l="l" t="t" r="r" b="b"/>
                <a:pathLst>
                  <a:path w="14582" h="18972" extrusionOk="0">
                    <a:moveTo>
                      <a:pt x="12382" y="692"/>
                    </a:moveTo>
                    <a:cubicBezTo>
                      <a:pt x="14288" y="1645"/>
                      <a:pt x="16192" y="8313"/>
                      <a:pt x="12382" y="12122"/>
                    </a:cubicBezTo>
                    <a:cubicBezTo>
                      <a:pt x="8572" y="16885"/>
                      <a:pt x="2857" y="19742"/>
                      <a:pt x="0" y="18790"/>
                    </a:cubicBezTo>
                    <a:cubicBezTo>
                      <a:pt x="3810" y="14980"/>
                      <a:pt x="5715" y="12122"/>
                      <a:pt x="4763" y="8313"/>
                    </a:cubicBezTo>
                    <a:cubicBezTo>
                      <a:pt x="2857" y="4503"/>
                      <a:pt x="7620" y="-2165"/>
                      <a:pt x="12382" y="69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53" name="Google Shape;1653;p43"/>
              <p:cNvSpPr/>
              <p:nvPr/>
            </p:nvSpPr>
            <p:spPr>
              <a:xfrm>
                <a:off x="6315598" y="6309726"/>
                <a:ext cx="22018" cy="31918"/>
              </a:xfrm>
              <a:custGeom>
                <a:avLst/>
                <a:gdLst/>
                <a:ahLst/>
                <a:cxnLst/>
                <a:rect l="l" t="t" r="r" b="b"/>
                <a:pathLst>
                  <a:path w="4599" h="6667" extrusionOk="0">
                    <a:moveTo>
                      <a:pt x="1347" y="3810"/>
                    </a:moveTo>
                    <a:cubicBezTo>
                      <a:pt x="2300" y="5715"/>
                      <a:pt x="4205" y="6668"/>
                      <a:pt x="4205" y="6668"/>
                    </a:cubicBezTo>
                    <a:cubicBezTo>
                      <a:pt x="5157" y="6668"/>
                      <a:pt x="4205" y="4763"/>
                      <a:pt x="3252" y="2857"/>
                    </a:cubicBezTo>
                    <a:cubicBezTo>
                      <a:pt x="2300" y="953"/>
                      <a:pt x="394" y="0"/>
                      <a:pt x="394" y="0"/>
                    </a:cubicBezTo>
                    <a:cubicBezTo>
                      <a:pt x="-558" y="953"/>
                      <a:pt x="394" y="1905"/>
                      <a:pt x="1347" y="381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54" name="Google Shape;1654;p43"/>
              <p:cNvSpPr/>
              <p:nvPr/>
            </p:nvSpPr>
            <p:spPr>
              <a:xfrm>
                <a:off x="6107682" y="6182022"/>
                <a:ext cx="75724" cy="95760"/>
              </a:xfrm>
              <a:custGeom>
                <a:avLst/>
                <a:gdLst/>
                <a:ahLst/>
                <a:cxnLst/>
                <a:rect l="l" t="t" r="r" b="b"/>
                <a:pathLst>
                  <a:path w="15817" h="20002" extrusionOk="0">
                    <a:moveTo>
                      <a:pt x="7620" y="15240"/>
                    </a:moveTo>
                    <a:cubicBezTo>
                      <a:pt x="9525" y="11430"/>
                      <a:pt x="18097" y="2857"/>
                      <a:pt x="15240" y="1905"/>
                    </a:cubicBezTo>
                    <a:cubicBezTo>
                      <a:pt x="12382" y="952"/>
                      <a:pt x="7620" y="0"/>
                      <a:pt x="1905" y="0"/>
                    </a:cubicBezTo>
                    <a:cubicBezTo>
                      <a:pt x="1905" y="952"/>
                      <a:pt x="1905" y="952"/>
                      <a:pt x="1905" y="1905"/>
                    </a:cubicBezTo>
                    <a:cubicBezTo>
                      <a:pt x="3810" y="6667"/>
                      <a:pt x="3810" y="16192"/>
                      <a:pt x="0" y="20002"/>
                    </a:cubicBezTo>
                    <a:cubicBezTo>
                      <a:pt x="4763" y="18097"/>
                      <a:pt x="5715" y="19050"/>
                      <a:pt x="7620" y="1524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55" name="Google Shape;1655;p43"/>
              <p:cNvSpPr/>
              <p:nvPr/>
            </p:nvSpPr>
            <p:spPr>
              <a:xfrm>
                <a:off x="4431046" y="7232020"/>
                <a:ext cx="98488" cy="67398"/>
              </a:xfrm>
              <a:custGeom>
                <a:avLst/>
                <a:gdLst/>
                <a:ahLst/>
                <a:cxnLst/>
                <a:rect l="l" t="t" r="r" b="b"/>
                <a:pathLst>
                  <a:path w="20572" h="14078" extrusionOk="0">
                    <a:moveTo>
                      <a:pt x="2475" y="743"/>
                    </a:moveTo>
                    <a:cubicBezTo>
                      <a:pt x="5332" y="-2114"/>
                      <a:pt x="18667" y="3601"/>
                      <a:pt x="20572" y="12173"/>
                    </a:cubicBezTo>
                    <a:cubicBezTo>
                      <a:pt x="17715" y="10268"/>
                      <a:pt x="15810" y="11221"/>
                      <a:pt x="13905" y="11221"/>
                    </a:cubicBezTo>
                    <a:cubicBezTo>
                      <a:pt x="12000" y="12173"/>
                      <a:pt x="8190" y="14078"/>
                      <a:pt x="6285" y="14078"/>
                    </a:cubicBezTo>
                    <a:cubicBezTo>
                      <a:pt x="4380" y="14078"/>
                      <a:pt x="570" y="11221"/>
                      <a:pt x="570" y="7411"/>
                    </a:cubicBezTo>
                    <a:cubicBezTo>
                      <a:pt x="-383" y="4553"/>
                      <a:pt x="-383" y="2648"/>
                      <a:pt x="2475" y="74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56" name="Google Shape;1656;p43"/>
              <p:cNvSpPr/>
              <p:nvPr/>
            </p:nvSpPr>
            <p:spPr>
              <a:xfrm>
                <a:off x="4287822" y="7227442"/>
                <a:ext cx="71310" cy="71975"/>
              </a:xfrm>
              <a:custGeom>
                <a:avLst/>
                <a:gdLst/>
                <a:ahLst/>
                <a:cxnLst/>
                <a:rect l="l" t="t" r="r" b="b"/>
                <a:pathLst>
                  <a:path w="14895" h="15034" extrusionOk="0">
                    <a:moveTo>
                      <a:pt x="12383" y="747"/>
                    </a:moveTo>
                    <a:cubicBezTo>
                      <a:pt x="15240" y="2652"/>
                      <a:pt x="16193" y="6462"/>
                      <a:pt x="12383" y="10272"/>
                    </a:cubicBezTo>
                    <a:cubicBezTo>
                      <a:pt x="8573" y="14082"/>
                      <a:pt x="4763" y="15035"/>
                      <a:pt x="0" y="15035"/>
                    </a:cubicBezTo>
                    <a:cubicBezTo>
                      <a:pt x="1905" y="13130"/>
                      <a:pt x="2858" y="8367"/>
                      <a:pt x="3810" y="4557"/>
                    </a:cubicBezTo>
                    <a:cubicBezTo>
                      <a:pt x="5715" y="747"/>
                      <a:pt x="8573" y="-1158"/>
                      <a:pt x="12383" y="747"/>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57" name="Google Shape;1657;p43"/>
              <p:cNvSpPr/>
              <p:nvPr/>
            </p:nvSpPr>
            <p:spPr>
              <a:xfrm>
                <a:off x="6331170" y="6396380"/>
                <a:ext cx="18236" cy="27361"/>
              </a:xfrm>
              <a:custGeom>
                <a:avLst/>
                <a:gdLst/>
                <a:ahLst/>
                <a:cxnLst/>
                <a:rect l="l" t="t" r="r" b="b"/>
                <a:pathLst>
                  <a:path w="3809" h="5715" extrusionOk="0">
                    <a:moveTo>
                      <a:pt x="3810" y="0"/>
                    </a:moveTo>
                    <a:lnTo>
                      <a:pt x="1905" y="5715"/>
                    </a:lnTo>
                    <a:lnTo>
                      <a:pt x="0" y="95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58" name="Google Shape;1658;p43"/>
              <p:cNvSpPr/>
              <p:nvPr/>
            </p:nvSpPr>
            <p:spPr>
              <a:xfrm>
                <a:off x="6308368" y="6400943"/>
                <a:ext cx="18236" cy="22798"/>
              </a:xfrm>
              <a:custGeom>
                <a:avLst/>
                <a:gdLst/>
                <a:ahLst/>
                <a:cxnLst/>
                <a:rect l="l" t="t" r="r" b="b"/>
                <a:pathLst>
                  <a:path w="3809" h="4762" extrusionOk="0">
                    <a:moveTo>
                      <a:pt x="3810" y="0"/>
                    </a:moveTo>
                    <a:lnTo>
                      <a:pt x="2857" y="4763"/>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59" name="Google Shape;1659;p43"/>
              <p:cNvSpPr/>
              <p:nvPr/>
            </p:nvSpPr>
            <p:spPr>
              <a:xfrm>
                <a:off x="6285560" y="6400943"/>
                <a:ext cx="18236" cy="22798"/>
              </a:xfrm>
              <a:custGeom>
                <a:avLst/>
                <a:gdLst/>
                <a:ahLst/>
                <a:cxnLst/>
                <a:rect l="l" t="t" r="r" b="b"/>
                <a:pathLst>
                  <a:path w="3809" h="4762" extrusionOk="0">
                    <a:moveTo>
                      <a:pt x="3810" y="0"/>
                    </a:moveTo>
                    <a:lnTo>
                      <a:pt x="2857" y="4763"/>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60" name="Google Shape;1660;p43"/>
              <p:cNvSpPr/>
              <p:nvPr/>
            </p:nvSpPr>
            <p:spPr>
              <a:xfrm>
                <a:off x="6262757" y="6400943"/>
                <a:ext cx="18236" cy="22798"/>
              </a:xfrm>
              <a:custGeom>
                <a:avLst/>
                <a:gdLst/>
                <a:ahLst/>
                <a:cxnLst/>
                <a:rect l="l" t="t" r="r" b="b"/>
                <a:pathLst>
                  <a:path w="3809" h="4762" extrusionOk="0">
                    <a:moveTo>
                      <a:pt x="3810" y="0"/>
                    </a:moveTo>
                    <a:lnTo>
                      <a:pt x="953" y="4763"/>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61" name="Google Shape;1661;p43"/>
              <p:cNvSpPr/>
              <p:nvPr/>
            </p:nvSpPr>
            <p:spPr>
              <a:xfrm>
                <a:off x="6239949" y="6387263"/>
                <a:ext cx="13678" cy="27356"/>
              </a:xfrm>
              <a:custGeom>
                <a:avLst/>
                <a:gdLst/>
                <a:ahLst/>
                <a:cxnLst/>
                <a:rect l="l" t="t" r="r" b="b"/>
                <a:pathLst>
                  <a:path w="2857" h="5714" extrusionOk="0">
                    <a:moveTo>
                      <a:pt x="2857" y="1905"/>
                    </a:moveTo>
                    <a:lnTo>
                      <a:pt x="0" y="5715"/>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62" name="Google Shape;1662;p43"/>
              <p:cNvSpPr/>
              <p:nvPr/>
            </p:nvSpPr>
            <p:spPr>
              <a:xfrm>
                <a:off x="6217147" y="6378137"/>
                <a:ext cx="18236" cy="31918"/>
              </a:xfrm>
              <a:custGeom>
                <a:avLst/>
                <a:gdLst/>
                <a:ahLst/>
                <a:cxnLst/>
                <a:rect l="l" t="t" r="r" b="b"/>
                <a:pathLst>
                  <a:path w="3809" h="6667" extrusionOk="0">
                    <a:moveTo>
                      <a:pt x="3810" y="1905"/>
                    </a:moveTo>
                    <a:lnTo>
                      <a:pt x="0" y="6668"/>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63" name="Google Shape;1663;p43"/>
              <p:cNvSpPr/>
              <p:nvPr/>
            </p:nvSpPr>
            <p:spPr>
              <a:xfrm>
                <a:off x="6194339" y="6364456"/>
                <a:ext cx="13678" cy="31918"/>
              </a:xfrm>
              <a:custGeom>
                <a:avLst/>
                <a:gdLst/>
                <a:ahLst/>
                <a:cxnLst/>
                <a:rect l="l" t="t" r="r" b="b"/>
                <a:pathLst>
                  <a:path w="2857" h="6667" extrusionOk="0">
                    <a:moveTo>
                      <a:pt x="2857" y="1905"/>
                    </a:moveTo>
                    <a:lnTo>
                      <a:pt x="0" y="6667"/>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64" name="Google Shape;1664;p43"/>
              <p:cNvSpPr/>
              <p:nvPr/>
            </p:nvSpPr>
            <p:spPr>
              <a:xfrm>
                <a:off x="6171536" y="6350771"/>
                <a:ext cx="13678" cy="27361"/>
              </a:xfrm>
              <a:custGeom>
                <a:avLst/>
                <a:gdLst/>
                <a:ahLst/>
                <a:cxnLst/>
                <a:rect l="l" t="t" r="r" b="b"/>
                <a:pathLst>
                  <a:path w="2857" h="5715" extrusionOk="0">
                    <a:moveTo>
                      <a:pt x="2857" y="1905"/>
                    </a:moveTo>
                    <a:lnTo>
                      <a:pt x="0" y="5715"/>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65" name="Google Shape;1665;p43"/>
              <p:cNvSpPr/>
              <p:nvPr/>
            </p:nvSpPr>
            <p:spPr>
              <a:xfrm>
                <a:off x="6144170" y="6346213"/>
                <a:ext cx="13678" cy="22798"/>
              </a:xfrm>
              <a:custGeom>
                <a:avLst/>
                <a:gdLst/>
                <a:ahLst/>
                <a:cxnLst/>
                <a:rect l="l" t="t" r="r" b="b"/>
                <a:pathLst>
                  <a:path w="2857" h="4762" extrusionOk="0">
                    <a:moveTo>
                      <a:pt x="2857" y="953"/>
                    </a:moveTo>
                    <a:lnTo>
                      <a:pt x="953" y="4763"/>
                    </a:lnTo>
                    <a:lnTo>
                      <a:pt x="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66" name="Google Shape;1666;p43"/>
              <p:cNvSpPr/>
              <p:nvPr/>
            </p:nvSpPr>
            <p:spPr>
              <a:xfrm>
                <a:off x="4817617" y="6363604"/>
                <a:ext cx="173705" cy="172474"/>
              </a:xfrm>
              <a:custGeom>
                <a:avLst/>
                <a:gdLst/>
                <a:ahLst/>
                <a:cxnLst/>
                <a:rect l="l" t="t" r="r" b="b"/>
                <a:pathLst>
                  <a:path w="36283" h="36026" extrusionOk="0">
                    <a:moveTo>
                      <a:pt x="16044" y="15418"/>
                    </a:moveTo>
                    <a:cubicBezTo>
                      <a:pt x="16044" y="15418"/>
                      <a:pt x="16044" y="15418"/>
                      <a:pt x="16044" y="15418"/>
                    </a:cubicBezTo>
                    <a:cubicBezTo>
                      <a:pt x="10329" y="17323"/>
                      <a:pt x="11281" y="1130"/>
                      <a:pt x="4614" y="6846"/>
                    </a:cubicBezTo>
                    <a:cubicBezTo>
                      <a:pt x="3661" y="7798"/>
                      <a:pt x="5566" y="12561"/>
                      <a:pt x="4614" y="14466"/>
                    </a:cubicBezTo>
                    <a:cubicBezTo>
                      <a:pt x="3661" y="15418"/>
                      <a:pt x="-3959" y="16371"/>
                      <a:pt x="2709" y="18276"/>
                    </a:cubicBezTo>
                    <a:cubicBezTo>
                      <a:pt x="1756" y="23038"/>
                      <a:pt x="4614" y="29705"/>
                      <a:pt x="9376" y="29705"/>
                    </a:cubicBezTo>
                    <a:cubicBezTo>
                      <a:pt x="12234" y="29705"/>
                      <a:pt x="11281" y="25896"/>
                      <a:pt x="15091" y="24943"/>
                    </a:cubicBezTo>
                    <a:cubicBezTo>
                      <a:pt x="19854" y="23991"/>
                      <a:pt x="18901" y="24943"/>
                      <a:pt x="19854" y="27801"/>
                    </a:cubicBezTo>
                    <a:cubicBezTo>
                      <a:pt x="20806" y="30658"/>
                      <a:pt x="16997" y="33516"/>
                      <a:pt x="20806" y="35421"/>
                    </a:cubicBezTo>
                    <a:cubicBezTo>
                      <a:pt x="23664" y="37326"/>
                      <a:pt x="26522" y="34468"/>
                      <a:pt x="27474" y="30658"/>
                    </a:cubicBezTo>
                    <a:cubicBezTo>
                      <a:pt x="28426" y="23991"/>
                      <a:pt x="23664" y="21133"/>
                      <a:pt x="30331" y="15418"/>
                    </a:cubicBezTo>
                    <a:cubicBezTo>
                      <a:pt x="32236" y="22086"/>
                      <a:pt x="42714" y="9703"/>
                      <a:pt x="30331" y="7798"/>
                    </a:cubicBezTo>
                    <a:cubicBezTo>
                      <a:pt x="30331" y="6846"/>
                      <a:pt x="29379" y="4941"/>
                      <a:pt x="30331" y="3036"/>
                    </a:cubicBezTo>
                    <a:cubicBezTo>
                      <a:pt x="30331" y="2083"/>
                      <a:pt x="22711" y="-2679"/>
                      <a:pt x="20806" y="2083"/>
                    </a:cubicBezTo>
                    <a:cubicBezTo>
                      <a:pt x="20806" y="5893"/>
                      <a:pt x="26522" y="16371"/>
                      <a:pt x="16044" y="15418"/>
                    </a:cubicBezTo>
                    <a:cubicBezTo>
                      <a:pt x="16044" y="15418"/>
                      <a:pt x="16044" y="15418"/>
                      <a:pt x="16044" y="15418"/>
                    </a:cubicBezTo>
                    <a:lnTo>
                      <a:pt x="16044" y="15418"/>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67" name="Google Shape;1667;p43"/>
              <p:cNvSpPr/>
              <p:nvPr/>
            </p:nvSpPr>
            <p:spPr>
              <a:xfrm>
                <a:off x="4748485" y="6505841"/>
                <a:ext cx="95760" cy="115632"/>
              </a:xfrm>
              <a:custGeom>
                <a:avLst/>
                <a:gdLst/>
                <a:ahLst/>
                <a:cxnLst/>
                <a:rect l="l" t="t" r="r" b="b"/>
                <a:pathLst>
                  <a:path w="20002" h="24153" extrusionOk="0">
                    <a:moveTo>
                      <a:pt x="9525" y="14288"/>
                    </a:moveTo>
                    <a:cubicBezTo>
                      <a:pt x="13335" y="15240"/>
                      <a:pt x="12383" y="21908"/>
                      <a:pt x="14288" y="23813"/>
                    </a:cubicBezTo>
                    <a:cubicBezTo>
                      <a:pt x="15240" y="25718"/>
                      <a:pt x="20003" y="19050"/>
                      <a:pt x="20003" y="18098"/>
                    </a:cubicBezTo>
                    <a:cubicBezTo>
                      <a:pt x="20003" y="13335"/>
                      <a:pt x="16193" y="13335"/>
                      <a:pt x="14288" y="10478"/>
                    </a:cubicBezTo>
                    <a:cubicBezTo>
                      <a:pt x="12383" y="7620"/>
                      <a:pt x="13335" y="3810"/>
                      <a:pt x="12383" y="0"/>
                    </a:cubicBezTo>
                    <a:cubicBezTo>
                      <a:pt x="9525" y="953"/>
                      <a:pt x="0" y="9525"/>
                      <a:pt x="0" y="13335"/>
                    </a:cubicBezTo>
                    <a:cubicBezTo>
                      <a:pt x="0" y="20955"/>
                      <a:pt x="8572" y="13335"/>
                      <a:pt x="9525" y="142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68" name="Google Shape;1668;p43"/>
              <p:cNvSpPr/>
              <p:nvPr/>
            </p:nvSpPr>
            <p:spPr>
              <a:xfrm>
                <a:off x="5478252" y="6444842"/>
                <a:ext cx="70912" cy="83791"/>
              </a:xfrm>
              <a:custGeom>
                <a:avLst/>
                <a:gdLst/>
                <a:ahLst/>
                <a:cxnLst/>
                <a:rect l="l" t="t" r="r" b="b"/>
                <a:pathLst>
                  <a:path w="14812" h="17502" extrusionOk="0">
                    <a:moveTo>
                      <a:pt x="3810" y="10835"/>
                    </a:moveTo>
                    <a:cubicBezTo>
                      <a:pt x="4763" y="12740"/>
                      <a:pt x="9525" y="17502"/>
                      <a:pt x="11430" y="17502"/>
                    </a:cubicBezTo>
                    <a:cubicBezTo>
                      <a:pt x="12383" y="17502"/>
                      <a:pt x="13335" y="16550"/>
                      <a:pt x="13335" y="16550"/>
                    </a:cubicBezTo>
                    <a:cubicBezTo>
                      <a:pt x="14288" y="14645"/>
                      <a:pt x="12383" y="10835"/>
                      <a:pt x="12383" y="8930"/>
                    </a:cubicBezTo>
                    <a:cubicBezTo>
                      <a:pt x="12383" y="7025"/>
                      <a:pt x="17145" y="7025"/>
                      <a:pt x="13335" y="3215"/>
                    </a:cubicBezTo>
                    <a:cubicBezTo>
                      <a:pt x="10478" y="-595"/>
                      <a:pt x="9525" y="4167"/>
                      <a:pt x="5715" y="3215"/>
                    </a:cubicBezTo>
                    <a:cubicBezTo>
                      <a:pt x="2858" y="3215"/>
                      <a:pt x="1905" y="-2500"/>
                      <a:pt x="0" y="1310"/>
                    </a:cubicBezTo>
                    <a:cubicBezTo>
                      <a:pt x="0" y="3215"/>
                      <a:pt x="2858" y="8930"/>
                      <a:pt x="3810" y="1083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69" name="Google Shape;1669;p43"/>
              <p:cNvSpPr/>
              <p:nvPr/>
            </p:nvSpPr>
            <p:spPr>
              <a:xfrm>
                <a:off x="5427643" y="6473769"/>
                <a:ext cx="64871" cy="131077"/>
              </a:xfrm>
              <a:custGeom>
                <a:avLst/>
                <a:gdLst/>
                <a:ahLst/>
                <a:cxnLst/>
                <a:rect l="l" t="t" r="r" b="b"/>
                <a:pathLst>
                  <a:path w="13550" h="27379" extrusionOk="0">
                    <a:moveTo>
                      <a:pt x="2949" y="14318"/>
                    </a:moveTo>
                    <a:cubicBezTo>
                      <a:pt x="2949" y="15271"/>
                      <a:pt x="2949" y="16223"/>
                      <a:pt x="3902" y="17176"/>
                    </a:cubicBezTo>
                    <a:cubicBezTo>
                      <a:pt x="4854" y="20986"/>
                      <a:pt x="4854" y="25748"/>
                      <a:pt x="5807" y="26701"/>
                    </a:cubicBezTo>
                    <a:cubicBezTo>
                      <a:pt x="9617" y="30511"/>
                      <a:pt x="14379" y="17176"/>
                      <a:pt x="13427" y="14318"/>
                    </a:cubicBezTo>
                    <a:cubicBezTo>
                      <a:pt x="12474" y="10509"/>
                      <a:pt x="8664" y="9556"/>
                      <a:pt x="6759" y="6698"/>
                    </a:cubicBezTo>
                    <a:cubicBezTo>
                      <a:pt x="5807" y="4793"/>
                      <a:pt x="5807" y="-3779"/>
                      <a:pt x="1044" y="1936"/>
                    </a:cubicBezTo>
                    <a:cubicBezTo>
                      <a:pt x="-1813" y="5746"/>
                      <a:pt x="1997" y="11461"/>
                      <a:pt x="2949" y="143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70" name="Google Shape;1670;p43"/>
              <p:cNvSpPr/>
              <p:nvPr/>
            </p:nvSpPr>
            <p:spPr>
              <a:xfrm>
                <a:off x="5952601" y="6309726"/>
                <a:ext cx="419529" cy="100322"/>
              </a:xfrm>
              <a:custGeom>
                <a:avLst/>
                <a:gdLst/>
                <a:ahLst/>
                <a:cxnLst/>
                <a:rect l="l" t="t" r="r" b="b"/>
                <a:pathLst>
                  <a:path w="87630" h="20955" extrusionOk="0">
                    <a:moveTo>
                      <a:pt x="0" y="0"/>
                    </a:moveTo>
                    <a:cubicBezTo>
                      <a:pt x="5715" y="4763"/>
                      <a:pt x="14288" y="7620"/>
                      <a:pt x="21908" y="7620"/>
                    </a:cubicBezTo>
                    <a:cubicBezTo>
                      <a:pt x="25718" y="7620"/>
                      <a:pt x="29528" y="7620"/>
                      <a:pt x="33338" y="8572"/>
                    </a:cubicBezTo>
                    <a:lnTo>
                      <a:pt x="39053" y="8572"/>
                    </a:lnTo>
                    <a:cubicBezTo>
                      <a:pt x="40958" y="8572"/>
                      <a:pt x="42863" y="8572"/>
                      <a:pt x="44768" y="9525"/>
                    </a:cubicBezTo>
                    <a:cubicBezTo>
                      <a:pt x="51435" y="12382"/>
                      <a:pt x="58103" y="17145"/>
                      <a:pt x="65723" y="20003"/>
                    </a:cubicBezTo>
                    <a:cubicBezTo>
                      <a:pt x="69533" y="20955"/>
                      <a:pt x="74295" y="20955"/>
                      <a:pt x="78105" y="20955"/>
                    </a:cubicBezTo>
                    <a:cubicBezTo>
                      <a:pt x="80963" y="20955"/>
                      <a:pt x="83820" y="20003"/>
                      <a:pt x="86678" y="19050"/>
                    </a:cubicBezTo>
                    <a:lnTo>
                      <a:pt x="86678" y="19050"/>
                    </a:lnTo>
                    <a:cubicBezTo>
                      <a:pt x="86678" y="18097"/>
                      <a:pt x="87630" y="17145"/>
                      <a:pt x="87630" y="16193"/>
                    </a:cubicBezTo>
                    <a:cubicBezTo>
                      <a:pt x="87630" y="15240"/>
                      <a:pt x="87630" y="15240"/>
                      <a:pt x="87630" y="14288"/>
                    </a:cubicBezTo>
                    <a:cubicBezTo>
                      <a:pt x="83820" y="15240"/>
                      <a:pt x="80963" y="16193"/>
                      <a:pt x="77153" y="16193"/>
                    </a:cubicBezTo>
                    <a:cubicBezTo>
                      <a:pt x="73343" y="17145"/>
                      <a:pt x="69533" y="17145"/>
                      <a:pt x="66675" y="16193"/>
                    </a:cubicBezTo>
                    <a:cubicBezTo>
                      <a:pt x="60008" y="13335"/>
                      <a:pt x="53340" y="9525"/>
                      <a:pt x="45720" y="6668"/>
                    </a:cubicBezTo>
                    <a:cubicBezTo>
                      <a:pt x="43815" y="5715"/>
                      <a:pt x="41910" y="5715"/>
                      <a:pt x="40005" y="5715"/>
                    </a:cubicBezTo>
                    <a:lnTo>
                      <a:pt x="34290" y="5715"/>
                    </a:lnTo>
                    <a:cubicBezTo>
                      <a:pt x="30480" y="5715"/>
                      <a:pt x="26670" y="5715"/>
                      <a:pt x="22860" y="5715"/>
                    </a:cubicBezTo>
                    <a:cubicBezTo>
                      <a:pt x="13335" y="6668"/>
                      <a:pt x="5715" y="4763"/>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1671" name="Google Shape;1671;p43"/>
              <p:cNvGrpSpPr/>
              <p:nvPr/>
            </p:nvGrpSpPr>
            <p:grpSpPr>
              <a:xfrm>
                <a:off x="6057508" y="6218509"/>
                <a:ext cx="54728" cy="31924"/>
                <a:chOff x="6963727" y="-1414462"/>
                <a:chExt cx="11429" cy="6667"/>
              </a:xfrm>
            </p:grpSpPr>
            <p:sp>
              <p:nvSpPr>
                <p:cNvPr id="1672" name="Google Shape;1672;p43"/>
                <p:cNvSpPr/>
                <p:nvPr/>
              </p:nvSpPr>
              <p:spPr>
                <a:xfrm>
                  <a:off x="6963727" y="-1412557"/>
                  <a:ext cx="11429" cy="4076"/>
                </a:xfrm>
                <a:custGeom>
                  <a:avLst/>
                  <a:gdLst/>
                  <a:ahLst/>
                  <a:cxnLst/>
                  <a:rect l="l" t="t" r="r" b="b"/>
                  <a:pathLst>
                    <a:path w="11429" h="4076" extrusionOk="0">
                      <a:moveTo>
                        <a:pt x="0" y="952"/>
                      </a:moveTo>
                      <a:cubicBezTo>
                        <a:pt x="0" y="952"/>
                        <a:pt x="2857" y="2857"/>
                        <a:pt x="5715" y="3810"/>
                      </a:cubicBezTo>
                      <a:cubicBezTo>
                        <a:pt x="8572" y="4763"/>
                        <a:pt x="11430" y="2857"/>
                        <a:pt x="11430" y="2857"/>
                      </a:cubicBezTo>
                      <a:cubicBezTo>
                        <a:pt x="11430" y="2857"/>
                        <a:pt x="8572" y="952"/>
                        <a:pt x="5715" y="0"/>
                      </a:cubicBezTo>
                      <a:cubicBezTo>
                        <a:pt x="2857" y="0"/>
                        <a:pt x="0" y="952"/>
                        <a:pt x="0" y="95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73" name="Google Shape;1673;p43"/>
                <p:cNvSpPr/>
                <p:nvPr/>
              </p:nvSpPr>
              <p:spPr>
                <a:xfrm>
                  <a:off x="6965632" y="-1414462"/>
                  <a:ext cx="6667" cy="6667"/>
                </a:xfrm>
                <a:custGeom>
                  <a:avLst/>
                  <a:gdLst/>
                  <a:ahLst/>
                  <a:cxnLst/>
                  <a:rect l="l" t="t" r="r" b="b"/>
                  <a:pathLst>
                    <a:path w="6667" h="6667" extrusionOk="0">
                      <a:moveTo>
                        <a:pt x="0" y="2857"/>
                      </a:moveTo>
                      <a:cubicBezTo>
                        <a:pt x="0" y="4763"/>
                        <a:pt x="953" y="6668"/>
                        <a:pt x="2858" y="6668"/>
                      </a:cubicBezTo>
                      <a:cubicBezTo>
                        <a:pt x="4763" y="6668"/>
                        <a:pt x="6668" y="5715"/>
                        <a:pt x="6668" y="3810"/>
                      </a:cubicBezTo>
                      <a:cubicBezTo>
                        <a:pt x="6668" y="1905"/>
                        <a:pt x="5715" y="0"/>
                        <a:pt x="3810" y="0"/>
                      </a:cubicBezTo>
                      <a:cubicBezTo>
                        <a:pt x="1905" y="0"/>
                        <a:pt x="0" y="953"/>
                        <a:pt x="0" y="285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74" name="Google Shape;1674;p43"/>
                <p:cNvSpPr/>
                <p:nvPr/>
              </p:nvSpPr>
              <p:spPr>
                <a:xfrm>
                  <a:off x="6968490" y="-1412557"/>
                  <a:ext cx="2857" cy="2857"/>
                </a:xfrm>
                <a:custGeom>
                  <a:avLst/>
                  <a:gdLst/>
                  <a:ahLst/>
                  <a:cxnLst/>
                  <a:rect l="l" t="t" r="r" b="b"/>
                  <a:pathLst>
                    <a:path w="2857" h="2857" extrusionOk="0">
                      <a:moveTo>
                        <a:pt x="0" y="952"/>
                      </a:moveTo>
                      <a:cubicBezTo>
                        <a:pt x="0" y="1905"/>
                        <a:pt x="0" y="1905"/>
                        <a:pt x="953" y="2857"/>
                      </a:cubicBezTo>
                      <a:cubicBezTo>
                        <a:pt x="1905" y="2857"/>
                        <a:pt x="2857" y="2857"/>
                        <a:pt x="2857" y="1905"/>
                      </a:cubicBezTo>
                      <a:cubicBezTo>
                        <a:pt x="2857" y="952"/>
                        <a:pt x="2857" y="0"/>
                        <a:pt x="1905" y="0"/>
                      </a:cubicBezTo>
                      <a:cubicBezTo>
                        <a:pt x="953" y="0"/>
                        <a:pt x="0" y="0"/>
                        <a:pt x="0" y="95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675" name="Google Shape;1675;p43"/>
              <p:cNvSpPr/>
              <p:nvPr/>
            </p:nvSpPr>
            <p:spPr>
              <a:xfrm>
                <a:off x="2771783" y="6148911"/>
                <a:ext cx="3230318" cy="367728"/>
              </a:xfrm>
              <a:custGeom>
                <a:avLst/>
                <a:gdLst/>
                <a:ahLst/>
                <a:cxnLst/>
                <a:rect l="l" t="t" r="r" b="b"/>
                <a:pathLst>
                  <a:path w="674740" h="76810" extrusionOk="0">
                    <a:moveTo>
                      <a:pt x="20373" y="65018"/>
                    </a:moveTo>
                    <a:cubicBezTo>
                      <a:pt x="23230" y="65018"/>
                      <a:pt x="25135" y="64065"/>
                      <a:pt x="27993" y="64065"/>
                    </a:cubicBezTo>
                    <a:cubicBezTo>
                      <a:pt x="29898" y="64065"/>
                      <a:pt x="31803" y="64065"/>
                      <a:pt x="32755" y="63113"/>
                    </a:cubicBezTo>
                    <a:cubicBezTo>
                      <a:pt x="32755" y="63113"/>
                      <a:pt x="32755" y="63113"/>
                      <a:pt x="32755" y="63113"/>
                    </a:cubicBezTo>
                    <a:cubicBezTo>
                      <a:pt x="32755" y="63113"/>
                      <a:pt x="32755" y="63113"/>
                      <a:pt x="33708" y="63113"/>
                    </a:cubicBezTo>
                    <a:cubicBezTo>
                      <a:pt x="31803" y="59303"/>
                      <a:pt x="27993" y="59303"/>
                      <a:pt x="26088" y="56445"/>
                    </a:cubicBezTo>
                    <a:cubicBezTo>
                      <a:pt x="27993" y="55493"/>
                      <a:pt x="29898" y="55493"/>
                      <a:pt x="31803" y="55493"/>
                    </a:cubicBezTo>
                    <a:cubicBezTo>
                      <a:pt x="37518" y="52635"/>
                      <a:pt x="42280" y="51683"/>
                      <a:pt x="48948" y="52635"/>
                    </a:cubicBezTo>
                    <a:cubicBezTo>
                      <a:pt x="52758" y="53588"/>
                      <a:pt x="53710" y="55493"/>
                      <a:pt x="57520" y="54540"/>
                    </a:cubicBezTo>
                    <a:cubicBezTo>
                      <a:pt x="60378" y="54540"/>
                      <a:pt x="60378" y="51683"/>
                      <a:pt x="64188" y="50730"/>
                    </a:cubicBezTo>
                    <a:cubicBezTo>
                      <a:pt x="68950" y="49778"/>
                      <a:pt x="80380" y="56445"/>
                      <a:pt x="80380" y="47873"/>
                    </a:cubicBezTo>
                    <a:cubicBezTo>
                      <a:pt x="84190" y="44063"/>
                      <a:pt x="94668" y="41205"/>
                      <a:pt x="94668" y="49778"/>
                    </a:cubicBezTo>
                    <a:cubicBezTo>
                      <a:pt x="99430" y="48825"/>
                      <a:pt x="103240" y="46920"/>
                      <a:pt x="102288" y="41205"/>
                    </a:cubicBezTo>
                    <a:cubicBezTo>
                      <a:pt x="107050" y="40253"/>
                      <a:pt x="112765" y="39300"/>
                      <a:pt x="111813" y="45968"/>
                    </a:cubicBezTo>
                    <a:cubicBezTo>
                      <a:pt x="117528" y="45015"/>
                      <a:pt x="122290" y="40253"/>
                      <a:pt x="127053" y="39300"/>
                    </a:cubicBezTo>
                    <a:cubicBezTo>
                      <a:pt x="134673" y="37395"/>
                      <a:pt x="132768" y="44063"/>
                      <a:pt x="137530" y="45968"/>
                    </a:cubicBezTo>
                    <a:cubicBezTo>
                      <a:pt x="144198" y="48825"/>
                      <a:pt x="143245" y="40253"/>
                      <a:pt x="148008" y="39300"/>
                    </a:cubicBezTo>
                    <a:cubicBezTo>
                      <a:pt x="153723" y="38348"/>
                      <a:pt x="152770" y="45015"/>
                      <a:pt x="156580" y="46920"/>
                    </a:cubicBezTo>
                    <a:cubicBezTo>
                      <a:pt x="162295" y="50730"/>
                      <a:pt x="158485" y="47873"/>
                      <a:pt x="164200" y="45015"/>
                    </a:cubicBezTo>
                    <a:cubicBezTo>
                      <a:pt x="169915" y="42158"/>
                      <a:pt x="167058" y="40253"/>
                      <a:pt x="172773" y="45015"/>
                    </a:cubicBezTo>
                    <a:cubicBezTo>
                      <a:pt x="174678" y="46920"/>
                      <a:pt x="176583" y="53588"/>
                      <a:pt x="180393" y="52635"/>
                    </a:cubicBezTo>
                    <a:cubicBezTo>
                      <a:pt x="183250" y="51683"/>
                      <a:pt x="185155" y="46920"/>
                      <a:pt x="188013" y="45015"/>
                    </a:cubicBezTo>
                    <a:cubicBezTo>
                      <a:pt x="189918" y="44063"/>
                      <a:pt x="195633" y="42158"/>
                      <a:pt x="198490" y="43110"/>
                    </a:cubicBezTo>
                    <a:cubicBezTo>
                      <a:pt x="200395" y="48825"/>
                      <a:pt x="195633" y="50730"/>
                      <a:pt x="193728" y="54540"/>
                    </a:cubicBezTo>
                    <a:cubicBezTo>
                      <a:pt x="197538" y="54540"/>
                      <a:pt x="201348" y="53588"/>
                      <a:pt x="205158" y="53588"/>
                    </a:cubicBezTo>
                    <a:cubicBezTo>
                      <a:pt x="204205" y="53588"/>
                      <a:pt x="204205" y="60255"/>
                      <a:pt x="205158" y="61208"/>
                    </a:cubicBezTo>
                    <a:cubicBezTo>
                      <a:pt x="208015" y="63113"/>
                      <a:pt x="212778" y="58350"/>
                      <a:pt x="214683" y="56445"/>
                    </a:cubicBezTo>
                    <a:cubicBezTo>
                      <a:pt x="214683" y="56445"/>
                      <a:pt x="223255" y="48825"/>
                      <a:pt x="222303" y="52635"/>
                    </a:cubicBezTo>
                    <a:cubicBezTo>
                      <a:pt x="222303" y="57398"/>
                      <a:pt x="223255" y="62160"/>
                      <a:pt x="228018" y="60255"/>
                    </a:cubicBezTo>
                    <a:cubicBezTo>
                      <a:pt x="232780" y="58350"/>
                      <a:pt x="228970" y="54540"/>
                      <a:pt x="236590" y="54540"/>
                    </a:cubicBezTo>
                    <a:cubicBezTo>
                      <a:pt x="239448" y="54540"/>
                      <a:pt x="238495" y="57398"/>
                      <a:pt x="242305" y="57398"/>
                    </a:cubicBezTo>
                    <a:cubicBezTo>
                      <a:pt x="245163" y="57398"/>
                      <a:pt x="245163" y="54540"/>
                      <a:pt x="247068" y="53588"/>
                    </a:cubicBezTo>
                    <a:cubicBezTo>
                      <a:pt x="249925" y="52635"/>
                      <a:pt x="255640" y="46920"/>
                      <a:pt x="257545" y="52635"/>
                    </a:cubicBezTo>
                    <a:cubicBezTo>
                      <a:pt x="258498" y="56445"/>
                      <a:pt x="251830" y="59303"/>
                      <a:pt x="251830" y="63113"/>
                    </a:cubicBezTo>
                    <a:cubicBezTo>
                      <a:pt x="252783" y="71685"/>
                      <a:pt x="258498" y="61208"/>
                      <a:pt x="261355" y="59303"/>
                    </a:cubicBezTo>
                    <a:cubicBezTo>
                      <a:pt x="264213" y="57398"/>
                      <a:pt x="272785" y="55493"/>
                      <a:pt x="274690" y="58350"/>
                    </a:cubicBezTo>
                    <a:cubicBezTo>
                      <a:pt x="276595" y="60255"/>
                      <a:pt x="272785" y="67875"/>
                      <a:pt x="272785" y="71685"/>
                    </a:cubicBezTo>
                    <a:cubicBezTo>
                      <a:pt x="288025" y="74543"/>
                      <a:pt x="269928" y="49778"/>
                      <a:pt x="292788" y="53588"/>
                    </a:cubicBezTo>
                    <a:cubicBezTo>
                      <a:pt x="291835" y="57398"/>
                      <a:pt x="288025" y="67875"/>
                      <a:pt x="296598" y="63113"/>
                    </a:cubicBezTo>
                    <a:cubicBezTo>
                      <a:pt x="300408" y="61208"/>
                      <a:pt x="297550" y="53588"/>
                      <a:pt x="305170" y="54540"/>
                    </a:cubicBezTo>
                    <a:cubicBezTo>
                      <a:pt x="307075" y="64065"/>
                      <a:pt x="294693" y="65970"/>
                      <a:pt x="296598" y="73590"/>
                    </a:cubicBezTo>
                    <a:cubicBezTo>
                      <a:pt x="300408" y="73590"/>
                      <a:pt x="308980" y="74543"/>
                      <a:pt x="311838" y="71685"/>
                    </a:cubicBezTo>
                    <a:cubicBezTo>
                      <a:pt x="314695" y="68828"/>
                      <a:pt x="311838" y="63113"/>
                      <a:pt x="314695" y="59303"/>
                    </a:cubicBezTo>
                    <a:cubicBezTo>
                      <a:pt x="316600" y="57398"/>
                      <a:pt x="317553" y="55493"/>
                      <a:pt x="319458" y="55493"/>
                    </a:cubicBezTo>
                    <a:cubicBezTo>
                      <a:pt x="319458" y="58350"/>
                      <a:pt x="317553" y="72638"/>
                      <a:pt x="316600" y="74543"/>
                    </a:cubicBezTo>
                    <a:cubicBezTo>
                      <a:pt x="318505" y="72638"/>
                      <a:pt x="321363" y="70733"/>
                      <a:pt x="325173" y="70733"/>
                    </a:cubicBezTo>
                    <a:cubicBezTo>
                      <a:pt x="325173" y="79305"/>
                      <a:pt x="334698" y="78353"/>
                      <a:pt x="333745" y="70733"/>
                    </a:cubicBezTo>
                    <a:cubicBezTo>
                      <a:pt x="332793" y="64065"/>
                      <a:pt x="325173" y="65018"/>
                      <a:pt x="329935" y="58350"/>
                    </a:cubicBezTo>
                    <a:cubicBezTo>
                      <a:pt x="335650" y="50730"/>
                      <a:pt x="340413" y="57398"/>
                      <a:pt x="344223" y="61208"/>
                    </a:cubicBezTo>
                    <a:cubicBezTo>
                      <a:pt x="344223" y="61208"/>
                      <a:pt x="345175" y="61208"/>
                      <a:pt x="345175" y="61208"/>
                    </a:cubicBezTo>
                    <a:cubicBezTo>
                      <a:pt x="345175" y="52635"/>
                      <a:pt x="348985" y="44063"/>
                      <a:pt x="358510" y="46920"/>
                    </a:cubicBezTo>
                    <a:cubicBezTo>
                      <a:pt x="357558" y="52635"/>
                      <a:pt x="340413" y="73590"/>
                      <a:pt x="354700" y="74543"/>
                    </a:cubicBezTo>
                    <a:cubicBezTo>
                      <a:pt x="354700" y="65970"/>
                      <a:pt x="355653" y="61208"/>
                      <a:pt x="362320" y="55493"/>
                    </a:cubicBezTo>
                    <a:cubicBezTo>
                      <a:pt x="365178" y="53588"/>
                      <a:pt x="374703" y="46920"/>
                      <a:pt x="378513" y="50730"/>
                    </a:cubicBezTo>
                    <a:cubicBezTo>
                      <a:pt x="383275" y="55493"/>
                      <a:pt x="374703" y="59303"/>
                      <a:pt x="375655" y="64065"/>
                    </a:cubicBezTo>
                    <a:cubicBezTo>
                      <a:pt x="376608" y="69780"/>
                      <a:pt x="384228" y="65970"/>
                      <a:pt x="388038" y="65970"/>
                    </a:cubicBezTo>
                    <a:cubicBezTo>
                      <a:pt x="389943" y="65970"/>
                      <a:pt x="391848" y="65018"/>
                      <a:pt x="394705" y="65018"/>
                    </a:cubicBezTo>
                    <a:cubicBezTo>
                      <a:pt x="399468" y="65970"/>
                      <a:pt x="396610" y="68828"/>
                      <a:pt x="400420" y="71685"/>
                    </a:cubicBezTo>
                    <a:cubicBezTo>
                      <a:pt x="404230" y="74543"/>
                      <a:pt x="411850" y="74543"/>
                      <a:pt x="414708" y="69780"/>
                    </a:cubicBezTo>
                    <a:cubicBezTo>
                      <a:pt x="421375" y="59303"/>
                      <a:pt x="398515" y="57398"/>
                      <a:pt x="392800" y="56445"/>
                    </a:cubicBezTo>
                    <a:cubicBezTo>
                      <a:pt x="392800" y="53588"/>
                      <a:pt x="392800" y="50730"/>
                      <a:pt x="394705" y="48825"/>
                    </a:cubicBezTo>
                    <a:cubicBezTo>
                      <a:pt x="397563" y="50730"/>
                      <a:pt x="400420" y="51683"/>
                      <a:pt x="403278" y="51683"/>
                    </a:cubicBezTo>
                    <a:cubicBezTo>
                      <a:pt x="404230" y="45015"/>
                      <a:pt x="399468" y="46920"/>
                      <a:pt x="397563" y="43110"/>
                    </a:cubicBezTo>
                    <a:cubicBezTo>
                      <a:pt x="392800" y="33585"/>
                      <a:pt x="413755" y="25965"/>
                      <a:pt x="411850" y="40253"/>
                    </a:cubicBezTo>
                    <a:cubicBezTo>
                      <a:pt x="410898" y="43110"/>
                      <a:pt x="406135" y="41205"/>
                      <a:pt x="408993" y="46920"/>
                    </a:cubicBezTo>
                    <a:cubicBezTo>
                      <a:pt x="410898" y="49778"/>
                      <a:pt x="410898" y="48825"/>
                      <a:pt x="413755" y="49778"/>
                    </a:cubicBezTo>
                    <a:cubicBezTo>
                      <a:pt x="418518" y="49778"/>
                      <a:pt x="421375" y="45015"/>
                      <a:pt x="425185" y="44063"/>
                    </a:cubicBezTo>
                    <a:cubicBezTo>
                      <a:pt x="428043" y="43110"/>
                      <a:pt x="431853" y="44063"/>
                      <a:pt x="434710" y="44063"/>
                    </a:cubicBezTo>
                    <a:cubicBezTo>
                      <a:pt x="433758" y="39300"/>
                      <a:pt x="425185" y="41205"/>
                      <a:pt x="421375" y="39300"/>
                    </a:cubicBezTo>
                    <a:cubicBezTo>
                      <a:pt x="423280" y="37395"/>
                      <a:pt x="439473" y="40253"/>
                      <a:pt x="434710" y="33585"/>
                    </a:cubicBezTo>
                    <a:cubicBezTo>
                      <a:pt x="431853" y="29775"/>
                      <a:pt x="425185" y="33585"/>
                      <a:pt x="423280" y="29775"/>
                    </a:cubicBezTo>
                    <a:cubicBezTo>
                      <a:pt x="420423" y="25013"/>
                      <a:pt x="426138" y="20250"/>
                      <a:pt x="428995" y="19298"/>
                    </a:cubicBezTo>
                    <a:cubicBezTo>
                      <a:pt x="433758" y="17393"/>
                      <a:pt x="440425" y="18345"/>
                      <a:pt x="444235" y="22155"/>
                    </a:cubicBezTo>
                    <a:cubicBezTo>
                      <a:pt x="447093" y="25965"/>
                      <a:pt x="447093" y="32633"/>
                      <a:pt x="451855" y="35490"/>
                    </a:cubicBezTo>
                    <a:cubicBezTo>
                      <a:pt x="453760" y="36443"/>
                      <a:pt x="457570" y="39300"/>
                      <a:pt x="459475" y="37395"/>
                    </a:cubicBezTo>
                    <a:cubicBezTo>
                      <a:pt x="462333" y="34538"/>
                      <a:pt x="456618" y="32633"/>
                      <a:pt x="456618" y="30728"/>
                    </a:cubicBezTo>
                    <a:cubicBezTo>
                      <a:pt x="456618" y="25965"/>
                      <a:pt x="465190" y="18345"/>
                      <a:pt x="469953" y="22155"/>
                    </a:cubicBezTo>
                    <a:cubicBezTo>
                      <a:pt x="473763" y="25013"/>
                      <a:pt x="469000" y="32633"/>
                      <a:pt x="471858" y="36443"/>
                    </a:cubicBezTo>
                    <a:cubicBezTo>
                      <a:pt x="474715" y="41205"/>
                      <a:pt x="482335" y="40253"/>
                      <a:pt x="487098" y="38348"/>
                    </a:cubicBezTo>
                    <a:cubicBezTo>
                      <a:pt x="487098" y="35490"/>
                      <a:pt x="478525" y="25013"/>
                      <a:pt x="488050" y="27870"/>
                    </a:cubicBezTo>
                    <a:cubicBezTo>
                      <a:pt x="491860" y="28823"/>
                      <a:pt x="490908" y="33585"/>
                      <a:pt x="491860" y="35490"/>
                    </a:cubicBezTo>
                    <a:cubicBezTo>
                      <a:pt x="493765" y="37395"/>
                      <a:pt x="496623" y="35490"/>
                      <a:pt x="498528" y="37395"/>
                    </a:cubicBezTo>
                    <a:cubicBezTo>
                      <a:pt x="500433" y="39300"/>
                      <a:pt x="498528" y="43110"/>
                      <a:pt x="500433" y="45015"/>
                    </a:cubicBezTo>
                    <a:cubicBezTo>
                      <a:pt x="504243" y="48825"/>
                      <a:pt x="509958" y="42158"/>
                      <a:pt x="514720" y="43110"/>
                    </a:cubicBezTo>
                    <a:cubicBezTo>
                      <a:pt x="514720" y="50730"/>
                      <a:pt x="507100" y="52635"/>
                      <a:pt x="509005" y="61208"/>
                    </a:cubicBezTo>
                    <a:cubicBezTo>
                      <a:pt x="515673" y="62160"/>
                      <a:pt x="513768" y="52635"/>
                      <a:pt x="516625" y="48825"/>
                    </a:cubicBezTo>
                    <a:cubicBezTo>
                      <a:pt x="518530" y="47873"/>
                      <a:pt x="522340" y="45968"/>
                      <a:pt x="524245" y="45968"/>
                    </a:cubicBezTo>
                    <a:cubicBezTo>
                      <a:pt x="528055" y="44063"/>
                      <a:pt x="539485" y="39300"/>
                      <a:pt x="535675" y="47873"/>
                    </a:cubicBezTo>
                    <a:cubicBezTo>
                      <a:pt x="534723" y="49778"/>
                      <a:pt x="510910" y="72638"/>
                      <a:pt x="529008" y="66923"/>
                    </a:cubicBezTo>
                    <a:cubicBezTo>
                      <a:pt x="533770" y="65018"/>
                      <a:pt x="531865" y="62160"/>
                      <a:pt x="535675" y="64065"/>
                    </a:cubicBezTo>
                    <a:cubicBezTo>
                      <a:pt x="539485" y="65970"/>
                      <a:pt x="534723" y="75495"/>
                      <a:pt x="542343" y="67875"/>
                    </a:cubicBezTo>
                    <a:cubicBezTo>
                      <a:pt x="544248" y="65970"/>
                      <a:pt x="546153" y="62160"/>
                      <a:pt x="545200" y="59303"/>
                    </a:cubicBezTo>
                    <a:cubicBezTo>
                      <a:pt x="544248" y="57398"/>
                      <a:pt x="539485" y="55493"/>
                      <a:pt x="539485" y="55493"/>
                    </a:cubicBezTo>
                    <a:cubicBezTo>
                      <a:pt x="538533" y="47873"/>
                      <a:pt x="543295" y="50730"/>
                      <a:pt x="547105" y="48825"/>
                    </a:cubicBezTo>
                    <a:cubicBezTo>
                      <a:pt x="551868" y="46920"/>
                      <a:pt x="553773" y="40253"/>
                      <a:pt x="559488" y="41205"/>
                    </a:cubicBezTo>
                    <a:cubicBezTo>
                      <a:pt x="559488" y="46920"/>
                      <a:pt x="551868" y="45968"/>
                      <a:pt x="549963" y="50730"/>
                    </a:cubicBezTo>
                    <a:cubicBezTo>
                      <a:pt x="549010" y="54540"/>
                      <a:pt x="549963" y="63113"/>
                      <a:pt x="553773" y="63113"/>
                    </a:cubicBezTo>
                    <a:cubicBezTo>
                      <a:pt x="552820" y="56445"/>
                      <a:pt x="563298" y="41205"/>
                      <a:pt x="571870" y="43110"/>
                    </a:cubicBezTo>
                    <a:cubicBezTo>
                      <a:pt x="569965" y="45968"/>
                      <a:pt x="563298" y="52635"/>
                      <a:pt x="573775" y="52635"/>
                    </a:cubicBezTo>
                    <a:cubicBezTo>
                      <a:pt x="579490" y="52635"/>
                      <a:pt x="578538" y="46920"/>
                      <a:pt x="585205" y="48825"/>
                    </a:cubicBezTo>
                    <a:cubicBezTo>
                      <a:pt x="584253" y="53588"/>
                      <a:pt x="586158" y="63113"/>
                      <a:pt x="592825" y="58350"/>
                    </a:cubicBezTo>
                    <a:cubicBezTo>
                      <a:pt x="597588" y="54540"/>
                      <a:pt x="591873" y="48825"/>
                      <a:pt x="592825" y="44063"/>
                    </a:cubicBezTo>
                    <a:cubicBezTo>
                      <a:pt x="596635" y="42158"/>
                      <a:pt x="600445" y="42158"/>
                      <a:pt x="604255" y="41205"/>
                    </a:cubicBezTo>
                    <a:cubicBezTo>
                      <a:pt x="604255" y="34538"/>
                      <a:pt x="593778" y="40253"/>
                      <a:pt x="596635" y="34538"/>
                    </a:cubicBezTo>
                    <a:cubicBezTo>
                      <a:pt x="598540" y="30728"/>
                      <a:pt x="604255" y="31680"/>
                      <a:pt x="608065" y="30728"/>
                    </a:cubicBezTo>
                    <a:cubicBezTo>
                      <a:pt x="606160" y="24060"/>
                      <a:pt x="613780" y="18345"/>
                      <a:pt x="614733" y="10725"/>
                    </a:cubicBezTo>
                    <a:cubicBezTo>
                      <a:pt x="619495" y="10725"/>
                      <a:pt x="614733" y="13583"/>
                      <a:pt x="616638" y="16440"/>
                    </a:cubicBezTo>
                    <a:cubicBezTo>
                      <a:pt x="616638" y="17393"/>
                      <a:pt x="621400" y="20250"/>
                      <a:pt x="621400" y="19298"/>
                    </a:cubicBezTo>
                    <a:cubicBezTo>
                      <a:pt x="621400" y="21203"/>
                      <a:pt x="622353" y="25965"/>
                      <a:pt x="621400" y="26918"/>
                    </a:cubicBezTo>
                    <a:cubicBezTo>
                      <a:pt x="619495" y="28823"/>
                      <a:pt x="614733" y="27870"/>
                      <a:pt x="613780" y="29775"/>
                    </a:cubicBezTo>
                    <a:cubicBezTo>
                      <a:pt x="609970" y="36443"/>
                      <a:pt x="625210" y="36443"/>
                      <a:pt x="623305" y="27870"/>
                    </a:cubicBezTo>
                    <a:cubicBezTo>
                      <a:pt x="632830" y="26918"/>
                      <a:pt x="622353" y="9773"/>
                      <a:pt x="633783" y="17393"/>
                    </a:cubicBezTo>
                    <a:cubicBezTo>
                      <a:pt x="633783" y="16440"/>
                      <a:pt x="633783" y="15488"/>
                      <a:pt x="633783" y="14535"/>
                    </a:cubicBezTo>
                    <a:cubicBezTo>
                      <a:pt x="635688" y="12630"/>
                      <a:pt x="634735" y="13583"/>
                      <a:pt x="634735" y="11678"/>
                    </a:cubicBezTo>
                    <a:cubicBezTo>
                      <a:pt x="634735" y="11678"/>
                      <a:pt x="633783" y="11678"/>
                      <a:pt x="632830" y="10725"/>
                    </a:cubicBezTo>
                    <a:cubicBezTo>
                      <a:pt x="632830" y="6915"/>
                      <a:pt x="641403" y="4058"/>
                      <a:pt x="644260" y="6915"/>
                    </a:cubicBezTo>
                    <a:cubicBezTo>
                      <a:pt x="647118" y="9773"/>
                      <a:pt x="644260" y="15488"/>
                      <a:pt x="644260" y="19298"/>
                    </a:cubicBezTo>
                    <a:cubicBezTo>
                      <a:pt x="646165" y="18345"/>
                      <a:pt x="649023" y="19298"/>
                      <a:pt x="649975" y="19298"/>
                    </a:cubicBezTo>
                    <a:cubicBezTo>
                      <a:pt x="649975" y="22155"/>
                      <a:pt x="648070" y="36443"/>
                      <a:pt x="655690" y="33585"/>
                    </a:cubicBezTo>
                    <a:cubicBezTo>
                      <a:pt x="659500" y="31680"/>
                      <a:pt x="655690" y="25965"/>
                      <a:pt x="656643" y="23108"/>
                    </a:cubicBezTo>
                    <a:cubicBezTo>
                      <a:pt x="658548" y="23108"/>
                      <a:pt x="661405" y="23108"/>
                      <a:pt x="664263" y="23108"/>
                    </a:cubicBezTo>
                    <a:cubicBezTo>
                      <a:pt x="664263" y="22155"/>
                      <a:pt x="664263" y="20250"/>
                      <a:pt x="664263" y="19298"/>
                    </a:cubicBezTo>
                    <a:cubicBezTo>
                      <a:pt x="667120" y="19298"/>
                      <a:pt x="669025" y="17393"/>
                      <a:pt x="669025" y="13583"/>
                    </a:cubicBezTo>
                    <a:cubicBezTo>
                      <a:pt x="669978" y="14535"/>
                      <a:pt x="672835" y="14535"/>
                      <a:pt x="673788" y="14535"/>
                    </a:cubicBezTo>
                    <a:cubicBezTo>
                      <a:pt x="673788" y="11678"/>
                      <a:pt x="674740" y="7868"/>
                      <a:pt x="674740" y="5010"/>
                    </a:cubicBezTo>
                    <a:cubicBezTo>
                      <a:pt x="671883" y="5010"/>
                      <a:pt x="669978" y="4058"/>
                      <a:pt x="668073" y="4058"/>
                    </a:cubicBezTo>
                    <a:cubicBezTo>
                      <a:pt x="658548" y="1200"/>
                      <a:pt x="642355" y="-705"/>
                      <a:pt x="632830" y="248"/>
                    </a:cubicBezTo>
                    <a:cubicBezTo>
                      <a:pt x="623305" y="2153"/>
                      <a:pt x="605208" y="13583"/>
                      <a:pt x="599493" y="20250"/>
                    </a:cubicBezTo>
                    <a:cubicBezTo>
                      <a:pt x="594730" y="26918"/>
                      <a:pt x="585205" y="36443"/>
                      <a:pt x="569965" y="34538"/>
                    </a:cubicBezTo>
                    <a:cubicBezTo>
                      <a:pt x="555678" y="32633"/>
                      <a:pt x="490908" y="8820"/>
                      <a:pt x="469000" y="8820"/>
                    </a:cubicBezTo>
                    <a:cubicBezTo>
                      <a:pt x="427090" y="7868"/>
                      <a:pt x="392800" y="28823"/>
                      <a:pt x="370893" y="34538"/>
                    </a:cubicBezTo>
                    <a:cubicBezTo>
                      <a:pt x="327078" y="45968"/>
                      <a:pt x="274690" y="48825"/>
                      <a:pt x="238495" y="44063"/>
                    </a:cubicBezTo>
                    <a:cubicBezTo>
                      <a:pt x="201348" y="40253"/>
                      <a:pt x="146103" y="34538"/>
                      <a:pt x="121338" y="35490"/>
                    </a:cubicBezTo>
                    <a:cubicBezTo>
                      <a:pt x="96573" y="37395"/>
                      <a:pt x="30850" y="45968"/>
                      <a:pt x="9895" y="54540"/>
                    </a:cubicBezTo>
                    <a:cubicBezTo>
                      <a:pt x="-6297" y="61208"/>
                      <a:pt x="-2487" y="68828"/>
                      <a:pt x="20373" y="65018"/>
                    </a:cubicBezTo>
                    <a:close/>
                    <a:moveTo>
                      <a:pt x="519483" y="31680"/>
                    </a:moveTo>
                    <a:cubicBezTo>
                      <a:pt x="519483" y="30728"/>
                      <a:pt x="529008" y="28823"/>
                      <a:pt x="530913" y="29775"/>
                    </a:cubicBezTo>
                    <a:cubicBezTo>
                      <a:pt x="534723" y="31680"/>
                      <a:pt x="533770" y="35490"/>
                      <a:pt x="529960" y="35490"/>
                    </a:cubicBezTo>
                    <a:cubicBezTo>
                      <a:pt x="527103" y="35490"/>
                      <a:pt x="520435" y="32633"/>
                      <a:pt x="519483" y="31680"/>
                    </a:cubicBezTo>
                    <a:close/>
                    <a:moveTo>
                      <a:pt x="479478" y="15488"/>
                    </a:moveTo>
                    <a:cubicBezTo>
                      <a:pt x="480430" y="13583"/>
                      <a:pt x="488050" y="14535"/>
                      <a:pt x="489003" y="17393"/>
                    </a:cubicBezTo>
                    <a:cubicBezTo>
                      <a:pt x="489003" y="21203"/>
                      <a:pt x="475668" y="20250"/>
                      <a:pt x="479478" y="15488"/>
                    </a:cubicBezTo>
                    <a:close/>
                    <a:moveTo>
                      <a:pt x="391848" y="37395"/>
                    </a:moveTo>
                    <a:cubicBezTo>
                      <a:pt x="393753" y="41205"/>
                      <a:pt x="390895" y="45968"/>
                      <a:pt x="386133" y="43110"/>
                    </a:cubicBezTo>
                    <a:cubicBezTo>
                      <a:pt x="381370" y="38348"/>
                      <a:pt x="388990" y="32633"/>
                      <a:pt x="391848" y="373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76" name="Google Shape;1676;p43"/>
              <p:cNvSpPr/>
              <p:nvPr/>
            </p:nvSpPr>
            <p:spPr>
              <a:xfrm>
                <a:off x="6108261" y="6154068"/>
                <a:ext cx="149897" cy="169305"/>
              </a:xfrm>
              <a:custGeom>
                <a:avLst/>
                <a:gdLst/>
                <a:ahLst/>
                <a:cxnLst/>
                <a:rect l="l" t="t" r="r" b="b"/>
                <a:pathLst>
                  <a:path w="31310" h="35364" extrusionOk="0">
                    <a:moveTo>
                      <a:pt x="31311" y="22030"/>
                    </a:moveTo>
                    <a:cubicBezTo>
                      <a:pt x="25596" y="11552"/>
                      <a:pt x="11308" y="1075"/>
                      <a:pt x="6546" y="123"/>
                    </a:cubicBezTo>
                    <a:cubicBezTo>
                      <a:pt x="2736" y="-830"/>
                      <a:pt x="2736" y="3933"/>
                      <a:pt x="3688" y="8695"/>
                    </a:cubicBezTo>
                    <a:cubicBezTo>
                      <a:pt x="5593" y="13458"/>
                      <a:pt x="4641" y="20125"/>
                      <a:pt x="831" y="23935"/>
                    </a:cubicBezTo>
                    <a:cubicBezTo>
                      <a:pt x="-2027" y="27745"/>
                      <a:pt x="2736" y="33460"/>
                      <a:pt x="11308" y="35365"/>
                    </a:cubicBezTo>
                    <a:cubicBezTo>
                      <a:pt x="8451" y="29650"/>
                      <a:pt x="6546" y="24888"/>
                      <a:pt x="8451" y="21077"/>
                    </a:cubicBezTo>
                    <a:cubicBezTo>
                      <a:pt x="11308" y="18220"/>
                      <a:pt x="24643" y="18220"/>
                      <a:pt x="31311" y="2203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
        <p:nvSpPr>
          <p:cNvPr id="3" name="TextBox 2">
            <a:extLst>
              <a:ext uri="{FF2B5EF4-FFF2-40B4-BE49-F238E27FC236}">
                <a16:creationId xmlns:a16="http://schemas.microsoft.com/office/drawing/2014/main" id="{3EA113CA-92C6-E053-735B-7DB9C4D95733}"/>
              </a:ext>
            </a:extLst>
          </p:cNvPr>
          <p:cNvSpPr txBox="1"/>
          <p:nvPr/>
        </p:nvSpPr>
        <p:spPr>
          <a:xfrm>
            <a:off x="1498600" y="2190610"/>
            <a:ext cx="6146800" cy="553998"/>
          </a:xfrm>
          <a:prstGeom prst="rect">
            <a:avLst/>
          </a:prstGeom>
          <a:noFill/>
        </p:spPr>
        <p:txBody>
          <a:bodyPr wrap="square">
            <a:spAutoFit/>
          </a:bodyPr>
          <a:lstStyle/>
          <a:p>
            <a:pPr algn="ctr"/>
            <a:r>
              <a:rPr lang="en-US" sz="3000" dirty="0">
                <a:solidFill>
                  <a:srgbClr val="FF0000"/>
                </a:solidFill>
                <a:latin typeface="Shippori Antique"/>
                <a:ea typeface="Shippori Antique"/>
                <a:cs typeface="Sigmar"/>
                <a:sym typeface="+mn-ea"/>
              </a:rPr>
              <a:t>/m/ &amp; /l/</a:t>
            </a:r>
            <a:endParaRPr lang="en-VN" sz="3000" dirty="0">
              <a:solidFill>
                <a:srgbClr val="FF0000"/>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44"/>
          <p:cNvSpPr txBox="1">
            <a:spLocks noGrp="1"/>
          </p:cNvSpPr>
          <p:nvPr>
            <p:ph type="title"/>
          </p:nvPr>
        </p:nvSpPr>
        <p:spPr>
          <a:xfrm>
            <a:off x="-12526" y="-37609"/>
            <a:ext cx="77040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900" dirty="0"/>
              <a:t>Ex 4 (p 42). Listen and repeat the words. </a:t>
            </a:r>
            <a:br>
              <a:rPr lang="en-US" sz="1900" dirty="0"/>
            </a:br>
            <a:r>
              <a:rPr lang="en-US" sz="1900" dirty="0"/>
              <a:t>Pay attention to the sounds /m/ and /l/.</a:t>
            </a:r>
            <a:endParaRPr sz="1900" dirty="0"/>
          </a:p>
        </p:txBody>
      </p:sp>
      <p:graphicFrame>
        <p:nvGraphicFramePr>
          <p:cNvPr id="1683" name="Google Shape;1683;p44"/>
          <p:cNvGraphicFramePr/>
          <p:nvPr>
            <p:extLst>
              <p:ext uri="{D42A27DB-BD31-4B8C-83A1-F6EECF244321}">
                <p14:modId xmlns:p14="http://schemas.microsoft.com/office/powerpoint/2010/main" val="1520151536"/>
              </p:ext>
            </p:extLst>
          </p:nvPr>
        </p:nvGraphicFramePr>
        <p:xfrm>
          <a:off x="1262368" y="999060"/>
          <a:ext cx="6429106" cy="3760830"/>
        </p:xfrm>
        <a:graphic>
          <a:graphicData uri="http://schemas.openxmlformats.org/drawingml/2006/table">
            <a:tbl>
              <a:tblPr>
                <a:noFill/>
                <a:tableStyleId>{3B75D61D-10ED-4574-9A9A-0F399FF25985}</a:tableStyleId>
              </a:tblPr>
              <a:tblGrid>
                <a:gridCol w="3202384">
                  <a:extLst>
                    <a:ext uri="{9D8B030D-6E8A-4147-A177-3AD203B41FA5}">
                      <a16:colId xmlns:a16="http://schemas.microsoft.com/office/drawing/2014/main" val="20000"/>
                    </a:ext>
                  </a:extLst>
                </a:gridCol>
                <a:gridCol w="3226722">
                  <a:extLst>
                    <a:ext uri="{9D8B030D-6E8A-4147-A177-3AD203B41FA5}">
                      <a16:colId xmlns:a16="http://schemas.microsoft.com/office/drawing/2014/main" val="20001"/>
                    </a:ext>
                  </a:extLst>
                </a:gridCol>
              </a:tblGrid>
              <a:tr h="102828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i="0" u="none" strike="noStrike" cap="none" dirty="0">
                          <a:solidFill>
                            <a:schemeClr val="dk1"/>
                          </a:solidFill>
                          <a:latin typeface="Shippori Antique"/>
                          <a:ea typeface="Shippori Antique"/>
                          <a:cs typeface="Arial"/>
                          <a:sym typeface="Shippori Antique"/>
                        </a:rPr>
                        <a:t>/m/</a:t>
                      </a:r>
                    </a:p>
                  </a:txBody>
                  <a:tcPr marL="91425" marR="91425" marT="91425" marB="91425" anchor="ctr">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Font typeface="Arial"/>
                        <a:buNone/>
                      </a:pPr>
                      <a:r>
                        <a:rPr lang="en-US" sz="3600" b="1" i="0" u="none" strike="noStrike" cap="none" dirty="0">
                          <a:solidFill>
                            <a:schemeClr val="dk1"/>
                          </a:solidFill>
                          <a:latin typeface="Shippori Antique"/>
                          <a:ea typeface="Shippori Antique"/>
                          <a:cs typeface="Arial"/>
                          <a:sym typeface="Shippori Antique"/>
                        </a:rPr>
                        <a:t>/l/</a:t>
                      </a: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2732548">
                <a:tc>
                  <a:txBody>
                    <a:bodyPr/>
                    <a:lstStyle/>
                    <a:p>
                      <a:pPr marL="0" lvl="0" indent="0" algn="ctr" rtl="0">
                        <a:spcBef>
                          <a:spcPts val="0"/>
                        </a:spcBef>
                        <a:spcAft>
                          <a:spcPts val="0"/>
                        </a:spcAft>
                        <a:buNone/>
                      </a:pPr>
                      <a:endParaRPr sz="1200" b="0" i="0" u="none" strike="noStrike" cap="none" dirty="0">
                        <a:solidFill>
                          <a:schemeClr val="dk1"/>
                        </a:solidFill>
                        <a:latin typeface="Shippori Antique"/>
                        <a:ea typeface="Shippori Antique"/>
                        <a:cs typeface="Sigmar"/>
                        <a:sym typeface="Sigmar"/>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endParaRPr sz="1200" b="0" i="0" u="none" strike="noStrike" cap="none" dirty="0">
                        <a:solidFill>
                          <a:schemeClr val="dk1"/>
                        </a:solidFill>
                        <a:latin typeface="Shippori Antique"/>
                        <a:ea typeface="Shippori Antique"/>
                        <a:cs typeface="Shippori Antique"/>
                        <a:sym typeface="Shippori Antique"/>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bl>
          </a:graphicData>
        </a:graphic>
      </p:graphicFrame>
      <p:sp>
        <p:nvSpPr>
          <p:cNvPr id="2" name="Text Box 28">
            <a:extLst>
              <a:ext uri="{FF2B5EF4-FFF2-40B4-BE49-F238E27FC236}">
                <a16:creationId xmlns:a16="http://schemas.microsoft.com/office/drawing/2014/main" id="{DD07B08D-941C-5365-B3DE-7C05197432CE}"/>
              </a:ext>
            </a:extLst>
          </p:cNvPr>
          <p:cNvSpPr txBox="1"/>
          <p:nvPr/>
        </p:nvSpPr>
        <p:spPr>
          <a:xfrm>
            <a:off x="1452526" y="2128504"/>
            <a:ext cx="2806323" cy="2400657"/>
          </a:xfrm>
          <a:prstGeom prst="rect">
            <a:avLst/>
          </a:prstGeom>
          <a:noFill/>
        </p:spPr>
        <p:txBody>
          <a:bodyPr wrap="square" rtlCol="0" anchor="t">
            <a:spAutoFit/>
          </a:bodyPr>
          <a:lstStyle/>
          <a:p>
            <a:pPr algn="ctr"/>
            <a:r>
              <a:rPr lang="en-US" sz="3000" dirty="0">
                <a:solidFill>
                  <a:srgbClr val="FF0000"/>
                </a:solidFill>
                <a:latin typeface="Shippori Antique"/>
                <a:ea typeface="Shippori Antique"/>
                <a:cs typeface="Sigmar"/>
                <a:sym typeface="+mn-ea"/>
              </a:rPr>
              <a:t>m</a:t>
            </a:r>
            <a:r>
              <a:rPr lang="en-US" sz="3000" dirty="0">
                <a:solidFill>
                  <a:schemeClr val="dk1"/>
                </a:solidFill>
                <a:latin typeface="Shippori Antique"/>
                <a:ea typeface="Shippori Antique"/>
                <a:cs typeface="Sigmar"/>
                <a:sym typeface="+mn-ea"/>
              </a:rPr>
              <a:t>onument</a:t>
            </a:r>
          </a:p>
          <a:p>
            <a:pPr algn="ctr"/>
            <a:r>
              <a:rPr lang="en-US" sz="3000" dirty="0">
                <a:solidFill>
                  <a:srgbClr val="FF0000"/>
                </a:solidFill>
                <a:latin typeface="Shippori Antique"/>
                <a:ea typeface="Shippori Antique"/>
                <a:cs typeface="Sigmar"/>
                <a:sym typeface="+mn-ea"/>
              </a:rPr>
              <a:t>m</a:t>
            </a:r>
            <a:r>
              <a:rPr lang="en-US" sz="3000" dirty="0">
                <a:solidFill>
                  <a:schemeClr val="dk1"/>
                </a:solidFill>
                <a:latin typeface="Shippori Antique"/>
                <a:ea typeface="Shippori Antique"/>
                <a:cs typeface="Sigmar"/>
                <a:sym typeface="+mn-ea"/>
              </a:rPr>
              <a:t>agnificent</a:t>
            </a:r>
          </a:p>
          <a:p>
            <a:pPr algn="ctr"/>
            <a:r>
              <a:rPr lang="en-US" sz="3000" dirty="0" err="1">
                <a:solidFill>
                  <a:schemeClr val="dk1"/>
                </a:solidFill>
                <a:latin typeface="Shippori Antique"/>
                <a:ea typeface="Shippori Antique"/>
                <a:cs typeface="Sigmar"/>
                <a:sym typeface="+mn-ea"/>
              </a:rPr>
              <a:t>progra</a:t>
            </a:r>
            <a:r>
              <a:rPr lang="en-US" sz="3000" dirty="0" err="1">
                <a:solidFill>
                  <a:srgbClr val="FF0000"/>
                </a:solidFill>
                <a:latin typeface="Shippori Antique"/>
                <a:ea typeface="Shippori Antique"/>
                <a:cs typeface="Sigmar"/>
                <a:sym typeface="+mn-ea"/>
              </a:rPr>
              <a:t>m</a:t>
            </a:r>
            <a:r>
              <a:rPr lang="en-US" sz="3000" dirty="0" err="1">
                <a:solidFill>
                  <a:schemeClr val="dk1"/>
                </a:solidFill>
                <a:latin typeface="Shippori Antique"/>
                <a:ea typeface="Shippori Antique"/>
                <a:cs typeface="Sigmar"/>
                <a:sym typeface="+mn-ea"/>
              </a:rPr>
              <a:t>me</a:t>
            </a:r>
            <a:endParaRPr lang="en-US" sz="3000" dirty="0">
              <a:solidFill>
                <a:schemeClr val="dk1"/>
              </a:solidFill>
              <a:latin typeface="Shippori Antique"/>
              <a:ea typeface="Shippori Antique"/>
              <a:cs typeface="Sigmar"/>
              <a:sym typeface="+mn-ea"/>
            </a:endParaRPr>
          </a:p>
          <a:p>
            <a:pPr algn="ctr"/>
            <a:r>
              <a:rPr lang="en-US" sz="3000" dirty="0">
                <a:solidFill>
                  <a:schemeClr val="dk1"/>
                </a:solidFill>
                <a:latin typeface="Shippori Antique"/>
                <a:ea typeface="Shippori Antique"/>
                <a:cs typeface="Sigmar"/>
                <a:sym typeface="+mn-ea"/>
              </a:rPr>
              <a:t>custo</a:t>
            </a:r>
            <a:r>
              <a:rPr lang="en-US" sz="3000" dirty="0">
                <a:solidFill>
                  <a:srgbClr val="FF0000"/>
                </a:solidFill>
                <a:latin typeface="Shippori Antique"/>
                <a:ea typeface="Shippori Antique"/>
                <a:cs typeface="Sigmar"/>
                <a:sym typeface="+mn-ea"/>
              </a:rPr>
              <a:t>m</a:t>
            </a:r>
          </a:p>
          <a:p>
            <a:pPr algn="ctr"/>
            <a:r>
              <a:rPr lang="en-US" sz="3000" dirty="0">
                <a:solidFill>
                  <a:schemeClr val="dk1"/>
                </a:solidFill>
                <a:latin typeface="Shippori Antique"/>
                <a:ea typeface="Shippori Antique"/>
                <a:cs typeface="Sigmar"/>
                <a:sym typeface="+mn-ea"/>
              </a:rPr>
              <a:t>grand</a:t>
            </a:r>
            <a:r>
              <a:rPr lang="en-US" sz="3000" dirty="0">
                <a:solidFill>
                  <a:srgbClr val="FF0000"/>
                </a:solidFill>
                <a:latin typeface="Shippori Antique"/>
                <a:ea typeface="Shippori Antique"/>
                <a:cs typeface="Sigmar"/>
                <a:sym typeface="+mn-ea"/>
              </a:rPr>
              <a:t>m</a:t>
            </a:r>
            <a:r>
              <a:rPr lang="en-US" sz="3000" dirty="0">
                <a:solidFill>
                  <a:schemeClr val="dk1"/>
                </a:solidFill>
                <a:latin typeface="Shippori Antique"/>
                <a:ea typeface="Shippori Antique"/>
                <a:cs typeface="Sigmar"/>
                <a:sym typeface="+mn-ea"/>
              </a:rPr>
              <a:t>a</a:t>
            </a:r>
          </a:p>
        </p:txBody>
      </p:sp>
      <p:sp>
        <p:nvSpPr>
          <p:cNvPr id="3" name="Text Box 32">
            <a:extLst>
              <a:ext uri="{FF2B5EF4-FFF2-40B4-BE49-F238E27FC236}">
                <a16:creationId xmlns:a16="http://schemas.microsoft.com/office/drawing/2014/main" id="{2BA60815-5FCB-AA5F-AB9C-118494A03DC7}"/>
              </a:ext>
            </a:extLst>
          </p:cNvPr>
          <p:cNvSpPr txBox="1"/>
          <p:nvPr/>
        </p:nvSpPr>
        <p:spPr>
          <a:xfrm>
            <a:off x="4885153" y="2128504"/>
            <a:ext cx="2541029" cy="2400657"/>
          </a:xfrm>
          <a:prstGeom prst="rect">
            <a:avLst/>
          </a:prstGeom>
          <a:noFill/>
        </p:spPr>
        <p:txBody>
          <a:bodyPr wrap="square" rtlCol="0" anchor="t">
            <a:spAutoFit/>
          </a:bodyPr>
          <a:lstStyle/>
          <a:p>
            <a:pPr algn="ctr"/>
            <a:r>
              <a:rPr lang="en-US" sz="3000" dirty="0">
                <a:solidFill>
                  <a:srgbClr val="FF0000"/>
                </a:solidFill>
                <a:latin typeface="Shippori Antique"/>
                <a:ea typeface="Shippori Antique"/>
                <a:cs typeface="Sigmar"/>
                <a:sym typeface="+mn-ea"/>
              </a:rPr>
              <a:t>l</a:t>
            </a:r>
            <a:r>
              <a:rPr lang="en-US" sz="3000" dirty="0">
                <a:solidFill>
                  <a:schemeClr val="dk1"/>
                </a:solidFill>
                <a:latin typeface="Shippori Antique"/>
                <a:ea typeface="Shippori Antique"/>
                <a:cs typeface="Sigmar"/>
                <a:sym typeface="+mn-ea"/>
              </a:rPr>
              <a:t>andscape</a:t>
            </a:r>
          </a:p>
          <a:p>
            <a:pPr algn="ctr"/>
            <a:r>
              <a:rPr lang="en-US" sz="3000" dirty="0">
                <a:solidFill>
                  <a:schemeClr val="dk1"/>
                </a:solidFill>
                <a:latin typeface="Shippori Antique"/>
                <a:ea typeface="Shippori Antique"/>
                <a:cs typeface="Sigmar"/>
                <a:sym typeface="+mn-ea"/>
              </a:rPr>
              <a:t>ce</a:t>
            </a:r>
            <a:r>
              <a:rPr lang="en-US" sz="3000" dirty="0">
                <a:solidFill>
                  <a:srgbClr val="FF0000"/>
                </a:solidFill>
                <a:latin typeface="Shippori Antique"/>
                <a:ea typeface="Shippori Antique"/>
                <a:cs typeface="Sigmar"/>
                <a:sym typeface="+mn-ea"/>
              </a:rPr>
              <a:t>l</a:t>
            </a:r>
            <a:r>
              <a:rPr lang="en-US" sz="3000" dirty="0">
                <a:solidFill>
                  <a:schemeClr val="dk1"/>
                </a:solidFill>
                <a:latin typeface="Shippori Antique"/>
                <a:ea typeface="Shippori Antique"/>
                <a:cs typeface="Sigmar"/>
                <a:sym typeface="+mn-ea"/>
              </a:rPr>
              <a:t>ebrate</a:t>
            </a:r>
          </a:p>
          <a:p>
            <a:pPr algn="ctr"/>
            <a:r>
              <a:rPr lang="en-US" sz="3000" dirty="0">
                <a:solidFill>
                  <a:schemeClr val="dk1"/>
                </a:solidFill>
                <a:latin typeface="Shippori Antique"/>
                <a:ea typeface="Shippori Antique"/>
                <a:cs typeface="Sigmar"/>
                <a:sym typeface="+mn-ea"/>
              </a:rPr>
              <a:t>va</a:t>
            </a:r>
            <a:r>
              <a:rPr lang="en-US" sz="3000" dirty="0">
                <a:solidFill>
                  <a:srgbClr val="FF0000"/>
                </a:solidFill>
                <a:latin typeface="Shippori Antique"/>
                <a:ea typeface="Shippori Antique"/>
                <a:cs typeface="Sigmar"/>
                <a:sym typeface="+mn-ea"/>
              </a:rPr>
              <a:t>l</a:t>
            </a:r>
            <a:r>
              <a:rPr lang="en-US" sz="3000" dirty="0">
                <a:solidFill>
                  <a:schemeClr val="dk1"/>
                </a:solidFill>
                <a:latin typeface="Shippori Antique"/>
                <a:ea typeface="Shippori Antique"/>
                <a:cs typeface="Sigmar"/>
                <a:sym typeface="+mn-ea"/>
              </a:rPr>
              <a:t>ue</a:t>
            </a:r>
          </a:p>
          <a:p>
            <a:pPr algn="ctr"/>
            <a:r>
              <a:rPr lang="en-US" sz="3000" dirty="0">
                <a:solidFill>
                  <a:schemeClr val="dk1"/>
                </a:solidFill>
                <a:latin typeface="Shippori Antique"/>
                <a:ea typeface="Shippori Antique"/>
                <a:cs typeface="Sigmar"/>
                <a:sym typeface="+mn-ea"/>
              </a:rPr>
              <a:t>cu</a:t>
            </a:r>
            <a:r>
              <a:rPr lang="en-US" sz="3000" dirty="0">
                <a:solidFill>
                  <a:srgbClr val="FF0000"/>
                </a:solidFill>
                <a:latin typeface="Shippori Antique"/>
                <a:ea typeface="Shippori Antique"/>
                <a:cs typeface="Sigmar"/>
                <a:sym typeface="+mn-ea"/>
              </a:rPr>
              <a:t>l</a:t>
            </a:r>
            <a:r>
              <a:rPr lang="en-US" sz="3000" dirty="0">
                <a:solidFill>
                  <a:schemeClr val="dk1"/>
                </a:solidFill>
                <a:latin typeface="Shippori Antique"/>
                <a:ea typeface="Shippori Antique"/>
                <a:cs typeface="Sigmar"/>
                <a:sym typeface="+mn-ea"/>
              </a:rPr>
              <a:t>tural </a:t>
            </a:r>
          </a:p>
          <a:p>
            <a:pPr algn="ctr"/>
            <a:r>
              <a:rPr lang="en-US" sz="3000" dirty="0">
                <a:solidFill>
                  <a:schemeClr val="dk1"/>
                </a:solidFill>
                <a:latin typeface="Shippori Antique"/>
                <a:ea typeface="Shippori Antique"/>
                <a:cs typeface="Sigmar"/>
                <a:sym typeface="+mn-ea"/>
              </a:rPr>
              <a:t>nationa</a:t>
            </a:r>
            <a:r>
              <a:rPr lang="en-US" sz="3000" dirty="0">
                <a:solidFill>
                  <a:srgbClr val="FF0000"/>
                </a:solidFill>
                <a:latin typeface="Shippori Antique"/>
                <a:ea typeface="Shippori Antique"/>
                <a:cs typeface="Sigmar"/>
                <a:sym typeface="+mn-ea"/>
              </a:rPr>
              <a:t>l</a:t>
            </a:r>
          </a:p>
        </p:txBody>
      </p:sp>
      <p:pic>
        <p:nvPicPr>
          <p:cNvPr id="4" name="22.mp3">
            <a:hlinkClick r:id="" action="ppaction://media"/>
            <a:extLst>
              <a:ext uri="{FF2B5EF4-FFF2-40B4-BE49-F238E27FC236}">
                <a16:creationId xmlns:a16="http://schemas.microsoft.com/office/drawing/2014/main" id="{71155405-EA88-8E70-972C-E63D43B9DCF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6414530" y="186260"/>
            <a:ext cx="812800" cy="812800"/>
          </a:xfrm>
          <a:prstGeom prst="rect">
            <a:avLst/>
          </a:prstGeom>
        </p:spPr>
      </p:pic>
      <p:pic>
        <p:nvPicPr>
          <p:cNvPr id="5" name="Picture 4" descr="A black background with green text&#10;&#10;Description automatically generated">
            <a:extLst>
              <a:ext uri="{FF2B5EF4-FFF2-40B4-BE49-F238E27FC236}">
                <a16:creationId xmlns:a16="http://schemas.microsoft.com/office/drawing/2014/main" id="{52FE1D4C-D2F1-81F8-27E4-8D6BA8451D11}"/>
              </a:ext>
            </a:extLst>
          </p:cNvPr>
          <p:cNvPicPr>
            <a:picLocks noChangeAspect="1"/>
          </p:cNvPicPr>
          <p:nvPr/>
        </p:nvPicPr>
        <p:blipFill>
          <a:blip r:embed="rId7"/>
          <a:stretch>
            <a:fillRect/>
          </a:stretch>
        </p:blipFill>
        <p:spPr>
          <a:xfrm>
            <a:off x="-228958" y="4430583"/>
            <a:ext cx="1055180" cy="105518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7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5" name="voltage.wav"/>
                                        </p:tgtEl>
                                      </p:cMediaNode>
                                    </p:audio>
                                  </p:subTnLst>
                                </p:cTn>
                              </p:par>
                            </p:childTnLst>
                          </p:cTn>
                        </p:par>
                        <p:par>
                          <p:cTn id="12" fill="hold">
                            <p:stCondLst>
                              <p:cond delay="1900"/>
                            </p:stCondLst>
                            <p:childTnLst>
                              <p:par>
                                <p:cTn id="13" presetID="41" presetClass="entr" presetSubtype="0" fill="hold" grpId="0" nodeType="afterEffect">
                                  <p:stCondLst>
                                    <p:cond delay="0"/>
                                  </p:stCondLst>
                                  <p:iterate type="lt">
                                    <p:tmPct val="7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voltage.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45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bldLst>
      <p:bldP spid="2" grpId="0"/>
      <p:bldP spid="2" grpId="1"/>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38"/>
          <p:cNvSpPr txBox="1">
            <a:spLocks noGrp="1"/>
          </p:cNvSpPr>
          <p:nvPr>
            <p:ph type="title"/>
          </p:nvPr>
        </p:nvSpPr>
        <p:spPr>
          <a:xfrm>
            <a:off x="872515" y="70615"/>
            <a:ext cx="7704000" cy="576000"/>
          </a:xfrm>
          <a:prstGeom prst="rect">
            <a:avLst/>
          </a:prstGeom>
        </p:spPr>
        <p:txBody>
          <a:bodyPr spcFirstLastPara="1" wrap="square" lIns="91425" tIns="91425" rIns="91425" bIns="91425" anchor="t" anchorCtr="0">
            <a:noAutofit/>
          </a:bodyPr>
          <a:lstStyle/>
          <a:p>
            <a:pPr algn="ctr"/>
            <a:r>
              <a:rPr lang="vi-VN" sz="4000" dirty="0"/>
              <a:t>Remember!</a:t>
            </a:r>
          </a:p>
        </p:txBody>
      </p:sp>
      <p:grpSp>
        <p:nvGrpSpPr>
          <p:cNvPr id="1149" name="Google Shape;1149;p38"/>
          <p:cNvGrpSpPr/>
          <p:nvPr/>
        </p:nvGrpSpPr>
        <p:grpSpPr>
          <a:xfrm>
            <a:off x="1899290" y="3466441"/>
            <a:ext cx="3011342" cy="1519265"/>
            <a:chOff x="933455" y="2820110"/>
            <a:chExt cx="3011342" cy="1519265"/>
          </a:xfrm>
        </p:grpSpPr>
        <p:sp>
          <p:nvSpPr>
            <p:cNvPr id="1150" name="Google Shape;1150;p38"/>
            <p:cNvSpPr/>
            <p:nvPr/>
          </p:nvSpPr>
          <p:spPr>
            <a:xfrm>
              <a:off x="1433649" y="4221775"/>
              <a:ext cx="1109100" cy="117600"/>
            </a:xfrm>
            <a:prstGeom prst="ellipse">
              <a:avLst/>
            </a:prstGeom>
            <a:solidFill>
              <a:srgbClr val="1F6E2C">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ippori Antique"/>
                <a:ea typeface="Shippori Antique"/>
                <a:cs typeface="Shippori Antique"/>
                <a:sym typeface="Shippori Antique"/>
              </a:endParaRPr>
            </a:p>
          </p:txBody>
        </p:sp>
        <p:grpSp>
          <p:nvGrpSpPr>
            <p:cNvPr id="1151" name="Google Shape;1151;p38"/>
            <p:cNvGrpSpPr/>
            <p:nvPr/>
          </p:nvGrpSpPr>
          <p:grpSpPr>
            <a:xfrm>
              <a:off x="933455" y="2820110"/>
              <a:ext cx="3011342" cy="1491465"/>
              <a:chOff x="1662780" y="6130223"/>
              <a:chExt cx="3011342" cy="1491465"/>
            </a:xfrm>
          </p:grpSpPr>
          <p:sp>
            <p:nvSpPr>
              <p:cNvPr id="1152" name="Google Shape;1152;p38"/>
              <p:cNvSpPr/>
              <p:nvPr/>
            </p:nvSpPr>
            <p:spPr>
              <a:xfrm flipH="1">
                <a:off x="1972474" y="6574822"/>
                <a:ext cx="233250" cy="347523"/>
              </a:xfrm>
              <a:custGeom>
                <a:avLst/>
                <a:gdLst/>
                <a:ahLst/>
                <a:cxnLst/>
                <a:rect l="l" t="t" r="r" b="b"/>
                <a:pathLst>
                  <a:path w="56610" h="84344" extrusionOk="0">
                    <a:moveTo>
                      <a:pt x="847" y="42620"/>
                    </a:moveTo>
                    <a:cubicBezTo>
                      <a:pt x="847" y="43572"/>
                      <a:pt x="847" y="43572"/>
                      <a:pt x="847" y="44525"/>
                    </a:cubicBezTo>
                    <a:cubicBezTo>
                      <a:pt x="1799" y="54050"/>
                      <a:pt x="8467" y="68338"/>
                      <a:pt x="17039" y="64528"/>
                    </a:cubicBezTo>
                    <a:cubicBezTo>
                      <a:pt x="18944" y="63575"/>
                      <a:pt x="21802" y="60717"/>
                      <a:pt x="24659" y="57860"/>
                    </a:cubicBezTo>
                    <a:cubicBezTo>
                      <a:pt x="24659" y="57860"/>
                      <a:pt x="24659" y="57860"/>
                      <a:pt x="24659" y="57860"/>
                    </a:cubicBezTo>
                    <a:cubicBezTo>
                      <a:pt x="31327" y="51192"/>
                      <a:pt x="37994" y="42620"/>
                      <a:pt x="39899" y="39763"/>
                    </a:cubicBezTo>
                    <a:cubicBezTo>
                      <a:pt x="41804" y="45478"/>
                      <a:pt x="40852" y="55955"/>
                      <a:pt x="38947" y="62622"/>
                    </a:cubicBezTo>
                    <a:cubicBezTo>
                      <a:pt x="38947" y="62622"/>
                      <a:pt x="38947" y="62622"/>
                      <a:pt x="38947" y="62622"/>
                    </a:cubicBezTo>
                    <a:cubicBezTo>
                      <a:pt x="37994" y="64528"/>
                      <a:pt x="37994" y="66432"/>
                      <a:pt x="37042" y="66432"/>
                    </a:cubicBezTo>
                    <a:cubicBezTo>
                      <a:pt x="36089" y="67385"/>
                      <a:pt x="36089" y="68338"/>
                      <a:pt x="36089" y="70242"/>
                    </a:cubicBezTo>
                    <a:cubicBezTo>
                      <a:pt x="36089" y="73100"/>
                      <a:pt x="37994" y="75957"/>
                      <a:pt x="39899" y="75957"/>
                    </a:cubicBezTo>
                    <a:cubicBezTo>
                      <a:pt x="39899" y="75957"/>
                      <a:pt x="40852" y="75957"/>
                      <a:pt x="40852" y="75005"/>
                    </a:cubicBezTo>
                    <a:cubicBezTo>
                      <a:pt x="39899" y="76910"/>
                      <a:pt x="40852" y="78815"/>
                      <a:pt x="41804" y="80720"/>
                    </a:cubicBezTo>
                    <a:cubicBezTo>
                      <a:pt x="42757" y="83578"/>
                      <a:pt x="45614" y="85482"/>
                      <a:pt x="46567" y="83578"/>
                    </a:cubicBezTo>
                    <a:cubicBezTo>
                      <a:pt x="46567" y="83578"/>
                      <a:pt x="47519" y="82625"/>
                      <a:pt x="47519" y="82625"/>
                    </a:cubicBezTo>
                    <a:lnTo>
                      <a:pt x="47519" y="82625"/>
                    </a:lnTo>
                    <a:cubicBezTo>
                      <a:pt x="49424" y="78815"/>
                      <a:pt x="51329" y="70242"/>
                      <a:pt x="54187" y="60717"/>
                    </a:cubicBezTo>
                    <a:cubicBezTo>
                      <a:pt x="56092" y="53097"/>
                      <a:pt x="58949" y="42620"/>
                      <a:pt x="53234" y="29285"/>
                    </a:cubicBezTo>
                    <a:cubicBezTo>
                      <a:pt x="52282" y="27380"/>
                      <a:pt x="51329" y="26428"/>
                      <a:pt x="50377" y="25475"/>
                    </a:cubicBezTo>
                    <a:cubicBezTo>
                      <a:pt x="46567" y="21665"/>
                      <a:pt x="41804" y="21665"/>
                      <a:pt x="38947" y="25475"/>
                    </a:cubicBezTo>
                    <a:cubicBezTo>
                      <a:pt x="37042" y="28332"/>
                      <a:pt x="28469" y="35953"/>
                      <a:pt x="24659" y="40715"/>
                    </a:cubicBezTo>
                    <a:cubicBezTo>
                      <a:pt x="28469" y="28332"/>
                      <a:pt x="30374" y="14045"/>
                      <a:pt x="28469" y="7378"/>
                    </a:cubicBezTo>
                    <a:cubicBezTo>
                      <a:pt x="25612" y="-243"/>
                      <a:pt x="11324" y="-4053"/>
                      <a:pt x="3704" y="6425"/>
                    </a:cubicBezTo>
                    <a:cubicBezTo>
                      <a:pt x="2752" y="7378"/>
                      <a:pt x="2752" y="7378"/>
                      <a:pt x="2752" y="8330"/>
                    </a:cubicBezTo>
                    <a:cubicBezTo>
                      <a:pt x="1799" y="10235"/>
                      <a:pt x="847" y="13092"/>
                      <a:pt x="847" y="15950"/>
                    </a:cubicBezTo>
                    <a:cubicBezTo>
                      <a:pt x="847" y="16903"/>
                      <a:pt x="847" y="16903"/>
                      <a:pt x="847" y="17855"/>
                    </a:cubicBezTo>
                    <a:cubicBezTo>
                      <a:pt x="-1058" y="27380"/>
                      <a:pt x="847" y="37857"/>
                      <a:pt x="847" y="4262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53" name="Google Shape;1153;p38"/>
              <p:cNvSpPr/>
              <p:nvPr/>
            </p:nvSpPr>
            <p:spPr>
              <a:xfrm flipH="1">
                <a:off x="2008951" y="6907409"/>
                <a:ext cx="63774" cy="45307"/>
              </a:xfrm>
              <a:custGeom>
                <a:avLst/>
                <a:gdLst/>
                <a:ahLst/>
                <a:cxnLst/>
                <a:rect l="l" t="t" r="r" b="b"/>
                <a:pathLst>
                  <a:path w="15478" h="10996" extrusionOk="0">
                    <a:moveTo>
                      <a:pt x="10477" y="0"/>
                    </a:moveTo>
                    <a:cubicBezTo>
                      <a:pt x="12382" y="0"/>
                      <a:pt x="14288" y="952"/>
                      <a:pt x="15240" y="2858"/>
                    </a:cubicBezTo>
                    <a:cubicBezTo>
                      <a:pt x="16192" y="4763"/>
                      <a:pt x="14288" y="8573"/>
                      <a:pt x="9525" y="10477"/>
                    </a:cubicBezTo>
                    <a:cubicBezTo>
                      <a:pt x="4763" y="12383"/>
                      <a:pt x="952" y="8573"/>
                      <a:pt x="0" y="6668"/>
                    </a:cubicBezTo>
                    <a:cubicBezTo>
                      <a:pt x="3810" y="6668"/>
                      <a:pt x="5715" y="5715"/>
                      <a:pt x="7620" y="4763"/>
                    </a:cubicBezTo>
                    <a:cubicBezTo>
                      <a:pt x="9525" y="3810"/>
                      <a:pt x="9525" y="0"/>
                      <a:pt x="10477"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54" name="Google Shape;1154;p38"/>
              <p:cNvSpPr/>
              <p:nvPr/>
            </p:nvSpPr>
            <p:spPr>
              <a:xfrm flipH="1">
                <a:off x="2037406" y="6865625"/>
                <a:ext cx="51018" cy="30012"/>
              </a:xfrm>
              <a:custGeom>
                <a:avLst/>
                <a:gdLst/>
                <a:ahLst/>
                <a:cxnLst/>
                <a:rect l="l" t="t" r="r" b="b"/>
                <a:pathLst>
                  <a:path w="12382" h="7284" extrusionOk="0">
                    <a:moveTo>
                      <a:pt x="7620" y="617"/>
                    </a:moveTo>
                    <a:cubicBezTo>
                      <a:pt x="9525" y="-1288"/>
                      <a:pt x="12383" y="1569"/>
                      <a:pt x="12383" y="4427"/>
                    </a:cubicBezTo>
                    <a:cubicBezTo>
                      <a:pt x="12383" y="6332"/>
                      <a:pt x="10478" y="7284"/>
                      <a:pt x="7620" y="7284"/>
                    </a:cubicBezTo>
                    <a:cubicBezTo>
                      <a:pt x="4763" y="7284"/>
                      <a:pt x="1905" y="6332"/>
                      <a:pt x="0" y="3474"/>
                    </a:cubicBezTo>
                    <a:cubicBezTo>
                      <a:pt x="2858" y="4427"/>
                      <a:pt x="4763" y="5379"/>
                      <a:pt x="5715" y="3474"/>
                    </a:cubicBezTo>
                    <a:cubicBezTo>
                      <a:pt x="7620" y="2522"/>
                      <a:pt x="6667" y="1569"/>
                      <a:pt x="7620" y="617"/>
                    </a:cubicBezTo>
                    <a:close/>
                  </a:path>
                </a:pathLst>
              </a:custGeom>
              <a:solidFill>
                <a:srgbClr val="47474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55" name="Google Shape;1155;p38"/>
              <p:cNvSpPr/>
              <p:nvPr/>
            </p:nvSpPr>
            <p:spPr>
              <a:xfrm flipH="1">
                <a:off x="2551528" y="6678159"/>
                <a:ext cx="376756" cy="904278"/>
              </a:xfrm>
              <a:custGeom>
                <a:avLst/>
                <a:gdLst/>
                <a:ahLst/>
                <a:cxnLst/>
                <a:rect l="l" t="t" r="r" b="b"/>
                <a:pathLst>
                  <a:path w="91439" h="219469" extrusionOk="0">
                    <a:moveTo>
                      <a:pt x="37147" y="88025"/>
                    </a:moveTo>
                    <a:cubicBezTo>
                      <a:pt x="37147" y="88977"/>
                      <a:pt x="38100" y="88977"/>
                      <a:pt x="38100" y="89930"/>
                    </a:cubicBezTo>
                    <a:cubicBezTo>
                      <a:pt x="32385" y="92787"/>
                      <a:pt x="28575" y="102312"/>
                      <a:pt x="26670" y="108980"/>
                    </a:cubicBezTo>
                    <a:cubicBezTo>
                      <a:pt x="24765" y="115647"/>
                      <a:pt x="25717" y="133745"/>
                      <a:pt x="21907" y="137555"/>
                    </a:cubicBezTo>
                    <a:cubicBezTo>
                      <a:pt x="18097" y="141365"/>
                      <a:pt x="5715" y="155652"/>
                      <a:pt x="10477" y="162320"/>
                    </a:cubicBezTo>
                    <a:cubicBezTo>
                      <a:pt x="13335" y="166130"/>
                      <a:pt x="17145" y="179465"/>
                      <a:pt x="18097" y="191847"/>
                    </a:cubicBezTo>
                    <a:cubicBezTo>
                      <a:pt x="19050" y="202325"/>
                      <a:pt x="18097" y="211850"/>
                      <a:pt x="20955" y="212802"/>
                    </a:cubicBezTo>
                    <a:cubicBezTo>
                      <a:pt x="20955" y="211850"/>
                      <a:pt x="21907" y="211850"/>
                      <a:pt x="21907" y="211850"/>
                    </a:cubicBezTo>
                    <a:cubicBezTo>
                      <a:pt x="23813" y="209945"/>
                      <a:pt x="24765" y="209945"/>
                      <a:pt x="26670" y="210897"/>
                    </a:cubicBezTo>
                    <a:cubicBezTo>
                      <a:pt x="27622" y="210897"/>
                      <a:pt x="27622" y="211850"/>
                      <a:pt x="28575" y="211850"/>
                    </a:cubicBezTo>
                    <a:cubicBezTo>
                      <a:pt x="28575" y="211850"/>
                      <a:pt x="29527" y="212802"/>
                      <a:pt x="29527" y="212802"/>
                    </a:cubicBezTo>
                    <a:cubicBezTo>
                      <a:pt x="29527" y="212802"/>
                      <a:pt x="30480" y="213755"/>
                      <a:pt x="30480" y="213755"/>
                    </a:cubicBezTo>
                    <a:cubicBezTo>
                      <a:pt x="32385" y="215660"/>
                      <a:pt x="34290" y="218517"/>
                      <a:pt x="36195" y="219470"/>
                    </a:cubicBezTo>
                    <a:cubicBezTo>
                      <a:pt x="36195" y="219470"/>
                      <a:pt x="36195" y="219470"/>
                      <a:pt x="37147" y="219470"/>
                    </a:cubicBezTo>
                    <a:cubicBezTo>
                      <a:pt x="37147" y="219470"/>
                      <a:pt x="37147" y="219470"/>
                      <a:pt x="38100" y="219470"/>
                    </a:cubicBezTo>
                    <a:lnTo>
                      <a:pt x="38100" y="219470"/>
                    </a:lnTo>
                    <a:cubicBezTo>
                      <a:pt x="38100" y="219470"/>
                      <a:pt x="38100" y="219470"/>
                      <a:pt x="39052" y="219470"/>
                    </a:cubicBezTo>
                    <a:cubicBezTo>
                      <a:pt x="39052" y="219470"/>
                      <a:pt x="39052" y="219470"/>
                      <a:pt x="40005" y="219470"/>
                    </a:cubicBezTo>
                    <a:cubicBezTo>
                      <a:pt x="40005" y="219470"/>
                      <a:pt x="40005" y="219470"/>
                      <a:pt x="40005" y="219470"/>
                    </a:cubicBezTo>
                    <a:cubicBezTo>
                      <a:pt x="41910" y="219470"/>
                      <a:pt x="43815" y="219470"/>
                      <a:pt x="46672" y="219470"/>
                    </a:cubicBezTo>
                    <a:cubicBezTo>
                      <a:pt x="47625" y="219470"/>
                      <a:pt x="48577" y="219470"/>
                      <a:pt x="49530" y="219470"/>
                    </a:cubicBezTo>
                    <a:lnTo>
                      <a:pt x="50482" y="219470"/>
                    </a:lnTo>
                    <a:cubicBezTo>
                      <a:pt x="51435" y="219470"/>
                      <a:pt x="52388" y="219470"/>
                      <a:pt x="53340" y="219470"/>
                    </a:cubicBezTo>
                    <a:cubicBezTo>
                      <a:pt x="53340" y="219470"/>
                      <a:pt x="54292" y="219470"/>
                      <a:pt x="54292" y="219470"/>
                    </a:cubicBezTo>
                    <a:lnTo>
                      <a:pt x="56197" y="219470"/>
                    </a:lnTo>
                    <a:cubicBezTo>
                      <a:pt x="56197" y="219470"/>
                      <a:pt x="56197" y="219470"/>
                      <a:pt x="56197" y="219470"/>
                    </a:cubicBezTo>
                    <a:cubicBezTo>
                      <a:pt x="56197" y="219470"/>
                      <a:pt x="57150" y="219470"/>
                      <a:pt x="57150" y="219470"/>
                    </a:cubicBezTo>
                    <a:cubicBezTo>
                      <a:pt x="59055" y="219470"/>
                      <a:pt x="60960" y="219470"/>
                      <a:pt x="61913" y="219470"/>
                    </a:cubicBezTo>
                    <a:lnTo>
                      <a:pt x="65722" y="219470"/>
                    </a:lnTo>
                    <a:cubicBezTo>
                      <a:pt x="67627" y="219470"/>
                      <a:pt x="67627" y="218517"/>
                      <a:pt x="68580" y="215660"/>
                    </a:cubicBezTo>
                    <a:cubicBezTo>
                      <a:pt x="68580" y="215660"/>
                      <a:pt x="68580" y="215660"/>
                      <a:pt x="68580" y="215660"/>
                    </a:cubicBezTo>
                    <a:cubicBezTo>
                      <a:pt x="68580" y="212802"/>
                      <a:pt x="66675" y="210897"/>
                      <a:pt x="62865" y="208992"/>
                    </a:cubicBezTo>
                    <a:cubicBezTo>
                      <a:pt x="60960" y="208040"/>
                      <a:pt x="58102" y="207087"/>
                      <a:pt x="55245" y="207087"/>
                    </a:cubicBezTo>
                    <a:cubicBezTo>
                      <a:pt x="49530" y="207087"/>
                      <a:pt x="40005" y="201372"/>
                      <a:pt x="37147" y="193752"/>
                    </a:cubicBezTo>
                    <a:cubicBezTo>
                      <a:pt x="33338" y="187085"/>
                      <a:pt x="34290" y="179465"/>
                      <a:pt x="33338" y="166130"/>
                    </a:cubicBezTo>
                    <a:cubicBezTo>
                      <a:pt x="32385" y="152795"/>
                      <a:pt x="41910" y="147080"/>
                      <a:pt x="46672" y="141365"/>
                    </a:cubicBezTo>
                    <a:cubicBezTo>
                      <a:pt x="49530" y="136602"/>
                      <a:pt x="63817" y="126125"/>
                      <a:pt x="76200" y="110885"/>
                    </a:cubicBezTo>
                    <a:cubicBezTo>
                      <a:pt x="80963" y="105170"/>
                      <a:pt x="84772" y="98502"/>
                      <a:pt x="88582" y="91835"/>
                    </a:cubicBezTo>
                    <a:cubicBezTo>
                      <a:pt x="90488" y="87072"/>
                      <a:pt x="91440" y="81357"/>
                      <a:pt x="91440" y="75642"/>
                    </a:cubicBezTo>
                    <a:cubicBezTo>
                      <a:pt x="91440" y="70880"/>
                      <a:pt x="90488" y="66117"/>
                      <a:pt x="89535" y="61355"/>
                    </a:cubicBezTo>
                    <a:cubicBezTo>
                      <a:pt x="89535" y="59450"/>
                      <a:pt x="88582" y="58497"/>
                      <a:pt x="88582" y="56592"/>
                    </a:cubicBezTo>
                    <a:cubicBezTo>
                      <a:pt x="87630" y="51830"/>
                      <a:pt x="85725" y="47067"/>
                      <a:pt x="83820" y="42305"/>
                    </a:cubicBezTo>
                    <a:cubicBezTo>
                      <a:pt x="83820" y="41352"/>
                      <a:pt x="82867" y="41352"/>
                      <a:pt x="82867" y="40400"/>
                    </a:cubicBezTo>
                    <a:cubicBezTo>
                      <a:pt x="80963" y="34685"/>
                      <a:pt x="78105" y="28970"/>
                      <a:pt x="75247" y="24207"/>
                    </a:cubicBezTo>
                    <a:cubicBezTo>
                      <a:pt x="75247" y="24207"/>
                      <a:pt x="75247" y="23255"/>
                      <a:pt x="75247" y="23255"/>
                    </a:cubicBezTo>
                    <a:cubicBezTo>
                      <a:pt x="74295" y="22302"/>
                      <a:pt x="73342" y="20397"/>
                      <a:pt x="73342" y="19445"/>
                    </a:cubicBezTo>
                    <a:cubicBezTo>
                      <a:pt x="70485" y="14682"/>
                      <a:pt x="67627" y="9920"/>
                      <a:pt x="65722" y="8967"/>
                    </a:cubicBezTo>
                    <a:cubicBezTo>
                      <a:pt x="65722" y="8967"/>
                      <a:pt x="65722" y="8967"/>
                      <a:pt x="65722" y="8967"/>
                    </a:cubicBezTo>
                    <a:cubicBezTo>
                      <a:pt x="63817" y="7062"/>
                      <a:pt x="60960" y="5157"/>
                      <a:pt x="58102" y="4205"/>
                    </a:cubicBezTo>
                    <a:cubicBezTo>
                      <a:pt x="53340" y="1347"/>
                      <a:pt x="47625" y="395"/>
                      <a:pt x="41910" y="395"/>
                    </a:cubicBezTo>
                    <a:cubicBezTo>
                      <a:pt x="35242" y="-558"/>
                      <a:pt x="29527" y="395"/>
                      <a:pt x="25717" y="1347"/>
                    </a:cubicBezTo>
                    <a:cubicBezTo>
                      <a:pt x="17145" y="4205"/>
                      <a:pt x="0" y="15635"/>
                      <a:pt x="0" y="28017"/>
                    </a:cubicBezTo>
                    <a:cubicBezTo>
                      <a:pt x="0" y="32780"/>
                      <a:pt x="952" y="37542"/>
                      <a:pt x="2857" y="42305"/>
                    </a:cubicBezTo>
                    <a:cubicBezTo>
                      <a:pt x="6667" y="52782"/>
                      <a:pt x="15240" y="61355"/>
                      <a:pt x="20955" y="68022"/>
                    </a:cubicBezTo>
                    <a:cubicBezTo>
                      <a:pt x="26670" y="73737"/>
                      <a:pt x="31432" y="77547"/>
                      <a:pt x="37147" y="88025"/>
                    </a:cubicBezTo>
                    <a:lnTo>
                      <a:pt x="37147" y="88025"/>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56" name="Google Shape;1156;p38"/>
              <p:cNvSpPr/>
              <p:nvPr/>
            </p:nvSpPr>
            <p:spPr>
              <a:xfrm flipH="1">
                <a:off x="2657490" y="7582442"/>
                <a:ext cx="78492" cy="39246"/>
              </a:xfrm>
              <a:custGeom>
                <a:avLst/>
                <a:gdLst/>
                <a:ahLst/>
                <a:cxnLst/>
                <a:rect l="l" t="t" r="r" b="b"/>
                <a:pathLst>
                  <a:path w="19050" h="9525" extrusionOk="0">
                    <a:moveTo>
                      <a:pt x="17145" y="0"/>
                    </a:moveTo>
                    <a:cubicBezTo>
                      <a:pt x="18098" y="0"/>
                      <a:pt x="18098" y="0"/>
                      <a:pt x="19050" y="0"/>
                    </a:cubicBezTo>
                    <a:cubicBezTo>
                      <a:pt x="18098" y="0"/>
                      <a:pt x="17145" y="0"/>
                      <a:pt x="15240" y="0"/>
                    </a:cubicBezTo>
                    <a:cubicBezTo>
                      <a:pt x="12383" y="0"/>
                      <a:pt x="5715" y="0"/>
                      <a:pt x="0" y="0"/>
                    </a:cubicBezTo>
                    <a:cubicBezTo>
                      <a:pt x="4763" y="0"/>
                      <a:pt x="13335" y="0"/>
                      <a:pt x="17145" y="0"/>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57" name="Google Shape;1157;p38"/>
              <p:cNvSpPr/>
              <p:nvPr/>
            </p:nvSpPr>
            <p:spPr>
              <a:xfrm flipH="1">
                <a:off x="2586848" y="7532948"/>
                <a:ext cx="96633" cy="39102"/>
              </a:xfrm>
              <a:custGeom>
                <a:avLst/>
                <a:gdLst/>
                <a:ahLst/>
                <a:cxnLst/>
                <a:rect l="l" t="t" r="r" b="b"/>
                <a:pathLst>
                  <a:path w="23453" h="9490" extrusionOk="0">
                    <a:moveTo>
                      <a:pt x="2499" y="1534"/>
                    </a:moveTo>
                    <a:cubicBezTo>
                      <a:pt x="10119" y="-2276"/>
                      <a:pt x="19644" y="1534"/>
                      <a:pt x="23454" y="7249"/>
                    </a:cubicBezTo>
                    <a:cubicBezTo>
                      <a:pt x="17739" y="6296"/>
                      <a:pt x="8214" y="7249"/>
                      <a:pt x="6309" y="9154"/>
                    </a:cubicBezTo>
                    <a:cubicBezTo>
                      <a:pt x="4404" y="11059"/>
                      <a:pt x="-4169" y="4391"/>
                      <a:pt x="2499" y="1534"/>
                    </a:cubicBezTo>
                    <a:close/>
                  </a:path>
                </a:pathLst>
              </a:custGeom>
              <a:solidFill>
                <a:srgbClr val="47474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58" name="Google Shape;1158;p38"/>
              <p:cNvSpPr/>
              <p:nvPr/>
            </p:nvSpPr>
            <p:spPr>
              <a:xfrm flipH="1">
                <a:off x="1662780" y="6130345"/>
                <a:ext cx="3010909" cy="849944"/>
              </a:xfrm>
              <a:custGeom>
                <a:avLst/>
                <a:gdLst/>
                <a:ahLst/>
                <a:cxnLst/>
                <a:rect l="l" t="t" r="r" b="b"/>
                <a:pathLst>
                  <a:path w="730750" h="206282" extrusionOk="0">
                    <a:moveTo>
                      <a:pt x="42611" y="144780"/>
                    </a:moveTo>
                    <a:cubicBezTo>
                      <a:pt x="94999" y="144780"/>
                      <a:pt x="151196" y="146685"/>
                      <a:pt x="200726" y="149542"/>
                    </a:cubicBezTo>
                    <a:cubicBezTo>
                      <a:pt x="205489" y="149542"/>
                      <a:pt x="211204" y="150495"/>
                      <a:pt x="215966" y="150495"/>
                    </a:cubicBezTo>
                    <a:cubicBezTo>
                      <a:pt x="217871" y="150495"/>
                      <a:pt x="220729" y="150495"/>
                      <a:pt x="222634" y="151447"/>
                    </a:cubicBezTo>
                    <a:lnTo>
                      <a:pt x="222634" y="151447"/>
                    </a:lnTo>
                    <a:cubicBezTo>
                      <a:pt x="226444" y="151447"/>
                      <a:pt x="231206" y="152400"/>
                      <a:pt x="235016" y="152400"/>
                    </a:cubicBezTo>
                    <a:cubicBezTo>
                      <a:pt x="237874" y="152400"/>
                      <a:pt x="240731" y="153352"/>
                      <a:pt x="243589" y="153352"/>
                    </a:cubicBezTo>
                    <a:cubicBezTo>
                      <a:pt x="246446" y="153352"/>
                      <a:pt x="249304" y="154305"/>
                      <a:pt x="253114" y="154305"/>
                    </a:cubicBezTo>
                    <a:cubicBezTo>
                      <a:pt x="255019" y="154305"/>
                      <a:pt x="256924" y="154305"/>
                      <a:pt x="258829" y="155257"/>
                    </a:cubicBezTo>
                    <a:cubicBezTo>
                      <a:pt x="262639" y="155257"/>
                      <a:pt x="265496" y="156210"/>
                      <a:pt x="268354" y="156210"/>
                    </a:cubicBezTo>
                    <a:cubicBezTo>
                      <a:pt x="272164" y="157163"/>
                      <a:pt x="275974" y="157163"/>
                      <a:pt x="279784" y="158115"/>
                    </a:cubicBezTo>
                    <a:cubicBezTo>
                      <a:pt x="283594" y="159067"/>
                      <a:pt x="286451" y="159067"/>
                      <a:pt x="290261" y="160020"/>
                    </a:cubicBezTo>
                    <a:lnTo>
                      <a:pt x="290261" y="160020"/>
                    </a:lnTo>
                    <a:cubicBezTo>
                      <a:pt x="293119" y="160972"/>
                      <a:pt x="296929" y="160972"/>
                      <a:pt x="299786" y="161925"/>
                    </a:cubicBezTo>
                    <a:cubicBezTo>
                      <a:pt x="301691" y="161925"/>
                      <a:pt x="304549" y="162877"/>
                      <a:pt x="306454" y="162877"/>
                    </a:cubicBezTo>
                    <a:cubicBezTo>
                      <a:pt x="308359" y="162877"/>
                      <a:pt x="309311" y="163830"/>
                      <a:pt x="311216" y="163830"/>
                    </a:cubicBezTo>
                    <a:cubicBezTo>
                      <a:pt x="315026" y="164782"/>
                      <a:pt x="318836" y="165735"/>
                      <a:pt x="321694" y="165735"/>
                    </a:cubicBezTo>
                    <a:cubicBezTo>
                      <a:pt x="321694" y="165735"/>
                      <a:pt x="321694" y="165735"/>
                      <a:pt x="321694" y="165735"/>
                    </a:cubicBezTo>
                    <a:cubicBezTo>
                      <a:pt x="325504" y="166688"/>
                      <a:pt x="328361" y="167640"/>
                      <a:pt x="332171" y="167640"/>
                    </a:cubicBezTo>
                    <a:cubicBezTo>
                      <a:pt x="337886" y="168592"/>
                      <a:pt x="342649" y="169545"/>
                      <a:pt x="348364" y="170497"/>
                    </a:cubicBezTo>
                    <a:cubicBezTo>
                      <a:pt x="352174" y="171450"/>
                      <a:pt x="356936" y="172402"/>
                      <a:pt x="360746" y="173355"/>
                    </a:cubicBezTo>
                    <a:cubicBezTo>
                      <a:pt x="364556" y="174307"/>
                      <a:pt x="367414" y="175260"/>
                      <a:pt x="371224" y="175260"/>
                    </a:cubicBezTo>
                    <a:cubicBezTo>
                      <a:pt x="375986" y="176213"/>
                      <a:pt x="380749" y="177165"/>
                      <a:pt x="384559" y="178117"/>
                    </a:cubicBezTo>
                    <a:cubicBezTo>
                      <a:pt x="387416" y="179070"/>
                      <a:pt x="391226" y="180022"/>
                      <a:pt x="394084" y="180022"/>
                    </a:cubicBezTo>
                    <a:cubicBezTo>
                      <a:pt x="397894" y="180975"/>
                      <a:pt x="400751" y="181927"/>
                      <a:pt x="403609" y="181927"/>
                    </a:cubicBezTo>
                    <a:cubicBezTo>
                      <a:pt x="418849" y="185738"/>
                      <a:pt x="432184" y="189547"/>
                      <a:pt x="440756" y="193357"/>
                    </a:cubicBezTo>
                    <a:cubicBezTo>
                      <a:pt x="444566" y="194310"/>
                      <a:pt x="448376" y="196215"/>
                      <a:pt x="452186" y="197167"/>
                    </a:cubicBezTo>
                    <a:cubicBezTo>
                      <a:pt x="475046" y="204788"/>
                      <a:pt x="500764" y="208597"/>
                      <a:pt x="517909" y="204788"/>
                    </a:cubicBezTo>
                    <a:cubicBezTo>
                      <a:pt x="521719" y="203835"/>
                      <a:pt x="526481" y="202882"/>
                      <a:pt x="532196" y="200977"/>
                    </a:cubicBezTo>
                    <a:cubicBezTo>
                      <a:pt x="534101" y="200025"/>
                      <a:pt x="536006" y="200025"/>
                      <a:pt x="537911" y="199072"/>
                    </a:cubicBezTo>
                    <a:cubicBezTo>
                      <a:pt x="539816" y="198120"/>
                      <a:pt x="540769" y="198120"/>
                      <a:pt x="542674" y="197167"/>
                    </a:cubicBezTo>
                    <a:cubicBezTo>
                      <a:pt x="555056" y="193357"/>
                      <a:pt x="568391" y="187642"/>
                      <a:pt x="578869" y="183832"/>
                    </a:cubicBezTo>
                    <a:cubicBezTo>
                      <a:pt x="583631" y="181927"/>
                      <a:pt x="587441" y="180975"/>
                      <a:pt x="591251" y="180022"/>
                    </a:cubicBezTo>
                    <a:cubicBezTo>
                      <a:pt x="608396" y="175260"/>
                      <a:pt x="621731" y="157163"/>
                      <a:pt x="627446" y="148590"/>
                    </a:cubicBezTo>
                    <a:cubicBezTo>
                      <a:pt x="628399" y="146685"/>
                      <a:pt x="629351" y="145732"/>
                      <a:pt x="629351" y="143827"/>
                    </a:cubicBezTo>
                    <a:cubicBezTo>
                      <a:pt x="632209" y="136207"/>
                      <a:pt x="631256" y="126682"/>
                      <a:pt x="633161" y="120967"/>
                    </a:cubicBezTo>
                    <a:cubicBezTo>
                      <a:pt x="636019" y="114300"/>
                      <a:pt x="646496" y="108585"/>
                      <a:pt x="650306" y="102870"/>
                    </a:cubicBezTo>
                    <a:cubicBezTo>
                      <a:pt x="653164" y="97155"/>
                      <a:pt x="653164" y="78105"/>
                      <a:pt x="658879" y="73342"/>
                    </a:cubicBezTo>
                    <a:cubicBezTo>
                      <a:pt x="664594" y="68580"/>
                      <a:pt x="667451" y="70485"/>
                      <a:pt x="674119" y="68580"/>
                    </a:cubicBezTo>
                    <a:cubicBezTo>
                      <a:pt x="678881" y="66675"/>
                      <a:pt x="681739" y="60960"/>
                      <a:pt x="683644" y="58102"/>
                    </a:cubicBezTo>
                    <a:cubicBezTo>
                      <a:pt x="684596" y="57150"/>
                      <a:pt x="685549" y="56197"/>
                      <a:pt x="686501" y="56197"/>
                    </a:cubicBezTo>
                    <a:cubicBezTo>
                      <a:pt x="687454" y="56197"/>
                      <a:pt x="687454" y="56197"/>
                      <a:pt x="688406" y="56197"/>
                    </a:cubicBezTo>
                    <a:cubicBezTo>
                      <a:pt x="695074" y="55245"/>
                      <a:pt x="709361" y="57150"/>
                      <a:pt x="715076" y="56197"/>
                    </a:cubicBezTo>
                    <a:cubicBezTo>
                      <a:pt x="721744" y="54292"/>
                      <a:pt x="728411" y="50482"/>
                      <a:pt x="729364" y="45720"/>
                    </a:cubicBezTo>
                    <a:cubicBezTo>
                      <a:pt x="729364" y="43815"/>
                      <a:pt x="729364" y="42863"/>
                      <a:pt x="728411" y="41910"/>
                    </a:cubicBezTo>
                    <a:cubicBezTo>
                      <a:pt x="727459" y="40957"/>
                      <a:pt x="725554" y="40957"/>
                      <a:pt x="723649" y="40005"/>
                    </a:cubicBezTo>
                    <a:cubicBezTo>
                      <a:pt x="726506" y="40005"/>
                      <a:pt x="728411" y="39052"/>
                      <a:pt x="729364" y="38100"/>
                    </a:cubicBezTo>
                    <a:cubicBezTo>
                      <a:pt x="730316" y="37147"/>
                      <a:pt x="730316" y="37147"/>
                      <a:pt x="730316" y="36195"/>
                    </a:cubicBezTo>
                    <a:cubicBezTo>
                      <a:pt x="732221" y="30480"/>
                      <a:pt x="727459" y="24765"/>
                      <a:pt x="723649" y="20955"/>
                    </a:cubicBezTo>
                    <a:cubicBezTo>
                      <a:pt x="719839" y="18097"/>
                      <a:pt x="700789" y="7620"/>
                      <a:pt x="692216" y="3810"/>
                    </a:cubicBezTo>
                    <a:cubicBezTo>
                      <a:pt x="683644" y="952"/>
                      <a:pt x="676024" y="0"/>
                      <a:pt x="667451" y="0"/>
                    </a:cubicBezTo>
                    <a:cubicBezTo>
                      <a:pt x="658879" y="952"/>
                      <a:pt x="642686" y="952"/>
                      <a:pt x="636971" y="2857"/>
                    </a:cubicBezTo>
                    <a:cubicBezTo>
                      <a:pt x="631256" y="4763"/>
                      <a:pt x="608396" y="16192"/>
                      <a:pt x="608396" y="29527"/>
                    </a:cubicBezTo>
                    <a:cubicBezTo>
                      <a:pt x="609349" y="42863"/>
                      <a:pt x="612206" y="59055"/>
                      <a:pt x="611254" y="66675"/>
                    </a:cubicBezTo>
                    <a:cubicBezTo>
                      <a:pt x="610301" y="74295"/>
                      <a:pt x="605539" y="89535"/>
                      <a:pt x="590299" y="86677"/>
                    </a:cubicBezTo>
                    <a:cubicBezTo>
                      <a:pt x="575059" y="83820"/>
                      <a:pt x="547436" y="81915"/>
                      <a:pt x="533149" y="86677"/>
                    </a:cubicBezTo>
                    <a:cubicBezTo>
                      <a:pt x="518861" y="91440"/>
                      <a:pt x="486476" y="103822"/>
                      <a:pt x="473141" y="105727"/>
                    </a:cubicBezTo>
                    <a:cubicBezTo>
                      <a:pt x="467426" y="106680"/>
                      <a:pt x="455044" y="109538"/>
                      <a:pt x="442661" y="111442"/>
                    </a:cubicBezTo>
                    <a:cubicBezTo>
                      <a:pt x="438851" y="112395"/>
                      <a:pt x="435041" y="112395"/>
                      <a:pt x="432184" y="113347"/>
                    </a:cubicBezTo>
                    <a:cubicBezTo>
                      <a:pt x="430279" y="113347"/>
                      <a:pt x="429326" y="113347"/>
                      <a:pt x="427421" y="114300"/>
                    </a:cubicBezTo>
                    <a:cubicBezTo>
                      <a:pt x="422659" y="115252"/>
                      <a:pt x="417896" y="115252"/>
                      <a:pt x="413134" y="116205"/>
                    </a:cubicBezTo>
                    <a:cubicBezTo>
                      <a:pt x="412181" y="116205"/>
                      <a:pt x="410276" y="116205"/>
                      <a:pt x="409324" y="116205"/>
                    </a:cubicBezTo>
                    <a:cubicBezTo>
                      <a:pt x="405514" y="116205"/>
                      <a:pt x="401704" y="116205"/>
                      <a:pt x="397894" y="116205"/>
                    </a:cubicBezTo>
                    <a:cubicBezTo>
                      <a:pt x="396941" y="116205"/>
                      <a:pt x="396941" y="116205"/>
                      <a:pt x="395989" y="116205"/>
                    </a:cubicBezTo>
                    <a:cubicBezTo>
                      <a:pt x="395036" y="116205"/>
                      <a:pt x="393131" y="116205"/>
                      <a:pt x="392179" y="116205"/>
                    </a:cubicBezTo>
                    <a:cubicBezTo>
                      <a:pt x="388369" y="116205"/>
                      <a:pt x="382654" y="116205"/>
                      <a:pt x="375986" y="116205"/>
                    </a:cubicBezTo>
                    <a:cubicBezTo>
                      <a:pt x="374081" y="116205"/>
                      <a:pt x="373129" y="116205"/>
                      <a:pt x="371224" y="116205"/>
                    </a:cubicBezTo>
                    <a:cubicBezTo>
                      <a:pt x="364556" y="116205"/>
                      <a:pt x="357889" y="116205"/>
                      <a:pt x="350269" y="116205"/>
                    </a:cubicBezTo>
                    <a:lnTo>
                      <a:pt x="328361" y="116205"/>
                    </a:lnTo>
                    <a:cubicBezTo>
                      <a:pt x="325504" y="116205"/>
                      <a:pt x="323599" y="116205"/>
                      <a:pt x="320741" y="116205"/>
                    </a:cubicBezTo>
                    <a:cubicBezTo>
                      <a:pt x="314074" y="116205"/>
                      <a:pt x="307406" y="116205"/>
                      <a:pt x="300739" y="116205"/>
                    </a:cubicBezTo>
                    <a:lnTo>
                      <a:pt x="295024" y="116205"/>
                    </a:lnTo>
                    <a:cubicBezTo>
                      <a:pt x="289309" y="116205"/>
                      <a:pt x="283594" y="116205"/>
                      <a:pt x="277879" y="116205"/>
                    </a:cubicBezTo>
                    <a:lnTo>
                      <a:pt x="274069" y="116205"/>
                    </a:lnTo>
                    <a:cubicBezTo>
                      <a:pt x="267401" y="116205"/>
                      <a:pt x="261686" y="116205"/>
                      <a:pt x="255971" y="116205"/>
                    </a:cubicBezTo>
                    <a:cubicBezTo>
                      <a:pt x="247399" y="116205"/>
                      <a:pt x="239779" y="116205"/>
                      <a:pt x="234064" y="116205"/>
                    </a:cubicBezTo>
                    <a:cubicBezTo>
                      <a:pt x="203584" y="116205"/>
                      <a:pt x="155959" y="120015"/>
                      <a:pt x="116906" y="122872"/>
                    </a:cubicBezTo>
                    <a:cubicBezTo>
                      <a:pt x="113096" y="122872"/>
                      <a:pt x="110239" y="122872"/>
                      <a:pt x="106429" y="123825"/>
                    </a:cubicBezTo>
                    <a:cubicBezTo>
                      <a:pt x="104524" y="123825"/>
                      <a:pt x="101666" y="123825"/>
                      <a:pt x="99761" y="123825"/>
                    </a:cubicBezTo>
                    <a:cubicBezTo>
                      <a:pt x="94999" y="123825"/>
                      <a:pt x="90236" y="123825"/>
                      <a:pt x="86426" y="124777"/>
                    </a:cubicBezTo>
                    <a:cubicBezTo>
                      <a:pt x="85474" y="124777"/>
                      <a:pt x="84521" y="124777"/>
                      <a:pt x="83569" y="124777"/>
                    </a:cubicBezTo>
                    <a:cubicBezTo>
                      <a:pt x="40706" y="131445"/>
                      <a:pt x="-55496" y="145732"/>
                      <a:pt x="42611" y="14478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59" name="Google Shape;1159;p38"/>
              <p:cNvSpPr/>
              <p:nvPr/>
            </p:nvSpPr>
            <p:spPr>
              <a:xfrm flipH="1">
                <a:off x="3709279" y="6726882"/>
                <a:ext cx="51018" cy="35319"/>
              </a:xfrm>
              <a:custGeom>
                <a:avLst/>
                <a:gdLst/>
                <a:ahLst/>
                <a:cxnLst/>
                <a:rect l="l" t="t" r="r" b="b"/>
                <a:pathLst>
                  <a:path w="12382" h="8572" extrusionOk="0">
                    <a:moveTo>
                      <a:pt x="0" y="7620"/>
                    </a:moveTo>
                    <a:cubicBezTo>
                      <a:pt x="3810" y="7620"/>
                      <a:pt x="8573" y="8573"/>
                      <a:pt x="12383" y="8573"/>
                    </a:cubicBezTo>
                    <a:cubicBezTo>
                      <a:pt x="12383" y="7620"/>
                      <a:pt x="11430" y="7620"/>
                      <a:pt x="11430" y="6667"/>
                    </a:cubicBezTo>
                    <a:cubicBezTo>
                      <a:pt x="9525" y="4763"/>
                      <a:pt x="7620" y="1905"/>
                      <a:pt x="5715" y="0"/>
                    </a:cubicBezTo>
                    <a:cubicBezTo>
                      <a:pt x="4763" y="1905"/>
                      <a:pt x="1905" y="4763"/>
                      <a:pt x="0" y="762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60" name="Google Shape;1160;p38"/>
              <p:cNvSpPr/>
              <p:nvPr/>
            </p:nvSpPr>
            <p:spPr>
              <a:xfrm flipH="1">
                <a:off x="3787771" y="6718522"/>
                <a:ext cx="62789" cy="35826"/>
              </a:xfrm>
              <a:custGeom>
                <a:avLst/>
                <a:gdLst/>
                <a:ahLst/>
                <a:cxnLst/>
                <a:rect l="l" t="t" r="r" b="b"/>
                <a:pathLst>
                  <a:path w="15239" h="8695" extrusionOk="0">
                    <a:moveTo>
                      <a:pt x="0" y="7743"/>
                    </a:moveTo>
                    <a:cubicBezTo>
                      <a:pt x="4763" y="7743"/>
                      <a:pt x="10477" y="8696"/>
                      <a:pt x="15240" y="8696"/>
                    </a:cubicBezTo>
                    <a:cubicBezTo>
                      <a:pt x="14288" y="4886"/>
                      <a:pt x="10477" y="123"/>
                      <a:pt x="7620" y="123"/>
                    </a:cubicBezTo>
                    <a:cubicBezTo>
                      <a:pt x="5715" y="-829"/>
                      <a:pt x="952" y="3933"/>
                      <a:pt x="0" y="774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61" name="Google Shape;1161;p38"/>
              <p:cNvSpPr/>
              <p:nvPr/>
            </p:nvSpPr>
            <p:spPr>
              <a:xfrm flipH="1">
                <a:off x="3571917" y="6751855"/>
                <a:ext cx="39246" cy="22118"/>
              </a:xfrm>
              <a:custGeom>
                <a:avLst/>
                <a:gdLst/>
                <a:ahLst/>
                <a:cxnLst/>
                <a:rect l="l" t="t" r="r" b="b"/>
                <a:pathLst>
                  <a:path w="9525" h="5368" extrusionOk="0">
                    <a:moveTo>
                      <a:pt x="0" y="4416"/>
                    </a:moveTo>
                    <a:cubicBezTo>
                      <a:pt x="3810" y="4416"/>
                      <a:pt x="6667" y="5369"/>
                      <a:pt x="9525" y="5369"/>
                    </a:cubicBezTo>
                    <a:cubicBezTo>
                      <a:pt x="8573" y="1559"/>
                      <a:pt x="6667" y="-1299"/>
                      <a:pt x="3810" y="606"/>
                    </a:cubicBezTo>
                    <a:cubicBezTo>
                      <a:pt x="1905" y="1559"/>
                      <a:pt x="952" y="3464"/>
                      <a:pt x="0" y="4416"/>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62" name="Google Shape;1162;p38"/>
              <p:cNvSpPr/>
              <p:nvPr/>
            </p:nvSpPr>
            <p:spPr>
              <a:xfrm flipH="1">
                <a:off x="3634710" y="6739667"/>
                <a:ext cx="39246" cy="30383"/>
              </a:xfrm>
              <a:custGeom>
                <a:avLst/>
                <a:gdLst/>
                <a:ahLst/>
                <a:cxnLst/>
                <a:rect l="l" t="t" r="r" b="b"/>
                <a:pathLst>
                  <a:path w="9525" h="7374" extrusionOk="0">
                    <a:moveTo>
                      <a:pt x="0" y="6422"/>
                    </a:moveTo>
                    <a:cubicBezTo>
                      <a:pt x="2857" y="6422"/>
                      <a:pt x="5715" y="7374"/>
                      <a:pt x="9525" y="7374"/>
                    </a:cubicBezTo>
                    <a:cubicBezTo>
                      <a:pt x="9525" y="6422"/>
                      <a:pt x="8572" y="5469"/>
                      <a:pt x="8572" y="5469"/>
                    </a:cubicBezTo>
                    <a:cubicBezTo>
                      <a:pt x="7620" y="4517"/>
                      <a:pt x="952" y="-2151"/>
                      <a:pt x="952" y="707"/>
                    </a:cubicBezTo>
                    <a:cubicBezTo>
                      <a:pt x="952" y="1659"/>
                      <a:pt x="952" y="3564"/>
                      <a:pt x="0" y="6422"/>
                    </a:cubicBezTo>
                    <a:cubicBezTo>
                      <a:pt x="0" y="5469"/>
                      <a:pt x="0" y="5469"/>
                      <a:pt x="0" y="642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63" name="Google Shape;1163;p38"/>
              <p:cNvSpPr/>
              <p:nvPr/>
            </p:nvSpPr>
            <p:spPr>
              <a:xfrm flipH="1">
                <a:off x="3481653" y="6753919"/>
                <a:ext cx="43168" cy="35752"/>
              </a:xfrm>
              <a:custGeom>
                <a:avLst/>
                <a:gdLst/>
                <a:ahLst/>
                <a:cxnLst/>
                <a:rect l="l" t="t" r="r" b="b"/>
                <a:pathLst>
                  <a:path w="10477" h="8677" extrusionOk="0">
                    <a:moveTo>
                      <a:pt x="0" y="6773"/>
                    </a:moveTo>
                    <a:cubicBezTo>
                      <a:pt x="3810" y="7725"/>
                      <a:pt x="6668" y="7725"/>
                      <a:pt x="10477" y="8678"/>
                    </a:cubicBezTo>
                    <a:cubicBezTo>
                      <a:pt x="9525" y="4868"/>
                      <a:pt x="7620" y="-847"/>
                      <a:pt x="4763" y="105"/>
                    </a:cubicBezTo>
                    <a:cubicBezTo>
                      <a:pt x="4763" y="105"/>
                      <a:pt x="1905" y="3915"/>
                      <a:pt x="0" y="677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64" name="Google Shape;1164;p38"/>
              <p:cNvSpPr/>
              <p:nvPr/>
            </p:nvSpPr>
            <p:spPr>
              <a:xfrm flipH="1">
                <a:off x="3395312" y="6773215"/>
                <a:ext cx="47095" cy="32155"/>
              </a:xfrm>
              <a:custGeom>
                <a:avLst/>
                <a:gdLst/>
                <a:ahLst/>
                <a:cxnLst/>
                <a:rect l="l" t="t" r="r" b="b"/>
                <a:pathLst>
                  <a:path w="11430" h="7804" extrusionOk="0">
                    <a:moveTo>
                      <a:pt x="0" y="5900"/>
                    </a:moveTo>
                    <a:cubicBezTo>
                      <a:pt x="1905" y="5900"/>
                      <a:pt x="4763" y="6852"/>
                      <a:pt x="6668" y="6852"/>
                    </a:cubicBezTo>
                    <a:cubicBezTo>
                      <a:pt x="8573" y="6852"/>
                      <a:pt x="9525" y="7805"/>
                      <a:pt x="11430" y="7805"/>
                    </a:cubicBezTo>
                    <a:cubicBezTo>
                      <a:pt x="11430" y="4947"/>
                      <a:pt x="10478" y="2090"/>
                      <a:pt x="10478" y="185"/>
                    </a:cubicBezTo>
                    <a:cubicBezTo>
                      <a:pt x="6668" y="-768"/>
                      <a:pt x="1905" y="2090"/>
                      <a:pt x="0" y="5900"/>
                    </a:cubicBezTo>
                    <a:cubicBezTo>
                      <a:pt x="0" y="4947"/>
                      <a:pt x="0" y="4947"/>
                      <a:pt x="0" y="590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65" name="Google Shape;1165;p38"/>
              <p:cNvSpPr/>
              <p:nvPr/>
            </p:nvSpPr>
            <p:spPr>
              <a:xfrm flipH="1">
                <a:off x="3303949" y="6792296"/>
                <a:ext cx="48191" cy="32699"/>
              </a:xfrm>
              <a:custGeom>
                <a:avLst/>
                <a:gdLst/>
                <a:ahLst/>
                <a:cxnLst/>
                <a:rect l="l" t="t" r="r" b="b"/>
                <a:pathLst>
                  <a:path w="11696" h="7936" extrusionOk="0">
                    <a:moveTo>
                      <a:pt x="10477" y="7936"/>
                    </a:moveTo>
                    <a:cubicBezTo>
                      <a:pt x="10477" y="6984"/>
                      <a:pt x="10477" y="6984"/>
                      <a:pt x="10477" y="6031"/>
                    </a:cubicBezTo>
                    <a:cubicBezTo>
                      <a:pt x="10477" y="4126"/>
                      <a:pt x="12383" y="3174"/>
                      <a:pt x="11430" y="1269"/>
                    </a:cubicBezTo>
                    <a:cubicBezTo>
                      <a:pt x="10477" y="-2541"/>
                      <a:pt x="3810" y="3174"/>
                      <a:pt x="0" y="6031"/>
                    </a:cubicBezTo>
                    <a:cubicBezTo>
                      <a:pt x="3810" y="6031"/>
                      <a:pt x="6667" y="6984"/>
                      <a:pt x="10477" y="7936"/>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66" name="Google Shape;1166;p38"/>
              <p:cNvSpPr/>
              <p:nvPr/>
            </p:nvSpPr>
            <p:spPr>
              <a:xfrm flipH="1">
                <a:off x="3191234" y="6808917"/>
                <a:ext cx="51018" cy="39625"/>
              </a:xfrm>
              <a:custGeom>
                <a:avLst/>
                <a:gdLst/>
                <a:ahLst/>
                <a:cxnLst/>
                <a:rect l="l" t="t" r="r" b="b"/>
                <a:pathLst>
                  <a:path w="12382" h="9617" extrusionOk="0">
                    <a:moveTo>
                      <a:pt x="0" y="6760"/>
                    </a:moveTo>
                    <a:cubicBezTo>
                      <a:pt x="3810" y="7712"/>
                      <a:pt x="8572" y="8665"/>
                      <a:pt x="12382" y="9617"/>
                    </a:cubicBezTo>
                    <a:cubicBezTo>
                      <a:pt x="11430" y="6760"/>
                      <a:pt x="10477" y="3902"/>
                      <a:pt x="9525" y="1997"/>
                    </a:cubicBezTo>
                    <a:cubicBezTo>
                      <a:pt x="5715" y="-2765"/>
                      <a:pt x="3810" y="1997"/>
                      <a:pt x="952" y="5807"/>
                    </a:cubicBezTo>
                    <a:cubicBezTo>
                      <a:pt x="952" y="5807"/>
                      <a:pt x="0" y="6760"/>
                      <a:pt x="0" y="676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67" name="Google Shape;1167;p38"/>
              <p:cNvSpPr/>
              <p:nvPr/>
            </p:nvSpPr>
            <p:spPr>
              <a:xfrm flipH="1">
                <a:off x="3093117" y="6811385"/>
                <a:ext cx="54944" cy="56778"/>
              </a:xfrm>
              <a:custGeom>
                <a:avLst/>
                <a:gdLst/>
                <a:ahLst/>
                <a:cxnLst/>
                <a:rect l="l" t="t" r="r" b="b"/>
                <a:pathLst>
                  <a:path w="13335" h="13780" extrusionOk="0">
                    <a:moveTo>
                      <a:pt x="0" y="10923"/>
                    </a:moveTo>
                    <a:cubicBezTo>
                      <a:pt x="4763" y="11876"/>
                      <a:pt x="9525" y="12828"/>
                      <a:pt x="13335" y="13780"/>
                    </a:cubicBezTo>
                    <a:cubicBezTo>
                      <a:pt x="12383" y="11876"/>
                      <a:pt x="11430" y="10923"/>
                      <a:pt x="11430" y="9018"/>
                    </a:cubicBezTo>
                    <a:cubicBezTo>
                      <a:pt x="10478" y="7113"/>
                      <a:pt x="11430" y="1398"/>
                      <a:pt x="9525" y="445"/>
                    </a:cubicBezTo>
                    <a:cubicBezTo>
                      <a:pt x="6668" y="-1459"/>
                      <a:pt x="6668" y="3303"/>
                      <a:pt x="5715" y="4255"/>
                    </a:cubicBezTo>
                    <a:cubicBezTo>
                      <a:pt x="3810" y="7113"/>
                      <a:pt x="953" y="9018"/>
                      <a:pt x="0" y="1092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68" name="Google Shape;1168;p38"/>
              <p:cNvSpPr/>
              <p:nvPr/>
            </p:nvSpPr>
            <p:spPr>
              <a:xfrm flipH="1">
                <a:off x="3010703" y="6836432"/>
                <a:ext cx="39246" cy="51355"/>
              </a:xfrm>
              <a:custGeom>
                <a:avLst/>
                <a:gdLst/>
                <a:ahLst/>
                <a:cxnLst/>
                <a:rect l="l" t="t" r="r" b="b"/>
                <a:pathLst>
                  <a:path w="9525" h="12464" extrusionOk="0">
                    <a:moveTo>
                      <a:pt x="9525" y="12464"/>
                    </a:moveTo>
                    <a:cubicBezTo>
                      <a:pt x="9525" y="10560"/>
                      <a:pt x="8573" y="9607"/>
                      <a:pt x="8573" y="8654"/>
                    </a:cubicBezTo>
                    <a:cubicBezTo>
                      <a:pt x="8573" y="6749"/>
                      <a:pt x="11430" y="-871"/>
                      <a:pt x="5715" y="82"/>
                    </a:cubicBezTo>
                    <a:cubicBezTo>
                      <a:pt x="3810" y="1035"/>
                      <a:pt x="1905" y="5797"/>
                      <a:pt x="953" y="7702"/>
                    </a:cubicBezTo>
                    <a:cubicBezTo>
                      <a:pt x="953" y="7702"/>
                      <a:pt x="953" y="7702"/>
                      <a:pt x="953" y="7702"/>
                    </a:cubicBezTo>
                    <a:cubicBezTo>
                      <a:pt x="953" y="7702"/>
                      <a:pt x="0" y="8654"/>
                      <a:pt x="0" y="8654"/>
                    </a:cubicBezTo>
                    <a:cubicBezTo>
                      <a:pt x="2858" y="11512"/>
                      <a:pt x="5715" y="11512"/>
                      <a:pt x="9525" y="12464"/>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69" name="Google Shape;1169;p38"/>
              <p:cNvSpPr/>
              <p:nvPr/>
            </p:nvSpPr>
            <p:spPr>
              <a:xfrm flipH="1">
                <a:off x="4301889" y="6664088"/>
                <a:ext cx="372232" cy="63008"/>
              </a:xfrm>
              <a:custGeom>
                <a:avLst/>
                <a:gdLst/>
                <a:ahLst/>
                <a:cxnLst/>
                <a:rect l="l" t="t" r="r" b="b"/>
                <a:pathLst>
                  <a:path w="90341" h="15292" extrusionOk="0">
                    <a:moveTo>
                      <a:pt x="42716" y="15240"/>
                    </a:moveTo>
                    <a:cubicBezTo>
                      <a:pt x="57956" y="15240"/>
                      <a:pt x="74149" y="15240"/>
                      <a:pt x="90341" y="15240"/>
                    </a:cubicBezTo>
                    <a:cubicBezTo>
                      <a:pt x="89389" y="15240"/>
                      <a:pt x="89389" y="14288"/>
                      <a:pt x="88436" y="14288"/>
                    </a:cubicBezTo>
                    <a:cubicBezTo>
                      <a:pt x="84626" y="10477"/>
                      <a:pt x="89389" y="7620"/>
                      <a:pt x="82721" y="5715"/>
                    </a:cubicBezTo>
                    <a:cubicBezTo>
                      <a:pt x="79864" y="4763"/>
                      <a:pt x="72244" y="8573"/>
                      <a:pt x="71291" y="5715"/>
                    </a:cubicBezTo>
                    <a:cubicBezTo>
                      <a:pt x="70339" y="3810"/>
                      <a:pt x="71291" y="1905"/>
                      <a:pt x="73196" y="0"/>
                    </a:cubicBezTo>
                    <a:cubicBezTo>
                      <a:pt x="26524" y="3810"/>
                      <a:pt x="-47771" y="16192"/>
                      <a:pt x="42716" y="1524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70" name="Google Shape;1170;p38"/>
              <p:cNvSpPr/>
              <p:nvPr/>
            </p:nvSpPr>
            <p:spPr>
              <a:xfrm flipH="1">
                <a:off x="2453412" y="6678159"/>
                <a:ext cx="380683" cy="908522"/>
              </a:xfrm>
              <a:custGeom>
                <a:avLst/>
                <a:gdLst/>
                <a:ahLst/>
                <a:cxnLst/>
                <a:rect l="l" t="t" r="r" b="b"/>
                <a:pathLst>
                  <a:path w="92392" h="220499" extrusionOk="0">
                    <a:moveTo>
                      <a:pt x="24765" y="138507"/>
                    </a:moveTo>
                    <a:cubicBezTo>
                      <a:pt x="20955" y="142317"/>
                      <a:pt x="8573" y="156605"/>
                      <a:pt x="13335" y="163272"/>
                    </a:cubicBezTo>
                    <a:cubicBezTo>
                      <a:pt x="16193" y="167082"/>
                      <a:pt x="20003" y="180417"/>
                      <a:pt x="20955" y="192800"/>
                    </a:cubicBezTo>
                    <a:cubicBezTo>
                      <a:pt x="21908" y="203277"/>
                      <a:pt x="20955" y="212802"/>
                      <a:pt x="23813" y="213755"/>
                    </a:cubicBezTo>
                    <a:cubicBezTo>
                      <a:pt x="31433" y="204230"/>
                      <a:pt x="36195" y="221375"/>
                      <a:pt x="40005" y="220422"/>
                    </a:cubicBezTo>
                    <a:cubicBezTo>
                      <a:pt x="43815" y="219470"/>
                      <a:pt x="58103" y="220422"/>
                      <a:pt x="63818" y="220422"/>
                    </a:cubicBezTo>
                    <a:cubicBezTo>
                      <a:pt x="69533" y="220422"/>
                      <a:pt x="69533" y="221375"/>
                      <a:pt x="70485" y="216612"/>
                    </a:cubicBezTo>
                    <a:cubicBezTo>
                      <a:pt x="71438" y="212802"/>
                      <a:pt x="63818" y="207087"/>
                      <a:pt x="57150" y="207087"/>
                    </a:cubicBezTo>
                    <a:cubicBezTo>
                      <a:pt x="51435" y="207087"/>
                      <a:pt x="41910" y="201372"/>
                      <a:pt x="39053" y="193752"/>
                    </a:cubicBezTo>
                    <a:cubicBezTo>
                      <a:pt x="35243" y="187085"/>
                      <a:pt x="36195" y="179465"/>
                      <a:pt x="35243" y="166130"/>
                    </a:cubicBezTo>
                    <a:cubicBezTo>
                      <a:pt x="34290" y="152795"/>
                      <a:pt x="43815" y="147080"/>
                      <a:pt x="48578" y="141365"/>
                    </a:cubicBezTo>
                    <a:cubicBezTo>
                      <a:pt x="53340" y="134697"/>
                      <a:pt x="79058" y="116600"/>
                      <a:pt x="89535" y="91835"/>
                    </a:cubicBezTo>
                    <a:cubicBezTo>
                      <a:pt x="91440" y="87072"/>
                      <a:pt x="92393" y="81357"/>
                      <a:pt x="92393" y="75642"/>
                    </a:cubicBezTo>
                    <a:cubicBezTo>
                      <a:pt x="92393" y="70880"/>
                      <a:pt x="91440" y="66117"/>
                      <a:pt x="90488" y="61355"/>
                    </a:cubicBezTo>
                    <a:cubicBezTo>
                      <a:pt x="90488" y="59450"/>
                      <a:pt x="89535" y="58497"/>
                      <a:pt x="89535" y="56592"/>
                    </a:cubicBezTo>
                    <a:cubicBezTo>
                      <a:pt x="88583" y="51830"/>
                      <a:pt x="86678" y="47067"/>
                      <a:pt x="84773" y="42305"/>
                    </a:cubicBezTo>
                    <a:cubicBezTo>
                      <a:pt x="84773" y="41352"/>
                      <a:pt x="83820" y="41352"/>
                      <a:pt x="83820" y="40400"/>
                    </a:cubicBezTo>
                    <a:cubicBezTo>
                      <a:pt x="81915" y="34685"/>
                      <a:pt x="79058" y="28970"/>
                      <a:pt x="76200" y="24207"/>
                    </a:cubicBezTo>
                    <a:cubicBezTo>
                      <a:pt x="75248" y="22302"/>
                      <a:pt x="74295" y="20397"/>
                      <a:pt x="73343" y="19445"/>
                    </a:cubicBezTo>
                    <a:cubicBezTo>
                      <a:pt x="70485" y="14682"/>
                      <a:pt x="67628" y="9920"/>
                      <a:pt x="65723" y="8967"/>
                    </a:cubicBezTo>
                    <a:cubicBezTo>
                      <a:pt x="65723" y="8967"/>
                      <a:pt x="65723" y="8967"/>
                      <a:pt x="65723" y="8967"/>
                    </a:cubicBezTo>
                    <a:cubicBezTo>
                      <a:pt x="63818" y="7062"/>
                      <a:pt x="60960" y="5157"/>
                      <a:pt x="58103" y="4205"/>
                    </a:cubicBezTo>
                    <a:cubicBezTo>
                      <a:pt x="53340" y="1347"/>
                      <a:pt x="47625" y="395"/>
                      <a:pt x="41910" y="395"/>
                    </a:cubicBezTo>
                    <a:cubicBezTo>
                      <a:pt x="35243" y="-558"/>
                      <a:pt x="29528" y="395"/>
                      <a:pt x="25718" y="1347"/>
                    </a:cubicBezTo>
                    <a:cubicBezTo>
                      <a:pt x="17145" y="4205"/>
                      <a:pt x="0" y="15635"/>
                      <a:pt x="0" y="28017"/>
                    </a:cubicBezTo>
                    <a:cubicBezTo>
                      <a:pt x="0" y="45162"/>
                      <a:pt x="13335" y="58497"/>
                      <a:pt x="20955" y="67070"/>
                    </a:cubicBezTo>
                    <a:cubicBezTo>
                      <a:pt x="29528" y="75642"/>
                      <a:pt x="33338" y="79452"/>
                      <a:pt x="40005" y="90882"/>
                    </a:cubicBezTo>
                    <a:cubicBezTo>
                      <a:pt x="34290" y="93740"/>
                      <a:pt x="30480" y="103265"/>
                      <a:pt x="28575" y="109932"/>
                    </a:cubicBezTo>
                    <a:cubicBezTo>
                      <a:pt x="26670" y="116600"/>
                      <a:pt x="28575" y="134697"/>
                      <a:pt x="24765" y="138507"/>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71" name="Google Shape;1171;p38"/>
              <p:cNvSpPr/>
              <p:nvPr/>
            </p:nvSpPr>
            <p:spPr>
              <a:xfrm flipH="1">
                <a:off x="2555447" y="7582442"/>
                <a:ext cx="78492" cy="39246"/>
              </a:xfrm>
              <a:custGeom>
                <a:avLst/>
                <a:gdLst/>
                <a:ahLst/>
                <a:cxnLst/>
                <a:rect l="l" t="t" r="r" b="b"/>
                <a:pathLst>
                  <a:path w="19050" h="9525" extrusionOk="0">
                    <a:moveTo>
                      <a:pt x="17145" y="0"/>
                    </a:moveTo>
                    <a:cubicBezTo>
                      <a:pt x="18097" y="0"/>
                      <a:pt x="18097" y="0"/>
                      <a:pt x="19050" y="0"/>
                    </a:cubicBezTo>
                    <a:cubicBezTo>
                      <a:pt x="18097" y="0"/>
                      <a:pt x="17145" y="0"/>
                      <a:pt x="15240" y="0"/>
                    </a:cubicBezTo>
                    <a:cubicBezTo>
                      <a:pt x="12382" y="0"/>
                      <a:pt x="5715" y="0"/>
                      <a:pt x="0" y="0"/>
                    </a:cubicBezTo>
                    <a:cubicBezTo>
                      <a:pt x="5715" y="0"/>
                      <a:pt x="13335" y="0"/>
                      <a:pt x="17145" y="0"/>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72" name="Google Shape;1172;p38"/>
              <p:cNvSpPr/>
              <p:nvPr/>
            </p:nvSpPr>
            <p:spPr>
              <a:xfrm flipH="1">
                <a:off x="2021707" y="6640145"/>
                <a:ext cx="259768" cy="428474"/>
              </a:xfrm>
              <a:custGeom>
                <a:avLst/>
                <a:gdLst/>
                <a:ahLst/>
                <a:cxnLst/>
                <a:rect l="l" t="t" r="r" b="b"/>
                <a:pathLst>
                  <a:path w="63046" h="103991" extrusionOk="0">
                    <a:moveTo>
                      <a:pt x="23042" y="2000"/>
                    </a:moveTo>
                    <a:cubicBezTo>
                      <a:pt x="10659" y="7715"/>
                      <a:pt x="4944" y="32480"/>
                      <a:pt x="2087" y="40100"/>
                    </a:cubicBezTo>
                    <a:cubicBezTo>
                      <a:pt x="-1723" y="49625"/>
                      <a:pt x="-771" y="68675"/>
                      <a:pt x="8754" y="68675"/>
                    </a:cubicBezTo>
                    <a:cubicBezTo>
                      <a:pt x="18279" y="68675"/>
                      <a:pt x="39234" y="56293"/>
                      <a:pt x="44949" y="55340"/>
                    </a:cubicBezTo>
                    <a:cubicBezTo>
                      <a:pt x="43997" y="65818"/>
                      <a:pt x="31614" y="81058"/>
                      <a:pt x="28757" y="82010"/>
                    </a:cubicBezTo>
                    <a:cubicBezTo>
                      <a:pt x="23994" y="82963"/>
                      <a:pt x="22089" y="94393"/>
                      <a:pt x="28757" y="92488"/>
                    </a:cubicBezTo>
                    <a:cubicBezTo>
                      <a:pt x="24947" y="96298"/>
                      <a:pt x="26852" y="104870"/>
                      <a:pt x="29709" y="103918"/>
                    </a:cubicBezTo>
                    <a:cubicBezTo>
                      <a:pt x="33519" y="102013"/>
                      <a:pt x="40187" y="93440"/>
                      <a:pt x="49712" y="83915"/>
                    </a:cubicBezTo>
                    <a:cubicBezTo>
                      <a:pt x="55427" y="77248"/>
                      <a:pt x="63047" y="67723"/>
                      <a:pt x="63047" y="50578"/>
                    </a:cubicBezTo>
                    <a:cubicBezTo>
                      <a:pt x="63047" y="42005"/>
                      <a:pt x="56379" y="36290"/>
                      <a:pt x="49712" y="40100"/>
                    </a:cubicBezTo>
                    <a:cubicBezTo>
                      <a:pt x="45902" y="42005"/>
                      <a:pt x="33519" y="45815"/>
                      <a:pt x="27804" y="48673"/>
                    </a:cubicBezTo>
                    <a:cubicBezTo>
                      <a:pt x="37329" y="37243"/>
                      <a:pt x="46854" y="23908"/>
                      <a:pt x="47807" y="15335"/>
                    </a:cubicBezTo>
                    <a:cubicBezTo>
                      <a:pt x="48759" y="6763"/>
                      <a:pt x="36377" y="-4667"/>
                      <a:pt x="23042" y="200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73" name="Google Shape;1173;p38"/>
              <p:cNvSpPr/>
              <p:nvPr/>
            </p:nvSpPr>
            <p:spPr>
              <a:xfrm flipH="1">
                <a:off x="1672421" y="6271630"/>
                <a:ext cx="200152" cy="40989"/>
              </a:xfrm>
              <a:custGeom>
                <a:avLst/>
                <a:gdLst/>
                <a:ahLst/>
                <a:cxnLst/>
                <a:rect l="l" t="t" r="r" b="b"/>
                <a:pathLst>
                  <a:path w="48577" h="9948" extrusionOk="0">
                    <a:moveTo>
                      <a:pt x="0" y="0"/>
                    </a:moveTo>
                    <a:cubicBezTo>
                      <a:pt x="4763" y="0"/>
                      <a:pt x="7620" y="2857"/>
                      <a:pt x="11430" y="5715"/>
                    </a:cubicBezTo>
                    <a:cubicBezTo>
                      <a:pt x="15240" y="7620"/>
                      <a:pt x="19050" y="9525"/>
                      <a:pt x="23813" y="9525"/>
                    </a:cubicBezTo>
                    <a:cubicBezTo>
                      <a:pt x="31433" y="10477"/>
                      <a:pt x="40005" y="9525"/>
                      <a:pt x="47625" y="9525"/>
                    </a:cubicBezTo>
                    <a:cubicBezTo>
                      <a:pt x="46673" y="8573"/>
                      <a:pt x="44767" y="8573"/>
                      <a:pt x="42863" y="7620"/>
                    </a:cubicBezTo>
                    <a:cubicBezTo>
                      <a:pt x="45720" y="7620"/>
                      <a:pt x="47625" y="6667"/>
                      <a:pt x="48578" y="5715"/>
                    </a:cubicBezTo>
                    <a:cubicBezTo>
                      <a:pt x="40005" y="5715"/>
                      <a:pt x="32385" y="6667"/>
                      <a:pt x="23813" y="6667"/>
                    </a:cubicBezTo>
                    <a:cubicBezTo>
                      <a:pt x="20003" y="6667"/>
                      <a:pt x="15240" y="5715"/>
                      <a:pt x="11430" y="3810"/>
                    </a:cubicBezTo>
                    <a:cubicBezTo>
                      <a:pt x="8573" y="2857"/>
                      <a:pt x="4763" y="95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74" name="Google Shape;1174;p38"/>
              <p:cNvSpPr/>
              <p:nvPr/>
            </p:nvSpPr>
            <p:spPr>
              <a:xfrm flipH="1">
                <a:off x="1841176" y="6232384"/>
                <a:ext cx="208001" cy="149130"/>
              </a:xfrm>
              <a:custGeom>
                <a:avLst/>
                <a:gdLst/>
                <a:ahLst/>
                <a:cxnLst/>
                <a:rect l="l" t="t" r="r" b="b"/>
                <a:pathLst>
                  <a:path w="50482" h="36194" extrusionOk="0">
                    <a:moveTo>
                      <a:pt x="0" y="18098"/>
                    </a:moveTo>
                    <a:cubicBezTo>
                      <a:pt x="0" y="21907"/>
                      <a:pt x="1905" y="24765"/>
                      <a:pt x="4763" y="26670"/>
                    </a:cubicBezTo>
                    <a:cubicBezTo>
                      <a:pt x="6667" y="28575"/>
                      <a:pt x="9525" y="31432"/>
                      <a:pt x="12383" y="32385"/>
                    </a:cubicBezTo>
                    <a:cubicBezTo>
                      <a:pt x="15240" y="34290"/>
                      <a:pt x="19050" y="35242"/>
                      <a:pt x="21908" y="35242"/>
                    </a:cubicBezTo>
                    <a:cubicBezTo>
                      <a:pt x="24765" y="35242"/>
                      <a:pt x="28575" y="36195"/>
                      <a:pt x="31433" y="36195"/>
                    </a:cubicBezTo>
                    <a:cubicBezTo>
                      <a:pt x="36195" y="36195"/>
                      <a:pt x="40958" y="36195"/>
                      <a:pt x="45720" y="36195"/>
                    </a:cubicBezTo>
                    <a:cubicBezTo>
                      <a:pt x="46673" y="35242"/>
                      <a:pt x="47625" y="34290"/>
                      <a:pt x="48578" y="34290"/>
                    </a:cubicBezTo>
                    <a:cubicBezTo>
                      <a:pt x="49530" y="34290"/>
                      <a:pt x="49530" y="34290"/>
                      <a:pt x="50483" y="34290"/>
                    </a:cubicBezTo>
                    <a:lnTo>
                      <a:pt x="50483" y="33338"/>
                    </a:lnTo>
                    <a:cubicBezTo>
                      <a:pt x="43815" y="33338"/>
                      <a:pt x="37148" y="34290"/>
                      <a:pt x="31433" y="34290"/>
                    </a:cubicBezTo>
                    <a:cubicBezTo>
                      <a:pt x="28575" y="34290"/>
                      <a:pt x="24765" y="34290"/>
                      <a:pt x="21908" y="34290"/>
                    </a:cubicBezTo>
                    <a:cubicBezTo>
                      <a:pt x="19050" y="34290"/>
                      <a:pt x="15240" y="33338"/>
                      <a:pt x="12383" y="32385"/>
                    </a:cubicBezTo>
                    <a:cubicBezTo>
                      <a:pt x="7620" y="28575"/>
                      <a:pt x="1905" y="24765"/>
                      <a:pt x="0" y="18098"/>
                    </a:cubicBezTo>
                    <a:cubicBezTo>
                      <a:pt x="0" y="11430"/>
                      <a:pt x="0" y="4763"/>
                      <a:pt x="5715" y="0"/>
                    </a:cubicBezTo>
                    <a:cubicBezTo>
                      <a:pt x="953" y="4763"/>
                      <a:pt x="0" y="12382"/>
                      <a:pt x="0" y="1809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75" name="Google Shape;1175;p38"/>
              <p:cNvSpPr/>
              <p:nvPr/>
            </p:nvSpPr>
            <p:spPr>
              <a:xfrm flipH="1">
                <a:off x="2480886" y="7532948"/>
                <a:ext cx="99023" cy="39102"/>
              </a:xfrm>
              <a:custGeom>
                <a:avLst/>
                <a:gdLst/>
                <a:ahLst/>
                <a:cxnLst/>
                <a:rect l="l" t="t" r="r" b="b"/>
                <a:pathLst>
                  <a:path w="24033" h="9490" extrusionOk="0">
                    <a:moveTo>
                      <a:pt x="3079" y="1534"/>
                    </a:moveTo>
                    <a:cubicBezTo>
                      <a:pt x="10699" y="-2276"/>
                      <a:pt x="20224" y="1534"/>
                      <a:pt x="24034" y="7249"/>
                    </a:cubicBezTo>
                    <a:cubicBezTo>
                      <a:pt x="18319" y="6296"/>
                      <a:pt x="8794" y="7249"/>
                      <a:pt x="6889" y="9154"/>
                    </a:cubicBezTo>
                    <a:cubicBezTo>
                      <a:pt x="4031" y="11059"/>
                      <a:pt x="-4541" y="4391"/>
                      <a:pt x="3079" y="1534"/>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76" name="Google Shape;1176;p38"/>
              <p:cNvSpPr/>
              <p:nvPr/>
            </p:nvSpPr>
            <p:spPr>
              <a:xfrm flipH="1">
                <a:off x="2154352" y="7040330"/>
                <a:ext cx="75356" cy="47610"/>
              </a:xfrm>
              <a:custGeom>
                <a:avLst/>
                <a:gdLst/>
                <a:ahLst/>
                <a:cxnLst/>
                <a:rect l="l" t="t" r="r" b="b"/>
                <a:pathLst>
                  <a:path w="18289" h="11555" extrusionOk="0">
                    <a:moveTo>
                      <a:pt x="15240" y="125"/>
                    </a:moveTo>
                    <a:cubicBezTo>
                      <a:pt x="16193" y="1078"/>
                      <a:pt x="19050" y="2983"/>
                      <a:pt x="18098" y="5840"/>
                    </a:cubicBezTo>
                    <a:cubicBezTo>
                      <a:pt x="18098" y="7745"/>
                      <a:pt x="14288" y="11555"/>
                      <a:pt x="8573" y="11555"/>
                    </a:cubicBezTo>
                    <a:cubicBezTo>
                      <a:pt x="2858" y="10603"/>
                      <a:pt x="0" y="5840"/>
                      <a:pt x="0" y="2983"/>
                    </a:cubicBezTo>
                    <a:cubicBezTo>
                      <a:pt x="3810" y="4888"/>
                      <a:pt x="5715" y="4888"/>
                      <a:pt x="8573" y="4888"/>
                    </a:cubicBezTo>
                    <a:cubicBezTo>
                      <a:pt x="13335" y="3935"/>
                      <a:pt x="14288" y="-827"/>
                      <a:pt x="15240" y="12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77" name="Google Shape;1177;p38"/>
              <p:cNvSpPr/>
              <p:nvPr/>
            </p:nvSpPr>
            <p:spPr>
              <a:xfrm flipH="1">
                <a:off x="2158048" y="6981978"/>
                <a:ext cx="52039" cy="37899"/>
              </a:xfrm>
              <a:custGeom>
                <a:avLst/>
                <a:gdLst/>
                <a:ahLst/>
                <a:cxnLst/>
                <a:rect l="l" t="t" r="r" b="b"/>
                <a:pathLst>
                  <a:path w="12630" h="9198" extrusionOk="0">
                    <a:moveTo>
                      <a:pt x="8573" y="1905"/>
                    </a:moveTo>
                    <a:cubicBezTo>
                      <a:pt x="11430" y="952"/>
                      <a:pt x="13335" y="4763"/>
                      <a:pt x="12383" y="7620"/>
                    </a:cubicBezTo>
                    <a:cubicBezTo>
                      <a:pt x="11430" y="9525"/>
                      <a:pt x="8573" y="9525"/>
                      <a:pt x="5715" y="8573"/>
                    </a:cubicBezTo>
                    <a:cubicBezTo>
                      <a:pt x="2858" y="7620"/>
                      <a:pt x="0" y="4763"/>
                      <a:pt x="0" y="0"/>
                    </a:cubicBezTo>
                    <a:cubicBezTo>
                      <a:pt x="2858" y="2858"/>
                      <a:pt x="3810" y="3810"/>
                      <a:pt x="5715" y="2858"/>
                    </a:cubicBezTo>
                    <a:cubicBezTo>
                      <a:pt x="6668" y="2858"/>
                      <a:pt x="6668" y="2858"/>
                      <a:pt x="8573" y="190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78" name="Google Shape;1178;p38"/>
              <p:cNvSpPr/>
              <p:nvPr/>
            </p:nvSpPr>
            <p:spPr>
              <a:xfrm flipH="1">
                <a:off x="2080574" y="6938809"/>
                <a:ext cx="82414" cy="82414"/>
              </a:xfrm>
              <a:custGeom>
                <a:avLst/>
                <a:gdLst/>
                <a:ahLst/>
                <a:cxnLst/>
                <a:rect l="l" t="t" r="r" b="b"/>
                <a:pathLst>
                  <a:path w="20002" h="20002" extrusionOk="0">
                    <a:moveTo>
                      <a:pt x="0" y="20002"/>
                    </a:moveTo>
                    <a:cubicBezTo>
                      <a:pt x="4763" y="18098"/>
                      <a:pt x="7620" y="14288"/>
                      <a:pt x="11430" y="11430"/>
                    </a:cubicBezTo>
                    <a:cubicBezTo>
                      <a:pt x="15240" y="7620"/>
                      <a:pt x="18097" y="4763"/>
                      <a:pt x="20002" y="0"/>
                    </a:cubicBezTo>
                    <a:cubicBezTo>
                      <a:pt x="18097" y="1905"/>
                      <a:pt x="16192" y="3810"/>
                      <a:pt x="15240" y="4763"/>
                    </a:cubicBezTo>
                    <a:lnTo>
                      <a:pt x="10477" y="9525"/>
                    </a:lnTo>
                    <a:lnTo>
                      <a:pt x="5715" y="14288"/>
                    </a:lnTo>
                    <a:cubicBezTo>
                      <a:pt x="2857" y="16192"/>
                      <a:pt x="1905" y="18098"/>
                      <a:pt x="0" y="2000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79" name="Google Shape;1179;p38"/>
              <p:cNvSpPr/>
              <p:nvPr/>
            </p:nvSpPr>
            <p:spPr>
              <a:xfrm flipH="1">
                <a:off x="1873554" y="6165664"/>
                <a:ext cx="42188" cy="54944"/>
              </a:xfrm>
              <a:custGeom>
                <a:avLst/>
                <a:gdLst/>
                <a:ahLst/>
                <a:cxnLst/>
                <a:rect l="l" t="t" r="r" b="b"/>
                <a:pathLst>
                  <a:path w="10239" h="13335" extrusionOk="0">
                    <a:moveTo>
                      <a:pt x="0" y="0"/>
                    </a:moveTo>
                    <a:cubicBezTo>
                      <a:pt x="3810" y="953"/>
                      <a:pt x="6667" y="1905"/>
                      <a:pt x="8572" y="4763"/>
                    </a:cubicBezTo>
                    <a:cubicBezTo>
                      <a:pt x="9525" y="5715"/>
                      <a:pt x="9525" y="7620"/>
                      <a:pt x="8572" y="9525"/>
                    </a:cubicBezTo>
                    <a:cubicBezTo>
                      <a:pt x="8572" y="11430"/>
                      <a:pt x="7620" y="13335"/>
                      <a:pt x="5715" y="13335"/>
                    </a:cubicBezTo>
                    <a:cubicBezTo>
                      <a:pt x="7620" y="13335"/>
                      <a:pt x="9525" y="11430"/>
                      <a:pt x="9525" y="9525"/>
                    </a:cubicBezTo>
                    <a:cubicBezTo>
                      <a:pt x="10477" y="7620"/>
                      <a:pt x="10477" y="5715"/>
                      <a:pt x="9525" y="3810"/>
                    </a:cubicBezTo>
                    <a:cubicBezTo>
                      <a:pt x="8572" y="1905"/>
                      <a:pt x="6667" y="953"/>
                      <a:pt x="4763" y="0"/>
                    </a:cubicBezTo>
                    <a:cubicBezTo>
                      <a:pt x="3810" y="0"/>
                      <a:pt x="1905" y="0"/>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80" name="Google Shape;1180;p38"/>
              <p:cNvSpPr/>
              <p:nvPr/>
            </p:nvSpPr>
            <p:spPr>
              <a:xfrm flipH="1">
                <a:off x="1961123" y="6130223"/>
                <a:ext cx="890666" cy="545912"/>
              </a:xfrm>
              <a:custGeom>
                <a:avLst/>
                <a:gdLst/>
                <a:ahLst/>
                <a:cxnLst/>
                <a:rect l="l" t="t" r="r" b="b"/>
                <a:pathLst>
                  <a:path w="216181" h="132503" extrusionOk="0">
                    <a:moveTo>
                      <a:pt x="3774" y="131445"/>
                    </a:moveTo>
                    <a:cubicBezTo>
                      <a:pt x="6632" y="129540"/>
                      <a:pt x="7584" y="125730"/>
                      <a:pt x="9489" y="123825"/>
                    </a:cubicBezTo>
                    <a:cubicBezTo>
                      <a:pt x="11394" y="121920"/>
                      <a:pt x="14252" y="123825"/>
                      <a:pt x="17109" y="122873"/>
                    </a:cubicBezTo>
                    <a:cubicBezTo>
                      <a:pt x="18062" y="122873"/>
                      <a:pt x="17109" y="120967"/>
                      <a:pt x="18062" y="120967"/>
                    </a:cubicBezTo>
                    <a:cubicBezTo>
                      <a:pt x="22824" y="119063"/>
                      <a:pt x="21872" y="120967"/>
                      <a:pt x="23777" y="124777"/>
                    </a:cubicBezTo>
                    <a:cubicBezTo>
                      <a:pt x="27587" y="132398"/>
                      <a:pt x="28539" y="124777"/>
                      <a:pt x="32349" y="121920"/>
                    </a:cubicBezTo>
                    <a:cubicBezTo>
                      <a:pt x="38064" y="117157"/>
                      <a:pt x="40922" y="128588"/>
                      <a:pt x="44732" y="121920"/>
                    </a:cubicBezTo>
                    <a:cubicBezTo>
                      <a:pt x="46637" y="120015"/>
                      <a:pt x="45684" y="111442"/>
                      <a:pt x="50447" y="116205"/>
                    </a:cubicBezTo>
                    <a:cubicBezTo>
                      <a:pt x="52352" y="119063"/>
                      <a:pt x="52352" y="123825"/>
                      <a:pt x="57114" y="123825"/>
                    </a:cubicBezTo>
                    <a:cubicBezTo>
                      <a:pt x="61877" y="123825"/>
                      <a:pt x="59019" y="112395"/>
                      <a:pt x="61877" y="110490"/>
                    </a:cubicBezTo>
                    <a:cubicBezTo>
                      <a:pt x="64734" y="108585"/>
                      <a:pt x="67592" y="121920"/>
                      <a:pt x="68544" y="124777"/>
                    </a:cubicBezTo>
                    <a:cubicBezTo>
                      <a:pt x="69497" y="127635"/>
                      <a:pt x="70449" y="133350"/>
                      <a:pt x="73307" y="132398"/>
                    </a:cubicBezTo>
                    <a:cubicBezTo>
                      <a:pt x="78069" y="131445"/>
                      <a:pt x="75212" y="105727"/>
                      <a:pt x="77117" y="100965"/>
                    </a:cubicBezTo>
                    <a:cubicBezTo>
                      <a:pt x="78069" y="97155"/>
                      <a:pt x="80927" y="96202"/>
                      <a:pt x="82832" y="100965"/>
                    </a:cubicBezTo>
                    <a:cubicBezTo>
                      <a:pt x="85689" y="109538"/>
                      <a:pt x="81879" y="119063"/>
                      <a:pt x="86642" y="126682"/>
                    </a:cubicBezTo>
                    <a:cubicBezTo>
                      <a:pt x="93309" y="137160"/>
                      <a:pt x="92357" y="120015"/>
                      <a:pt x="91404" y="116205"/>
                    </a:cubicBezTo>
                    <a:cubicBezTo>
                      <a:pt x="90452" y="112395"/>
                      <a:pt x="89499" y="108585"/>
                      <a:pt x="89499" y="104775"/>
                    </a:cubicBezTo>
                    <a:cubicBezTo>
                      <a:pt x="90452" y="100965"/>
                      <a:pt x="92357" y="94298"/>
                      <a:pt x="96167" y="100013"/>
                    </a:cubicBezTo>
                    <a:cubicBezTo>
                      <a:pt x="99024" y="104775"/>
                      <a:pt x="96167" y="110490"/>
                      <a:pt x="97119" y="115252"/>
                    </a:cubicBezTo>
                    <a:cubicBezTo>
                      <a:pt x="97119" y="119063"/>
                      <a:pt x="99024" y="125730"/>
                      <a:pt x="101882" y="127635"/>
                    </a:cubicBezTo>
                    <a:cubicBezTo>
                      <a:pt x="110454" y="133350"/>
                      <a:pt x="104739" y="115252"/>
                      <a:pt x="104739" y="112395"/>
                    </a:cubicBezTo>
                    <a:cubicBezTo>
                      <a:pt x="104739" y="109538"/>
                      <a:pt x="103787" y="91440"/>
                      <a:pt x="107597" y="89535"/>
                    </a:cubicBezTo>
                    <a:cubicBezTo>
                      <a:pt x="109502" y="89535"/>
                      <a:pt x="113312" y="100013"/>
                      <a:pt x="113312" y="101917"/>
                    </a:cubicBezTo>
                    <a:cubicBezTo>
                      <a:pt x="113312" y="104775"/>
                      <a:pt x="110454" y="127635"/>
                      <a:pt x="118074" y="124777"/>
                    </a:cubicBezTo>
                    <a:cubicBezTo>
                      <a:pt x="120932" y="123825"/>
                      <a:pt x="119979" y="119063"/>
                      <a:pt x="119979" y="116205"/>
                    </a:cubicBezTo>
                    <a:cubicBezTo>
                      <a:pt x="119027" y="111442"/>
                      <a:pt x="120932" y="108585"/>
                      <a:pt x="121884" y="103823"/>
                    </a:cubicBezTo>
                    <a:cubicBezTo>
                      <a:pt x="121884" y="101917"/>
                      <a:pt x="121884" y="100013"/>
                      <a:pt x="122837" y="98107"/>
                    </a:cubicBezTo>
                    <a:cubicBezTo>
                      <a:pt x="124742" y="94298"/>
                      <a:pt x="126647" y="95250"/>
                      <a:pt x="128552" y="99060"/>
                    </a:cubicBezTo>
                    <a:cubicBezTo>
                      <a:pt x="131409" y="103823"/>
                      <a:pt x="129504" y="110490"/>
                      <a:pt x="128552" y="115252"/>
                    </a:cubicBezTo>
                    <a:cubicBezTo>
                      <a:pt x="128552" y="117157"/>
                      <a:pt x="127599" y="124777"/>
                      <a:pt x="130457" y="120967"/>
                    </a:cubicBezTo>
                    <a:cubicBezTo>
                      <a:pt x="132362" y="119063"/>
                      <a:pt x="132362" y="115252"/>
                      <a:pt x="132362" y="112395"/>
                    </a:cubicBezTo>
                    <a:cubicBezTo>
                      <a:pt x="132362" y="108585"/>
                      <a:pt x="131409" y="98107"/>
                      <a:pt x="136172" y="96202"/>
                    </a:cubicBezTo>
                    <a:cubicBezTo>
                      <a:pt x="140934" y="94298"/>
                      <a:pt x="139982" y="116205"/>
                      <a:pt x="141887" y="118110"/>
                    </a:cubicBezTo>
                    <a:cubicBezTo>
                      <a:pt x="146649" y="114300"/>
                      <a:pt x="142839" y="103823"/>
                      <a:pt x="145697" y="98107"/>
                    </a:cubicBezTo>
                    <a:cubicBezTo>
                      <a:pt x="148554" y="92392"/>
                      <a:pt x="150459" y="99060"/>
                      <a:pt x="151412" y="102870"/>
                    </a:cubicBezTo>
                    <a:cubicBezTo>
                      <a:pt x="151412" y="104775"/>
                      <a:pt x="151412" y="110490"/>
                      <a:pt x="155222" y="109538"/>
                    </a:cubicBezTo>
                    <a:cubicBezTo>
                      <a:pt x="158079" y="108585"/>
                      <a:pt x="154269" y="97155"/>
                      <a:pt x="155222" y="95250"/>
                    </a:cubicBezTo>
                    <a:cubicBezTo>
                      <a:pt x="158079" y="90488"/>
                      <a:pt x="160937" y="100013"/>
                      <a:pt x="161889" y="100965"/>
                    </a:cubicBezTo>
                    <a:cubicBezTo>
                      <a:pt x="162842" y="102870"/>
                      <a:pt x="165699" y="109538"/>
                      <a:pt x="168557" y="108585"/>
                    </a:cubicBezTo>
                    <a:cubicBezTo>
                      <a:pt x="170462" y="107632"/>
                      <a:pt x="168557" y="100013"/>
                      <a:pt x="167604" y="98107"/>
                    </a:cubicBezTo>
                    <a:cubicBezTo>
                      <a:pt x="166652" y="96202"/>
                      <a:pt x="162842" y="91440"/>
                      <a:pt x="164747" y="88582"/>
                    </a:cubicBezTo>
                    <a:cubicBezTo>
                      <a:pt x="169509" y="83820"/>
                      <a:pt x="174272" y="100013"/>
                      <a:pt x="179987" y="98107"/>
                    </a:cubicBezTo>
                    <a:cubicBezTo>
                      <a:pt x="184749" y="96202"/>
                      <a:pt x="172367" y="85725"/>
                      <a:pt x="173319" y="82867"/>
                    </a:cubicBezTo>
                    <a:cubicBezTo>
                      <a:pt x="173319" y="78105"/>
                      <a:pt x="180939" y="80963"/>
                      <a:pt x="183797" y="81915"/>
                    </a:cubicBezTo>
                    <a:cubicBezTo>
                      <a:pt x="185702" y="81915"/>
                      <a:pt x="186654" y="84773"/>
                      <a:pt x="187607" y="82867"/>
                    </a:cubicBezTo>
                    <a:cubicBezTo>
                      <a:pt x="188559" y="80963"/>
                      <a:pt x="186654" y="79057"/>
                      <a:pt x="185702" y="78105"/>
                    </a:cubicBezTo>
                    <a:cubicBezTo>
                      <a:pt x="182844" y="75248"/>
                      <a:pt x="176177" y="74295"/>
                      <a:pt x="177129" y="68580"/>
                    </a:cubicBezTo>
                    <a:cubicBezTo>
                      <a:pt x="177129" y="65723"/>
                      <a:pt x="180939" y="62865"/>
                      <a:pt x="183797" y="62865"/>
                    </a:cubicBezTo>
                    <a:cubicBezTo>
                      <a:pt x="186654" y="62865"/>
                      <a:pt x="190464" y="69532"/>
                      <a:pt x="192369" y="67627"/>
                    </a:cubicBezTo>
                    <a:cubicBezTo>
                      <a:pt x="195227" y="63817"/>
                      <a:pt x="180939" y="57150"/>
                      <a:pt x="179034" y="56198"/>
                    </a:cubicBezTo>
                    <a:cubicBezTo>
                      <a:pt x="177129" y="54292"/>
                      <a:pt x="172367" y="51435"/>
                      <a:pt x="176177" y="48577"/>
                    </a:cubicBezTo>
                    <a:cubicBezTo>
                      <a:pt x="178082" y="46673"/>
                      <a:pt x="182844" y="49530"/>
                      <a:pt x="184749" y="50482"/>
                    </a:cubicBezTo>
                    <a:cubicBezTo>
                      <a:pt x="185702" y="51435"/>
                      <a:pt x="188559" y="54292"/>
                      <a:pt x="189512" y="52388"/>
                    </a:cubicBezTo>
                    <a:cubicBezTo>
                      <a:pt x="191417" y="49530"/>
                      <a:pt x="175224" y="43815"/>
                      <a:pt x="174272" y="39052"/>
                    </a:cubicBezTo>
                    <a:cubicBezTo>
                      <a:pt x="173319" y="34290"/>
                      <a:pt x="177129" y="35242"/>
                      <a:pt x="179987" y="37148"/>
                    </a:cubicBezTo>
                    <a:cubicBezTo>
                      <a:pt x="181892" y="39052"/>
                      <a:pt x="184749" y="43815"/>
                      <a:pt x="186654" y="44767"/>
                    </a:cubicBezTo>
                    <a:cubicBezTo>
                      <a:pt x="191417" y="46673"/>
                      <a:pt x="188559" y="41910"/>
                      <a:pt x="187607" y="40005"/>
                    </a:cubicBezTo>
                    <a:cubicBezTo>
                      <a:pt x="184749" y="36195"/>
                      <a:pt x="179987" y="33338"/>
                      <a:pt x="178082" y="29527"/>
                    </a:cubicBezTo>
                    <a:cubicBezTo>
                      <a:pt x="177129" y="27623"/>
                      <a:pt x="175224" y="23813"/>
                      <a:pt x="178082" y="23813"/>
                    </a:cubicBezTo>
                    <a:cubicBezTo>
                      <a:pt x="179987" y="23813"/>
                      <a:pt x="181892" y="30480"/>
                      <a:pt x="184749" y="28575"/>
                    </a:cubicBezTo>
                    <a:cubicBezTo>
                      <a:pt x="187607" y="25717"/>
                      <a:pt x="179987" y="20955"/>
                      <a:pt x="179987" y="19050"/>
                    </a:cubicBezTo>
                    <a:cubicBezTo>
                      <a:pt x="179987" y="14288"/>
                      <a:pt x="184749" y="18098"/>
                      <a:pt x="186654" y="20002"/>
                    </a:cubicBezTo>
                    <a:cubicBezTo>
                      <a:pt x="187607" y="21907"/>
                      <a:pt x="187607" y="26670"/>
                      <a:pt x="190464" y="24765"/>
                    </a:cubicBezTo>
                    <a:cubicBezTo>
                      <a:pt x="192369" y="23813"/>
                      <a:pt x="191417" y="21907"/>
                      <a:pt x="191417" y="20955"/>
                    </a:cubicBezTo>
                    <a:cubicBezTo>
                      <a:pt x="191417" y="18098"/>
                      <a:pt x="188559" y="15240"/>
                      <a:pt x="189512" y="11430"/>
                    </a:cubicBezTo>
                    <a:cubicBezTo>
                      <a:pt x="189512" y="9525"/>
                      <a:pt x="193322" y="4763"/>
                      <a:pt x="196179" y="6667"/>
                    </a:cubicBezTo>
                    <a:cubicBezTo>
                      <a:pt x="197132" y="7620"/>
                      <a:pt x="197132" y="10477"/>
                      <a:pt x="197132" y="12382"/>
                    </a:cubicBezTo>
                    <a:cubicBezTo>
                      <a:pt x="197132" y="15240"/>
                      <a:pt x="197132" y="20955"/>
                      <a:pt x="200942" y="18098"/>
                    </a:cubicBezTo>
                    <a:cubicBezTo>
                      <a:pt x="203799" y="16192"/>
                      <a:pt x="204752" y="11430"/>
                      <a:pt x="206657" y="9525"/>
                    </a:cubicBezTo>
                    <a:cubicBezTo>
                      <a:pt x="209514" y="6667"/>
                      <a:pt x="213324" y="2857"/>
                      <a:pt x="216182" y="0"/>
                    </a:cubicBezTo>
                    <a:cubicBezTo>
                      <a:pt x="208562" y="0"/>
                      <a:pt x="199037" y="952"/>
                      <a:pt x="195227" y="2857"/>
                    </a:cubicBezTo>
                    <a:cubicBezTo>
                      <a:pt x="189512" y="4763"/>
                      <a:pt x="166652" y="16192"/>
                      <a:pt x="166652" y="29527"/>
                    </a:cubicBezTo>
                    <a:cubicBezTo>
                      <a:pt x="167604" y="42863"/>
                      <a:pt x="170462" y="59055"/>
                      <a:pt x="169509" y="66675"/>
                    </a:cubicBezTo>
                    <a:cubicBezTo>
                      <a:pt x="168557" y="74295"/>
                      <a:pt x="163794" y="89535"/>
                      <a:pt x="148554" y="86677"/>
                    </a:cubicBezTo>
                    <a:cubicBezTo>
                      <a:pt x="133314" y="83820"/>
                      <a:pt x="105692" y="81915"/>
                      <a:pt x="91404" y="86677"/>
                    </a:cubicBezTo>
                    <a:cubicBezTo>
                      <a:pt x="77117" y="91440"/>
                      <a:pt x="44732" y="103823"/>
                      <a:pt x="31397" y="105727"/>
                    </a:cubicBezTo>
                    <a:cubicBezTo>
                      <a:pt x="25682" y="106680"/>
                      <a:pt x="15204" y="109538"/>
                      <a:pt x="2822" y="111442"/>
                    </a:cubicBezTo>
                    <a:cubicBezTo>
                      <a:pt x="2822" y="113348"/>
                      <a:pt x="2822" y="114300"/>
                      <a:pt x="2822" y="116205"/>
                    </a:cubicBezTo>
                    <a:cubicBezTo>
                      <a:pt x="917" y="124777"/>
                      <a:pt x="-2893" y="135255"/>
                      <a:pt x="3774" y="13144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81" name="Google Shape;1181;p38"/>
              <p:cNvSpPr/>
              <p:nvPr/>
            </p:nvSpPr>
            <p:spPr>
              <a:xfrm flipH="1">
                <a:off x="2853723" y="6592844"/>
                <a:ext cx="44265" cy="94430"/>
              </a:xfrm>
              <a:custGeom>
                <a:avLst/>
                <a:gdLst/>
                <a:ahLst/>
                <a:cxnLst/>
                <a:rect l="l" t="t" r="r" b="b"/>
                <a:pathLst>
                  <a:path w="10744" h="22920" extrusionOk="0">
                    <a:moveTo>
                      <a:pt x="267" y="22860"/>
                    </a:moveTo>
                    <a:cubicBezTo>
                      <a:pt x="4077" y="23813"/>
                      <a:pt x="5982" y="13335"/>
                      <a:pt x="6934" y="10477"/>
                    </a:cubicBezTo>
                    <a:cubicBezTo>
                      <a:pt x="8839" y="6668"/>
                      <a:pt x="9792" y="3810"/>
                      <a:pt x="10744" y="0"/>
                    </a:cubicBezTo>
                    <a:cubicBezTo>
                      <a:pt x="6934" y="952"/>
                      <a:pt x="3124" y="952"/>
                      <a:pt x="267" y="1905"/>
                    </a:cubicBezTo>
                    <a:cubicBezTo>
                      <a:pt x="267" y="5715"/>
                      <a:pt x="1219" y="8573"/>
                      <a:pt x="1219" y="11430"/>
                    </a:cubicBezTo>
                    <a:cubicBezTo>
                      <a:pt x="1219" y="15240"/>
                      <a:pt x="-686" y="19050"/>
                      <a:pt x="267" y="2286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82" name="Google Shape;1182;p38"/>
              <p:cNvSpPr/>
              <p:nvPr/>
            </p:nvSpPr>
            <p:spPr>
              <a:xfrm flipH="1">
                <a:off x="2912595" y="6604620"/>
                <a:ext cx="59843" cy="91097"/>
              </a:xfrm>
              <a:custGeom>
                <a:avLst/>
                <a:gdLst/>
                <a:ahLst/>
                <a:cxnLst/>
                <a:rect l="l" t="t" r="r" b="b"/>
                <a:pathLst>
                  <a:path w="14525" h="22111" extrusionOk="0">
                    <a:moveTo>
                      <a:pt x="1191" y="20955"/>
                    </a:moveTo>
                    <a:cubicBezTo>
                      <a:pt x="5001" y="25717"/>
                      <a:pt x="5001" y="14288"/>
                      <a:pt x="5953" y="13335"/>
                    </a:cubicBezTo>
                    <a:cubicBezTo>
                      <a:pt x="7858" y="8573"/>
                      <a:pt x="12621" y="8573"/>
                      <a:pt x="13573" y="3810"/>
                    </a:cubicBezTo>
                    <a:cubicBezTo>
                      <a:pt x="13573" y="2857"/>
                      <a:pt x="13573" y="1905"/>
                      <a:pt x="14526" y="0"/>
                    </a:cubicBezTo>
                    <a:cubicBezTo>
                      <a:pt x="9763" y="952"/>
                      <a:pt x="5001" y="952"/>
                      <a:pt x="238" y="1905"/>
                    </a:cubicBezTo>
                    <a:cubicBezTo>
                      <a:pt x="238" y="4763"/>
                      <a:pt x="238" y="7620"/>
                      <a:pt x="238" y="8573"/>
                    </a:cubicBezTo>
                    <a:cubicBezTo>
                      <a:pt x="238" y="10477"/>
                      <a:pt x="-714" y="18098"/>
                      <a:pt x="1191" y="2095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83" name="Google Shape;1183;p38"/>
              <p:cNvSpPr/>
              <p:nvPr/>
            </p:nvSpPr>
            <p:spPr>
              <a:xfrm flipH="1">
                <a:off x="2991082" y="6608542"/>
                <a:ext cx="51014" cy="90257"/>
              </a:xfrm>
              <a:custGeom>
                <a:avLst/>
                <a:gdLst/>
                <a:ahLst/>
                <a:cxnLst/>
                <a:rect l="l" t="t" r="r" b="b"/>
                <a:pathLst>
                  <a:path w="12382" h="21907" extrusionOk="0">
                    <a:moveTo>
                      <a:pt x="0" y="0"/>
                    </a:moveTo>
                    <a:cubicBezTo>
                      <a:pt x="0" y="2858"/>
                      <a:pt x="952" y="5715"/>
                      <a:pt x="952" y="7620"/>
                    </a:cubicBezTo>
                    <a:cubicBezTo>
                      <a:pt x="1905" y="10477"/>
                      <a:pt x="3810" y="20955"/>
                      <a:pt x="6667" y="21908"/>
                    </a:cubicBezTo>
                    <a:cubicBezTo>
                      <a:pt x="7620" y="17145"/>
                      <a:pt x="5715" y="12383"/>
                      <a:pt x="8573" y="7620"/>
                    </a:cubicBezTo>
                    <a:cubicBezTo>
                      <a:pt x="9525" y="5715"/>
                      <a:pt x="11430" y="2858"/>
                      <a:pt x="12382" y="952"/>
                    </a:cubicBezTo>
                    <a:cubicBezTo>
                      <a:pt x="8573" y="952"/>
                      <a:pt x="4763" y="952"/>
                      <a:pt x="952" y="952"/>
                    </a:cubicBezTo>
                    <a:cubicBezTo>
                      <a:pt x="952" y="0"/>
                      <a:pt x="952" y="0"/>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84" name="Google Shape;1184;p38"/>
              <p:cNvSpPr/>
              <p:nvPr/>
            </p:nvSpPr>
            <p:spPr>
              <a:xfrm flipH="1">
                <a:off x="3057803" y="6612465"/>
                <a:ext cx="66711" cy="101047"/>
              </a:xfrm>
              <a:custGeom>
                <a:avLst/>
                <a:gdLst/>
                <a:ahLst/>
                <a:cxnLst/>
                <a:rect l="l" t="t" r="r" b="b"/>
                <a:pathLst>
                  <a:path w="16192" h="24526" extrusionOk="0">
                    <a:moveTo>
                      <a:pt x="3810" y="15240"/>
                    </a:moveTo>
                    <a:cubicBezTo>
                      <a:pt x="3810" y="18098"/>
                      <a:pt x="952" y="20002"/>
                      <a:pt x="952" y="21908"/>
                    </a:cubicBezTo>
                    <a:cubicBezTo>
                      <a:pt x="952" y="25718"/>
                      <a:pt x="1905" y="24765"/>
                      <a:pt x="3810" y="22860"/>
                    </a:cubicBezTo>
                    <a:cubicBezTo>
                      <a:pt x="5715" y="20955"/>
                      <a:pt x="4763" y="18098"/>
                      <a:pt x="6667" y="16193"/>
                    </a:cubicBezTo>
                    <a:cubicBezTo>
                      <a:pt x="8572" y="11430"/>
                      <a:pt x="13335" y="8573"/>
                      <a:pt x="15240" y="3810"/>
                    </a:cubicBezTo>
                    <a:cubicBezTo>
                      <a:pt x="15240" y="2858"/>
                      <a:pt x="16192" y="952"/>
                      <a:pt x="16192" y="0"/>
                    </a:cubicBezTo>
                    <a:cubicBezTo>
                      <a:pt x="12382" y="0"/>
                      <a:pt x="6667" y="0"/>
                      <a:pt x="0" y="0"/>
                    </a:cubicBezTo>
                    <a:cubicBezTo>
                      <a:pt x="0" y="2858"/>
                      <a:pt x="952" y="5715"/>
                      <a:pt x="1905" y="8573"/>
                    </a:cubicBezTo>
                    <a:cubicBezTo>
                      <a:pt x="2857" y="9525"/>
                      <a:pt x="3810" y="12383"/>
                      <a:pt x="3810" y="1524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85" name="Google Shape;1185;p38"/>
              <p:cNvSpPr/>
              <p:nvPr/>
            </p:nvSpPr>
            <p:spPr>
              <a:xfrm flipH="1">
                <a:off x="3144145" y="6608542"/>
                <a:ext cx="86335" cy="121651"/>
              </a:xfrm>
              <a:custGeom>
                <a:avLst/>
                <a:gdLst/>
                <a:ahLst/>
                <a:cxnLst/>
                <a:rect l="l" t="t" r="r" b="b"/>
                <a:pathLst>
                  <a:path w="20955" h="29527" extrusionOk="0">
                    <a:moveTo>
                      <a:pt x="0" y="0"/>
                    </a:moveTo>
                    <a:cubicBezTo>
                      <a:pt x="0" y="952"/>
                      <a:pt x="0" y="1905"/>
                      <a:pt x="952" y="1905"/>
                    </a:cubicBezTo>
                    <a:cubicBezTo>
                      <a:pt x="1905" y="2858"/>
                      <a:pt x="3810" y="3810"/>
                      <a:pt x="4763" y="4763"/>
                    </a:cubicBezTo>
                    <a:cubicBezTo>
                      <a:pt x="5715" y="6667"/>
                      <a:pt x="3810" y="7620"/>
                      <a:pt x="3810" y="10477"/>
                    </a:cubicBezTo>
                    <a:cubicBezTo>
                      <a:pt x="3810" y="12383"/>
                      <a:pt x="5715" y="14288"/>
                      <a:pt x="5715" y="17145"/>
                    </a:cubicBezTo>
                    <a:cubicBezTo>
                      <a:pt x="6668" y="20955"/>
                      <a:pt x="3810" y="25717"/>
                      <a:pt x="5715" y="29527"/>
                    </a:cubicBezTo>
                    <a:cubicBezTo>
                      <a:pt x="8573" y="27623"/>
                      <a:pt x="8573" y="21908"/>
                      <a:pt x="9525" y="19050"/>
                    </a:cubicBezTo>
                    <a:cubicBezTo>
                      <a:pt x="10477" y="13335"/>
                      <a:pt x="12383" y="14288"/>
                      <a:pt x="16193" y="11430"/>
                    </a:cubicBezTo>
                    <a:cubicBezTo>
                      <a:pt x="20002" y="9525"/>
                      <a:pt x="20955" y="4763"/>
                      <a:pt x="20955" y="0"/>
                    </a:cubicBezTo>
                    <a:cubicBezTo>
                      <a:pt x="14288" y="0"/>
                      <a:pt x="7620" y="0"/>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86" name="Google Shape;1186;p38"/>
              <p:cNvSpPr/>
              <p:nvPr/>
            </p:nvSpPr>
            <p:spPr>
              <a:xfrm flipH="1">
                <a:off x="3250110" y="6612465"/>
                <a:ext cx="70633" cy="117729"/>
              </a:xfrm>
              <a:custGeom>
                <a:avLst/>
                <a:gdLst/>
                <a:ahLst/>
                <a:cxnLst/>
                <a:rect l="l" t="t" r="r" b="b"/>
                <a:pathLst>
                  <a:path w="17144" h="28575" extrusionOk="0">
                    <a:moveTo>
                      <a:pt x="0" y="8573"/>
                    </a:moveTo>
                    <a:cubicBezTo>
                      <a:pt x="952" y="11430"/>
                      <a:pt x="952" y="14288"/>
                      <a:pt x="952" y="18098"/>
                    </a:cubicBezTo>
                    <a:cubicBezTo>
                      <a:pt x="952" y="21908"/>
                      <a:pt x="952" y="24765"/>
                      <a:pt x="1905" y="28575"/>
                    </a:cubicBezTo>
                    <a:cubicBezTo>
                      <a:pt x="5715" y="21908"/>
                      <a:pt x="3810" y="16193"/>
                      <a:pt x="11430" y="11430"/>
                    </a:cubicBezTo>
                    <a:cubicBezTo>
                      <a:pt x="15240" y="9525"/>
                      <a:pt x="17145" y="4763"/>
                      <a:pt x="17145" y="0"/>
                    </a:cubicBezTo>
                    <a:lnTo>
                      <a:pt x="0" y="0"/>
                    </a:lnTo>
                    <a:cubicBezTo>
                      <a:pt x="0" y="2858"/>
                      <a:pt x="0" y="5715"/>
                      <a:pt x="0" y="857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87" name="Google Shape;1187;p38"/>
              <p:cNvSpPr/>
              <p:nvPr/>
            </p:nvSpPr>
            <p:spPr>
              <a:xfrm flipH="1">
                <a:off x="3350201" y="6608542"/>
                <a:ext cx="84353" cy="113803"/>
              </a:xfrm>
              <a:custGeom>
                <a:avLst/>
                <a:gdLst/>
                <a:ahLst/>
                <a:cxnLst/>
                <a:rect l="l" t="t" r="r" b="b"/>
                <a:pathLst>
                  <a:path w="20474" h="27622" extrusionOk="0">
                    <a:moveTo>
                      <a:pt x="0" y="0"/>
                    </a:moveTo>
                    <a:cubicBezTo>
                      <a:pt x="0" y="1905"/>
                      <a:pt x="952" y="4763"/>
                      <a:pt x="1905" y="5715"/>
                    </a:cubicBezTo>
                    <a:cubicBezTo>
                      <a:pt x="6667" y="12383"/>
                      <a:pt x="5715" y="19050"/>
                      <a:pt x="6667" y="27623"/>
                    </a:cubicBezTo>
                    <a:cubicBezTo>
                      <a:pt x="8573" y="24765"/>
                      <a:pt x="9525" y="20955"/>
                      <a:pt x="10477" y="18098"/>
                    </a:cubicBezTo>
                    <a:cubicBezTo>
                      <a:pt x="11430" y="13335"/>
                      <a:pt x="10477" y="12383"/>
                      <a:pt x="15240" y="11430"/>
                    </a:cubicBezTo>
                    <a:cubicBezTo>
                      <a:pt x="20955" y="10477"/>
                      <a:pt x="20955" y="5715"/>
                      <a:pt x="20002" y="952"/>
                    </a:cubicBezTo>
                    <a:cubicBezTo>
                      <a:pt x="20002" y="952"/>
                      <a:pt x="20002" y="952"/>
                      <a:pt x="20002" y="952"/>
                    </a:cubicBezTo>
                    <a:cubicBezTo>
                      <a:pt x="13335" y="0"/>
                      <a:pt x="6667" y="0"/>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88" name="Google Shape;1188;p38"/>
              <p:cNvSpPr/>
              <p:nvPr/>
            </p:nvSpPr>
            <p:spPr>
              <a:xfrm flipH="1">
                <a:off x="3454184" y="6608542"/>
                <a:ext cx="74560" cy="117729"/>
              </a:xfrm>
              <a:custGeom>
                <a:avLst/>
                <a:gdLst/>
                <a:ahLst/>
                <a:cxnLst/>
                <a:rect l="l" t="t" r="r" b="b"/>
                <a:pathLst>
                  <a:path w="18097" h="28575" extrusionOk="0">
                    <a:moveTo>
                      <a:pt x="0" y="0"/>
                    </a:moveTo>
                    <a:cubicBezTo>
                      <a:pt x="0" y="2858"/>
                      <a:pt x="952" y="4763"/>
                      <a:pt x="1905" y="7620"/>
                    </a:cubicBezTo>
                    <a:cubicBezTo>
                      <a:pt x="3810" y="11430"/>
                      <a:pt x="4763" y="14288"/>
                      <a:pt x="4763" y="18098"/>
                    </a:cubicBezTo>
                    <a:cubicBezTo>
                      <a:pt x="4763" y="20955"/>
                      <a:pt x="3810" y="25717"/>
                      <a:pt x="6667" y="28575"/>
                    </a:cubicBezTo>
                    <a:cubicBezTo>
                      <a:pt x="11430" y="22860"/>
                      <a:pt x="7620" y="15240"/>
                      <a:pt x="13335" y="11430"/>
                    </a:cubicBezTo>
                    <a:cubicBezTo>
                      <a:pt x="17145" y="8573"/>
                      <a:pt x="18098" y="7620"/>
                      <a:pt x="18098" y="1905"/>
                    </a:cubicBezTo>
                    <a:lnTo>
                      <a:pt x="18098" y="952"/>
                    </a:lnTo>
                    <a:cubicBezTo>
                      <a:pt x="11430" y="0"/>
                      <a:pt x="4763" y="0"/>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89" name="Google Shape;1189;p38"/>
              <p:cNvSpPr/>
              <p:nvPr/>
            </p:nvSpPr>
            <p:spPr>
              <a:xfrm flipH="1">
                <a:off x="3544452" y="6608542"/>
                <a:ext cx="74560" cy="102028"/>
              </a:xfrm>
              <a:custGeom>
                <a:avLst/>
                <a:gdLst/>
                <a:ahLst/>
                <a:cxnLst/>
                <a:rect l="l" t="t" r="r" b="b"/>
                <a:pathLst>
                  <a:path w="18097" h="24764" extrusionOk="0">
                    <a:moveTo>
                      <a:pt x="7620" y="15240"/>
                    </a:moveTo>
                    <a:cubicBezTo>
                      <a:pt x="8573" y="18098"/>
                      <a:pt x="5715" y="23813"/>
                      <a:pt x="8573" y="24765"/>
                    </a:cubicBezTo>
                    <a:cubicBezTo>
                      <a:pt x="9525" y="22860"/>
                      <a:pt x="10478" y="20002"/>
                      <a:pt x="10478" y="18098"/>
                    </a:cubicBezTo>
                    <a:cubicBezTo>
                      <a:pt x="10478" y="15240"/>
                      <a:pt x="10478" y="11430"/>
                      <a:pt x="12383" y="9525"/>
                    </a:cubicBezTo>
                    <a:cubicBezTo>
                      <a:pt x="15240" y="5715"/>
                      <a:pt x="18098" y="5715"/>
                      <a:pt x="18098" y="0"/>
                    </a:cubicBezTo>
                    <a:cubicBezTo>
                      <a:pt x="11430" y="0"/>
                      <a:pt x="5715" y="0"/>
                      <a:pt x="0" y="0"/>
                    </a:cubicBezTo>
                    <a:cubicBezTo>
                      <a:pt x="0" y="2858"/>
                      <a:pt x="953" y="4763"/>
                      <a:pt x="1905" y="6667"/>
                    </a:cubicBezTo>
                    <a:cubicBezTo>
                      <a:pt x="2858" y="10477"/>
                      <a:pt x="6668" y="11430"/>
                      <a:pt x="7620" y="1524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90" name="Google Shape;1190;p38"/>
              <p:cNvSpPr/>
              <p:nvPr/>
            </p:nvSpPr>
            <p:spPr>
              <a:xfrm flipH="1">
                <a:off x="3630825" y="6600693"/>
                <a:ext cx="514081" cy="96173"/>
              </a:xfrm>
              <a:custGeom>
                <a:avLst/>
                <a:gdLst/>
                <a:ahLst/>
                <a:cxnLst/>
                <a:rect l="l" t="t" r="r" b="b"/>
                <a:pathLst>
                  <a:path w="124777" h="23343" extrusionOk="0">
                    <a:moveTo>
                      <a:pt x="0" y="7620"/>
                    </a:moveTo>
                    <a:cubicBezTo>
                      <a:pt x="1905" y="10477"/>
                      <a:pt x="4763" y="11430"/>
                      <a:pt x="7620" y="11430"/>
                    </a:cubicBezTo>
                    <a:cubicBezTo>
                      <a:pt x="10477" y="11430"/>
                      <a:pt x="10477" y="8572"/>
                      <a:pt x="13335" y="8572"/>
                    </a:cubicBezTo>
                    <a:cubicBezTo>
                      <a:pt x="18097" y="8572"/>
                      <a:pt x="21907" y="18097"/>
                      <a:pt x="25717" y="16192"/>
                    </a:cubicBezTo>
                    <a:cubicBezTo>
                      <a:pt x="26670" y="16192"/>
                      <a:pt x="28575" y="11430"/>
                      <a:pt x="29527" y="10477"/>
                    </a:cubicBezTo>
                    <a:cubicBezTo>
                      <a:pt x="31432" y="8572"/>
                      <a:pt x="34290" y="7620"/>
                      <a:pt x="37147" y="7620"/>
                    </a:cubicBezTo>
                    <a:cubicBezTo>
                      <a:pt x="39052" y="7620"/>
                      <a:pt x="40957" y="8572"/>
                      <a:pt x="41910" y="10477"/>
                    </a:cubicBezTo>
                    <a:cubicBezTo>
                      <a:pt x="42863" y="12382"/>
                      <a:pt x="42863" y="19050"/>
                      <a:pt x="44767" y="20002"/>
                    </a:cubicBezTo>
                    <a:cubicBezTo>
                      <a:pt x="50482" y="20955"/>
                      <a:pt x="46672" y="6667"/>
                      <a:pt x="52388" y="6667"/>
                    </a:cubicBezTo>
                    <a:cubicBezTo>
                      <a:pt x="58102" y="6667"/>
                      <a:pt x="55245" y="15240"/>
                      <a:pt x="59055" y="17145"/>
                    </a:cubicBezTo>
                    <a:cubicBezTo>
                      <a:pt x="63817" y="20002"/>
                      <a:pt x="62865" y="9525"/>
                      <a:pt x="64770" y="7620"/>
                    </a:cubicBezTo>
                    <a:cubicBezTo>
                      <a:pt x="66675" y="3810"/>
                      <a:pt x="72390" y="5715"/>
                      <a:pt x="75247" y="7620"/>
                    </a:cubicBezTo>
                    <a:cubicBezTo>
                      <a:pt x="78105" y="9525"/>
                      <a:pt x="78105" y="10477"/>
                      <a:pt x="78105" y="12382"/>
                    </a:cubicBezTo>
                    <a:cubicBezTo>
                      <a:pt x="78105" y="14288"/>
                      <a:pt x="75247" y="17145"/>
                      <a:pt x="80010" y="17145"/>
                    </a:cubicBezTo>
                    <a:cubicBezTo>
                      <a:pt x="84772" y="16192"/>
                      <a:pt x="81915" y="8572"/>
                      <a:pt x="84772" y="7620"/>
                    </a:cubicBezTo>
                    <a:cubicBezTo>
                      <a:pt x="93345" y="3810"/>
                      <a:pt x="96202" y="15240"/>
                      <a:pt x="100013" y="19050"/>
                    </a:cubicBezTo>
                    <a:cubicBezTo>
                      <a:pt x="101917" y="20955"/>
                      <a:pt x="103822" y="22860"/>
                      <a:pt x="104775" y="19050"/>
                    </a:cubicBezTo>
                    <a:cubicBezTo>
                      <a:pt x="105727" y="17145"/>
                      <a:pt x="103822" y="14288"/>
                      <a:pt x="102870" y="12382"/>
                    </a:cubicBezTo>
                    <a:cubicBezTo>
                      <a:pt x="102870" y="8572"/>
                      <a:pt x="101917" y="5715"/>
                      <a:pt x="106680" y="4763"/>
                    </a:cubicBezTo>
                    <a:cubicBezTo>
                      <a:pt x="109538" y="4763"/>
                      <a:pt x="113347" y="5715"/>
                      <a:pt x="115252" y="8572"/>
                    </a:cubicBezTo>
                    <a:cubicBezTo>
                      <a:pt x="117157" y="12382"/>
                      <a:pt x="114300" y="15240"/>
                      <a:pt x="115252" y="19050"/>
                    </a:cubicBezTo>
                    <a:cubicBezTo>
                      <a:pt x="115252" y="20955"/>
                      <a:pt x="117157" y="25717"/>
                      <a:pt x="119063" y="21907"/>
                    </a:cubicBezTo>
                    <a:cubicBezTo>
                      <a:pt x="120015" y="20955"/>
                      <a:pt x="119063" y="17145"/>
                      <a:pt x="119063" y="16192"/>
                    </a:cubicBezTo>
                    <a:cubicBezTo>
                      <a:pt x="119063" y="14288"/>
                      <a:pt x="120967" y="12382"/>
                      <a:pt x="121920" y="10477"/>
                    </a:cubicBezTo>
                    <a:cubicBezTo>
                      <a:pt x="122872" y="8572"/>
                      <a:pt x="123825" y="3810"/>
                      <a:pt x="124777" y="0"/>
                    </a:cubicBezTo>
                    <a:cubicBezTo>
                      <a:pt x="118110" y="0"/>
                      <a:pt x="111442" y="0"/>
                      <a:pt x="105727" y="0"/>
                    </a:cubicBezTo>
                    <a:cubicBezTo>
                      <a:pt x="78105" y="2857"/>
                      <a:pt x="36195" y="5715"/>
                      <a:pt x="0" y="762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91" name="Google Shape;1191;p38"/>
              <p:cNvSpPr/>
              <p:nvPr/>
            </p:nvSpPr>
            <p:spPr>
              <a:xfrm flipH="1">
                <a:off x="4192001" y="6660162"/>
                <a:ext cx="51932" cy="43168"/>
              </a:xfrm>
              <a:custGeom>
                <a:avLst/>
                <a:gdLst/>
                <a:ahLst/>
                <a:cxnLst/>
                <a:rect l="l" t="t" r="r" b="b"/>
                <a:pathLst>
                  <a:path w="12604" h="10477" extrusionOk="0">
                    <a:moveTo>
                      <a:pt x="3079" y="10477"/>
                    </a:moveTo>
                    <a:cubicBezTo>
                      <a:pt x="6889" y="10477"/>
                      <a:pt x="10699" y="4763"/>
                      <a:pt x="11652" y="2857"/>
                    </a:cubicBezTo>
                    <a:cubicBezTo>
                      <a:pt x="11652" y="1905"/>
                      <a:pt x="12604" y="952"/>
                      <a:pt x="12604" y="0"/>
                    </a:cubicBezTo>
                    <a:cubicBezTo>
                      <a:pt x="8794" y="0"/>
                      <a:pt x="5937" y="0"/>
                      <a:pt x="2127" y="952"/>
                    </a:cubicBezTo>
                    <a:cubicBezTo>
                      <a:pt x="2127" y="1905"/>
                      <a:pt x="2127" y="2857"/>
                      <a:pt x="2127" y="3810"/>
                    </a:cubicBezTo>
                    <a:cubicBezTo>
                      <a:pt x="1174" y="5715"/>
                      <a:pt x="-2636" y="9525"/>
                      <a:pt x="3079" y="10477"/>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92" name="Google Shape;1192;p38"/>
              <p:cNvSpPr/>
              <p:nvPr/>
            </p:nvSpPr>
            <p:spPr>
              <a:xfrm flipH="1">
                <a:off x="4258214" y="6660162"/>
                <a:ext cx="71149" cy="24911"/>
              </a:xfrm>
              <a:custGeom>
                <a:avLst/>
                <a:gdLst/>
                <a:ahLst/>
                <a:cxnLst/>
                <a:rect l="l" t="t" r="r" b="b"/>
                <a:pathLst>
                  <a:path w="17268" h="6046" extrusionOk="0">
                    <a:moveTo>
                      <a:pt x="0" y="952"/>
                    </a:moveTo>
                    <a:cubicBezTo>
                      <a:pt x="2858" y="3810"/>
                      <a:pt x="6668" y="5715"/>
                      <a:pt x="9525" y="5715"/>
                    </a:cubicBezTo>
                    <a:cubicBezTo>
                      <a:pt x="13335" y="6667"/>
                      <a:pt x="18098" y="5715"/>
                      <a:pt x="17145" y="952"/>
                    </a:cubicBezTo>
                    <a:cubicBezTo>
                      <a:pt x="17145" y="952"/>
                      <a:pt x="17145" y="0"/>
                      <a:pt x="17145" y="0"/>
                    </a:cubicBezTo>
                    <a:cubicBezTo>
                      <a:pt x="12383" y="0"/>
                      <a:pt x="7620" y="0"/>
                      <a:pt x="3810" y="952"/>
                    </a:cubicBezTo>
                    <a:cubicBezTo>
                      <a:pt x="1905" y="952"/>
                      <a:pt x="952" y="952"/>
                      <a:pt x="0" y="95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93" name="Google Shape;1193;p38"/>
              <p:cNvSpPr/>
              <p:nvPr/>
            </p:nvSpPr>
            <p:spPr>
              <a:xfrm flipH="1">
                <a:off x="2457338" y="6930956"/>
                <a:ext cx="105962" cy="58867"/>
              </a:xfrm>
              <a:custGeom>
                <a:avLst/>
                <a:gdLst/>
                <a:ahLst/>
                <a:cxnLst/>
                <a:rect l="l" t="t" r="r" b="b"/>
                <a:pathLst>
                  <a:path w="25717" h="14287" extrusionOk="0">
                    <a:moveTo>
                      <a:pt x="0" y="4763"/>
                    </a:moveTo>
                    <a:cubicBezTo>
                      <a:pt x="0" y="7620"/>
                      <a:pt x="2858" y="7620"/>
                      <a:pt x="3810" y="7620"/>
                    </a:cubicBezTo>
                    <a:cubicBezTo>
                      <a:pt x="9525" y="8573"/>
                      <a:pt x="15240" y="7620"/>
                      <a:pt x="20002" y="9525"/>
                    </a:cubicBezTo>
                    <a:cubicBezTo>
                      <a:pt x="22860" y="10478"/>
                      <a:pt x="23813" y="12383"/>
                      <a:pt x="25718" y="14288"/>
                    </a:cubicBezTo>
                    <a:cubicBezTo>
                      <a:pt x="25718" y="9525"/>
                      <a:pt x="24765" y="4763"/>
                      <a:pt x="23813" y="0"/>
                    </a:cubicBezTo>
                    <a:cubicBezTo>
                      <a:pt x="21908" y="0"/>
                      <a:pt x="20955" y="953"/>
                      <a:pt x="19050" y="1905"/>
                    </a:cubicBezTo>
                    <a:cubicBezTo>
                      <a:pt x="14288" y="2858"/>
                      <a:pt x="10477" y="3810"/>
                      <a:pt x="4763" y="3810"/>
                    </a:cubicBezTo>
                    <a:cubicBezTo>
                      <a:pt x="2858" y="2858"/>
                      <a:pt x="0" y="2858"/>
                      <a:pt x="0" y="476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94" name="Google Shape;1194;p38"/>
              <p:cNvSpPr/>
              <p:nvPr/>
            </p:nvSpPr>
            <p:spPr>
              <a:xfrm flipH="1">
                <a:off x="2465183" y="6848542"/>
                <a:ext cx="117738" cy="58867"/>
              </a:xfrm>
              <a:custGeom>
                <a:avLst/>
                <a:gdLst/>
                <a:ahLst/>
                <a:cxnLst/>
                <a:rect l="l" t="t" r="r" b="b"/>
                <a:pathLst>
                  <a:path w="28575" h="14287" extrusionOk="0">
                    <a:moveTo>
                      <a:pt x="0" y="9525"/>
                    </a:moveTo>
                    <a:cubicBezTo>
                      <a:pt x="0" y="11430"/>
                      <a:pt x="3810" y="11430"/>
                      <a:pt x="5715" y="11430"/>
                    </a:cubicBezTo>
                    <a:cubicBezTo>
                      <a:pt x="10477" y="11430"/>
                      <a:pt x="14288" y="10477"/>
                      <a:pt x="20002" y="10477"/>
                    </a:cubicBezTo>
                    <a:cubicBezTo>
                      <a:pt x="22860" y="10477"/>
                      <a:pt x="25718" y="13335"/>
                      <a:pt x="28575" y="14288"/>
                    </a:cubicBezTo>
                    <a:cubicBezTo>
                      <a:pt x="27623" y="9525"/>
                      <a:pt x="25718" y="4763"/>
                      <a:pt x="23813" y="0"/>
                    </a:cubicBezTo>
                    <a:cubicBezTo>
                      <a:pt x="21908" y="952"/>
                      <a:pt x="20002" y="1905"/>
                      <a:pt x="19050" y="1905"/>
                    </a:cubicBezTo>
                    <a:cubicBezTo>
                      <a:pt x="15240" y="3810"/>
                      <a:pt x="10477" y="5715"/>
                      <a:pt x="5715" y="6668"/>
                    </a:cubicBezTo>
                    <a:cubicBezTo>
                      <a:pt x="2858" y="7620"/>
                      <a:pt x="0" y="6668"/>
                      <a:pt x="0" y="952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95" name="Google Shape;1195;p38"/>
              <p:cNvSpPr/>
              <p:nvPr/>
            </p:nvSpPr>
            <p:spPr>
              <a:xfrm flipH="1">
                <a:off x="2492658" y="6773973"/>
                <a:ext cx="133815" cy="74565"/>
              </a:xfrm>
              <a:custGeom>
                <a:avLst/>
                <a:gdLst/>
                <a:ahLst/>
                <a:cxnLst/>
                <a:rect l="l" t="t" r="r" b="b"/>
                <a:pathLst>
                  <a:path w="32477" h="18097" extrusionOk="0">
                    <a:moveTo>
                      <a:pt x="93" y="18098"/>
                    </a:moveTo>
                    <a:cubicBezTo>
                      <a:pt x="4855" y="18098"/>
                      <a:pt x="8665" y="15240"/>
                      <a:pt x="13428" y="15240"/>
                    </a:cubicBezTo>
                    <a:cubicBezTo>
                      <a:pt x="18190" y="15240"/>
                      <a:pt x="22000" y="17145"/>
                      <a:pt x="26763" y="17145"/>
                    </a:cubicBezTo>
                    <a:cubicBezTo>
                      <a:pt x="28668" y="17145"/>
                      <a:pt x="30573" y="17145"/>
                      <a:pt x="32478" y="16193"/>
                    </a:cubicBezTo>
                    <a:cubicBezTo>
                      <a:pt x="30573" y="10478"/>
                      <a:pt x="27715" y="4763"/>
                      <a:pt x="24858" y="0"/>
                    </a:cubicBezTo>
                    <a:cubicBezTo>
                      <a:pt x="24858" y="0"/>
                      <a:pt x="23905" y="953"/>
                      <a:pt x="23905" y="953"/>
                    </a:cubicBezTo>
                    <a:cubicBezTo>
                      <a:pt x="22000" y="1905"/>
                      <a:pt x="20095" y="1905"/>
                      <a:pt x="17238" y="2858"/>
                    </a:cubicBezTo>
                    <a:cubicBezTo>
                      <a:pt x="13428" y="4763"/>
                      <a:pt x="10570" y="8573"/>
                      <a:pt x="6760" y="10478"/>
                    </a:cubicBezTo>
                    <a:cubicBezTo>
                      <a:pt x="5808" y="13335"/>
                      <a:pt x="-860" y="14288"/>
                      <a:pt x="93" y="18098"/>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96" name="Google Shape;1196;p38"/>
              <p:cNvSpPr/>
              <p:nvPr/>
            </p:nvSpPr>
            <p:spPr>
              <a:xfrm flipH="1">
                <a:off x="2531903" y="6711179"/>
                <a:ext cx="134981" cy="90263"/>
              </a:xfrm>
              <a:custGeom>
                <a:avLst/>
                <a:gdLst/>
                <a:ahLst/>
                <a:cxnLst/>
                <a:rect l="l" t="t" r="r" b="b"/>
                <a:pathLst>
                  <a:path w="32760" h="21907" extrusionOk="0">
                    <a:moveTo>
                      <a:pt x="375" y="21908"/>
                    </a:moveTo>
                    <a:cubicBezTo>
                      <a:pt x="4185" y="20955"/>
                      <a:pt x="7995" y="18098"/>
                      <a:pt x="11805" y="17145"/>
                    </a:cubicBezTo>
                    <a:cubicBezTo>
                      <a:pt x="15615" y="15240"/>
                      <a:pt x="20378" y="12383"/>
                      <a:pt x="24188" y="11430"/>
                    </a:cubicBezTo>
                    <a:cubicBezTo>
                      <a:pt x="27045" y="10477"/>
                      <a:pt x="29903" y="11430"/>
                      <a:pt x="32760" y="10477"/>
                    </a:cubicBezTo>
                    <a:cubicBezTo>
                      <a:pt x="29903" y="5715"/>
                      <a:pt x="27045" y="952"/>
                      <a:pt x="25140" y="0"/>
                    </a:cubicBezTo>
                    <a:cubicBezTo>
                      <a:pt x="21330" y="2858"/>
                      <a:pt x="19425" y="8573"/>
                      <a:pt x="15615" y="11430"/>
                    </a:cubicBezTo>
                    <a:cubicBezTo>
                      <a:pt x="11805" y="13335"/>
                      <a:pt x="-2482" y="16193"/>
                      <a:pt x="375" y="21908"/>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97" name="Google Shape;1197;p38"/>
              <p:cNvSpPr/>
              <p:nvPr/>
            </p:nvSpPr>
            <p:spPr>
              <a:xfrm flipH="1">
                <a:off x="2594697" y="6675860"/>
                <a:ext cx="104981" cy="87128"/>
              </a:xfrm>
              <a:custGeom>
                <a:avLst/>
                <a:gdLst/>
                <a:ahLst/>
                <a:cxnLst/>
                <a:rect l="l" t="t" r="r" b="b"/>
                <a:pathLst>
                  <a:path w="25479" h="21146" extrusionOk="0">
                    <a:moveTo>
                      <a:pt x="2619" y="20955"/>
                    </a:moveTo>
                    <a:cubicBezTo>
                      <a:pt x="4524" y="20955"/>
                      <a:pt x="5477" y="17145"/>
                      <a:pt x="6429" y="16193"/>
                    </a:cubicBezTo>
                    <a:cubicBezTo>
                      <a:pt x="11192" y="12383"/>
                      <a:pt x="17859" y="11430"/>
                      <a:pt x="22622" y="8573"/>
                    </a:cubicBezTo>
                    <a:cubicBezTo>
                      <a:pt x="24527" y="7620"/>
                      <a:pt x="25479" y="5715"/>
                      <a:pt x="25479" y="3810"/>
                    </a:cubicBezTo>
                    <a:cubicBezTo>
                      <a:pt x="20717" y="953"/>
                      <a:pt x="15002" y="0"/>
                      <a:pt x="9287" y="0"/>
                    </a:cubicBezTo>
                    <a:cubicBezTo>
                      <a:pt x="9287" y="1905"/>
                      <a:pt x="8334" y="4763"/>
                      <a:pt x="8334" y="5715"/>
                    </a:cubicBezTo>
                    <a:cubicBezTo>
                      <a:pt x="7382" y="8573"/>
                      <a:pt x="7382" y="10478"/>
                      <a:pt x="6429" y="13335"/>
                    </a:cubicBezTo>
                    <a:cubicBezTo>
                      <a:pt x="5477" y="15240"/>
                      <a:pt x="2619" y="16193"/>
                      <a:pt x="1667" y="18098"/>
                    </a:cubicBezTo>
                    <a:cubicBezTo>
                      <a:pt x="-238" y="19050"/>
                      <a:pt x="-1191" y="21908"/>
                      <a:pt x="2619" y="2095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98" name="Google Shape;1198;p38"/>
              <p:cNvSpPr/>
              <p:nvPr/>
            </p:nvSpPr>
            <p:spPr>
              <a:xfrm flipH="1">
                <a:off x="1884345" y="6193138"/>
                <a:ext cx="51018" cy="16794"/>
              </a:xfrm>
              <a:custGeom>
                <a:avLst/>
                <a:gdLst/>
                <a:ahLst/>
                <a:cxnLst/>
                <a:rect l="l" t="t" r="r" b="b"/>
                <a:pathLst>
                  <a:path w="12382" h="4076" extrusionOk="0">
                    <a:moveTo>
                      <a:pt x="0" y="952"/>
                    </a:moveTo>
                    <a:cubicBezTo>
                      <a:pt x="0" y="952"/>
                      <a:pt x="2857" y="2857"/>
                      <a:pt x="5715" y="3810"/>
                    </a:cubicBezTo>
                    <a:cubicBezTo>
                      <a:pt x="9525" y="4763"/>
                      <a:pt x="12382" y="2857"/>
                      <a:pt x="12382" y="2857"/>
                    </a:cubicBezTo>
                    <a:cubicBezTo>
                      <a:pt x="12382" y="2857"/>
                      <a:pt x="9525" y="952"/>
                      <a:pt x="6667" y="0"/>
                    </a:cubicBezTo>
                    <a:cubicBezTo>
                      <a:pt x="2857" y="0"/>
                      <a:pt x="0" y="952"/>
                      <a:pt x="0" y="95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199" name="Google Shape;1199;p38"/>
              <p:cNvSpPr/>
              <p:nvPr/>
            </p:nvSpPr>
            <p:spPr>
              <a:xfrm flipH="1">
                <a:off x="1896116" y="6185285"/>
                <a:ext cx="31397" cy="31397"/>
              </a:xfrm>
              <a:custGeom>
                <a:avLst/>
                <a:gdLst/>
                <a:ahLst/>
                <a:cxnLst/>
                <a:rect l="l" t="t" r="r" b="b"/>
                <a:pathLst>
                  <a:path w="7620" h="7620" extrusionOk="0">
                    <a:moveTo>
                      <a:pt x="0" y="2858"/>
                    </a:moveTo>
                    <a:cubicBezTo>
                      <a:pt x="0" y="4763"/>
                      <a:pt x="952" y="6668"/>
                      <a:pt x="2858" y="7620"/>
                    </a:cubicBezTo>
                    <a:cubicBezTo>
                      <a:pt x="4763" y="7620"/>
                      <a:pt x="6667" y="6668"/>
                      <a:pt x="7620" y="4763"/>
                    </a:cubicBezTo>
                    <a:cubicBezTo>
                      <a:pt x="7620" y="2858"/>
                      <a:pt x="6667" y="953"/>
                      <a:pt x="4763" y="0"/>
                    </a:cubicBezTo>
                    <a:cubicBezTo>
                      <a:pt x="1905" y="0"/>
                      <a:pt x="0" y="953"/>
                      <a:pt x="0" y="28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1200" name="Google Shape;1200;p38"/>
              <p:cNvSpPr/>
              <p:nvPr/>
            </p:nvSpPr>
            <p:spPr>
              <a:xfrm flipH="1">
                <a:off x="1900047" y="6193138"/>
                <a:ext cx="11772" cy="11772"/>
              </a:xfrm>
              <a:custGeom>
                <a:avLst/>
                <a:gdLst/>
                <a:ahLst/>
                <a:cxnLst/>
                <a:rect l="l" t="t" r="r" b="b"/>
                <a:pathLst>
                  <a:path w="2857" h="2857" extrusionOk="0">
                    <a:moveTo>
                      <a:pt x="0" y="952"/>
                    </a:moveTo>
                    <a:cubicBezTo>
                      <a:pt x="0" y="1905"/>
                      <a:pt x="0" y="2857"/>
                      <a:pt x="953" y="2857"/>
                    </a:cubicBezTo>
                    <a:cubicBezTo>
                      <a:pt x="1905" y="2857"/>
                      <a:pt x="2858" y="2857"/>
                      <a:pt x="2858" y="1905"/>
                    </a:cubicBezTo>
                    <a:cubicBezTo>
                      <a:pt x="2858" y="952"/>
                      <a:pt x="2858" y="0"/>
                      <a:pt x="1905" y="0"/>
                    </a:cubicBezTo>
                    <a:cubicBezTo>
                      <a:pt x="0" y="0"/>
                      <a:pt x="0" y="0"/>
                      <a:pt x="0" y="95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grpSp>
      </p:grpSp>
      <p:sp>
        <p:nvSpPr>
          <p:cNvPr id="3" name="TextBox 2">
            <a:extLst>
              <a:ext uri="{FF2B5EF4-FFF2-40B4-BE49-F238E27FC236}">
                <a16:creationId xmlns:a16="http://schemas.microsoft.com/office/drawing/2014/main" id="{A79CF242-AA31-4346-91C8-FB08829C0C9C}"/>
              </a:ext>
            </a:extLst>
          </p:cNvPr>
          <p:cNvSpPr txBox="1"/>
          <p:nvPr/>
        </p:nvSpPr>
        <p:spPr>
          <a:xfrm>
            <a:off x="178934" y="1222528"/>
            <a:ext cx="8867095" cy="3054234"/>
          </a:xfrm>
          <a:solidFill>
            <a:schemeClr val="accent6">
              <a:lumMod val="40000"/>
              <a:lumOff val="60000"/>
            </a:schemeClr>
          </a:solidFill>
          <a:ln>
            <a:solidFill>
              <a:schemeClr val="tx1"/>
            </a:solidFill>
            <a:prstDash val="solid"/>
          </a:ln>
        </p:spPr>
        <p:txBody>
          <a:bodyPr wrap="square" rtlCol="0" anchor="ctr">
            <a:spAutoFit/>
          </a:bodyPr>
          <a:lstStyle/>
          <a:p>
            <a:pPr>
              <a:lnSpc>
                <a:spcPct val="200000"/>
              </a:lnSpc>
            </a:pPr>
            <a:r>
              <a:rPr lang="vi-VN" sz="2500" dirty="0">
                <a:solidFill>
                  <a:schemeClr val="dk1"/>
                </a:solidFill>
                <a:latin typeface="Shippori Antique"/>
                <a:ea typeface="Shippori Antique"/>
              </a:rPr>
              <a:t>There are </a:t>
            </a:r>
            <a:r>
              <a:rPr lang="vi-VN" sz="2500" dirty="0">
                <a:solidFill>
                  <a:srgbClr val="FF0000"/>
                </a:solidFill>
                <a:latin typeface="Shippori Antique"/>
                <a:ea typeface="Shippori Antique"/>
              </a:rPr>
              <a:t>two types of sound /l/: </a:t>
            </a:r>
            <a:r>
              <a:rPr lang="vi-VN" sz="2500" dirty="0">
                <a:solidFill>
                  <a:srgbClr val="00B050"/>
                </a:solidFill>
                <a:latin typeface="Shippori Antique"/>
                <a:ea typeface="Shippori Antique"/>
              </a:rPr>
              <a:t>light /l/</a:t>
            </a:r>
            <a:r>
              <a:rPr lang="vi-VN" sz="2500" dirty="0">
                <a:solidFill>
                  <a:schemeClr val="dk1"/>
                </a:solidFill>
                <a:latin typeface="Shippori Antique"/>
                <a:ea typeface="Shippori Antique"/>
              </a:rPr>
              <a:t> and </a:t>
            </a:r>
            <a:r>
              <a:rPr lang="vi-VN" sz="2500" dirty="0">
                <a:solidFill>
                  <a:srgbClr val="7030A0"/>
                </a:solidFill>
                <a:latin typeface="Shippori Antique"/>
                <a:ea typeface="Shippori Antique"/>
              </a:rPr>
              <a:t>dark /l/.</a:t>
            </a:r>
          </a:p>
          <a:p>
            <a:pPr>
              <a:lnSpc>
                <a:spcPct val="200000"/>
              </a:lnSpc>
            </a:pPr>
            <a:r>
              <a:rPr lang="vi-VN" sz="2500" dirty="0">
                <a:solidFill>
                  <a:schemeClr val="dk1"/>
                </a:solidFill>
                <a:latin typeface="Shippori Antique"/>
                <a:ea typeface="Shippori Antique"/>
              </a:rPr>
              <a:t>- </a:t>
            </a:r>
            <a:r>
              <a:rPr lang="vi-VN" sz="2500" dirty="0">
                <a:solidFill>
                  <a:srgbClr val="00B050"/>
                </a:solidFill>
                <a:latin typeface="Shippori Antique"/>
                <a:ea typeface="Shippori Antique"/>
              </a:rPr>
              <a:t>Light /l/ </a:t>
            </a:r>
            <a:r>
              <a:rPr lang="vi-VN" sz="2500" dirty="0">
                <a:solidFill>
                  <a:srgbClr val="FF0000"/>
                </a:solidFill>
                <a:latin typeface="Shippori Antique"/>
                <a:ea typeface="Shippori Antique"/>
              </a:rPr>
              <a:t>comes before a vowel sound</a:t>
            </a:r>
            <a:r>
              <a:rPr lang="vi-VN" sz="2500" dirty="0">
                <a:solidFill>
                  <a:schemeClr val="dk1"/>
                </a:solidFill>
                <a:latin typeface="Shippori Antique"/>
                <a:ea typeface="Shippori Antique"/>
              </a:rPr>
              <a:t>: </a:t>
            </a:r>
            <a:r>
              <a:rPr lang="vi-VN" sz="2500" dirty="0">
                <a:solidFill>
                  <a:srgbClr val="FF0000"/>
                </a:solidFill>
                <a:latin typeface="Shippori Antique"/>
                <a:ea typeface="Shippori Antique"/>
              </a:rPr>
              <a:t>l</a:t>
            </a:r>
            <a:r>
              <a:rPr lang="vi-VN" sz="2500" dirty="0">
                <a:solidFill>
                  <a:schemeClr val="dk1"/>
                </a:solidFill>
                <a:latin typeface="Shippori Antique"/>
                <a:ea typeface="Shippori Antique"/>
              </a:rPr>
              <a:t>ight, ho</a:t>
            </a:r>
            <a:r>
              <a:rPr lang="vi-VN" sz="2500" dirty="0">
                <a:solidFill>
                  <a:srgbClr val="FF0000"/>
                </a:solidFill>
                <a:latin typeface="Shippori Antique"/>
                <a:ea typeface="Shippori Antique"/>
              </a:rPr>
              <a:t>l</a:t>
            </a:r>
            <a:r>
              <a:rPr lang="vi-VN" sz="2500" dirty="0">
                <a:solidFill>
                  <a:schemeClr val="dk1"/>
                </a:solidFill>
                <a:latin typeface="Shippori Antique"/>
                <a:ea typeface="Shippori Antique"/>
              </a:rPr>
              <a:t>iday,...</a:t>
            </a:r>
          </a:p>
          <a:p>
            <a:pPr>
              <a:lnSpc>
                <a:spcPct val="200000"/>
              </a:lnSpc>
            </a:pPr>
            <a:r>
              <a:rPr lang="vi-VN" sz="2500" dirty="0">
                <a:solidFill>
                  <a:schemeClr val="dk1"/>
                </a:solidFill>
                <a:latin typeface="Shippori Antique"/>
                <a:ea typeface="Shippori Antique"/>
              </a:rPr>
              <a:t>- </a:t>
            </a:r>
            <a:r>
              <a:rPr lang="vi-VN" sz="2500" dirty="0">
                <a:solidFill>
                  <a:srgbClr val="7030A0"/>
                </a:solidFill>
                <a:latin typeface="Shippori Antique"/>
                <a:ea typeface="Shippori Antique"/>
              </a:rPr>
              <a:t>Dark /l/ </a:t>
            </a:r>
            <a:r>
              <a:rPr lang="vi-VN" sz="2500" dirty="0">
                <a:solidFill>
                  <a:srgbClr val="FF0000"/>
                </a:solidFill>
                <a:latin typeface="Shippori Antique"/>
                <a:ea typeface="Shippori Antique"/>
              </a:rPr>
              <a:t>appears after a vowel sound or at the end of a word</a:t>
            </a:r>
            <a:r>
              <a:rPr lang="vi-VN" sz="2500" dirty="0">
                <a:solidFill>
                  <a:schemeClr val="dk1"/>
                </a:solidFill>
                <a:latin typeface="Shippori Antique"/>
                <a:ea typeface="Shippori Antique"/>
              </a:rPr>
              <a:t>: mi</a:t>
            </a:r>
            <a:r>
              <a:rPr lang="vi-VN" sz="2500" dirty="0">
                <a:solidFill>
                  <a:srgbClr val="FF0000"/>
                </a:solidFill>
                <a:latin typeface="Shippori Antique"/>
                <a:ea typeface="Shippori Antique"/>
              </a:rPr>
              <a:t>l</a:t>
            </a:r>
            <a:r>
              <a:rPr lang="vi-VN" sz="2500" dirty="0">
                <a:solidFill>
                  <a:schemeClr val="dk1"/>
                </a:solidFill>
                <a:latin typeface="Shippori Antique"/>
                <a:ea typeface="Shippori Antique"/>
              </a:rPr>
              <a:t>k, cast</a:t>
            </a:r>
            <a:r>
              <a:rPr lang="vi-VN" sz="2500" dirty="0">
                <a:solidFill>
                  <a:srgbClr val="FF0000"/>
                </a:solidFill>
                <a:latin typeface="Shippori Antique"/>
                <a:ea typeface="Shippori Antique"/>
              </a:rPr>
              <a:t>l</a:t>
            </a:r>
            <a:r>
              <a:rPr lang="vi-VN" sz="2500" dirty="0">
                <a:solidFill>
                  <a:schemeClr val="dk1"/>
                </a:solidFill>
                <a:latin typeface="Shippori Antique"/>
                <a:ea typeface="Shippori Antique"/>
              </a:rPr>
              <a:t>e,...</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nodeType="withEffect">
                                  <p:stCondLst>
                                    <p:cond delay="0"/>
                                  </p:stCondLst>
                                  <p:iterate type="lt">
                                    <p:tmPct val="10000"/>
                                  </p:iterate>
                                  <p:childTnLst>
                                    <p:animClr clrSpc="rgb" dir="cw">
                                      <p:cBhvr override="childStyle">
                                        <p:cTn id="6" dur="500" fill="hold"/>
                                        <p:tgtEl>
                                          <p:spTgt spid="1013"/>
                                        </p:tgtEl>
                                        <p:attrNameLst>
                                          <p:attrName>style.color</p:attrName>
                                        </p:attrNameLst>
                                      </p:cBhvr>
                                      <p:to>
                                        <a:srgbClr val="FF1400"/>
                                      </p:to>
                                    </p:animClr>
                                    <p:animClr clrSpc="rgb" dir="cw">
                                      <p:cBhvr>
                                        <p:cTn id="7" dur="500" fill="hold"/>
                                        <p:tgtEl>
                                          <p:spTgt spid="1013"/>
                                        </p:tgtEl>
                                        <p:attrNameLst>
                                          <p:attrName>fillcolor</p:attrName>
                                        </p:attrNameLst>
                                      </p:cBhvr>
                                      <p:to>
                                        <a:srgbClr val="FF1400"/>
                                      </p:to>
                                    </p:animClr>
                                    <p:set>
                                      <p:cBhvr>
                                        <p:cTn id="8" dur="500" fill="hold"/>
                                        <p:tgtEl>
                                          <p:spTgt spid="1013"/>
                                        </p:tgtEl>
                                        <p:attrNameLst>
                                          <p:attrName>fill.type</p:attrName>
                                        </p:attrNameLst>
                                      </p:cBhvr>
                                      <p:to>
                                        <p:strVal val="solid"/>
                                      </p:to>
                                    </p:set>
                                    <p:anim to="1.5" calcmode="lin" valueType="num">
                                      <p:cBhvr override="childStyle">
                                        <p:cTn id="9" dur="500" fill="hold"/>
                                        <p:tgtEl>
                                          <p:spTgt spid="1013"/>
                                        </p:tgtEl>
                                        <p:attrNameLst>
                                          <p:attrName>style.fontSize</p:attrName>
                                        </p:attrNameLst>
                                      </p:cBhvr>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44"/>
          <p:cNvSpPr txBox="1">
            <a:spLocks noGrp="1"/>
          </p:cNvSpPr>
          <p:nvPr>
            <p:ph type="title"/>
          </p:nvPr>
        </p:nvSpPr>
        <p:spPr>
          <a:xfrm>
            <a:off x="-12526" y="-37609"/>
            <a:ext cx="77040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1900" dirty="0"/>
              <a:t>Identify the </a:t>
            </a:r>
            <a:r>
              <a:rPr lang="vi-VN" sz="1900" dirty="0">
                <a:solidFill>
                  <a:srgbClr val="FF0000"/>
                </a:solidFill>
              </a:rPr>
              <a:t>/l/ </a:t>
            </a:r>
            <a:r>
              <a:rPr lang="vi-VN" sz="1900" dirty="0"/>
              <a:t>sound in each sentence.</a:t>
            </a:r>
            <a:endParaRPr sz="1900" dirty="0"/>
          </a:p>
        </p:txBody>
      </p:sp>
      <p:graphicFrame>
        <p:nvGraphicFramePr>
          <p:cNvPr id="1683" name="Google Shape;1683;p44"/>
          <p:cNvGraphicFramePr/>
          <p:nvPr>
            <p:extLst>
              <p:ext uri="{D42A27DB-BD31-4B8C-83A1-F6EECF244321}">
                <p14:modId xmlns:p14="http://schemas.microsoft.com/office/powerpoint/2010/main" val="2136790713"/>
              </p:ext>
            </p:extLst>
          </p:nvPr>
        </p:nvGraphicFramePr>
        <p:xfrm>
          <a:off x="1997242" y="1765547"/>
          <a:ext cx="5342021" cy="2893740"/>
        </p:xfrm>
        <a:graphic>
          <a:graphicData uri="http://schemas.openxmlformats.org/drawingml/2006/table">
            <a:tbl>
              <a:tblPr>
                <a:noFill/>
                <a:tableStyleId>{3B75D61D-10ED-4574-9A9A-0F399FF25985}</a:tableStyleId>
              </a:tblPr>
              <a:tblGrid>
                <a:gridCol w="2524252">
                  <a:extLst>
                    <a:ext uri="{9D8B030D-6E8A-4147-A177-3AD203B41FA5}">
                      <a16:colId xmlns:a16="http://schemas.microsoft.com/office/drawing/2014/main" val="20000"/>
                    </a:ext>
                  </a:extLst>
                </a:gridCol>
                <a:gridCol w="2817769">
                  <a:extLst>
                    <a:ext uri="{9D8B030D-6E8A-4147-A177-3AD203B41FA5}">
                      <a16:colId xmlns:a16="http://schemas.microsoft.com/office/drawing/2014/main" val="20001"/>
                    </a:ext>
                  </a:extLst>
                </a:gridCol>
              </a:tblGrid>
              <a:tr h="821242">
                <a:tc>
                  <a:txBody>
                    <a:bodyPr/>
                    <a:lstStyle/>
                    <a:p>
                      <a:pPr algn="ctr"/>
                      <a:r>
                        <a:rPr lang="en-US" sz="2600" b="0" i="0" u="none" strike="noStrike" cap="none" dirty="0">
                          <a:solidFill>
                            <a:schemeClr val="dk1"/>
                          </a:solidFill>
                          <a:latin typeface="Sigmar"/>
                          <a:sym typeface="Sigmar"/>
                        </a:rPr>
                        <a:t>L</a:t>
                      </a:r>
                      <a:r>
                        <a:rPr lang="en-VN" sz="2600" b="0" i="0" u="none" strike="noStrike" cap="none" dirty="0">
                          <a:solidFill>
                            <a:schemeClr val="dk1"/>
                          </a:solidFill>
                          <a:latin typeface="Sigmar"/>
                          <a:sym typeface="Sigmar"/>
                        </a:rPr>
                        <a:t>ight sound</a:t>
                      </a:r>
                    </a:p>
                  </a:txBody>
                  <a:tcPr marL="91425" marR="91425" marT="91425" marB="91425" anchor="ctr">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600" b="0" i="0" u="none" strike="noStrike" cap="none" dirty="0">
                          <a:solidFill>
                            <a:schemeClr val="dk1"/>
                          </a:solidFill>
                          <a:latin typeface="Sigmar"/>
                          <a:ea typeface="Arial"/>
                          <a:cs typeface="Arial"/>
                          <a:sym typeface="Sigmar"/>
                        </a:rPr>
                        <a:t>D</a:t>
                      </a:r>
                      <a:r>
                        <a:rPr lang="en-VN" sz="2600" b="0" i="0" u="none" strike="noStrike" cap="none" dirty="0">
                          <a:solidFill>
                            <a:schemeClr val="dk1"/>
                          </a:solidFill>
                          <a:latin typeface="Sigmar"/>
                          <a:ea typeface="Arial"/>
                          <a:cs typeface="Arial"/>
                          <a:sym typeface="Sigmar"/>
                        </a:rPr>
                        <a:t>ark sound</a:t>
                      </a: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6">
                        <a:lumMod val="60000"/>
                        <a:lumOff val="40000"/>
                      </a:schemeClr>
                    </a:solidFill>
                  </a:tcPr>
                </a:tc>
                <a:extLst>
                  <a:ext uri="{0D108BD9-81ED-4DB2-BD59-A6C34878D82A}">
                    <a16:rowId xmlns:a16="http://schemas.microsoft.com/office/drawing/2014/main" val="10000"/>
                  </a:ext>
                </a:extLst>
              </a:tr>
              <a:tr h="2072498">
                <a:tc>
                  <a:txBody>
                    <a:bodyPr/>
                    <a:lstStyle/>
                    <a:p>
                      <a:pPr marL="0" lvl="0" indent="0" algn="ctr" rtl="0">
                        <a:spcBef>
                          <a:spcPts val="0"/>
                        </a:spcBef>
                        <a:spcAft>
                          <a:spcPts val="0"/>
                        </a:spcAft>
                        <a:buNone/>
                      </a:pPr>
                      <a:endParaRPr sz="1200" b="0" i="0" u="none" strike="noStrike" cap="none" dirty="0">
                        <a:solidFill>
                          <a:schemeClr val="dk1"/>
                        </a:solidFill>
                        <a:latin typeface="Shippori Antique"/>
                        <a:ea typeface="Shippori Antique"/>
                        <a:cs typeface="Sigmar"/>
                        <a:sym typeface="Sigmar"/>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5">
                        <a:lumMod val="40000"/>
                        <a:lumOff val="60000"/>
                      </a:schemeClr>
                    </a:solidFill>
                  </a:tcPr>
                </a:tc>
                <a:tc>
                  <a:txBody>
                    <a:bodyPr/>
                    <a:lstStyle/>
                    <a:p>
                      <a:pPr marL="0" lvl="0" indent="0" algn="ctr" rtl="0">
                        <a:spcBef>
                          <a:spcPts val="0"/>
                        </a:spcBef>
                        <a:spcAft>
                          <a:spcPts val="0"/>
                        </a:spcAft>
                        <a:buNone/>
                      </a:pPr>
                      <a:endParaRPr sz="1200" b="0" i="0" u="none" strike="noStrike" cap="none" dirty="0">
                        <a:solidFill>
                          <a:schemeClr val="dk1"/>
                        </a:solidFill>
                        <a:latin typeface="Shippori Antique"/>
                        <a:ea typeface="Shippori Antique"/>
                        <a:cs typeface="Shippori Antique"/>
                        <a:sym typeface="Shippori Antique"/>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5">
                        <a:lumMod val="40000"/>
                        <a:lumOff val="60000"/>
                      </a:schemeClr>
                    </a:solidFill>
                  </a:tcPr>
                </a:tc>
                <a:extLst>
                  <a:ext uri="{0D108BD9-81ED-4DB2-BD59-A6C34878D82A}">
                    <a16:rowId xmlns:a16="http://schemas.microsoft.com/office/drawing/2014/main" val="10001"/>
                  </a:ext>
                </a:extLst>
              </a:tr>
            </a:tbl>
          </a:graphicData>
        </a:graphic>
      </p:graphicFrame>
      <p:sp>
        <p:nvSpPr>
          <p:cNvPr id="3" name="Text Box 32">
            <a:extLst>
              <a:ext uri="{FF2B5EF4-FFF2-40B4-BE49-F238E27FC236}">
                <a16:creationId xmlns:a16="http://schemas.microsoft.com/office/drawing/2014/main" id="{2BA60815-5FCB-AA5F-AB9C-118494A03DC7}"/>
              </a:ext>
            </a:extLst>
          </p:cNvPr>
          <p:cNvSpPr txBox="1"/>
          <p:nvPr/>
        </p:nvSpPr>
        <p:spPr>
          <a:xfrm>
            <a:off x="3523924" y="566561"/>
            <a:ext cx="2541029" cy="477054"/>
          </a:xfrm>
          <a:prstGeom prst="rect">
            <a:avLst/>
          </a:prstGeom>
          <a:noFill/>
        </p:spPr>
        <p:txBody>
          <a:bodyPr wrap="square" rtlCol="0" anchor="t">
            <a:spAutoFit/>
          </a:bodyPr>
          <a:lstStyle/>
          <a:p>
            <a:pPr algn="ctr"/>
            <a:r>
              <a:rPr lang="en-US" sz="2500" dirty="0">
                <a:solidFill>
                  <a:schemeClr val="dk1"/>
                </a:solidFill>
                <a:latin typeface="Shippori Antique"/>
                <a:ea typeface="Shippori Antique"/>
                <a:cs typeface="Sigmar"/>
                <a:sym typeface="+mn-ea"/>
              </a:rPr>
              <a:t>nationa</a:t>
            </a:r>
            <a:r>
              <a:rPr lang="en-US" sz="2500" dirty="0">
                <a:solidFill>
                  <a:srgbClr val="FF0000"/>
                </a:solidFill>
                <a:latin typeface="Shippori Antique"/>
                <a:ea typeface="Shippori Antique"/>
                <a:cs typeface="Sigmar"/>
                <a:sym typeface="+mn-ea"/>
              </a:rPr>
              <a:t>l</a:t>
            </a:r>
          </a:p>
        </p:txBody>
      </p:sp>
      <p:sp>
        <p:nvSpPr>
          <p:cNvPr id="4" name="Text Box 32">
            <a:extLst>
              <a:ext uri="{FF2B5EF4-FFF2-40B4-BE49-F238E27FC236}">
                <a16:creationId xmlns:a16="http://schemas.microsoft.com/office/drawing/2014/main" id="{F4E5BF68-87F4-89C2-16A8-8E2786161CE3}"/>
              </a:ext>
            </a:extLst>
          </p:cNvPr>
          <p:cNvSpPr txBox="1"/>
          <p:nvPr/>
        </p:nvSpPr>
        <p:spPr>
          <a:xfrm>
            <a:off x="2415093" y="1124843"/>
            <a:ext cx="2541029" cy="477054"/>
          </a:xfrm>
          <a:prstGeom prst="rect">
            <a:avLst/>
          </a:prstGeom>
          <a:noFill/>
        </p:spPr>
        <p:txBody>
          <a:bodyPr wrap="square" rtlCol="0" anchor="t">
            <a:spAutoFit/>
          </a:bodyPr>
          <a:lstStyle/>
          <a:p>
            <a:pPr algn="ctr"/>
            <a:r>
              <a:rPr lang="en-US" sz="2500" dirty="0">
                <a:solidFill>
                  <a:schemeClr val="dk1"/>
                </a:solidFill>
                <a:latin typeface="Shippori Antique"/>
                <a:ea typeface="Shippori Antique"/>
                <a:cs typeface="Sigmar"/>
                <a:sym typeface="+mn-ea"/>
              </a:rPr>
              <a:t>cu</a:t>
            </a:r>
            <a:r>
              <a:rPr lang="en-US" sz="2500" dirty="0">
                <a:solidFill>
                  <a:srgbClr val="FF0000"/>
                </a:solidFill>
                <a:latin typeface="Shippori Antique"/>
                <a:ea typeface="Shippori Antique"/>
                <a:cs typeface="Sigmar"/>
                <a:sym typeface="+mn-ea"/>
              </a:rPr>
              <a:t>l</a:t>
            </a:r>
            <a:r>
              <a:rPr lang="en-US" sz="2500" dirty="0">
                <a:solidFill>
                  <a:schemeClr val="dk1"/>
                </a:solidFill>
                <a:latin typeface="Shippori Antique"/>
                <a:ea typeface="Shippori Antique"/>
                <a:cs typeface="Sigmar"/>
                <a:sym typeface="+mn-ea"/>
              </a:rPr>
              <a:t>tural </a:t>
            </a:r>
          </a:p>
        </p:txBody>
      </p:sp>
      <p:sp>
        <p:nvSpPr>
          <p:cNvPr id="5" name="Text Box 32">
            <a:extLst>
              <a:ext uri="{FF2B5EF4-FFF2-40B4-BE49-F238E27FC236}">
                <a16:creationId xmlns:a16="http://schemas.microsoft.com/office/drawing/2014/main" id="{FF8CB88D-8E30-3D9B-2E4F-6D789980C675}"/>
              </a:ext>
            </a:extLst>
          </p:cNvPr>
          <p:cNvSpPr txBox="1"/>
          <p:nvPr/>
        </p:nvSpPr>
        <p:spPr>
          <a:xfrm>
            <a:off x="4395092" y="1153013"/>
            <a:ext cx="2541029" cy="477054"/>
          </a:xfrm>
          <a:prstGeom prst="rect">
            <a:avLst/>
          </a:prstGeom>
          <a:noFill/>
        </p:spPr>
        <p:txBody>
          <a:bodyPr wrap="square" rtlCol="0" anchor="t">
            <a:spAutoFit/>
          </a:bodyPr>
          <a:lstStyle/>
          <a:p>
            <a:pPr algn="ctr"/>
            <a:r>
              <a:rPr lang="en-US" sz="2500" dirty="0">
                <a:solidFill>
                  <a:schemeClr val="dk1"/>
                </a:solidFill>
                <a:latin typeface="Shippori Antique"/>
                <a:ea typeface="Shippori Antique"/>
                <a:cs typeface="Sigmar"/>
                <a:sym typeface="+mn-ea"/>
              </a:rPr>
              <a:t>va</a:t>
            </a:r>
            <a:r>
              <a:rPr lang="en-US" sz="2500" dirty="0">
                <a:solidFill>
                  <a:srgbClr val="FF0000"/>
                </a:solidFill>
                <a:latin typeface="Shippori Antique"/>
                <a:ea typeface="Shippori Antique"/>
                <a:cs typeface="Sigmar"/>
                <a:sym typeface="+mn-ea"/>
              </a:rPr>
              <a:t>l</a:t>
            </a:r>
            <a:r>
              <a:rPr lang="en-US" sz="2500" dirty="0">
                <a:solidFill>
                  <a:schemeClr val="dk1"/>
                </a:solidFill>
                <a:latin typeface="Shippori Antique"/>
                <a:ea typeface="Shippori Antique"/>
                <a:cs typeface="Sigmar"/>
                <a:sym typeface="+mn-ea"/>
              </a:rPr>
              <a:t>ue</a:t>
            </a:r>
          </a:p>
        </p:txBody>
      </p:sp>
      <p:sp>
        <p:nvSpPr>
          <p:cNvPr id="6" name="Text Box 32">
            <a:extLst>
              <a:ext uri="{FF2B5EF4-FFF2-40B4-BE49-F238E27FC236}">
                <a16:creationId xmlns:a16="http://schemas.microsoft.com/office/drawing/2014/main" id="{0B100F65-1625-D91D-B2E1-373A11DEE406}"/>
              </a:ext>
            </a:extLst>
          </p:cNvPr>
          <p:cNvSpPr txBox="1"/>
          <p:nvPr/>
        </p:nvSpPr>
        <p:spPr>
          <a:xfrm>
            <a:off x="5383945" y="566561"/>
            <a:ext cx="2541029" cy="477054"/>
          </a:xfrm>
          <a:prstGeom prst="rect">
            <a:avLst/>
          </a:prstGeom>
          <a:noFill/>
        </p:spPr>
        <p:txBody>
          <a:bodyPr wrap="square" rtlCol="0" anchor="t">
            <a:spAutoFit/>
          </a:bodyPr>
          <a:lstStyle/>
          <a:p>
            <a:pPr algn="ctr"/>
            <a:r>
              <a:rPr lang="en-US" sz="2500" dirty="0">
                <a:solidFill>
                  <a:schemeClr val="dk1"/>
                </a:solidFill>
                <a:latin typeface="Shippori Antique"/>
                <a:ea typeface="Shippori Antique"/>
                <a:cs typeface="Sigmar"/>
                <a:sym typeface="+mn-ea"/>
              </a:rPr>
              <a:t>ce</a:t>
            </a:r>
            <a:r>
              <a:rPr lang="en-US" sz="2500" dirty="0">
                <a:solidFill>
                  <a:srgbClr val="FF0000"/>
                </a:solidFill>
                <a:latin typeface="Shippori Antique"/>
                <a:ea typeface="Shippori Antique"/>
                <a:cs typeface="Sigmar"/>
                <a:sym typeface="+mn-ea"/>
              </a:rPr>
              <a:t>l</a:t>
            </a:r>
            <a:r>
              <a:rPr lang="en-US" sz="2500" dirty="0">
                <a:solidFill>
                  <a:schemeClr val="dk1"/>
                </a:solidFill>
                <a:latin typeface="Shippori Antique"/>
                <a:ea typeface="Shippori Antique"/>
                <a:cs typeface="Sigmar"/>
                <a:sym typeface="+mn-ea"/>
              </a:rPr>
              <a:t>ebrate</a:t>
            </a:r>
          </a:p>
        </p:txBody>
      </p:sp>
      <p:sp>
        <p:nvSpPr>
          <p:cNvPr id="7" name="Text Box 32">
            <a:extLst>
              <a:ext uri="{FF2B5EF4-FFF2-40B4-BE49-F238E27FC236}">
                <a16:creationId xmlns:a16="http://schemas.microsoft.com/office/drawing/2014/main" id="{EDCDD055-DC50-CDF8-83B6-A1862D547F31}"/>
              </a:ext>
            </a:extLst>
          </p:cNvPr>
          <p:cNvSpPr txBox="1"/>
          <p:nvPr/>
        </p:nvSpPr>
        <p:spPr>
          <a:xfrm>
            <a:off x="1608875" y="566561"/>
            <a:ext cx="2541029" cy="477054"/>
          </a:xfrm>
          <a:prstGeom prst="rect">
            <a:avLst/>
          </a:prstGeom>
          <a:noFill/>
        </p:spPr>
        <p:txBody>
          <a:bodyPr wrap="square" rtlCol="0" anchor="t">
            <a:spAutoFit/>
          </a:bodyPr>
          <a:lstStyle/>
          <a:p>
            <a:pPr algn="ctr"/>
            <a:r>
              <a:rPr lang="en-US" sz="2500" dirty="0">
                <a:solidFill>
                  <a:srgbClr val="FF0000"/>
                </a:solidFill>
                <a:latin typeface="Shippori Antique"/>
                <a:ea typeface="Shippori Antique"/>
                <a:cs typeface="Sigmar"/>
                <a:sym typeface="+mn-ea"/>
              </a:rPr>
              <a:t>l</a:t>
            </a:r>
            <a:r>
              <a:rPr lang="en-US" sz="2500" dirty="0">
                <a:solidFill>
                  <a:schemeClr val="dk1"/>
                </a:solidFill>
                <a:latin typeface="Shippori Antique"/>
                <a:ea typeface="Shippori Antique"/>
                <a:cs typeface="Sigmar"/>
                <a:sym typeface="+mn-ea"/>
              </a:rPr>
              <a:t>andscape</a:t>
            </a:r>
          </a:p>
        </p:txBody>
      </p:sp>
      <p:sp>
        <p:nvSpPr>
          <p:cNvPr id="10" name="TextBox 9">
            <a:extLst>
              <a:ext uri="{FF2B5EF4-FFF2-40B4-BE49-F238E27FC236}">
                <a16:creationId xmlns:a16="http://schemas.microsoft.com/office/drawing/2014/main" id="{FE7DBDF0-EC0D-C641-FDD1-20B7467D8830}"/>
              </a:ext>
            </a:extLst>
          </p:cNvPr>
          <p:cNvSpPr txBox="1"/>
          <p:nvPr/>
        </p:nvSpPr>
        <p:spPr>
          <a:xfrm>
            <a:off x="-18775" y="3184684"/>
            <a:ext cx="1997242" cy="1225868"/>
          </a:xfrm>
          <a:prstGeom prst="roundRect">
            <a:avLst/>
          </a:prstGeom>
          <a:solidFill>
            <a:srgbClr val="F7F306"/>
          </a:solidFill>
        </p:spPr>
        <p:txBody>
          <a:bodyPr wrap="square" anchor="ctr">
            <a:spAutoFit/>
          </a:bodyPr>
          <a:lstStyle/>
          <a:p>
            <a:r>
              <a:rPr lang="en-US" sz="2200" b="0" i="0" u="none" strike="noStrike" dirty="0">
                <a:solidFill>
                  <a:srgbClr val="0D0D0D"/>
                </a:solidFill>
                <a:effectLst/>
                <a:latin typeface="Söhne"/>
              </a:rPr>
              <a:t>in the middle of the word, before a vowel</a:t>
            </a:r>
            <a:endParaRPr lang="en-VN" sz="2200" dirty="0"/>
          </a:p>
        </p:txBody>
      </p:sp>
      <p:sp>
        <p:nvSpPr>
          <p:cNvPr id="12" name="TextBox 11">
            <a:extLst>
              <a:ext uri="{FF2B5EF4-FFF2-40B4-BE49-F238E27FC236}">
                <a16:creationId xmlns:a16="http://schemas.microsoft.com/office/drawing/2014/main" id="{4E5DC1EA-3976-E56A-45F0-C2408960E82F}"/>
              </a:ext>
            </a:extLst>
          </p:cNvPr>
          <p:cNvSpPr txBox="1"/>
          <p:nvPr/>
        </p:nvSpPr>
        <p:spPr>
          <a:xfrm>
            <a:off x="0" y="3140209"/>
            <a:ext cx="2009768" cy="1225868"/>
          </a:xfrm>
          <a:prstGeom prst="roundRect">
            <a:avLst/>
          </a:prstGeom>
          <a:solidFill>
            <a:srgbClr val="F7F306"/>
          </a:solidFill>
        </p:spPr>
        <p:txBody>
          <a:bodyPr wrap="square" anchor="ctr">
            <a:spAutoFit/>
          </a:bodyPr>
          <a:lstStyle/>
          <a:p>
            <a:r>
              <a:rPr lang="en-US" sz="2200" b="0" i="0" u="none" strike="noStrike" dirty="0">
                <a:solidFill>
                  <a:srgbClr val="0D0D0D"/>
                </a:solidFill>
                <a:effectLst/>
                <a:latin typeface="Söhne"/>
              </a:rPr>
              <a:t>in the middle of the word, before a vowel</a:t>
            </a:r>
            <a:endParaRPr lang="en-VN" sz="2200" dirty="0"/>
          </a:p>
        </p:txBody>
      </p:sp>
      <p:sp>
        <p:nvSpPr>
          <p:cNvPr id="14" name="TextBox 13">
            <a:extLst>
              <a:ext uri="{FF2B5EF4-FFF2-40B4-BE49-F238E27FC236}">
                <a16:creationId xmlns:a16="http://schemas.microsoft.com/office/drawing/2014/main" id="{845B9CDF-8187-6429-9697-C271652CFA90}"/>
              </a:ext>
            </a:extLst>
          </p:cNvPr>
          <p:cNvSpPr txBox="1"/>
          <p:nvPr/>
        </p:nvSpPr>
        <p:spPr>
          <a:xfrm>
            <a:off x="7365929" y="1911594"/>
            <a:ext cx="1778071" cy="2963287"/>
          </a:xfrm>
          <a:prstGeom prst="roundRect">
            <a:avLst/>
          </a:prstGeom>
          <a:solidFill>
            <a:srgbClr val="F7F306"/>
          </a:solidFill>
        </p:spPr>
        <p:txBody>
          <a:bodyPr wrap="square" anchor="ctr">
            <a:spAutoFit/>
          </a:bodyPr>
          <a:lstStyle/>
          <a:p>
            <a:r>
              <a:rPr lang="en-US" sz="2200" b="0" i="0" u="none" strike="noStrike" dirty="0">
                <a:solidFill>
                  <a:srgbClr val="0D0D0D"/>
                </a:solidFill>
                <a:effectLst/>
                <a:latin typeface="Söhne"/>
              </a:rPr>
              <a:t>in the middle of the word, before a consonant and at the end of the word</a:t>
            </a:r>
            <a:endParaRPr lang="en-VN" sz="2200" dirty="0"/>
          </a:p>
        </p:txBody>
      </p:sp>
      <p:sp>
        <p:nvSpPr>
          <p:cNvPr id="16" name="TextBox 15">
            <a:extLst>
              <a:ext uri="{FF2B5EF4-FFF2-40B4-BE49-F238E27FC236}">
                <a16:creationId xmlns:a16="http://schemas.microsoft.com/office/drawing/2014/main" id="{1FA8B608-609C-A879-BAAB-BF8E493BA8E0}"/>
              </a:ext>
            </a:extLst>
          </p:cNvPr>
          <p:cNvSpPr txBox="1"/>
          <p:nvPr/>
        </p:nvSpPr>
        <p:spPr>
          <a:xfrm>
            <a:off x="7365929" y="2589014"/>
            <a:ext cx="1600795" cy="1940481"/>
          </a:xfrm>
          <a:prstGeom prst="roundRect">
            <a:avLst/>
          </a:prstGeom>
          <a:solidFill>
            <a:srgbClr val="F7F306"/>
          </a:solidFill>
        </p:spPr>
        <p:txBody>
          <a:bodyPr wrap="square" anchor="ctr">
            <a:spAutoFit/>
          </a:bodyPr>
          <a:lstStyle/>
          <a:p>
            <a:r>
              <a:rPr lang="en-US" sz="2200" b="0" i="0" u="none" strike="noStrike" dirty="0">
                <a:solidFill>
                  <a:srgbClr val="0D0D0D"/>
                </a:solidFill>
                <a:effectLst/>
                <a:latin typeface="Söhne"/>
              </a:rPr>
              <a:t>at the end of the word, before a consonant</a:t>
            </a:r>
            <a:endParaRPr lang="en-VN" sz="2200" dirty="0"/>
          </a:p>
        </p:txBody>
      </p:sp>
      <p:sp>
        <p:nvSpPr>
          <p:cNvPr id="17" name="TextBox 16">
            <a:extLst>
              <a:ext uri="{FF2B5EF4-FFF2-40B4-BE49-F238E27FC236}">
                <a16:creationId xmlns:a16="http://schemas.microsoft.com/office/drawing/2014/main" id="{CE40E0A8-66D5-64DE-ED3C-6D7E6B375C87}"/>
              </a:ext>
            </a:extLst>
          </p:cNvPr>
          <p:cNvSpPr txBox="1"/>
          <p:nvPr/>
        </p:nvSpPr>
        <p:spPr>
          <a:xfrm>
            <a:off x="0" y="2571750"/>
            <a:ext cx="1997242" cy="1975009"/>
          </a:xfrm>
          <a:prstGeom prst="roundRect">
            <a:avLst/>
          </a:prstGeom>
          <a:solidFill>
            <a:srgbClr val="F7F306"/>
          </a:solidFill>
        </p:spPr>
        <p:txBody>
          <a:bodyPr wrap="square" anchor="ctr">
            <a:spAutoFit/>
          </a:bodyPr>
          <a:lstStyle/>
          <a:p>
            <a:r>
              <a:rPr lang="en-US" sz="2200" b="0" i="0" u="none" strike="noStrike" dirty="0">
                <a:solidFill>
                  <a:srgbClr val="0D0D0D"/>
                </a:solidFill>
                <a:effectLst/>
                <a:latin typeface="Söhne"/>
              </a:rPr>
              <a:t>at the beginning of the word, </a:t>
            </a:r>
            <a:r>
              <a:rPr lang="en-US" sz="2200" dirty="0">
                <a:solidFill>
                  <a:srgbClr val="0D0D0D"/>
                </a:solidFill>
                <a:latin typeface="Söhne"/>
              </a:rPr>
              <a:t>clearly pronounced</a:t>
            </a:r>
          </a:p>
        </p:txBody>
      </p:sp>
    </p:spTree>
    <p:extLst>
      <p:ext uri="{BB962C8B-B14F-4D97-AF65-F5344CB8AC3E}">
        <p14:creationId xmlns:p14="http://schemas.microsoft.com/office/powerpoint/2010/main" val="2498361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2" nodeType="clickEffect">
                                  <p:stCondLst>
                                    <p:cond delay="0"/>
                                  </p:stCondLst>
                                  <p:iterate type="lt">
                                    <p:tmPct val="0"/>
                                  </p:iterate>
                                  <p:childTnLst>
                                    <p:animMotion origin="layout" path="M 0.02621 0.0071 L 0.05764 0.40309 " pathEditMode="relative" rAng="0" ptsTypes="AA">
                                      <p:cBhvr>
                                        <p:cTn id="6" dur="2000" fill="hold"/>
                                        <p:tgtEl>
                                          <p:spTgt spid="7"/>
                                        </p:tgtEl>
                                        <p:attrNameLst>
                                          <p:attrName>ppt_x</p:attrName>
                                          <p:attrName>ppt_y</p:attrName>
                                        </p:attrNameLst>
                                      </p:cBhvr>
                                      <p:rCtr x="1563" y="19784"/>
                                    </p:animMotion>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0" presetClass="path" presetSubtype="0" accel="50000" decel="50000" fill="hold" grpId="2" nodeType="withEffect">
                                  <p:stCondLst>
                                    <p:cond delay="0"/>
                                  </p:stCondLst>
                                  <p:iterate type="lt">
                                    <p:tmPct val="0"/>
                                  </p:iterate>
                                  <p:childTnLst>
                                    <p:animMotion origin="layout" path="M 0.00052 0.02346 L 0.12569 0.40031 " pathEditMode="relative" rAng="0" ptsTypes="AA">
                                      <p:cBhvr>
                                        <p:cTn id="19" dur="2000" fill="hold"/>
                                        <p:tgtEl>
                                          <p:spTgt spid="3"/>
                                        </p:tgtEl>
                                        <p:attrNameLst>
                                          <p:attrName>ppt_x</p:attrName>
                                          <p:attrName>ppt_y</p:attrName>
                                        </p:attrNameLst>
                                      </p:cBhvr>
                                      <p:rCtr x="6250" y="18827"/>
                                    </p:animMotion>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p:tgtEl>
                                          <p:spTgt spid="16"/>
                                        </p:tgtEl>
                                        <p:attrNameLst>
                                          <p:attrName>ppt_y</p:attrName>
                                        </p:attrNameLst>
                                      </p:cBhvr>
                                      <p:tavLst>
                                        <p:tav tm="0">
                                          <p:val>
                                            <p:strVal val="#ppt_y+#ppt_h*1.125000"/>
                                          </p:val>
                                        </p:tav>
                                        <p:tav tm="100000">
                                          <p:val>
                                            <p:strVal val="#ppt_y"/>
                                          </p:val>
                                        </p:tav>
                                      </p:tavLst>
                                    </p:anim>
                                    <p:animEffect transition="in" filter="wipe(up)">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1" nodeType="clickEffect">
                                  <p:stCondLst>
                                    <p:cond delay="0"/>
                                  </p:stCondLst>
                                  <p:childTnLst>
                                    <p:animEffect transition="out" filter="blinds(horizontal)">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0" presetClass="path" presetSubtype="0" accel="50000" decel="50000" fill="hold" grpId="2" nodeType="withEffect">
                                  <p:stCondLst>
                                    <p:cond delay="0"/>
                                  </p:stCondLst>
                                  <p:iterate type="lt">
                                    <p:tmPct val="0"/>
                                  </p:iterate>
                                  <p:childTnLst>
                                    <p:animMotion origin="layout" path="M 0.11355 0.05185 L -0.35416 0.52037 " pathEditMode="relative" rAng="0" ptsTypes="AA">
                                      <p:cBhvr>
                                        <p:cTn id="32" dur="2000" fill="hold"/>
                                        <p:tgtEl>
                                          <p:spTgt spid="6"/>
                                        </p:tgtEl>
                                        <p:attrNameLst>
                                          <p:attrName>ppt_x</p:attrName>
                                          <p:attrName>ppt_y</p:attrName>
                                        </p:attrNameLst>
                                      </p:cBhvr>
                                      <p:rCtr x="-23385" y="23426"/>
                                    </p:animMotion>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1" nodeType="clickEffect">
                                  <p:stCondLst>
                                    <p:cond delay="0"/>
                                  </p:stCondLst>
                                  <p:childTnLst>
                                    <p:animEffect transition="out" filter="blinds(horizontal)">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0" presetClass="path" presetSubtype="0" accel="50000" decel="50000" fill="hold" grpId="2" nodeType="withEffect">
                                  <p:stCondLst>
                                    <p:cond delay="0"/>
                                  </p:stCondLst>
                                  <p:iterate type="lt">
                                    <p:tmPct val="0"/>
                                  </p:iterate>
                                  <p:childTnLst>
                                    <p:animMotion origin="layout" path="M -1.38889E-6 -3.45679E-6 L 0.25469 0.41111 " pathEditMode="relative" rAng="0" ptsTypes="AA">
                                      <p:cBhvr>
                                        <p:cTn id="45" dur="2000" fill="hold"/>
                                        <p:tgtEl>
                                          <p:spTgt spid="4"/>
                                        </p:tgtEl>
                                        <p:attrNameLst>
                                          <p:attrName>ppt_x</p:attrName>
                                          <p:attrName>ppt_y</p:attrName>
                                        </p:attrNameLst>
                                      </p:cBhvr>
                                      <p:rCtr x="12726" y="20556"/>
                                    </p:animMotion>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p:tgtEl>
                                          <p:spTgt spid="14"/>
                                        </p:tgtEl>
                                        <p:attrNameLst>
                                          <p:attrName>ppt_y</p:attrName>
                                        </p:attrNameLst>
                                      </p:cBhvr>
                                      <p:tavLst>
                                        <p:tav tm="0">
                                          <p:val>
                                            <p:strVal val="#ppt_y+#ppt_h*1.125000"/>
                                          </p:val>
                                        </p:tav>
                                        <p:tav tm="100000">
                                          <p:val>
                                            <p:strVal val="#ppt_y"/>
                                          </p:val>
                                        </p:tav>
                                      </p:tavLst>
                                    </p:anim>
                                    <p:animEffect transition="in" filter="wipe(up)">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grpId="1" nodeType="clickEffect">
                                  <p:stCondLst>
                                    <p:cond delay="0"/>
                                  </p:stCondLst>
                                  <p:childTnLst>
                                    <p:animEffect transition="out" filter="blinds(horizontal)">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0" presetClass="path" presetSubtype="0" accel="50000" decel="50000" fill="hold" grpId="2" nodeType="withEffect">
                                  <p:stCondLst>
                                    <p:cond delay="0"/>
                                  </p:stCondLst>
                                  <p:iterate type="lt">
                                    <p:tmPct val="0"/>
                                  </p:iterate>
                                  <p:childTnLst>
                                    <p:animMotion origin="layout" path="M 0.13889 0.00123 L -0.24983 0.5108 " pathEditMode="relative" rAng="0" ptsTypes="AA">
                                      <p:cBhvr>
                                        <p:cTn id="58" dur="2000" fill="hold"/>
                                        <p:tgtEl>
                                          <p:spTgt spid="5"/>
                                        </p:tgtEl>
                                        <p:attrNameLst>
                                          <p:attrName>ppt_x</p:attrName>
                                          <p:attrName>ppt_y</p:attrName>
                                        </p:attrNameLst>
                                      </p:cBhvr>
                                      <p:rCtr x="-19444" y="25463"/>
                                    </p:animMotion>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p:tgtEl>
                                          <p:spTgt spid="12"/>
                                        </p:tgtEl>
                                        <p:attrNameLst>
                                          <p:attrName>ppt_y</p:attrName>
                                        </p:attrNameLst>
                                      </p:cBhvr>
                                      <p:tavLst>
                                        <p:tav tm="0">
                                          <p:val>
                                            <p:strVal val="#ppt_y+#ppt_h*1.125000"/>
                                          </p:val>
                                        </p:tav>
                                        <p:tav tm="100000">
                                          <p:val>
                                            <p:strVal val="#ppt_y"/>
                                          </p:val>
                                        </p:tav>
                                      </p:tavLst>
                                    </p:anim>
                                    <p:animEffect transition="in" filter="wipe(up)">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xit" presetSubtype="10" fill="hold" grpId="1" nodeType="clickEffect">
                                  <p:stCondLst>
                                    <p:cond delay="0"/>
                                  </p:stCondLst>
                                  <p:childTnLst>
                                    <p:animEffect transition="out" filter="blinds(horizontal)">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p:bldP spid="4" grpId="1"/>
      <p:bldP spid="4" grpId="2"/>
      <p:bldP spid="5" grpId="1"/>
      <p:bldP spid="5" grpId="2"/>
      <p:bldP spid="6" grpId="1"/>
      <p:bldP spid="6" grpId="2"/>
      <p:bldP spid="7" grpId="1"/>
      <p:bldP spid="7" grpId="2"/>
      <p:bldP spid="10" grpId="0" animBg="1"/>
      <p:bldP spid="10" grpId="1" animBg="1"/>
      <p:bldP spid="12" grpId="0" animBg="1"/>
      <p:bldP spid="12" grpId="1" animBg="1"/>
      <p:bldP spid="14" grpId="0" animBg="1"/>
      <p:bldP spid="14" grpId="1" animBg="1"/>
      <p:bldP spid="16" grpId="0" animBg="1"/>
      <p:bldP spid="16" grpId="1" animBg="1"/>
      <p:bldP spid="17" grpId="0" animBg="1"/>
      <p:bldP spid="1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2" name="Google Shape;1013;p38">
            <a:extLst>
              <a:ext uri="{FF2B5EF4-FFF2-40B4-BE49-F238E27FC236}">
                <a16:creationId xmlns:a16="http://schemas.microsoft.com/office/drawing/2014/main" id="{565268AA-BA3A-FB7D-A224-B47EB145D340}"/>
              </a:ext>
            </a:extLst>
          </p:cNvPr>
          <p:cNvSpPr txBox="1">
            <a:spLocks noGrp="1"/>
          </p:cNvSpPr>
          <p:nvPr>
            <p:ph type="title"/>
          </p:nvPr>
        </p:nvSpPr>
        <p:spPr>
          <a:xfrm>
            <a:off x="0" y="-54124"/>
            <a:ext cx="9144000" cy="576000"/>
          </a:xfrm>
          <a:prstGeom prst="rect">
            <a:avLst/>
          </a:prstGeom>
        </p:spPr>
        <p:txBody>
          <a:bodyPr spcFirstLastPara="1" wrap="square" lIns="91425" tIns="91425" rIns="91425" bIns="91425" anchor="t" anchorCtr="0">
            <a:noAutofit/>
          </a:bodyPr>
          <a:lstStyle/>
          <a:p>
            <a:pPr algn="ctr"/>
            <a:r>
              <a:rPr lang="vi-VN" sz="2100" dirty="0"/>
              <a:t>Ex 5 (p 42). Listen and repeat the sentences. </a:t>
            </a:r>
            <a:br>
              <a:rPr lang="vi-VN" sz="2100" dirty="0"/>
            </a:br>
            <a:r>
              <a:rPr lang="vi-VN" sz="2100" dirty="0"/>
              <a:t>Pay attention to the underlined words.</a:t>
            </a:r>
            <a:br>
              <a:rPr lang="vi-VN" sz="2100" dirty="0"/>
            </a:br>
            <a:endParaRPr sz="2100" dirty="0"/>
          </a:p>
        </p:txBody>
      </p:sp>
      <p:sp>
        <p:nvSpPr>
          <p:cNvPr id="14" name="TextBox 13">
            <a:extLst>
              <a:ext uri="{FF2B5EF4-FFF2-40B4-BE49-F238E27FC236}">
                <a16:creationId xmlns:a16="http://schemas.microsoft.com/office/drawing/2014/main" id="{0A777DA5-78FC-A7DA-153C-789F32CAB95C}"/>
              </a:ext>
            </a:extLst>
          </p:cNvPr>
          <p:cNvSpPr txBox="1"/>
          <p:nvPr/>
        </p:nvSpPr>
        <p:spPr>
          <a:xfrm>
            <a:off x="87681" y="1160459"/>
            <a:ext cx="8984973" cy="3022687"/>
          </a:xfrm>
          <a:custGeom>
            <a:avLst/>
            <a:gdLst>
              <a:gd name="connsiteX0" fmla="*/ 0 w 8984973"/>
              <a:gd name="connsiteY0" fmla="*/ 0 h 3022687"/>
              <a:gd name="connsiteX1" fmla="*/ 8984973 w 8984973"/>
              <a:gd name="connsiteY1" fmla="*/ 0 h 3022687"/>
              <a:gd name="connsiteX2" fmla="*/ 8984973 w 8984973"/>
              <a:gd name="connsiteY2" fmla="*/ 3022687 h 3022687"/>
              <a:gd name="connsiteX3" fmla="*/ 0 w 8984973"/>
              <a:gd name="connsiteY3" fmla="*/ 3022687 h 3022687"/>
              <a:gd name="connsiteX4" fmla="*/ 0 w 8984973"/>
              <a:gd name="connsiteY4" fmla="*/ 0 h 3022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4973" h="3022687" fill="none" extrusionOk="0">
                <a:moveTo>
                  <a:pt x="0" y="0"/>
                </a:moveTo>
                <a:cubicBezTo>
                  <a:pt x="3283494" y="106216"/>
                  <a:pt x="7801613" y="-142119"/>
                  <a:pt x="8984973" y="0"/>
                </a:cubicBezTo>
                <a:cubicBezTo>
                  <a:pt x="8984462" y="669531"/>
                  <a:pt x="8984203" y="2708440"/>
                  <a:pt x="8984973" y="3022687"/>
                </a:cubicBezTo>
                <a:cubicBezTo>
                  <a:pt x="5314557" y="2993459"/>
                  <a:pt x="1358121" y="3006993"/>
                  <a:pt x="0" y="3022687"/>
                </a:cubicBezTo>
                <a:cubicBezTo>
                  <a:pt x="-56229" y="2535432"/>
                  <a:pt x="-65128" y="771329"/>
                  <a:pt x="0" y="0"/>
                </a:cubicBezTo>
                <a:close/>
              </a:path>
              <a:path w="8984973" h="3022687" stroke="0" extrusionOk="0">
                <a:moveTo>
                  <a:pt x="0" y="0"/>
                </a:moveTo>
                <a:cubicBezTo>
                  <a:pt x="4289527" y="-71603"/>
                  <a:pt x="4695506" y="126493"/>
                  <a:pt x="8984973" y="0"/>
                </a:cubicBezTo>
                <a:cubicBezTo>
                  <a:pt x="8895783" y="838118"/>
                  <a:pt x="9140757" y="1756723"/>
                  <a:pt x="8984973" y="3022687"/>
                </a:cubicBezTo>
                <a:cubicBezTo>
                  <a:pt x="5729223" y="3067531"/>
                  <a:pt x="2895135" y="2865800"/>
                  <a:pt x="0" y="3022687"/>
                </a:cubicBezTo>
                <a:cubicBezTo>
                  <a:pt x="-31925" y="2113695"/>
                  <a:pt x="67210" y="846507"/>
                  <a:pt x="0" y="0"/>
                </a:cubicBezTo>
                <a:close/>
              </a:path>
            </a:pathLst>
          </a:custGeom>
          <a:solidFill>
            <a:schemeClr val="tx1">
              <a:lumMod val="10000"/>
              <a:lumOff val="90000"/>
            </a:schemeClr>
          </a:solidFill>
          <a:ln>
            <a:solidFill>
              <a:schemeClr val="tx1"/>
            </a:solidFill>
            <a:prstDash val="solid"/>
          </a:ln>
        </p:spPr>
        <p:txBody>
          <a:bodyPr wrap="square" rtlCol="0" anchor="ctr">
            <a:spAutoFit/>
          </a:bodyPr>
          <a:lstStyle/>
          <a:p>
            <a:pPr>
              <a:lnSpc>
                <a:spcPct val="150000"/>
              </a:lnSpc>
            </a:pPr>
            <a:r>
              <a:rPr lang="en-US" sz="2600" dirty="0">
                <a:solidFill>
                  <a:srgbClr val="FF0000"/>
                </a:solidFill>
                <a:latin typeface="Shippori Antique"/>
                <a:ea typeface="Shippori Antique"/>
              </a:rPr>
              <a:t>1. </a:t>
            </a:r>
            <a:r>
              <a:rPr lang="en-US" sz="2600" dirty="0">
                <a:solidFill>
                  <a:schemeClr val="tx1"/>
                </a:solidFill>
                <a:latin typeface="Shippori Antique"/>
                <a:ea typeface="Shippori Antique"/>
              </a:rPr>
              <a:t>The </a:t>
            </a:r>
            <a:r>
              <a:rPr lang="en-US" sz="2600" u="sng" dirty="0">
                <a:solidFill>
                  <a:schemeClr val="tx1"/>
                </a:solidFill>
                <a:latin typeface="Shippori Antique"/>
                <a:ea typeface="Shippori Antique"/>
              </a:rPr>
              <a:t>collection</a:t>
            </a:r>
            <a:r>
              <a:rPr lang="en-US" sz="2600" dirty="0">
                <a:solidFill>
                  <a:schemeClr val="tx1"/>
                </a:solidFill>
                <a:latin typeface="Shippori Antique"/>
                <a:ea typeface="Shippori Antique"/>
              </a:rPr>
              <a:t> includes objects of the </a:t>
            </a:r>
            <a:r>
              <a:rPr lang="en-US" sz="2600" u="sng" dirty="0">
                <a:solidFill>
                  <a:schemeClr val="tx1"/>
                </a:solidFill>
                <a:latin typeface="Shippori Antique"/>
                <a:ea typeface="Shippori Antique"/>
              </a:rPr>
              <a:t>Middle</a:t>
            </a:r>
            <a:r>
              <a:rPr lang="en-US" sz="2600" dirty="0">
                <a:solidFill>
                  <a:schemeClr val="tx1"/>
                </a:solidFill>
                <a:latin typeface="Shippori Antique"/>
                <a:ea typeface="Shippori Antique"/>
              </a:rPr>
              <a:t> Ages.</a:t>
            </a:r>
          </a:p>
          <a:p>
            <a:pPr>
              <a:lnSpc>
                <a:spcPct val="150000"/>
              </a:lnSpc>
            </a:pPr>
            <a:r>
              <a:rPr lang="en-US" sz="2600" dirty="0">
                <a:solidFill>
                  <a:srgbClr val="FF0000"/>
                </a:solidFill>
                <a:latin typeface="Shippori Antique"/>
                <a:ea typeface="Shippori Antique"/>
              </a:rPr>
              <a:t>2. </a:t>
            </a:r>
            <a:r>
              <a:rPr lang="en-US" sz="2600" dirty="0">
                <a:solidFill>
                  <a:schemeClr val="tx1"/>
                </a:solidFill>
                <a:latin typeface="Shippori Antique"/>
                <a:ea typeface="Shippori Antique"/>
              </a:rPr>
              <a:t>You should be </a:t>
            </a:r>
            <a:r>
              <a:rPr lang="en-US" sz="2600" u="sng" dirty="0">
                <a:solidFill>
                  <a:schemeClr val="tx1"/>
                </a:solidFill>
                <a:latin typeface="Shippori Antique"/>
                <a:ea typeface="Shippori Antique"/>
              </a:rPr>
              <a:t>careful</a:t>
            </a:r>
            <a:r>
              <a:rPr lang="en-US" sz="2600" dirty="0">
                <a:solidFill>
                  <a:schemeClr val="tx1"/>
                </a:solidFill>
                <a:latin typeface="Shippori Antique"/>
                <a:ea typeface="Shippori Antique"/>
              </a:rPr>
              <a:t> when shopping in this </a:t>
            </a:r>
            <a:r>
              <a:rPr lang="en-US" sz="2600" u="sng" dirty="0">
                <a:solidFill>
                  <a:schemeClr val="tx1"/>
                </a:solidFill>
                <a:latin typeface="Shippori Antique"/>
                <a:ea typeface="Shippori Antique"/>
              </a:rPr>
              <a:t>mall</a:t>
            </a:r>
            <a:r>
              <a:rPr lang="en-US" sz="2600" dirty="0">
                <a:solidFill>
                  <a:schemeClr val="tx1"/>
                </a:solidFill>
                <a:latin typeface="Shippori Antique"/>
                <a:ea typeface="Shippori Antique"/>
              </a:rPr>
              <a:t>.</a:t>
            </a:r>
          </a:p>
          <a:p>
            <a:pPr>
              <a:lnSpc>
                <a:spcPct val="150000"/>
              </a:lnSpc>
            </a:pPr>
            <a:r>
              <a:rPr lang="en-US" sz="2600" dirty="0">
                <a:solidFill>
                  <a:srgbClr val="FF0000"/>
                </a:solidFill>
                <a:latin typeface="Shippori Antique"/>
                <a:ea typeface="Shippori Antique"/>
              </a:rPr>
              <a:t>3. </a:t>
            </a:r>
            <a:r>
              <a:rPr lang="en-US" sz="2600" dirty="0">
                <a:solidFill>
                  <a:schemeClr val="dk1"/>
                </a:solidFill>
                <a:latin typeface="Shippori Antique"/>
                <a:ea typeface="Shippori Antique"/>
              </a:rPr>
              <a:t>This </a:t>
            </a:r>
            <a:r>
              <a:rPr lang="en-US" sz="2600" u="sng" dirty="0">
                <a:solidFill>
                  <a:schemeClr val="dk1"/>
                </a:solidFill>
                <a:latin typeface="Shippori Antique"/>
                <a:ea typeface="Shippori Antique"/>
              </a:rPr>
              <a:t>monument</a:t>
            </a:r>
            <a:r>
              <a:rPr lang="en-US" sz="2600" dirty="0">
                <a:solidFill>
                  <a:schemeClr val="dk1"/>
                </a:solidFill>
                <a:latin typeface="Shippori Antique"/>
                <a:ea typeface="Shippori Antique"/>
              </a:rPr>
              <a:t> is small but </a:t>
            </a:r>
            <a:r>
              <a:rPr lang="en-US" sz="2600" u="sng" dirty="0">
                <a:solidFill>
                  <a:schemeClr val="dk1"/>
                </a:solidFill>
                <a:latin typeface="Shippori Antique"/>
                <a:ea typeface="Shippori Antique"/>
              </a:rPr>
              <a:t>magnificent</a:t>
            </a:r>
            <a:r>
              <a:rPr lang="en-US" sz="2600" dirty="0">
                <a:solidFill>
                  <a:schemeClr val="dk1"/>
                </a:solidFill>
                <a:latin typeface="Shippori Antique"/>
                <a:ea typeface="Shippori Antique"/>
              </a:rPr>
              <a:t>.</a:t>
            </a:r>
          </a:p>
          <a:p>
            <a:pPr>
              <a:lnSpc>
                <a:spcPct val="150000"/>
              </a:lnSpc>
            </a:pPr>
            <a:r>
              <a:rPr lang="en-US" sz="2600" dirty="0">
                <a:solidFill>
                  <a:srgbClr val="FF0000"/>
                </a:solidFill>
                <a:latin typeface="Shippori Antique"/>
                <a:ea typeface="Shippori Antique"/>
              </a:rPr>
              <a:t>4. </a:t>
            </a:r>
            <a:r>
              <a:rPr lang="en-US" sz="2600" dirty="0">
                <a:solidFill>
                  <a:schemeClr val="dk1"/>
                </a:solidFill>
                <a:latin typeface="Shippori Antique"/>
                <a:ea typeface="Shippori Antique"/>
              </a:rPr>
              <a:t>They </a:t>
            </a:r>
            <a:r>
              <a:rPr lang="en-US" sz="2600" u="sng" dirty="0">
                <a:solidFill>
                  <a:schemeClr val="dk1"/>
                </a:solidFill>
                <a:latin typeface="Shippori Antique"/>
                <a:ea typeface="Shippori Antique"/>
              </a:rPr>
              <a:t>maintain</a:t>
            </a:r>
            <a:r>
              <a:rPr lang="en-US" sz="2600" dirty="0">
                <a:solidFill>
                  <a:schemeClr val="dk1"/>
                </a:solidFill>
                <a:latin typeface="Shippori Antique"/>
                <a:ea typeface="Shippori Antique"/>
              </a:rPr>
              <a:t> these </a:t>
            </a:r>
            <a:r>
              <a:rPr lang="en-US" sz="2600" u="sng" dirty="0">
                <a:solidFill>
                  <a:schemeClr val="dk1"/>
                </a:solidFill>
                <a:latin typeface="Shippori Antique"/>
                <a:ea typeface="Shippori Antique"/>
              </a:rPr>
              <a:t>windmills</a:t>
            </a:r>
            <a:r>
              <a:rPr lang="en-US" sz="2600" dirty="0">
                <a:solidFill>
                  <a:schemeClr val="dk1"/>
                </a:solidFill>
                <a:latin typeface="Shippori Antique"/>
                <a:ea typeface="Shippori Antique"/>
              </a:rPr>
              <a:t> as working museums.</a:t>
            </a:r>
          </a:p>
          <a:p>
            <a:pPr>
              <a:lnSpc>
                <a:spcPct val="150000"/>
              </a:lnSpc>
            </a:pPr>
            <a:r>
              <a:rPr lang="en-US" sz="2600" dirty="0">
                <a:solidFill>
                  <a:srgbClr val="FF0000"/>
                </a:solidFill>
                <a:latin typeface="Shippori Antique"/>
                <a:ea typeface="Shippori Antique"/>
              </a:rPr>
              <a:t>5. </a:t>
            </a:r>
            <a:r>
              <a:rPr lang="en-US" sz="2600" dirty="0">
                <a:solidFill>
                  <a:schemeClr val="tx1"/>
                </a:solidFill>
                <a:latin typeface="Shippori Antique"/>
                <a:ea typeface="Shippori Antique"/>
              </a:rPr>
              <a:t>David </a:t>
            </a:r>
            <a:r>
              <a:rPr lang="en-US" sz="2600" u="sng" dirty="0">
                <a:solidFill>
                  <a:schemeClr val="tx1"/>
                </a:solidFill>
                <a:latin typeface="Shippori Antique"/>
                <a:ea typeface="Shippori Antique"/>
              </a:rPr>
              <a:t>fell</a:t>
            </a:r>
            <a:r>
              <a:rPr lang="en-US" sz="2600" dirty="0">
                <a:solidFill>
                  <a:schemeClr val="tx1"/>
                </a:solidFill>
                <a:latin typeface="Shippori Antique"/>
                <a:ea typeface="Shippori Antique"/>
              </a:rPr>
              <a:t> off his bike and hurt his </a:t>
            </a:r>
            <a:r>
              <a:rPr lang="en-US" sz="2600" u="sng" dirty="0">
                <a:solidFill>
                  <a:schemeClr val="tx1"/>
                </a:solidFill>
                <a:latin typeface="Shippori Antique"/>
                <a:ea typeface="Shippori Antique"/>
              </a:rPr>
              <a:t>ankle</a:t>
            </a:r>
            <a:r>
              <a:rPr lang="en-US" sz="2600" dirty="0">
                <a:solidFill>
                  <a:schemeClr val="tx1"/>
                </a:solidFill>
                <a:latin typeface="Shippori Antique"/>
                <a:ea typeface="Shippori Antique"/>
              </a:rPr>
              <a:t>.</a:t>
            </a:r>
          </a:p>
        </p:txBody>
      </p:sp>
      <p:pic>
        <p:nvPicPr>
          <p:cNvPr id="3" name="23.mp3">
            <a:hlinkClick r:id="" action="ppaction://media"/>
            <a:extLst>
              <a:ext uri="{FF2B5EF4-FFF2-40B4-BE49-F238E27FC236}">
                <a16:creationId xmlns:a16="http://schemas.microsoft.com/office/drawing/2014/main" id="{1A3BFBCB-DBEB-6314-255C-2F9B3316571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a:stretch/>
        </p:blipFill>
        <p:spPr>
          <a:xfrm>
            <a:off x="7847913" y="0"/>
            <a:ext cx="812800" cy="812800"/>
          </a:xfrm>
          <a:prstGeom prst="rect">
            <a:avLst/>
          </a:prstGeom>
        </p:spPr>
      </p:pic>
      <p:pic>
        <p:nvPicPr>
          <p:cNvPr id="2" name="Picture 1" descr="A black background with green text&#10;&#10;Description automatically generated">
            <a:extLst>
              <a:ext uri="{FF2B5EF4-FFF2-40B4-BE49-F238E27FC236}">
                <a16:creationId xmlns:a16="http://schemas.microsoft.com/office/drawing/2014/main" id="{07DB4EE6-3D78-7023-97B4-157EC37CA3C4}"/>
              </a:ext>
            </a:extLst>
          </p:cNvPr>
          <p:cNvPicPr>
            <a:picLocks noChangeAspect="1"/>
          </p:cNvPicPr>
          <p:nvPr/>
        </p:nvPicPr>
        <p:blipFill>
          <a:blip r:embed="rId6"/>
          <a:stretch>
            <a:fillRect/>
          </a:stretch>
        </p:blipFill>
        <p:spPr>
          <a:xfrm>
            <a:off x="-217590" y="-300443"/>
            <a:ext cx="1055180" cy="1055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39"/>
          <p:cNvSpPr txBox="1">
            <a:spLocks noGrp="1"/>
          </p:cNvSpPr>
          <p:nvPr>
            <p:ph type="title"/>
          </p:nvPr>
        </p:nvSpPr>
        <p:spPr>
          <a:xfrm>
            <a:off x="720000" y="220523"/>
            <a:ext cx="77040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t>S</a:t>
            </a:r>
            <a:r>
              <a:rPr lang="en" sz="3600" dirty="0"/>
              <a:t>top the bus</a:t>
            </a:r>
            <a:endParaRPr sz="3600" dirty="0"/>
          </a:p>
        </p:txBody>
      </p:sp>
      <p:sp>
        <p:nvSpPr>
          <p:cNvPr id="1268" name="Google Shape;1268;p39"/>
          <p:cNvSpPr txBox="1"/>
          <p:nvPr/>
        </p:nvSpPr>
        <p:spPr>
          <a:xfrm>
            <a:off x="620255" y="1192341"/>
            <a:ext cx="7803745" cy="1893669"/>
          </a:xfrm>
          <a:prstGeom prst="rect">
            <a:avLst/>
          </a:prstGeom>
          <a:solidFill>
            <a:schemeClr val="accent1"/>
          </a:solidFill>
          <a:ln>
            <a:noFill/>
          </a:ln>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 sz="2600" dirty="0">
                <a:solidFill>
                  <a:schemeClr val="dk1"/>
                </a:solidFill>
                <a:latin typeface="Sigmar"/>
                <a:ea typeface="Sigmar"/>
                <a:cs typeface="Sigmar"/>
                <a:sym typeface="Sigmar"/>
              </a:rPr>
              <a:t>- Look at the picture and guess meaning</a:t>
            </a:r>
          </a:p>
          <a:p>
            <a:pPr marL="0" lvl="0" indent="0" rtl="0">
              <a:lnSpc>
                <a:spcPct val="150000"/>
              </a:lnSpc>
              <a:spcBef>
                <a:spcPts val="0"/>
              </a:spcBef>
              <a:spcAft>
                <a:spcPts val="0"/>
              </a:spcAft>
              <a:buNone/>
            </a:pPr>
            <a:r>
              <a:rPr lang="en" sz="2600" dirty="0">
                <a:solidFill>
                  <a:schemeClr val="dk1"/>
                </a:solidFill>
                <a:latin typeface="Sigmar"/>
                <a:ea typeface="Sigmar"/>
                <a:cs typeface="Sigmar"/>
                <a:sym typeface="Sigmar"/>
              </a:rPr>
              <a:t>- Contain /m/ or /l/ sound in each answer</a:t>
            </a:r>
          </a:p>
          <a:p>
            <a:pPr marL="0" lvl="0" indent="0" rtl="0">
              <a:lnSpc>
                <a:spcPct val="150000"/>
              </a:lnSpc>
              <a:spcBef>
                <a:spcPts val="0"/>
              </a:spcBef>
              <a:spcAft>
                <a:spcPts val="0"/>
              </a:spcAft>
              <a:buNone/>
            </a:pPr>
            <a:r>
              <a:rPr lang="en" sz="2600" dirty="0">
                <a:solidFill>
                  <a:schemeClr val="dk1"/>
                </a:solidFill>
                <a:latin typeface="Sigmar"/>
                <a:ea typeface="Sigmar"/>
                <a:cs typeface="Sigmar"/>
                <a:sym typeface="Sigmar"/>
              </a:rPr>
              <a:t>- Say “stop the bus” to answer </a:t>
            </a:r>
            <a:br>
              <a:rPr lang="en" sz="2600" dirty="0">
                <a:solidFill>
                  <a:schemeClr val="dk1"/>
                </a:solidFill>
                <a:latin typeface="Sigmar"/>
                <a:ea typeface="Sigmar"/>
                <a:cs typeface="Sigmar"/>
                <a:sym typeface="Sigmar"/>
              </a:rPr>
            </a:br>
            <a:endParaRPr sz="2600" dirty="0">
              <a:solidFill>
                <a:schemeClr val="dk1"/>
              </a:solidFill>
              <a:latin typeface="Sigmar"/>
              <a:ea typeface="Sigmar"/>
              <a:cs typeface="Sigmar"/>
              <a:sym typeface="Sigmar"/>
            </a:endParaRPr>
          </a:p>
        </p:txBody>
      </p:sp>
      <p:grpSp>
        <p:nvGrpSpPr>
          <p:cNvPr id="1349" name="Google Shape;1349;p39"/>
          <p:cNvGrpSpPr/>
          <p:nvPr/>
        </p:nvGrpSpPr>
        <p:grpSpPr>
          <a:xfrm>
            <a:off x="4693339" y="3405490"/>
            <a:ext cx="3276042" cy="1427169"/>
            <a:chOff x="4825190" y="3447856"/>
            <a:chExt cx="3178771" cy="1384794"/>
          </a:xfrm>
        </p:grpSpPr>
        <p:sp>
          <p:nvSpPr>
            <p:cNvPr id="1350" name="Google Shape;1350;p39"/>
            <p:cNvSpPr/>
            <p:nvPr/>
          </p:nvSpPr>
          <p:spPr>
            <a:xfrm>
              <a:off x="5903499" y="4715050"/>
              <a:ext cx="1109100" cy="117600"/>
            </a:xfrm>
            <a:prstGeom prst="ellipse">
              <a:avLst/>
            </a:prstGeom>
            <a:solidFill>
              <a:srgbClr val="1F6E2C">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ippori Antique"/>
                <a:ea typeface="Shippori Antique"/>
                <a:cs typeface="Shippori Antique"/>
                <a:sym typeface="Shippori Antique"/>
              </a:endParaRPr>
            </a:p>
          </p:txBody>
        </p:sp>
        <p:grpSp>
          <p:nvGrpSpPr>
            <p:cNvPr id="1351" name="Google Shape;1351;p39"/>
            <p:cNvGrpSpPr/>
            <p:nvPr/>
          </p:nvGrpSpPr>
          <p:grpSpPr>
            <a:xfrm>
              <a:off x="4825190" y="3447856"/>
              <a:ext cx="3178771" cy="1333062"/>
              <a:chOff x="1041883" y="6072842"/>
              <a:chExt cx="5765956" cy="2418033"/>
            </a:xfrm>
          </p:grpSpPr>
          <p:sp>
            <p:nvSpPr>
              <p:cNvPr id="1352" name="Google Shape;1352;p39"/>
              <p:cNvSpPr/>
              <p:nvPr/>
            </p:nvSpPr>
            <p:spPr>
              <a:xfrm flipH="1">
                <a:off x="2376980" y="6918432"/>
                <a:ext cx="343475" cy="793397"/>
              </a:xfrm>
              <a:custGeom>
                <a:avLst/>
                <a:gdLst/>
                <a:ahLst/>
                <a:cxnLst/>
                <a:rect l="l" t="t" r="r" b="b"/>
                <a:pathLst>
                  <a:path w="44248" h="102209" extrusionOk="0">
                    <a:moveTo>
                      <a:pt x="953" y="23477"/>
                    </a:moveTo>
                    <a:cubicBezTo>
                      <a:pt x="2858" y="30144"/>
                      <a:pt x="10478" y="31097"/>
                      <a:pt x="13335" y="36812"/>
                    </a:cubicBezTo>
                    <a:cubicBezTo>
                      <a:pt x="11430" y="42527"/>
                      <a:pt x="5715" y="53957"/>
                      <a:pt x="7620" y="59672"/>
                    </a:cubicBezTo>
                    <a:cubicBezTo>
                      <a:pt x="8573" y="62529"/>
                      <a:pt x="12383" y="65387"/>
                      <a:pt x="17145" y="68244"/>
                    </a:cubicBezTo>
                    <a:cubicBezTo>
                      <a:pt x="22860" y="72054"/>
                      <a:pt x="30480" y="75864"/>
                      <a:pt x="32385" y="77769"/>
                    </a:cubicBezTo>
                    <a:cubicBezTo>
                      <a:pt x="33338" y="78722"/>
                      <a:pt x="33338" y="78722"/>
                      <a:pt x="33338" y="79674"/>
                    </a:cubicBezTo>
                    <a:cubicBezTo>
                      <a:pt x="33338" y="80627"/>
                      <a:pt x="33338" y="81579"/>
                      <a:pt x="32385" y="81579"/>
                    </a:cubicBezTo>
                    <a:cubicBezTo>
                      <a:pt x="32385" y="81579"/>
                      <a:pt x="32385" y="81579"/>
                      <a:pt x="32385" y="81579"/>
                    </a:cubicBezTo>
                    <a:cubicBezTo>
                      <a:pt x="32385" y="81579"/>
                      <a:pt x="32385" y="81579"/>
                      <a:pt x="31433" y="81579"/>
                    </a:cubicBezTo>
                    <a:cubicBezTo>
                      <a:pt x="31433" y="81579"/>
                      <a:pt x="31433" y="81579"/>
                      <a:pt x="30480" y="81579"/>
                    </a:cubicBezTo>
                    <a:cubicBezTo>
                      <a:pt x="30480" y="81579"/>
                      <a:pt x="30480" y="81579"/>
                      <a:pt x="29528" y="81579"/>
                    </a:cubicBezTo>
                    <a:cubicBezTo>
                      <a:pt x="29528" y="81579"/>
                      <a:pt x="29528" y="81579"/>
                      <a:pt x="28575" y="81579"/>
                    </a:cubicBezTo>
                    <a:cubicBezTo>
                      <a:pt x="28575" y="81579"/>
                      <a:pt x="28575" y="81579"/>
                      <a:pt x="28575" y="81579"/>
                    </a:cubicBezTo>
                    <a:cubicBezTo>
                      <a:pt x="27623" y="81579"/>
                      <a:pt x="27623" y="82532"/>
                      <a:pt x="26670" y="82532"/>
                    </a:cubicBezTo>
                    <a:cubicBezTo>
                      <a:pt x="24765" y="83485"/>
                      <a:pt x="23813" y="83485"/>
                      <a:pt x="22860" y="84437"/>
                    </a:cubicBezTo>
                    <a:cubicBezTo>
                      <a:pt x="22860" y="85389"/>
                      <a:pt x="21908" y="86342"/>
                      <a:pt x="21908" y="87294"/>
                    </a:cubicBezTo>
                    <a:cubicBezTo>
                      <a:pt x="21908" y="88247"/>
                      <a:pt x="21908" y="89199"/>
                      <a:pt x="22860" y="89199"/>
                    </a:cubicBezTo>
                    <a:cubicBezTo>
                      <a:pt x="23813" y="90152"/>
                      <a:pt x="25718" y="90152"/>
                      <a:pt x="27623" y="90152"/>
                    </a:cubicBezTo>
                    <a:cubicBezTo>
                      <a:pt x="26670" y="91104"/>
                      <a:pt x="23813" y="91104"/>
                      <a:pt x="22860" y="92057"/>
                    </a:cubicBezTo>
                    <a:cubicBezTo>
                      <a:pt x="22860" y="92057"/>
                      <a:pt x="22860" y="93010"/>
                      <a:pt x="22860" y="93962"/>
                    </a:cubicBezTo>
                    <a:cubicBezTo>
                      <a:pt x="23813" y="95867"/>
                      <a:pt x="24765" y="96819"/>
                      <a:pt x="27623" y="96819"/>
                    </a:cubicBezTo>
                    <a:lnTo>
                      <a:pt x="27623" y="96819"/>
                    </a:lnTo>
                    <a:cubicBezTo>
                      <a:pt x="27623" y="96819"/>
                      <a:pt x="28575" y="96819"/>
                      <a:pt x="28575" y="96819"/>
                    </a:cubicBezTo>
                    <a:cubicBezTo>
                      <a:pt x="27623" y="97772"/>
                      <a:pt x="26670" y="97772"/>
                      <a:pt x="26670" y="98724"/>
                    </a:cubicBezTo>
                    <a:cubicBezTo>
                      <a:pt x="25718" y="100629"/>
                      <a:pt x="27623" y="103487"/>
                      <a:pt x="32385" y="101582"/>
                    </a:cubicBezTo>
                    <a:cubicBezTo>
                      <a:pt x="34290" y="101582"/>
                      <a:pt x="35243" y="100629"/>
                      <a:pt x="37148" y="99677"/>
                    </a:cubicBezTo>
                    <a:cubicBezTo>
                      <a:pt x="39053" y="98724"/>
                      <a:pt x="41910" y="94914"/>
                      <a:pt x="43815" y="91104"/>
                    </a:cubicBezTo>
                    <a:cubicBezTo>
                      <a:pt x="45720" y="84437"/>
                      <a:pt x="40958" y="75864"/>
                      <a:pt x="37148" y="72054"/>
                    </a:cubicBezTo>
                    <a:cubicBezTo>
                      <a:pt x="35243" y="70149"/>
                      <a:pt x="32385" y="66339"/>
                      <a:pt x="29528" y="62529"/>
                    </a:cubicBezTo>
                    <a:cubicBezTo>
                      <a:pt x="25718" y="57767"/>
                      <a:pt x="22860" y="53004"/>
                      <a:pt x="20955" y="52052"/>
                    </a:cubicBezTo>
                    <a:cubicBezTo>
                      <a:pt x="24765" y="48242"/>
                      <a:pt x="34290" y="31097"/>
                      <a:pt x="37148" y="22524"/>
                    </a:cubicBezTo>
                    <a:cubicBezTo>
                      <a:pt x="39053" y="13952"/>
                      <a:pt x="32385" y="3474"/>
                      <a:pt x="25718" y="617"/>
                    </a:cubicBezTo>
                    <a:cubicBezTo>
                      <a:pt x="20955" y="-1288"/>
                      <a:pt x="12383" y="1569"/>
                      <a:pt x="7620" y="4427"/>
                    </a:cubicBezTo>
                    <a:cubicBezTo>
                      <a:pt x="3810" y="6332"/>
                      <a:pt x="0" y="12047"/>
                      <a:pt x="0" y="17762"/>
                    </a:cubicBezTo>
                    <a:cubicBezTo>
                      <a:pt x="0" y="20619"/>
                      <a:pt x="0" y="22524"/>
                      <a:pt x="953" y="2347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53" name="Google Shape;1353;p39"/>
              <p:cNvSpPr/>
              <p:nvPr/>
            </p:nvSpPr>
            <p:spPr>
              <a:xfrm flipH="1">
                <a:off x="2432088" y="7668609"/>
                <a:ext cx="170053" cy="60617"/>
              </a:xfrm>
              <a:custGeom>
                <a:avLst/>
                <a:gdLst/>
                <a:ahLst/>
                <a:cxnLst/>
                <a:rect l="l" t="t" r="r" b="b"/>
                <a:pathLst>
                  <a:path w="21907" h="7809" extrusionOk="0">
                    <a:moveTo>
                      <a:pt x="18097" y="189"/>
                    </a:moveTo>
                    <a:cubicBezTo>
                      <a:pt x="20003" y="-763"/>
                      <a:pt x="21908" y="2094"/>
                      <a:pt x="21908" y="3999"/>
                    </a:cubicBezTo>
                    <a:cubicBezTo>
                      <a:pt x="20955" y="5904"/>
                      <a:pt x="14288" y="7809"/>
                      <a:pt x="12383" y="7809"/>
                    </a:cubicBezTo>
                    <a:cubicBezTo>
                      <a:pt x="9525" y="7809"/>
                      <a:pt x="1905" y="6857"/>
                      <a:pt x="0" y="2094"/>
                    </a:cubicBezTo>
                    <a:cubicBezTo>
                      <a:pt x="2858" y="3047"/>
                      <a:pt x="7620" y="3999"/>
                      <a:pt x="11430" y="3047"/>
                    </a:cubicBezTo>
                    <a:cubicBezTo>
                      <a:pt x="14288" y="3047"/>
                      <a:pt x="17145" y="2094"/>
                      <a:pt x="18097" y="189"/>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54" name="Google Shape;1354;p39"/>
              <p:cNvSpPr/>
              <p:nvPr/>
            </p:nvSpPr>
            <p:spPr>
              <a:xfrm flipH="1">
                <a:off x="2473550" y="7618318"/>
                <a:ext cx="150771" cy="64002"/>
              </a:xfrm>
              <a:custGeom>
                <a:avLst/>
                <a:gdLst/>
                <a:ahLst/>
                <a:cxnLst/>
                <a:rect l="l" t="t" r="r" b="b"/>
                <a:pathLst>
                  <a:path w="19423" h="8245" extrusionOk="0">
                    <a:moveTo>
                      <a:pt x="17145" y="2858"/>
                    </a:moveTo>
                    <a:cubicBezTo>
                      <a:pt x="19050" y="1905"/>
                      <a:pt x="20003" y="5715"/>
                      <a:pt x="19050" y="6668"/>
                    </a:cubicBezTo>
                    <a:cubicBezTo>
                      <a:pt x="18097" y="8573"/>
                      <a:pt x="11430" y="8573"/>
                      <a:pt x="9525" y="7620"/>
                    </a:cubicBezTo>
                    <a:cubicBezTo>
                      <a:pt x="7620" y="7620"/>
                      <a:pt x="0" y="4763"/>
                      <a:pt x="0" y="0"/>
                    </a:cubicBezTo>
                    <a:cubicBezTo>
                      <a:pt x="1905" y="953"/>
                      <a:pt x="6667" y="2858"/>
                      <a:pt x="9525" y="3810"/>
                    </a:cubicBezTo>
                    <a:cubicBezTo>
                      <a:pt x="13335" y="3810"/>
                      <a:pt x="16192" y="2858"/>
                      <a:pt x="17145" y="2858"/>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55" name="Google Shape;1355;p39"/>
              <p:cNvSpPr/>
              <p:nvPr/>
            </p:nvSpPr>
            <p:spPr>
              <a:xfrm flipH="1">
                <a:off x="2488339" y="7559161"/>
                <a:ext cx="150771" cy="64002"/>
              </a:xfrm>
              <a:custGeom>
                <a:avLst/>
                <a:gdLst/>
                <a:ahLst/>
                <a:cxnLst/>
                <a:rect l="l" t="t" r="r" b="b"/>
                <a:pathLst>
                  <a:path w="19423" h="8245" extrusionOk="0">
                    <a:moveTo>
                      <a:pt x="17145" y="2857"/>
                    </a:moveTo>
                    <a:cubicBezTo>
                      <a:pt x="19050" y="1905"/>
                      <a:pt x="20003" y="5715"/>
                      <a:pt x="19050" y="6668"/>
                    </a:cubicBezTo>
                    <a:cubicBezTo>
                      <a:pt x="18097" y="8573"/>
                      <a:pt x="12383" y="8573"/>
                      <a:pt x="9525" y="7620"/>
                    </a:cubicBezTo>
                    <a:cubicBezTo>
                      <a:pt x="7620" y="6668"/>
                      <a:pt x="953" y="4763"/>
                      <a:pt x="0" y="0"/>
                    </a:cubicBezTo>
                    <a:cubicBezTo>
                      <a:pt x="1905" y="1905"/>
                      <a:pt x="5715" y="3810"/>
                      <a:pt x="8572" y="3810"/>
                    </a:cubicBezTo>
                    <a:cubicBezTo>
                      <a:pt x="12383" y="4763"/>
                      <a:pt x="15240" y="2857"/>
                      <a:pt x="17145" y="2857"/>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56" name="Google Shape;1356;p39"/>
              <p:cNvSpPr/>
              <p:nvPr/>
            </p:nvSpPr>
            <p:spPr>
              <a:xfrm flipH="1">
                <a:off x="3721337" y="6900258"/>
                <a:ext cx="612166" cy="1531285"/>
              </a:xfrm>
              <a:custGeom>
                <a:avLst/>
                <a:gdLst/>
                <a:ahLst/>
                <a:cxnLst/>
                <a:rect l="l" t="t" r="r" b="b"/>
                <a:pathLst>
                  <a:path w="78862" h="197267" extrusionOk="0">
                    <a:moveTo>
                      <a:pt x="2037" y="164883"/>
                    </a:moveTo>
                    <a:cubicBezTo>
                      <a:pt x="2989" y="165835"/>
                      <a:pt x="2989" y="166788"/>
                      <a:pt x="3942" y="167740"/>
                    </a:cubicBezTo>
                    <a:cubicBezTo>
                      <a:pt x="3942" y="167740"/>
                      <a:pt x="4894" y="168692"/>
                      <a:pt x="4894" y="169645"/>
                    </a:cubicBezTo>
                    <a:cubicBezTo>
                      <a:pt x="4894" y="170597"/>
                      <a:pt x="5847" y="170597"/>
                      <a:pt x="5847" y="171550"/>
                    </a:cubicBezTo>
                    <a:cubicBezTo>
                      <a:pt x="6799" y="173455"/>
                      <a:pt x="6799" y="175360"/>
                      <a:pt x="6799" y="178217"/>
                    </a:cubicBezTo>
                    <a:cubicBezTo>
                      <a:pt x="6799" y="179170"/>
                      <a:pt x="6799" y="179170"/>
                      <a:pt x="6799" y="180122"/>
                    </a:cubicBezTo>
                    <a:cubicBezTo>
                      <a:pt x="5847" y="186790"/>
                      <a:pt x="12514" y="197267"/>
                      <a:pt x="12514" y="197267"/>
                    </a:cubicBezTo>
                    <a:lnTo>
                      <a:pt x="42994" y="197267"/>
                    </a:lnTo>
                    <a:cubicBezTo>
                      <a:pt x="42994" y="197267"/>
                      <a:pt x="45851" y="196315"/>
                      <a:pt x="47757" y="195363"/>
                    </a:cubicBezTo>
                    <a:cubicBezTo>
                      <a:pt x="49662" y="194410"/>
                      <a:pt x="51567" y="193458"/>
                      <a:pt x="52519" y="192505"/>
                    </a:cubicBezTo>
                    <a:cubicBezTo>
                      <a:pt x="52519" y="192505"/>
                      <a:pt x="53472" y="192505"/>
                      <a:pt x="53472" y="191553"/>
                    </a:cubicBezTo>
                    <a:cubicBezTo>
                      <a:pt x="54424" y="191553"/>
                      <a:pt x="54424" y="190600"/>
                      <a:pt x="54424" y="190600"/>
                    </a:cubicBezTo>
                    <a:cubicBezTo>
                      <a:pt x="54424" y="189647"/>
                      <a:pt x="55376" y="186790"/>
                      <a:pt x="53472" y="184885"/>
                    </a:cubicBezTo>
                    <a:cubicBezTo>
                      <a:pt x="52519" y="183933"/>
                      <a:pt x="51567" y="182980"/>
                      <a:pt x="49662" y="182980"/>
                    </a:cubicBezTo>
                    <a:cubicBezTo>
                      <a:pt x="43947" y="182028"/>
                      <a:pt x="30612" y="182028"/>
                      <a:pt x="24897" y="180122"/>
                    </a:cubicBezTo>
                    <a:cubicBezTo>
                      <a:pt x="18229" y="178217"/>
                      <a:pt x="20134" y="169645"/>
                      <a:pt x="19182" y="163930"/>
                    </a:cubicBezTo>
                    <a:cubicBezTo>
                      <a:pt x="18229" y="158215"/>
                      <a:pt x="22039" y="146785"/>
                      <a:pt x="25849" y="142022"/>
                    </a:cubicBezTo>
                    <a:cubicBezTo>
                      <a:pt x="28707" y="139165"/>
                      <a:pt x="39184" y="129640"/>
                      <a:pt x="48709" y="121067"/>
                    </a:cubicBezTo>
                    <a:cubicBezTo>
                      <a:pt x="55376" y="115353"/>
                      <a:pt x="62044" y="110590"/>
                      <a:pt x="63949" y="108685"/>
                    </a:cubicBezTo>
                    <a:cubicBezTo>
                      <a:pt x="68712" y="104875"/>
                      <a:pt x="74426" y="101065"/>
                      <a:pt x="73474" y="96303"/>
                    </a:cubicBezTo>
                    <a:cubicBezTo>
                      <a:pt x="72522" y="90588"/>
                      <a:pt x="72522" y="63917"/>
                      <a:pt x="77284" y="44867"/>
                    </a:cubicBezTo>
                    <a:cubicBezTo>
                      <a:pt x="79189" y="38200"/>
                      <a:pt x="79189" y="32485"/>
                      <a:pt x="78237" y="26770"/>
                    </a:cubicBezTo>
                    <a:cubicBezTo>
                      <a:pt x="76332" y="16292"/>
                      <a:pt x="71569" y="8672"/>
                      <a:pt x="65854" y="4863"/>
                    </a:cubicBezTo>
                    <a:cubicBezTo>
                      <a:pt x="49662" y="-6567"/>
                      <a:pt x="27754" y="4863"/>
                      <a:pt x="19182" y="11530"/>
                    </a:cubicBezTo>
                    <a:cubicBezTo>
                      <a:pt x="12514" y="17245"/>
                      <a:pt x="8704" y="26770"/>
                      <a:pt x="8704" y="38200"/>
                    </a:cubicBezTo>
                    <a:cubicBezTo>
                      <a:pt x="8704" y="38200"/>
                      <a:pt x="8704" y="38200"/>
                      <a:pt x="8704" y="38200"/>
                    </a:cubicBezTo>
                    <a:cubicBezTo>
                      <a:pt x="8704" y="41058"/>
                      <a:pt x="8704" y="43915"/>
                      <a:pt x="8704" y="46772"/>
                    </a:cubicBezTo>
                    <a:cubicBezTo>
                      <a:pt x="8704" y="47725"/>
                      <a:pt x="8704" y="48678"/>
                      <a:pt x="8704" y="49630"/>
                    </a:cubicBezTo>
                    <a:cubicBezTo>
                      <a:pt x="9657" y="53440"/>
                      <a:pt x="10609" y="57250"/>
                      <a:pt x="11562" y="60108"/>
                    </a:cubicBezTo>
                    <a:cubicBezTo>
                      <a:pt x="11562" y="61060"/>
                      <a:pt x="11562" y="61060"/>
                      <a:pt x="12514" y="62013"/>
                    </a:cubicBezTo>
                    <a:cubicBezTo>
                      <a:pt x="12514" y="62965"/>
                      <a:pt x="12514" y="62965"/>
                      <a:pt x="13467" y="62965"/>
                    </a:cubicBezTo>
                    <a:cubicBezTo>
                      <a:pt x="13467" y="62965"/>
                      <a:pt x="13467" y="62965"/>
                      <a:pt x="13467" y="62965"/>
                    </a:cubicBezTo>
                    <a:lnTo>
                      <a:pt x="13467" y="62965"/>
                    </a:lnTo>
                    <a:cubicBezTo>
                      <a:pt x="14419" y="64870"/>
                      <a:pt x="15372" y="65822"/>
                      <a:pt x="16324" y="67728"/>
                    </a:cubicBezTo>
                    <a:cubicBezTo>
                      <a:pt x="16324" y="68680"/>
                      <a:pt x="17276" y="68680"/>
                      <a:pt x="17276" y="69633"/>
                    </a:cubicBezTo>
                    <a:cubicBezTo>
                      <a:pt x="21087" y="75347"/>
                      <a:pt x="24897" y="80110"/>
                      <a:pt x="27754" y="87730"/>
                    </a:cubicBezTo>
                    <a:cubicBezTo>
                      <a:pt x="27754" y="87730"/>
                      <a:pt x="26801" y="87730"/>
                      <a:pt x="26801" y="88683"/>
                    </a:cubicBezTo>
                    <a:cubicBezTo>
                      <a:pt x="26801" y="88683"/>
                      <a:pt x="26801" y="88683"/>
                      <a:pt x="25849" y="89635"/>
                    </a:cubicBezTo>
                    <a:cubicBezTo>
                      <a:pt x="24897" y="90588"/>
                      <a:pt x="23944" y="92492"/>
                      <a:pt x="22992" y="94397"/>
                    </a:cubicBezTo>
                    <a:cubicBezTo>
                      <a:pt x="20134" y="99160"/>
                      <a:pt x="17276" y="106780"/>
                      <a:pt x="15372" y="113447"/>
                    </a:cubicBezTo>
                    <a:cubicBezTo>
                      <a:pt x="15372" y="114400"/>
                      <a:pt x="14419" y="115353"/>
                      <a:pt x="14419" y="116305"/>
                    </a:cubicBezTo>
                    <a:cubicBezTo>
                      <a:pt x="13467" y="118210"/>
                      <a:pt x="13467" y="120115"/>
                      <a:pt x="13467" y="121067"/>
                    </a:cubicBezTo>
                    <a:cubicBezTo>
                      <a:pt x="13467" y="122020"/>
                      <a:pt x="13467" y="122972"/>
                      <a:pt x="12514" y="123925"/>
                    </a:cubicBezTo>
                    <a:cubicBezTo>
                      <a:pt x="11562" y="127735"/>
                      <a:pt x="10609" y="131545"/>
                      <a:pt x="10609" y="133450"/>
                    </a:cubicBezTo>
                    <a:cubicBezTo>
                      <a:pt x="10609" y="133450"/>
                      <a:pt x="10609" y="134403"/>
                      <a:pt x="10609" y="134403"/>
                    </a:cubicBezTo>
                    <a:cubicBezTo>
                      <a:pt x="10609" y="134403"/>
                      <a:pt x="10609" y="134403"/>
                      <a:pt x="10609" y="134403"/>
                    </a:cubicBezTo>
                    <a:cubicBezTo>
                      <a:pt x="10609" y="134403"/>
                      <a:pt x="10609" y="135355"/>
                      <a:pt x="10609" y="135355"/>
                    </a:cubicBezTo>
                    <a:cubicBezTo>
                      <a:pt x="10609" y="135355"/>
                      <a:pt x="10609" y="136308"/>
                      <a:pt x="10609" y="136308"/>
                    </a:cubicBezTo>
                    <a:cubicBezTo>
                      <a:pt x="10609" y="141070"/>
                      <a:pt x="6799" y="145833"/>
                      <a:pt x="2989" y="149642"/>
                    </a:cubicBezTo>
                    <a:cubicBezTo>
                      <a:pt x="-1774" y="152500"/>
                      <a:pt x="132" y="162978"/>
                      <a:pt x="2037" y="16488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57" name="Google Shape;1357;p39"/>
              <p:cNvSpPr/>
              <p:nvPr/>
            </p:nvSpPr>
            <p:spPr>
              <a:xfrm flipH="1">
                <a:off x="3859247" y="8326239"/>
                <a:ext cx="149343" cy="90689"/>
              </a:xfrm>
              <a:custGeom>
                <a:avLst/>
                <a:gdLst/>
                <a:ahLst/>
                <a:cxnLst/>
                <a:rect l="l" t="t" r="r" b="b"/>
                <a:pathLst>
                  <a:path w="19239" h="11683" extrusionOk="0">
                    <a:moveTo>
                      <a:pt x="3999" y="253"/>
                    </a:moveTo>
                    <a:cubicBezTo>
                      <a:pt x="7809" y="-699"/>
                      <a:pt x="12572" y="1206"/>
                      <a:pt x="15429" y="3111"/>
                    </a:cubicBezTo>
                    <a:cubicBezTo>
                      <a:pt x="18287" y="5016"/>
                      <a:pt x="19239" y="7873"/>
                      <a:pt x="19239" y="11684"/>
                    </a:cubicBezTo>
                    <a:cubicBezTo>
                      <a:pt x="17334" y="9779"/>
                      <a:pt x="15429" y="7873"/>
                      <a:pt x="11619" y="7873"/>
                    </a:cubicBezTo>
                    <a:cubicBezTo>
                      <a:pt x="7809" y="7873"/>
                      <a:pt x="5904" y="8826"/>
                      <a:pt x="4952" y="8826"/>
                    </a:cubicBezTo>
                    <a:cubicBezTo>
                      <a:pt x="3047" y="8826"/>
                      <a:pt x="1142" y="7873"/>
                      <a:pt x="189" y="5016"/>
                    </a:cubicBezTo>
                    <a:cubicBezTo>
                      <a:pt x="-763" y="3111"/>
                      <a:pt x="2094" y="253"/>
                      <a:pt x="3999" y="25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58" name="Google Shape;1358;p39"/>
              <p:cNvSpPr/>
              <p:nvPr/>
            </p:nvSpPr>
            <p:spPr>
              <a:xfrm flipH="1">
                <a:off x="3911003" y="8355817"/>
                <a:ext cx="133088" cy="83299"/>
              </a:xfrm>
              <a:custGeom>
                <a:avLst/>
                <a:gdLst/>
                <a:ahLst/>
                <a:cxnLst/>
                <a:rect l="l" t="t" r="r" b="b"/>
                <a:pathLst>
                  <a:path w="17145" h="10731" extrusionOk="0">
                    <a:moveTo>
                      <a:pt x="3810" y="253"/>
                    </a:moveTo>
                    <a:cubicBezTo>
                      <a:pt x="7620" y="-699"/>
                      <a:pt x="11430" y="1206"/>
                      <a:pt x="14288" y="3111"/>
                    </a:cubicBezTo>
                    <a:cubicBezTo>
                      <a:pt x="16193" y="5016"/>
                      <a:pt x="17145" y="6921"/>
                      <a:pt x="17145" y="10731"/>
                    </a:cubicBezTo>
                    <a:cubicBezTo>
                      <a:pt x="15240" y="8826"/>
                      <a:pt x="13335" y="6921"/>
                      <a:pt x="10478" y="6921"/>
                    </a:cubicBezTo>
                    <a:cubicBezTo>
                      <a:pt x="7620" y="6921"/>
                      <a:pt x="5715" y="7874"/>
                      <a:pt x="3810" y="6921"/>
                    </a:cubicBezTo>
                    <a:cubicBezTo>
                      <a:pt x="2858" y="6921"/>
                      <a:pt x="0" y="5969"/>
                      <a:pt x="0" y="3111"/>
                    </a:cubicBezTo>
                    <a:cubicBezTo>
                      <a:pt x="0" y="3111"/>
                      <a:pt x="1905" y="253"/>
                      <a:pt x="3810" y="253"/>
                    </a:cubicBezTo>
                    <a:close/>
                  </a:path>
                </a:pathLst>
              </a:custGeom>
              <a:solidFill>
                <a:srgbClr val="47474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59" name="Google Shape;1359;p39"/>
              <p:cNvSpPr/>
              <p:nvPr/>
            </p:nvSpPr>
            <p:spPr>
              <a:xfrm flipH="1">
                <a:off x="4263975" y="8224678"/>
                <a:ext cx="73363" cy="110903"/>
              </a:xfrm>
              <a:custGeom>
                <a:avLst/>
                <a:gdLst/>
                <a:ahLst/>
                <a:cxnLst/>
                <a:rect l="l" t="t" r="r" b="b"/>
                <a:pathLst>
                  <a:path w="9451" h="14287" extrusionOk="0">
                    <a:moveTo>
                      <a:pt x="6341" y="0"/>
                    </a:moveTo>
                    <a:cubicBezTo>
                      <a:pt x="8246" y="0"/>
                      <a:pt x="10151" y="2857"/>
                      <a:pt x="9198" y="5715"/>
                    </a:cubicBezTo>
                    <a:cubicBezTo>
                      <a:pt x="8246" y="7620"/>
                      <a:pt x="5388" y="6668"/>
                      <a:pt x="3483" y="8573"/>
                    </a:cubicBezTo>
                    <a:cubicBezTo>
                      <a:pt x="1578" y="10478"/>
                      <a:pt x="1578" y="12382"/>
                      <a:pt x="1578" y="14288"/>
                    </a:cubicBezTo>
                    <a:cubicBezTo>
                      <a:pt x="-327" y="9525"/>
                      <a:pt x="-327" y="6668"/>
                      <a:pt x="626" y="3810"/>
                    </a:cubicBezTo>
                    <a:cubicBezTo>
                      <a:pt x="2531" y="1905"/>
                      <a:pt x="4436" y="953"/>
                      <a:pt x="6341"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0" name="Google Shape;1360;p39"/>
              <p:cNvSpPr/>
              <p:nvPr/>
            </p:nvSpPr>
            <p:spPr>
              <a:xfrm flipH="1">
                <a:off x="1041883" y="6832413"/>
                <a:ext cx="59142" cy="83393"/>
              </a:xfrm>
              <a:custGeom>
                <a:avLst/>
                <a:gdLst/>
                <a:ahLst/>
                <a:cxnLst/>
                <a:rect l="l" t="t" r="r" b="b"/>
                <a:pathLst>
                  <a:path w="7619" h="10743" extrusionOk="0">
                    <a:moveTo>
                      <a:pt x="7620" y="1219"/>
                    </a:moveTo>
                    <a:cubicBezTo>
                      <a:pt x="7620" y="4077"/>
                      <a:pt x="5715" y="9792"/>
                      <a:pt x="952" y="10744"/>
                    </a:cubicBezTo>
                    <a:cubicBezTo>
                      <a:pt x="0" y="5981"/>
                      <a:pt x="1905" y="1219"/>
                      <a:pt x="0" y="267"/>
                    </a:cubicBezTo>
                    <a:cubicBezTo>
                      <a:pt x="4763" y="-686"/>
                      <a:pt x="7620" y="1219"/>
                      <a:pt x="7620" y="1219"/>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1" name="Google Shape;1361;p39"/>
              <p:cNvSpPr/>
              <p:nvPr/>
            </p:nvSpPr>
            <p:spPr>
              <a:xfrm flipH="1">
                <a:off x="1099605" y="6818517"/>
                <a:ext cx="75366" cy="97295"/>
              </a:xfrm>
              <a:custGeom>
                <a:avLst/>
                <a:gdLst/>
                <a:ahLst/>
                <a:cxnLst/>
                <a:rect l="l" t="t" r="r" b="b"/>
                <a:pathLst>
                  <a:path w="9709" h="12534" extrusionOk="0">
                    <a:moveTo>
                      <a:pt x="9525" y="152"/>
                    </a:moveTo>
                    <a:cubicBezTo>
                      <a:pt x="10477" y="3963"/>
                      <a:pt x="7620" y="10630"/>
                      <a:pt x="3810" y="12535"/>
                    </a:cubicBezTo>
                    <a:cubicBezTo>
                      <a:pt x="2857" y="10630"/>
                      <a:pt x="2857" y="3963"/>
                      <a:pt x="0" y="2057"/>
                    </a:cubicBezTo>
                    <a:cubicBezTo>
                      <a:pt x="6667" y="-800"/>
                      <a:pt x="9525" y="152"/>
                      <a:pt x="9525" y="15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2" name="Google Shape;1362;p39"/>
              <p:cNvSpPr/>
              <p:nvPr/>
            </p:nvSpPr>
            <p:spPr>
              <a:xfrm flipH="1">
                <a:off x="1197166" y="6819697"/>
                <a:ext cx="53887" cy="96115"/>
              </a:xfrm>
              <a:custGeom>
                <a:avLst/>
                <a:gdLst/>
                <a:ahLst/>
                <a:cxnLst/>
                <a:rect l="l" t="t" r="r" b="b"/>
                <a:pathLst>
                  <a:path w="6942" h="12382" extrusionOk="0">
                    <a:moveTo>
                      <a:pt x="6942" y="953"/>
                    </a:moveTo>
                    <a:cubicBezTo>
                      <a:pt x="6942" y="4763"/>
                      <a:pt x="4085" y="10478"/>
                      <a:pt x="275" y="12382"/>
                    </a:cubicBezTo>
                    <a:cubicBezTo>
                      <a:pt x="-678" y="7620"/>
                      <a:pt x="1227" y="1905"/>
                      <a:pt x="275" y="0"/>
                    </a:cubicBezTo>
                    <a:cubicBezTo>
                      <a:pt x="4085" y="0"/>
                      <a:pt x="6942" y="953"/>
                      <a:pt x="6942" y="95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3" name="Google Shape;1363;p39"/>
              <p:cNvSpPr/>
              <p:nvPr/>
            </p:nvSpPr>
            <p:spPr>
              <a:xfrm flipH="1">
                <a:off x="1241534" y="6797509"/>
                <a:ext cx="60998" cy="103513"/>
              </a:xfrm>
              <a:custGeom>
                <a:avLst/>
                <a:gdLst/>
                <a:ahLst/>
                <a:cxnLst/>
                <a:rect l="l" t="t" r="r" b="b"/>
                <a:pathLst>
                  <a:path w="7858" h="13335" extrusionOk="0">
                    <a:moveTo>
                      <a:pt x="7858" y="1905"/>
                    </a:moveTo>
                    <a:cubicBezTo>
                      <a:pt x="7858" y="5715"/>
                      <a:pt x="5953" y="11430"/>
                      <a:pt x="1191" y="13335"/>
                    </a:cubicBezTo>
                    <a:cubicBezTo>
                      <a:pt x="-714" y="9525"/>
                      <a:pt x="238" y="0"/>
                      <a:pt x="238" y="0"/>
                    </a:cubicBezTo>
                    <a:lnTo>
                      <a:pt x="7858" y="1905"/>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4" name="Google Shape;1364;p39"/>
              <p:cNvSpPr/>
              <p:nvPr/>
            </p:nvSpPr>
            <p:spPr>
              <a:xfrm flipH="1">
                <a:off x="1263721" y="7115482"/>
                <a:ext cx="51753" cy="66540"/>
              </a:xfrm>
              <a:custGeom>
                <a:avLst/>
                <a:gdLst/>
                <a:ahLst/>
                <a:cxnLst/>
                <a:rect l="l" t="t" r="r" b="b"/>
                <a:pathLst>
                  <a:path w="6667" h="8572" extrusionOk="0">
                    <a:moveTo>
                      <a:pt x="4763" y="8573"/>
                    </a:moveTo>
                    <a:cubicBezTo>
                      <a:pt x="6668" y="6668"/>
                      <a:pt x="6668" y="2857"/>
                      <a:pt x="6668" y="0"/>
                    </a:cubicBezTo>
                    <a:cubicBezTo>
                      <a:pt x="3810" y="2857"/>
                      <a:pt x="0" y="5715"/>
                      <a:pt x="0" y="5715"/>
                    </a:cubicBezTo>
                    <a:lnTo>
                      <a:pt x="4763" y="8573"/>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5" name="Google Shape;1365;p39"/>
              <p:cNvSpPr/>
              <p:nvPr/>
            </p:nvSpPr>
            <p:spPr>
              <a:xfrm flipH="1">
                <a:off x="1298836" y="7100693"/>
                <a:ext cx="60998" cy="81328"/>
              </a:xfrm>
              <a:custGeom>
                <a:avLst/>
                <a:gdLst/>
                <a:ahLst/>
                <a:cxnLst/>
                <a:rect l="l" t="t" r="r" b="b"/>
                <a:pathLst>
                  <a:path w="7858" h="10477" extrusionOk="0">
                    <a:moveTo>
                      <a:pt x="6667" y="10478"/>
                    </a:moveTo>
                    <a:cubicBezTo>
                      <a:pt x="8572" y="5715"/>
                      <a:pt x="7620" y="2858"/>
                      <a:pt x="7620" y="0"/>
                    </a:cubicBezTo>
                    <a:cubicBezTo>
                      <a:pt x="3810" y="2858"/>
                      <a:pt x="0" y="7620"/>
                      <a:pt x="0" y="7620"/>
                    </a:cubicBezTo>
                    <a:lnTo>
                      <a:pt x="6667" y="10478"/>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6" name="Google Shape;1366;p39"/>
              <p:cNvSpPr/>
              <p:nvPr/>
            </p:nvSpPr>
            <p:spPr>
              <a:xfrm flipH="1">
                <a:off x="1293291" y="6775329"/>
                <a:ext cx="46210" cy="81328"/>
              </a:xfrm>
              <a:custGeom>
                <a:avLst/>
                <a:gdLst/>
                <a:ahLst/>
                <a:cxnLst/>
                <a:rect l="l" t="t" r="r" b="b"/>
                <a:pathLst>
                  <a:path w="5953" h="10477" extrusionOk="0">
                    <a:moveTo>
                      <a:pt x="5953" y="2857"/>
                    </a:moveTo>
                    <a:cubicBezTo>
                      <a:pt x="5953" y="7620"/>
                      <a:pt x="4048" y="8572"/>
                      <a:pt x="1191" y="10477"/>
                    </a:cubicBezTo>
                    <a:cubicBezTo>
                      <a:pt x="-714" y="6668"/>
                      <a:pt x="238" y="0"/>
                      <a:pt x="238" y="0"/>
                    </a:cubicBezTo>
                    <a:lnTo>
                      <a:pt x="5953" y="2857"/>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7" name="Google Shape;1367;p39"/>
              <p:cNvSpPr/>
              <p:nvPr/>
            </p:nvSpPr>
            <p:spPr>
              <a:xfrm flipH="1">
                <a:off x="1330261" y="6759034"/>
                <a:ext cx="52940" cy="82834"/>
              </a:xfrm>
              <a:custGeom>
                <a:avLst/>
                <a:gdLst/>
                <a:ahLst/>
                <a:cxnLst/>
                <a:rect l="l" t="t" r="r" b="b"/>
                <a:pathLst>
                  <a:path w="6820" h="10671" extrusionOk="0">
                    <a:moveTo>
                      <a:pt x="6820" y="2099"/>
                    </a:moveTo>
                    <a:cubicBezTo>
                      <a:pt x="5867" y="6862"/>
                      <a:pt x="3962" y="8767"/>
                      <a:pt x="2058" y="10672"/>
                    </a:cubicBezTo>
                    <a:cubicBezTo>
                      <a:pt x="-800" y="7814"/>
                      <a:pt x="152" y="2099"/>
                      <a:pt x="152" y="194"/>
                    </a:cubicBezTo>
                    <a:cubicBezTo>
                      <a:pt x="1105" y="-758"/>
                      <a:pt x="6820" y="2099"/>
                      <a:pt x="6820" y="2099"/>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8" name="Google Shape;1368;p39"/>
              <p:cNvSpPr/>
              <p:nvPr/>
            </p:nvSpPr>
            <p:spPr>
              <a:xfrm flipH="1">
                <a:off x="1372625" y="6745750"/>
                <a:ext cx="39798" cy="73938"/>
              </a:xfrm>
              <a:custGeom>
                <a:avLst/>
                <a:gdLst/>
                <a:ahLst/>
                <a:cxnLst/>
                <a:rect l="l" t="t" r="r" b="b"/>
                <a:pathLst>
                  <a:path w="5127" h="9525" extrusionOk="0">
                    <a:moveTo>
                      <a:pt x="4868" y="953"/>
                    </a:moveTo>
                    <a:cubicBezTo>
                      <a:pt x="5821" y="2857"/>
                      <a:pt x="3916" y="7620"/>
                      <a:pt x="2963" y="9525"/>
                    </a:cubicBezTo>
                    <a:cubicBezTo>
                      <a:pt x="-847" y="5715"/>
                      <a:pt x="106" y="0"/>
                      <a:pt x="106" y="0"/>
                    </a:cubicBezTo>
                    <a:lnTo>
                      <a:pt x="4868" y="953"/>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69" name="Google Shape;1369;p39"/>
              <p:cNvSpPr/>
              <p:nvPr/>
            </p:nvSpPr>
            <p:spPr>
              <a:xfrm flipH="1">
                <a:off x="1366058" y="7056325"/>
                <a:ext cx="52940" cy="81328"/>
              </a:xfrm>
              <a:custGeom>
                <a:avLst/>
                <a:gdLst/>
                <a:ahLst/>
                <a:cxnLst/>
                <a:rect l="l" t="t" r="r" b="b"/>
                <a:pathLst>
                  <a:path w="6820" h="10477" extrusionOk="0">
                    <a:moveTo>
                      <a:pt x="4763" y="10477"/>
                    </a:moveTo>
                    <a:cubicBezTo>
                      <a:pt x="7620" y="6668"/>
                      <a:pt x="6668" y="2857"/>
                      <a:pt x="6668" y="0"/>
                    </a:cubicBezTo>
                    <a:cubicBezTo>
                      <a:pt x="4763" y="1905"/>
                      <a:pt x="0" y="5715"/>
                      <a:pt x="0" y="5715"/>
                    </a:cubicBezTo>
                    <a:lnTo>
                      <a:pt x="4763" y="10477"/>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70" name="Google Shape;1370;p39"/>
              <p:cNvSpPr/>
              <p:nvPr/>
            </p:nvSpPr>
            <p:spPr>
              <a:xfrm flipH="1">
                <a:off x="1389427" y="7034145"/>
                <a:ext cx="59142" cy="73938"/>
              </a:xfrm>
              <a:custGeom>
                <a:avLst/>
                <a:gdLst/>
                <a:ahLst/>
                <a:cxnLst/>
                <a:rect l="l" t="t" r="r" b="b"/>
                <a:pathLst>
                  <a:path w="7619" h="9525" extrusionOk="0">
                    <a:moveTo>
                      <a:pt x="5715" y="9525"/>
                    </a:moveTo>
                    <a:cubicBezTo>
                      <a:pt x="6668" y="8572"/>
                      <a:pt x="7620" y="2857"/>
                      <a:pt x="7620" y="0"/>
                    </a:cubicBezTo>
                    <a:cubicBezTo>
                      <a:pt x="5715" y="0"/>
                      <a:pt x="0" y="5715"/>
                      <a:pt x="0" y="5715"/>
                    </a:cubicBezTo>
                    <a:lnTo>
                      <a:pt x="5715" y="9525"/>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71" name="Google Shape;1371;p39"/>
              <p:cNvSpPr/>
              <p:nvPr/>
            </p:nvSpPr>
            <p:spPr>
              <a:xfrm flipH="1">
                <a:off x="1426395" y="7004559"/>
                <a:ext cx="51753" cy="73938"/>
              </a:xfrm>
              <a:custGeom>
                <a:avLst/>
                <a:gdLst/>
                <a:ahLst/>
                <a:cxnLst/>
                <a:rect l="l" t="t" r="r" b="b"/>
                <a:pathLst>
                  <a:path w="6667" h="9525" extrusionOk="0">
                    <a:moveTo>
                      <a:pt x="4763" y="9525"/>
                    </a:moveTo>
                    <a:cubicBezTo>
                      <a:pt x="6667" y="6668"/>
                      <a:pt x="6667" y="2857"/>
                      <a:pt x="6667" y="0"/>
                    </a:cubicBezTo>
                    <a:cubicBezTo>
                      <a:pt x="1905" y="953"/>
                      <a:pt x="0" y="4763"/>
                      <a:pt x="0" y="4763"/>
                    </a:cubicBezTo>
                    <a:lnTo>
                      <a:pt x="4763" y="9525"/>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72" name="Google Shape;1372;p39"/>
              <p:cNvSpPr/>
              <p:nvPr/>
            </p:nvSpPr>
            <p:spPr>
              <a:xfrm flipH="1">
                <a:off x="1330269" y="7085904"/>
                <a:ext cx="51753" cy="73938"/>
              </a:xfrm>
              <a:custGeom>
                <a:avLst/>
                <a:gdLst/>
                <a:ahLst/>
                <a:cxnLst/>
                <a:rect l="l" t="t" r="r" b="b"/>
                <a:pathLst>
                  <a:path w="6667" h="9525" extrusionOk="0">
                    <a:moveTo>
                      <a:pt x="4763" y="9525"/>
                    </a:moveTo>
                    <a:cubicBezTo>
                      <a:pt x="6668" y="6667"/>
                      <a:pt x="6668" y="2857"/>
                      <a:pt x="6668" y="0"/>
                    </a:cubicBezTo>
                    <a:cubicBezTo>
                      <a:pt x="1905" y="952"/>
                      <a:pt x="0" y="4763"/>
                      <a:pt x="0" y="4763"/>
                    </a:cubicBezTo>
                    <a:lnTo>
                      <a:pt x="4763" y="9525"/>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73" name="Google Shape;1373;p39"/>
              <p:cNvSpPr/>
              <p:nvPr/>
            </p:nvSpPr>
            <p:spPr>
              <a:xfrm flipH="1">
                <a:off x="1152798" y="6819697"/>
                <a:ext cx="59142" cy="96115"/>
              </a:xfrm>
              <a:custGeom>
                <a:avLst/>
                <a:gdLst/>
                <a:ahLst/>
                <a:cxnLst/>
                <a:rect l="l" t="t" r="r" b="b"/>
                <a:pathLst>
                  <a:path w="7619" h="12382" extrusionOk="0">
                    <a:moveTo>
                      <a:pt x="7620" y="0"/>
                    </a:moveTo>
                    <a:cubicBezTo>
                      <a:pt x="7620" y="3810"/>
                      <a:pt x="5715" y="8573"/>
                      <a:pt x="3810" y="12382"/>
                    </a:cubicBezTo>
                    <a:cubicBezTo>
                      <a:pt x="1905" y="8573"/>
                      <a:pt x="0" y="1905"/>
                      <a:pt x="0" y="1905"/>
                    </a:cubicBezTo>
                    <a:lnTo>
                      <a:pt x="7620" y="0"/>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74" name="Google Shape;1374;p39"/>
              <p:cNvSpPr/>
              <p:nvPr/>
            </p:nvSpPr>
            <p:spPr>
              <a:xfrm flipH="1">
                <a:off x="1448578" y="6974988"/>
                <a:ext cx="73938" cy="66540"/>
              </a:xfrm>
              <a:custGeom>
                <a:avLst/>
                <a:gdLst/>
                <a:ahLst/>
                <a:cxnLst/>
                <a:rect l="l" t="t" r="r" b="b"/>
                <a:pathLst>
                  <a:path w="9525" h="8572" extrusionOk="0">
                    <a:moveTo>
                      <a:pt x="5715" y="8572"/>
                    </a:moveTo>
                    <a:cubicBezTo>
                      <a:pt x="8572" y="4763"/>
                      <a:pt x="9525" y="1905"/>
                      <a:pt x="9525" y="0"/>
                    </a:cubicBezTo>
                    <a:cubicBezTo>
                      <a:pt x="6668" y="0"/>
                      <a:pt x="0" y="2857"/>
                      <a:pt x="0" y="2857"/>
                    </a:cubicBezTo>
                    <a:lnTo>
                      <a:pt x="5715" y="8572"/>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75" name="Google Shape;1375;p39"/>
              <p:cNvSpPr/>
              <p:nvPr/>
            </p:nvSpPr>
            <p:spPr>
              <a:xfrm flipH="1">
                <a:off x="1315528" y="6745750"/>
                <a:ext cx="399256" cy="291645"/>
              </a:xfrm>
              <a:custGeom>
                <a:avLst/>
                <a:gdLst/>
                <a:ahLst/>
                <a:cxnLst/>
                <a:rect l="l" t="t" r="r" b="b"/>
                <a:pathLst>
                  <a:path w="51434" h="37571" extrusionOk="0">
                    <a:moveTo>
                      <a:pt x="19050" y="1905"/>
                    </a:moveTo>
                    <a:cubicBezTo>
                      <a:pt x="24765" y="7620"/>
                      <a:pt x="26670" y="12382"/>
                      <a:pt x="32385" y="14288"/>
                    </a:cubicBezTo>
                    <a:cubicBezTo>
                      <a:pt x="41910" y="17145"/>
                      <a:pt x="51435" y="33338"/>
                      <a:pt x="51435" y="36195"/>
                    </a:cubicBezTo>
                    <a:cubicBezTo>
                      <a:pt x="51435" y="39053"/>
                      <a:pt x="48578" y="37148"/>
                      <a:pt x="43815" y="33338"/>
                    </a:cubicBezTo>
                    <a:cubicBezTo>
                      <a:pt x="39053" y="28575"/>
                      <a:pt x="31433" y="23813"/>
                      <a:pt x="21908" y="24765"/>
                    </a:cubicBezTo>
                    <a:cubicBezTo>
                      <a:pt x="12383" y="25718"/>
                      <a:pt x="4763" y="18098"/>
                      <a:pt x="4763" y="18098"/>
                    </a:cubicBezTo>
                    <a:lnTo>
                      <a:pt x="0" y="0"/>
                    </a:lnTo>
                    <a:lnTo>
                      <a:pt x="19050" y="1905"/>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76" name="Google Shape;1376;p39"/>
              <p:cNvSpPr/>
              <p:nvPr/>
            </p:nvSpPr>
            <p:spPr>
              <a:xfrm flipH="1">
                <a:off x="2262250" y="6079574"/>
                <a:ext cx="2262497" cy="1012944"/>
              </a:xfrm>
              <a:custGeom>
                <a:avLst/>
                <a:gdLst/>
                <a:ahLst/>
                <a:cxnLst/>
                <a:rect l="l" t="t" r="r" b="b"/>
                <a:pathLst>
                  <a:path w="291465" h="130492" extrusionOk="0">
                    <a:moveTo>
                      <a:pt x="0" y="130493"/>
                    </a:moveTo>
                    <a:cubicBezTo>
                      <a:pt x="9525" y="128588"/>
                      <a:pt x="19050" y="125730"/>
                      <a:pt x="27622" y="123825"/>
                    </a:cubicBezTo>
                    <a:cubicBezTo>
                      <a:pt x="28575" y="123825"/>
                      <a:pt x="30480" y="122872"/>
                      <a:pt x="31433" y="122872"/>
                    </a:cubicBezTo>
                    <a:lnTo>
                      <a:pt x="31433" y="122872"/>
                    </a:lnTo>
                    <a:cubicBezTo>
                      <a:pt x="34290" y="121920"/>
                      <a:pt x="37147" y="120968"/>
                      <a:pt x="40005" y="120015"/>
                    </a:cubicBezTo>
                    <a:cubicBezTo>
                      <a:pt x="41910" y="119063"/>
                      <a:pt x="42863" y="119063"/>
                      <a:pt x="43815" y="119063"/>
                    </a:cubicBezTo>
                    <a:cubicBezTo>
                      <a:pt x="44768" y="119063"/>
                      <a:pt x="45720" y="118110"/>
                      <a:pt x="45720" y="118110"/>
                    </a:cubicBezTo>
                    <a:cubicBezTo>
                      <a:pt x="48578" y="117157"/>
                      <a:pt x="51435" y="116205"/>
                      <a:pt x="53340" y="114300"/>
                    </a:cubicBezTo>
                    <a:cubicBezTo>
                      <a:pt x="55245" y="113347"/>
                      <a:pt x="56197" y="113347"/>
                      <a:pt x="58103" y="112395"/>
                    </a:cubicBezTo>
                    <a:lnTo>
                      <a:pt x="58103" y="112395"/>
                    </a:lnTo>
                    <a:cubicBezTo>
                      <a:pt x="60960" y="111443"/>
                      <a:pt x="63818" y="109538"/>
                      <a:pt x="66675" y="108585"/>
                    </a:cubicBezTo>
                    <a:cubicBezTo>
                      <a:pt x="68580" y="107632"/>
                      <a:pt x="70485" y="106680"/>
                      <a:pt x="71438" y="106680"/>
                    </a:cubicBezTo>
                    <a:cubicBezTo>
                      <a:pt x="74295" y="105727"/>
                      <a:pt x="78105" y="104775"/>
                      <a:pt x="81915" y="102870"/>
                    </a:cubicBezTo>
                    <a:lnTo>
                      <a:pt x="81915" y="102870"/>
                    </a:lnTo>
                    <a:cubicBezTo>
                      <a:pt x="82868" y="102870"/>
                      <a:pt x="82868" y="102870"/>
                      <a:pt x="83820" y="101918"/>
                    </a:cubicBezTo>
                    <a:cubicBezTo>
                      <a:pt x="84772" y="101918"/>
                      <a:pt x="85725" y="100965"/>
                      <a:pt x="87630" y="100965"/>
                    </a:cubicBezTo>
                    <a:lnTo>
                      <a:pt x="87630" y="100965"/>
                    </a:lnTo>
                    <a:cubicBezTo>
                      <a:pt x="90488" y="100013"/>
                      <a:pt x="93345" y="100013"/>
                      <a:pt x="96203" y="99060"/>
                    </a:cubicBezTo>
                    <a:cubicBezTo>
                      <a:pt x="98108" y="99060"/>
                      <a:pt x="100013" y="98107"/>
                      <a:pt x="101918" y="98107"/>
                    </a:cubicBezTo>
                    <a:cubicBezTo>
                      <a:pt x="105728" y="97155"/>
                      <a:pt x="109538" y="97155"/>
                      <a:pt x="113347" y="96202"/>
                    </a:cubicBezTo>
                    <a:cubicBezTo>
                      <a:pt x="115253" y="96202"/>
                      <a:pt x="117158" y="95250"/>
                      <a:pt x="119063" y="95250"/>
                    </a:cubicBezTo>
                    <a:cubicBezTo>
                      <a:pt x="121920" y="95250"/>
                      <a:pt x="124778" y="94297"/>
                      <a:pt x="127635" y="94297"/>
                    </a:cubicBezTo>
                    <a:cubicBezTo>
                      <a:pt x="128588" y="94297"/>
                      <a:pt x="128588" y="94297"/>
                      <a:pt x="129540" y="94297"/>
                    </a:cubicBezTo>
                    <a:lnTo>
                      <a:pt x="129540" y="94297"/>
                    </a:lnTo>
                    <a:cubicBezTo>
                      <a:pt x="135255" y="93345"/>
                      <a:pt x="140018" y="93345"/>
                      <a:pt x="144780" y="92393"/>
                    </a:cubicBezTo>
                    <a:cubicBezTo>
                      <a:pt x="146685" y="92393"/>
                      <a:pt x="148590" y="92393"/>
                      <a:pt x="150495" y="91440"/>
                    </a:cubicBezTo>
                    <a:cubicBezTo>
                      <a:pt x="154305" y="91440"/>
                      <a:pt x="158115" y="90488"/>
                      <a:pt x="160972" y="90488"/>
                    </a:cubicBezTo>
                    <a:cubicBezTo>
                      <a:pt x="161925" y="90488"/>
                      <a:pt x="161925" y="90488"/>
                      <a:pt x="162878" y="90488"/>
                    </a:cubicBezTo>
                    <a:lnTo>
                      <a:pt x="163830" y="90488"/>
                    </a:lnTo>
                    <a:cubicBezTo>
                      <a:pt x="164783" y="90488"/>
                      <a:pt x="166688" y="90488"/>
                      <a:pt x="167640" y="90488"/>
                    </a:cubicBezTo>
                    <a:cubicBezTo>
                      <a:pt x="170497" y="90488"/>
                      <a:pt x="173355" y="90488"/>
                      <a:pt x="176213" y="90488"/>
                    </a:cubicBezTo>
                    <a:cubicBezTo>
                      <a:pt x="178118" y="90488"/>
                      <a:pt x="180022" y="90488"/>
                      <a:pt x="181928" y="90488"/>
                    </a:cubicBezTo>
                    <a:cubicBezTo>
                      <a:pt x="185738" y="90488"/>
                      <a:pt x="190500" y="90488"/>
                      <a:pt x="194310" y="90488"/>
                    </a:cubicBezTo>
                    <a:cubicBezTo>
                      <a:pt x="195263" y="90488"/>
                      <a:pt x="196215" y="90488"/>
                      <a:pt x="197168" y="90488"/>
                    </a:cubicBezTo>
                    <a:lnTo>
                      <a:pt x="198120" y="90488"/>
                    </a:lnTo>
                    <a:cubicBezTo>
                      <a:pt x="202883" y="90488"/>
                      <a:pt x="206693" y="91440"/>
                      <a:pt x="211455" y="91440"/>
                    </a:cubicBezTo>
                    <a:cubicBezTo>
                      <a:pt x="212408" y="91440"/>
                      <a:pt x="213360" y="91440"/>
                      <a:pt x="214313" y="91440"/>
                    </a:cubicBezTo>
                    <a:cubicBezTo>
                      <a:pt x="218122" y="91440"/>
                      <a:pt x="221933" y="92393"/>
                      <a:pt x="224790" y="92393"/>
                    </a:cubicBezTo>
                    <a:cubicBezTo>
                      <a:pt x="225743" y="92393"/>
                      <a:pt x="226695" y="92393"/>
                      <a:pt x="227647" y="92393"/>
                    </a:cubicBezTo>
                    <a:lnTo>
                      <a:pt x="228600" y="92393"/>
                    </a:lnTo>
                    <a:cubicBezTo>
                      <a:pt x="232410" y="92393"/>
                      <a:pt x="236220" y="93345"/>
                      <a:pt x="239078" y="93345"/>
                    </a:cubicBezTo>
                    <a:cubicBezTo>
                      <a:pt x="240030" y="93345"/>
                      <a:pt x="240030" y="93345"/>
                      <a:pt x="240030" y="93345"/>
                    </a:cubicBezTo>
                    <a:cubicBezTo>
                      <a:pt x="240030" y="93345"/>
                      <a:pt x="240983" y="93345"/>
                      <a:pt x="240983" y="93345"/>
                    </a:cubicBezTo>
                    <a:lnTo>
                      <a:pt x="240983" y="93345"/>
                    </a:lnTo>
                    <a:cubicBezTo>
                      <a:pt x="244793" y="93345"/>
                      <a:pt x="249555" y="93345"/>
                      <a:pt x="254318" y="93345"/>
                    </a:cubicBezTo>
                    <a:cubicBezTo>
                      <a:pt x="255270" y="93345"/>
                      <a:pt x="256222" y="93345"/>
                      <a:pt x="258128" y="93345"/>
                    </a:cubicBezTo>
                    <a:cubicBezTo>
                      <a:pt x="260985" y="93345"/>
                      <a:pt x="264795" y="93345"/>
                      <a:pt x="267653" y="92393"/>
                    </a:cubicBezTo>
                    <a:cubicBezTo>
                      <a:pt x="268605" y="92393"/>
                      <a:pt x="269558" y="92393"/>
                      <a:pt x="270510" y="92393"/>
                    </a:cubicBezTo>
                    <a:cubicBezTo>
                      <a:pt x="280035" y="91440"/>
                      <a:pt x="287655" y="89535"/>
                      <a:pt x="291465" y="88582"/>
                    </a:cubicBezTo>
                    <a:cubicBezTo>
                      <a:pt x="289560" y="88582"/>
                      <a:pt x="288608" y="88582"/>
                      <a:pt x="286703" y="88582"/>
                    </a:cubicBezTo>
                    <a:cubicBezTo>
                      <a:pt x="281940" y="88582"/>
                      <a:pt x="275272" y="83820"/>
                      <a:pt x="267653" y="77152"/>
                    </a:cubicBezTo>
                    <a:cubicBezTo>
                      <a:pt x="267653" y="77152"/>
                      <a:pt x="266700" y="76200"/>
                      <a:pt x="266700" y="76200"/>
                    </a:cubicBezTo>
                    <a:cubicBezTo>
                      <a:pt x="261938" y="72390"/>
                      <a:pt x="258128" y="67627"/>
                      <a:pt x="254318" y="62865"/>
                    </a:cubicBezTo>
                    <a:lnTo>
                      <a:pt x="254318" y="62865"/>
                    </a:lnTo>
                    <a:cubicBezTo>
                      <a:pt x="254318" y="62865"/>
                      <a:pt x="254318" y="61913"/>
                      <a:pt x="253365" y="61913"/>
                    </a:cubicBezTo>
                    <a:cubicBezTo>
                      <a:pt x="251460" y="60007"/>
                      <a:pt x="250508" y="58102"/>
                      <a:pt x="249555" y="56197"/>
                    </a:cubicBezTo>
                    <a:cubicBezTo>
                      <a:pt x="247650" y="52388"/>
                      <a:pt x="244793" y="48577"/>
                      <a:pt x="240983" y="43815"/>
                    </a:cubicBezTo>
                    <a:cubicBezTo>
                      <a:pt x="240983" y="43815"/>
                      <a:pt x="240983" y="43815"/>
                      <a:pt x="240983" y="43815"/>
                    </a:cubicBezTo>
                    <a:cubicBezTo>
                      <a:pt x="237172" y="39052"/>
                      <a:pt x="234315" y="35243"/>
                      <a:pt x="230505" y="30480"/>
                    </a:cubicBezTo>
                    <a:cubicBezTo>
                      <a:pt x="230505" y="30480"/>
                      <a:pt x="230505" y="30480"/>
                      <a:pt x="230505" y="30480"/>
                    </a:cubicBezTo>
                    <a:cubicBezTo>
                      <a:pt x="224790" y="23813"/>
                      <a:pt x="219075" y="18097"/>
                      <a:pt x="214313" y="14288"/>
                    </a:cubicBezTo>
                    <a:lnTo>
                      <a:pt x="214313" y="14288"/>
                    </a:lnTo>
                    <a:cubicBezTo>
                      <a:pt x="214313" y="14288"/>
                      <a:pt x="214313" y="14288"/>
                      <a:pt x="214313" y="14288"/>
                    </a:cubicBezTo>
                    <a:cubicBezTo>
                      <a:pt x="213360" y="13335"/>
                      <a:pt x="211455" y="12382"/>
                      <a:pt x="210503" y="12382"/>
                    </a:cubicBezTo>
                    <a:cubicBezTo>
                      <a:pt x="206693" y="10477"/>
                      <a:pt x="200978" y="7620"/>
                      <a:pt x="194310" y="5715"/>
                    </a:cubicBezTo>
                    <a:cubicBezTo>
                      <a:pt x="194310" y="5715"/>
                      <a:pt x="194310" y="5715"/>
                      <a:pt x="194310" y="5715"/>
                    </a:cubicBezTo>
                    <a:cubicBezTo>
                      <a:pt x="188595" y="3810"/>
                      <a:pt x="182880" y="1905"/>
                      <a:pt x="177165" y="952"/>
                    </a:cubicBezTo>
                    <a:cubicBezTo>
                      <a:pt x="177165" y="952"/>
                      <a:pt x="177165" y="952"/>
                      <a:pt x="177165" y="952"/>
                    </a:cubicBezTo>
                    <a:cubicBezTo>
                      <a:pt x="173355" y="0"/>
                      <a:pt x="169545" y="0"/>
                      <a:pt x="165735" y="0"/>
                    </a:cubicBezTo>
                    <a:cubicBezTo>
                      <a:pt x="160972" y="0"/>
                      <a:pt x="156210" y="952"/>
                      <a:pt x="151447" y="952"/>
                    </a:cubicBezTo>
                    <a:cubicBezTo>
                      <a:pt x="151447" y="952"/>
                      <a:pt x="151447" y="952"/>
                      <a:pt x="151447" y="952"/>
                    </a:cubicBezTo>
                    <a:cubicBezTo>
                      <a:pt x="143828" y="1905"/>
                      <a:pt x="135255" y="4763"/>
                      <a:pt x="127635" y="6668"/>
                    </a:cubicBezTo>
                    <a:cubicBezTo>
                      <a:pt x="127635" y="6668"/>
                      <a:pt x="127635" y="6668"/>
                      <a:pt x="127635" y="6668"/>
                    </a:cubicBezTo>
                    <a:cubicBezTo>
                      <a:pt x="123825" y="8572"/>
                      <a:pt x="120015" y="9525"/>
                      <a:pt x="116205" y="11430"/>
                    </a:cubicBezTo>
                    <a:cubicBezTo>
                      <a:pt x="113347" y="13335"/>
                      <a:pt x="109538" y="15240"/>
                      <a:pt x="106680" y="17145"/>
                    </a:cubicBezTo>
                    <a:cubicBezTo>
                      <a:pt x="106680" y="17145"/>
                      <a:pt x="106680" y="17145"/>
                      <a:pt x="106680" y="17145"/>
                    </a:cubicBezTo>
                    <a:cubicBezTo>
                      <a:pt x="98108" y="22860"/>
                      <a:pt x="91440" y="29527"/>
                      <a:pt x="86678" y="37147"/>
                    </a:cubicBezTo>
                    <a:cubicBezTo>
                      <a:pt x="86678" y="37147"/>
                      <a:pt x="86678" y="37147"/>
                      <a:pt x="86678" y="37147"/>
                    </a:cubicBezTo>
                    <a:cubicBezTo>
                      <a:pt x="86678" y="38100"/>
                      <a:pt x="85725" y="38100"/>
                      <a:pt x="85725" y="39052"/>
                    </a:cubicBezTo>
                    <a:cubicBezTo>
                      <a:pt x="82868" y="43815"/>
                      <a:pt x="79058" y="50482"/>
                      <a:pt x="75247" y="57150"/>
                    </a:cubicBezTo>
                    <a:cubicBezTo>
                      <a:pt x="75247" y="57150"/>
                      <a:pt x="75247" y="57150"/>
                      <a:pt x="75247" y="57150"/>
                    </a:cubicBezTo>
                    <a:lnTo>
                      <a:pt x="75247" y="57150"/>
                    </a:lnTo>
                    <a:cubicBezTo>
                      <a:pt x="72390" y="62865"/>
                      <a:pt x="68580" y="68580"/>
                      <a:pt x="65722" y="73343"/>
                    </a:cubicBezTo>
                    <a:cubicBezTo>
                      <a:pt x="65722" y="73343"/>
                      <a:pt x="65722" y="73343"/>
                      <a:pt x="65722" y="73343"/>
                    </a:cubicBezTo>
                    <a:cubicBezTo>
                      <a:pt x="62865" y="78105"/>
                      <a:pt x="60008" y="82868"/>
                      <a:pt x="57150" y="86677"/>
                    </a:cubicBezTo>
                    <a:cubicBezTo>
                      <a:pt x="57150" y="86677"/>
                      <a:pt x="56197" y="87630"/>
                      <a:pt x="56197" y="87630"/>
                    </a:cubicBezTo>
                    <a:cubicBezTo>
                      <a:pt x="56197" y="87630"/>
                      <a:pt x="56197" y="88582"/>
                      <a:pt x="55245" y="88582"/>
                    </a:cubicBezTo>
                    <a:cubicBezTo>
                      <a:pt x="53340" y="91440"/>
                      <a:pt x="49530" y="94297"/>
                      <a:pt x="46672" y="97155"/>
                    </a:cubicBezTo>
                    <a:cubicBezTo>
                      <a:pt x="46672" y="97155"/>
                      <a:pt x="46672" y="97155"/>
                      <a:pt x="45720" y="98107"/>
                    </a:cubicBezTo>
                    <a:cubicBezTo>
                      <a:pt x="42863" y="100965"/>
                      <a:pt x="40005" y="102870"/>
                      <a:pt x="36195" y="105727"/>
                    </a:cubicBezTo>
                    <a:cubicBezTo>
                      <a:pt x="36195" y="105727"/>
                      <a:pt x="35243" y="106680"/>
                      <a:pt x="35243" y="106680"/>
                    </a:cubicBezTo>
                    <a:cubicBezTo>
                      <a:pt x="33338" y="108585"/>
                      <a:pt x="30480" y="110490"/>
                      <a:pt x="27622" y="112395"/>
                    </a:cubicBezTo>
                    <a:cubicBezTo>
                      <a:pt x="27622" y="112395"/>
                      <a:pt x="26670" y="113347"/>
                      <a:pt x="26670" y="113347"/>
                    </a:cubicBezTo>
                    <a:cubicBezTo>
                      <a:pt x="18097" y="120968"/>
                      <a:pt x="8572" y="126682"/>
                      <a:pt x="0" y="13049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77" name="Google Shape;1377;p39"/>
              <p:cNvSpPr/>
              <p:nvPr/>
            </p:nvSpPr>
            <p:spPr>
              <a:xfrm flipH="1">
                <a:off x="1044268" y="6513617"/>
                <a:ext cx="5763571" cy="1082387"/>
              </a:xfrm>
              <a:custGeom>
                <a:avLst/>
                <a:gdLst/>
                <a:ahLst/>
                <a:cxnLst/>
                <a:rect l="l" t="t" r="r" b="b"/>
                <a:pathLst>
                  <a:path w="742489" h="139438" extrusionOk="0">
                    <a:moveTo>
                      <a:pt x="18812" y="110863"/>
                    </a:moveTo>
                    <a:cubicBezTo>
                      <a:pt x="47387" y="103244"/>
                      <a:pt x="80724" y="105149"/>
                      <a:pt x="99774" y="107054"/>
                    </a:cubicBezTo>
                    <a:cubicBezTo>
                      <a:pt x="117872" y="108958"/>
                      <a:pt x="175022" y="119436"/>
                      <a:pt x="197882" y="120388"/>
                    </a:cubicBezTo>
                    <a:cubicBezTo>
                      <a:pt x="220742" y="121341"/>
                      <a:pt x="310277" y="125151"/>
                      <a:pt x="321707" y="122294"/>
                    </a:cubicBezTo>
                    <a:cubicBezTo>
                      <a:pt x="326469" y="124199"/>
                      <a:pt x="335994" y="127056"/>
                      <a:pt x="348377" y="129913"/>
                    </a:cubicBezTo>
                    <a:cubicBezTo>
                      <a:pt x="367427" y="134676"/>
                      <a:pt x="392192" y="138486"/>
                      <a:pt x="410289" y="139438"/>
                    </a:cubicBezTo>
                    <a:cubicBezTo>
                      <a:pt x="415052" y="139438"/>
                      <a:pt x="419814" y="139438"/>
                      <a:pt x="424577" y="139438"/>
                    </a:cubicBezTo>
                    <a:cubicBezTo>
                      <a:pt x="445532" y="138486"/>
                      <a:pt x="461724" y="134676"/>
                      <a:pt x="474107" y="133724"/>
                    </a:cubicBezTo>
                    <a:cubicBezTo>
                      <a:pt x="480774" y="133724"/>
                      <a:pt x="494109" y="131819"/>
                      <a:pt x="507444" y="128961"/>
                    </a:cubicBezTo>
                    <a:cubicBezTo>
                      <a:pt x="519827" y="126104"/>
                      <a:pt x="532209" y="122294"/>
                      <a:pt x="540782" y="117531"/>
                    </a:cubicBezTo>
                    <a:cubicBezTo>
                      <a:pt x="541734" y="116579"/>
                      <a:pt x="542687" y="116579"/>
                      <a:pt x="543639" y="115626"/>
                    </a:cubicBezTo>
                    <a:cubicBezTo>
                      <a:pt x="558880" y="104196"/>
                      <a:pt x="563642" y="94671"/>
                      <a:pt x="567452" y="87051"/>
                    </a:cubicBezTo>
                    <a:cubicBezTo>
                      <a:pt x="579834" y="88004"/>
                      <a:pt x="604599" y="79431"/>
                      <a:pt x="621744" y="61333"/>
                    </a:cubicBezTo>
                    <a:cubicBezTo>
                      <a:pt x="632222" y="65144"/>
                      <a:pt x="654130" y="61333"/>
                      <a:pt x="662702" y="56571"/>
                    </a:cubicBezTo>
                    <a:cubicBezTo>
                      <a:pt x="667464" y="61333"/>
                      <a:pt x="675084" y="63238"/>
                      <a:pt x="679847" y="68001"/>
                    </a:cubicBezTo>
                    <a:cubicBezTo>
                      <a:pt x="685562" y="73716"/>
                      <a:pt x="694134" y="86099"/>
                      <a:pt x="700802" y="88956"/>
                    </a:cubicBezTo>
                    <a:cubicBezTo>
                      <a:pt x="707469" y="91813"/>
                      <a:pt x="711280" y="87051"/>
                      <a:pt x="714137" y="85146"/>
                    </a:cubicBezTo>
                    <a:cubicBezTo>
                      <a:pt x="709374" y="82288"/>
                      <a:pt x="697944" y="74669"/>
                      <a:pt x="694134" y="70858"/>
                    </a:cubicBezTo>
                    <a:cubicBezTo>
                      <a:pt x="690324" y="66096"/>
                      <a:pt x="680799" y="54666"/>
                      <a:pt x="677942" y="47999"/>
                    </a:cubicBezTo>
                    <a:cubicBezTo>
                      <a:pt x="675084" y="42283"/>
                      <a:pt x="668417" y="35616"/>
                      <a:pt x="666512" y="32758"/>
                    </a:cubicBezTo>
                    <a:cubicBezTo>
                      <a:pt x="675084" y="32758"/>
                      <a:pt x="676989" y="33711"/>
                      <a:pt x="682705" y="32758"/>
                    </a:cubicBezTo>
                    <a:cubicBezTo>
                      <a:pt x="688419" y="31806"/>
                      <a:pt x="698897" y="32758"/>
                      <a:pt x="705564" y="37521"/>
                    </a:cubicBezTo>
                    <a:cubicBezTo>
                      <a:pt x="712232" y="42283"/>
                      <a:pt x="720805" y="44188"/>
                      <a:pt x="726519" y="43236"/>
                    </a:cubicBezTo>
                    <a:cubicBezTo>
                      <a:pt x="732234" y="42283"/>
                      <a:pt x="738902" y="42283"/>
                      <a:pt x="741759" y="44188"/>
                    </a:cubicBezTo>
                    <a:cubicBezTo>
                      <a:pt x="743664" y="39426"/>
                      <a:pt x="741759" y="31806"/>
                      <a:pt x="736997" y="30854"/>
                    </a:cubicBezTo>
                    <a:cubicBezTo>
                      <a:pt x="732234" y="29901"/>
                      <a:pt x="723662" y="27996"/>
                      <a:pt x="717947" y="25138"/>
                    </a:cubicBezTo>
                    <a:cubicBezTo>
                      <a:pt x="713184" y="22281"/>
                      <a:pt x="698897" y="11804"/>
                      <a:pt x="697944" y="9899"/>
                    </a:cubicBezTo>
                    <a:cubicBezTo>
                      <a:pt x="694134" y="8946"/>
                      <a:pt x="686514" y="9899"/>
                      <a:pt x="682705" y="9899"/>
                    </a:cubicBezTo>
                    <a:cubicBezTo>
                      <a:pt x="676989" y="4183"/>
                      <a:pt x="663655" y="-1531"/>
                      <a:pt x="651272" y="374"/>
                    </a:cubicBezTo>
                    <a:cubicBezTo>
                      <a:pt x="639842" y="2279"/>
                      <a:pt x="624602" y="4183"/>
                      <a:pt x="611267" y="15613"/>
                    </a:cubicBezTo>
                    <a:cubicBezTo>
                      <a:pt x="599837" y="25138"/>
                      <a:pt x="594122" y="30854"/>
                      <a:pt x="586502" y="32758"/>
                    </a:cubicBezTo>
                    <a:cubicBezTo>
                      <a:pt x="577930" y="36569"/>
                      <a:pt x="549355" y="39426"/>
                      <a:pt x="534114" y="37521"/>
                    </a:cubicBezTo>
                    <a:cubicBezTo>
                      <a:pt x="518874" y="36569"/>
                      <a:pt x="484584" y="31806"/>
                      <a:pt x="461724" y="33711"/>
                    </a:cubicBezTo>
                    <a:cubicBezTo>
                      <a:pt x="438864" y="35616"/>
                      <a:pt x="393144" y="42283"/>
                      <a:pt x="377904" y="46094"/>
                    </a:cubicBezTo>
                    <a:cubicBezTo>
                      <a:pt x="362664" y="49904"/>
                      <a:pt x="354092" y="55619"/>
                      <a:pt x="339804" y="61333"/>
                    </a:cubicBezTo>
                    <a:cubicBezTo>
                      <a:pt x="331232" y="65144"/>
                      <a:pt x="311229" y="69906"/>
                      <a:pt x="293132" y="73716"/>
                    </a:cubicBezTo>
                    <a:cubicBezTo>
                      <a:pt x="290274" y="74669"/>
                      <a:pt x="288369" y="75621"/>
                      <a:pt x="285512" y="75621"/>
                    </a:cubicBezTo>
                    <a:cubicBezTo>
                      <a:pt x="262652" y="81336"/>
                      <a:pt x="243602" y="88004"/>
                      <a:pt x="221694" y="88956"/>
                    </a:cubicBezTo>
                    <a:cubicBezTo>
                      <a:pt x="199787" y="89908"/>
                      <a:pt x="169307" y="88956"/>
                      <a:pt x="141684" y="88956"/>
                    </a:cubicBezTo>
                    <a:cubicBezTo>
                      <a:pt x="114062" y="88956"/>
                      <a:pt x="83582" y="88956"/>
                      <a:pt x="61674" y="89908"/>
                    </a:cubicBezTo>
                    <a:cubicBezTo>
                      <a:pt x="39767" y="90861"/>
                      <a:pt x="17859" y="99433"/>
                      <a:pt x="8334" y="104196"/>
                    </a:cubicBezTo>
                    <a:cubicBezTo>
                      <a:pt x="714" y="108006"/>
                      <a:pt x="-9763" y="118483"/>
                      <a:pt x="18812" y="110863"/>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78" name="Google Shape;1378;p39"/>
              <p:cNvSpPr/>
              <p:nvPr/>
            </p:nvSpPr>
            <p:spPr>
              <a:xfrm flipH="1">
                <a:off x="1041936" y="6750571"/>
                <a:ext cx="584105" cy="98692"/>
              </a:xfrm>
              <a:custGeom>
                <a:avLst/>
                <a:gdLst/>
                <a:ahLst/>
                <a:cxnLst/>
                <a:rect l="l" t="t" r="r" b="b"/>
                <a:pathLst>
                  <a:path w="75247" h="12714" extrusionOk="0">
                    <a:moveTo>
                      <a:pt x="15240" y="2237"/>
                    </a:moveTo>
                    <a:cubicBezTo>
                      <a:pt x="9525" y="3189"/>
                      <a:pt x="7620" y="2237"/>
                      <a:pt x="0" y="2237"/>
                    </a:cubicBezTo>
                    <a:cubicBezTo>
                      <a:pt x="0" y="1284"/>
                      <a:pt x="9525" y="2237"/>
                      <a:pt x="15240" y="332"/>
                    </a:cubicBezTo>
                    <a:cubicBezTo>
                      <a:pt x="20955" y="-621"/>
                      <a:pt x="31432" y="332"/>
                      <a:pt x="38100" y="5095"/>
                    </a:cubicBezTo>
                    <a:cubicBezTo>
                      <a:pt x="44767" y="9857"/>
                      <a:pt x="53340" y="11762"/>
                      <a:pt x="59055" y="10809"/>
                    </a:cubicBezTo>
                    <a:cubicBezTo>
                      <a:pt x="64770" y="9857"/>
                      <a:pt x="71438" y="9857"/>
                      <a:pt x="74295" y="11762"/>
                    </a:cubicBezTo>
                    <a:cubicBezTo>
                      <a:pt x="74295" y="10809"/>
                      <a:pt x="75247" y="9857"/>
                      <a:pt x="75247" y="7952"/>
                    </a:cubicBezTo>
                    <a:cubicBezTo>
                      <a:pt x="75247" y="9857"/>
                      <a:pt x="75247" y="11762"/>
                      <a:pt x="74295" y="12714"/>
                    </a:cubicBezTo>
                    <a:cubicBezTo>
                      <a:pt x="71438" y="10809"/>
                      <a:pt x="64770" y="10809"/>
                      <a:pt x="59055" y="11762"/>
                    </a:cubicBezTo>
                    <a:cubicBezTo>
                      <a:pt x="53340" y="12714"/>
                      <a:pt x="44767" y="9857"/>
                      <a:pt x="38100" y="6047"/>
                    </a:cubicBezTo>
                    <a:cubicBezTo>
                      <a:pt x="31432" y="2237"/>
                      <a:pt x="20955" y="332"/>
                      <a:pt x="15240" y="223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79" name="Google Shape;1379;p39"/>
              <p:cNvSpPr/>
              <p:nvPr/>
            </p:nvSpPr>
            <p:spPr>
              <a:xfrm flipH="1">
                <a:off x="1264187" y="6858560"/>
                <a:ext cx="4140518" cy="737484"/>
              </a:xfrm>
              <a:custGeom>
                <a:avLst/>
                <a:gdLst/>
                <a:ahLst/>
                <a:cxnLst/>
                <a:rect l="l" t="t" r="r" b="b"/>
                <a:pathLst>
                  <a:path w="533400" h="95006" extrusionOk="0">
                    <a:moveTo>
                      <a:pt x="0" y="74051"/>
                    </a:moveTo>
                    <a:cubicBezTo>
                      <a:pt x="6668" y="75004"/>
                      <a:pt x="12382" y="75004"/>
                      <a:pt x="17145" y="75956"/>
                    </a:cubicBezTo>
                    <a:cubicBezTo>
                      <a:pt x="40005" y="76909"/>
                      <a:pt x="129540" y="80719"/>
                      <a:pt x="140970" y="77861"/>
                    </a:cubicBezTo>
                    <a:cubicBezTo>
                      <a:pt x="145732" y="79767"/>
                      <a:pt x="155257" y="82624"/>
                      <a:pt x="167640" y="85481"/>
                    </a:cubicBezTo>
                    <a:cubicBezTo>
                      <a:pt x="186690" y="90244"/>
                      <a:pt x="211455" y="94054"/>
                      <a:pt x="229553" y="95006"/>
                    </a:cubicBezTo>
                    <a:cubicBezTo>
                      <a:pt x="234315" y="95006"/>
                      <a:pt x="239078" y="95006"/>
                      <a:pt x="243840" y="95006"/>
                    </a:cubicBezTo>
                    <a:cubicBezTo>
                      <a:pt x="264795" y="94054"/>
                      <a:pt x="280988" y="90244"/>
                      <a:pt x="293370" y="89292"/>
                    </a:cubicBezTo>
                    <a:cubicBezTo>
                      <a:pt x="300038" y="89292"/>
                      <a:pt x="313372" y="87386"/>
                      <a:pt x="326707" y="84529"/>
                    </a:cubicBezTo>
                    <a:cubicBezTo>
                      <a:pt x="339090" y="81672"/>
                      <a:pt x="351472" y="77861"/>
                      <a:pt x="360045" y="73099"/>
                    </a:cubicBezTo>
                    <a:cubicBezTo>
                      <a:pt x="360997" y="72147"/>
                      <a:pt x="361950" y="72147"/>
                      <a:pt x="362903" y="71194"/>
                    </a:cubicBezTo>
                    <a:cubicBezTo>
                      <a:pt x="378143" y="59764"/>
                      <a:pt x="382905" y="50239"/>
                      <a:pt x="386715" y="42619"/>
                    </a:cubicBezTo>
                    <a:cubicBezTo>
                      <a:pt x="399097" y="43572"/>
                      <a:pt x="423863" y="34999"/>
                      <a:pt x="441007" y="16901"/>
                    </a:cubicBezTo>
                    <a:cubicBezTo>
                      <a:pt x="451485" y="20711"/>
                      <a:pt x="473393" y="16901"/>
                      <a:pt x="481965" y="12139"/>
                    </a:cubicBezTo>
                    <a:cubicBezTo>
                      <a:pt x="486728" y="16901"/>
                      <a:pt x="494347" y="18806"/>
                      <a:pt x="499110" y="23569"/>
                    </a:cubicBezTo>
                    <a:cubicBezTo>
                      <a:pt x="504825" y="29284"/>
                      <a:pt x="513397" y="41667"/>
                      <a:pt x="520065" y="44524"/>
                    </a:cubicBezTo>
                    <a:cubicBezTo>
                      <a:pt x="526732" y="47381"/>
                      <a:pt x="530543" y="42619"/>
                      <a:pt x="533400" y="40714"/>
                    </a:cubicBezTo>
                    <a:cubicBezTo>
                      <a:pt x="528638" y="37856"/>
                      <a:pt x="517207" y="30236"/>
                      <a:pt x="513397" y="26426"/>
                    </a:cubicBezTo>
                    <a:cubicBezTo>
                      <a:pt x="509588" y="21664"/>
                      <a:pt x="500063" y="10234"/>
                      <a:pt x="497205" y="3567"/>
                    </a:cubicBezTo>
                    <a:cubicBezTo>
                      <a:pt x="496253" y="2614"/>
                      <a:pt x="496253" y="1661"/>
                      <a:pt x="495300" y="709"/>
                    </a:cubicBezTo>
                    <a:cubicBezTo>
                      <a:pt x="471488" y="-3101"/>
                      <a:pt x="442913" y="9281"/>
                      <a:pt x="422910" y="17854"/>
                    </a:cubicBezTo>
                    <a:cubicBezTo>
                      <a:pt x="382905" y="34999"/>
                      <a:pt x="341947" y="51192"/>
                      <a:pt x="300038" y="63574"/>
                    </a:cubicBezTo>
                    <a:cubicBezTo>
                      <a:pt x="219075" y="85481"/>
                      <a:pt x="133350" y="64526"/>
                      <a:pt x="51435" y="71194"/>
                    </a:cubicBezTo>
                    <a:cubicBezTo>
                      <a:pt x="39053" y="72147"/>
                      <a:pt x="26670" y="71194"/>
                      <a:pt x="14288" y="72147"/>
                    </a:cubicBezTo>
                    <a:cubicBezTo>
                      <a:pt x="9525" y="72147"/>
                      <a:pt x="4763" y="73099"/>
                      <a:pt x="0" y="74051"/>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80" name="Google Shape;1380;p39"/>
              <p:cNvSpPr/>
              <p:nvPr/>
            </p:nvSpPr>
            <p:spPr>
              <a:xfrm flipH="1">
                <a:off x="3538077" y="6888092"/>
                <a:ext cx="634010" cy="1587812"/>
              </a:xfrm>
              <a:custGeom>
                <a:avLst/>
                <a:gdLst/>
                <a:ahLst/>
                <a:cxnLst/>
                <a:rect l="l" t="t" r="r" b="b"/>
                <a:pathLst>
                  <a:path w="81676" h="204549" extrusionOk="0">
                    <a:moveTo>
                      <a:pt x="68875" y="5477"/>
                    </a:moveTo>
                    <a:cubicBezTo>
                      <a:pt x="76495" y="11192"/>
                      <a:pt x="85067" y="26432"/>
                      <a:pt x="80305" y="46434"/>
                    </a:cubicBezTo>
                    <a:cubicBezTo>
                      <a:pt x="75542" y="66437"/>
                      <a:pt x="75542" y="94059"/>
                      <a:pt x="76495" y="99775"/>
                    </a:cubicBezTo>
                    <a:cubicBezTo>
                      <a:pt x="77447" y="105490"/>
                      <a:pt x="71732" y="109300"/>
                      <a:pt x="66017" y="113109"/>
                    </a:cubicBezTo>
                    <a:cubicBezTo>
                      <a:pt x="61255" y="116920"/>
                      <a:pt x="30775" y="141684"/>
                      <a:pt x="26965" y="147400"/>
                    </a:cubicBezTo>
                    <a:cubicBezTo>
                      <a:pt x="23155" y="153115"/>
                      <a:pt x="18392" y="163592"/>
                      <a:pt x="20297" y="170259"/>
                    </a:cubicBezTo>
                    <a:cubicBezTo>
                      <a:pt x="21250" y="176927"/>
                      <a:pt x="20297" y="185500"/>
                      <a:pt x="26012" y="187405"/>
                    </a:cubicBezTo>
                    <a:cubicBezTo>
                      <a:pt x="32680" y="189309"/>
                      <a:pt x="46015" y="188357"/>
                      <a:pt x="51730" y="190262"/>
                    </a:cubicBezTo>
                    <a:cubicBezTo>
                      <a:pt x="58397" y="191215"/>
                      <a:pt x="56492" y="195977"/>
                      <a:pt x="56492" y="197882"/>
                    </a:cubicBezTo>
                    <a:cubicBezTo>
                      <a:pt x="56492" y="199787"/>
                      <a:pt x="44110" y="204550"/>
                      <a:pt x="44110" y="204550"/>
                    </a:cubicBezTo>
                    <a:lnTo>
                      <a:pt x="12677" y="204550"/>
                    </a:lnTo>
                    <a:cubicBezTo>
                      <a:pt x="12677" y="204550"/>
                      <a:pt x="5057" y="193120"/>
                      <a:pt x="6010" y="186452"/>
                    </a:cubicBezTo>
                    <a:cubicBezTo>
                      <a:pt x="6962" y="179784"/>
                      <a:pt x="4105" y="174070"/>
                      <a:pt x="2200" y="171212"/>
                    </a:cubicBezTo>
                    <a:cubicBezTo>
                      <a:pt x="295" y="168355"/>
                      <a:pt x="-1610" y="157877"/>
                      <a:pt x="2200" y="154067"/>
                    </a:cubicBezTo>
                    <a:cubicBezTo>
                      <a:pt x="6010" y="150257"/>
                      <a:pt x="10772" y="145495"/>
                      <a:pt x="9820" y="140732"/>
                    </a:cubicBezTo>
                    <a:cubicBezTo>
                      <a:pt x="9820" y="135970"/>
                      <a:pt x="19345" y="95012"/>
                      <a:pt x="27917" y="91202"/>
                    </a:cubicBezTo>
                    <a:cubicBezTo>
                      <a:pt x="22202" y="75009"/>
                      <a:pt x="11725" y="70247"/>
                      <a:pt x="8867" y="52150"/>
                    </a:cubicBezTo>
                    <a:cubicBezTo>
                      <a:pt x="6010" y="34052"/>
                      <a:pt x="9820" y="18812"/>
                      <a:pt x="19345" y="12145"/>
                    </a:cubicBezTo>
                    <a:cubicBezTo>
                      <a:pt x="29822" y="4525"/>
                      <a:pt x="52682" y="-6905"/>
                      <a:pt x="68875" y="5477"/>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81" name="Google Shape;1381;p39"/>
              <p:cNvSpPr/>
              <p:nvPr/>
            </p:nvSpPr>
            <p:spPr>
              <a:xfrm flipH="1">
                <a:off x="2451059" y="6956263"/>
                <a:ext cx="418818" cy="558465"/>
              </a:xfrm>
              <a:custGeom>
                <a:avLst/>
                <a:gdLst/>
                <a:ahLst/>
                <a:cxnLst/>
                <a:rect l="l" t="t" r="r" b="b"/>
                <a:pathLst>
                  <a:path w="53954" h="71944" extrusionOk="0">
                    <a:moveTo>
                      <a:pt x="198" y="71944"/>
                    </a:moveTo>
                    <a:cubicBezTo>
                      <a:pt x="12580" y="69087"/>
                      <a:pt x="24963" y="65277"/>
                      <a:pt x="33535" y="60514"/>
                    </a:cubicBezTo>
                    <a:cubicBezTo>
                      <a:pt x="33535" y="59562"/>
                      <a:pt x="33535" y="59562"/>
                      <a:pt x="32583" y="59562"/>
                    </a:cubicBezTo>
                    <a:cubicBezTo>
                      <a:pt x="39250" y="56704"/>
                      <a:pt x="51633" y="48132"/>
                      <a:pt x="53538" y="30034"/>
                    </a:cubicBezTo>
                    <a:cubicBezTo>
                      <a:pt x="54490" y="18604"/>
                      <a:pt x="54490" y="11937"/>
                      <a:pt x="45918" y="6222"/>
                    </a:cubicBezTo>
                    <a:cubicBezTo>
                      <a:pt x="40203" y="2412"/>
                      <a:pt x="37345" y="-1398"/>
                      <a:pt x="28773" y="507"/>
                    </a:cubicBezTo>
                    <a:cubicBezTo>
                      <a:pt x="20200" y="1459"/>
                      <a:pt x="15438" y="9079"/>
                      <a:pt x="14485" y="16699"/>
                    </a:cubicBezTo>
                    <a:cubicBezTo>
                      <a:pt x="14485" y="24319"/>
                      <a:pt x="14485" y="27177"/>
                      <a:pt x="15438" y="34797"/>
                    </a:cubicBezTo>
                    <a:cubicBezTo>
                      <a:pt x="10675" y="40512"/>
                      <a:pt x="-1707" y="57657"/>
                      <a:pt x="198" y="71944"/>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82" name="Google Shape;1382;p39"/>
              <p:cNvSpPr/>
              <p:nvPr/>
            </p:nvSpPr>
            <p:spPr>
              <a:xfrm flipH="1">
                <a:off x="2432648" y="6950479"/>
                <a:ext cx="384213" cy="872303"/>
              </a:xfrm>
              <a:custGeom>
                <a:avLst/>
                <a:gdLst/>
                <a:ahLst/>
                <a:cxnLst/>
                <a:rect l="l" t="t" r="r" b="b"/>
                <a:pathLst>
                  <a:path w="49496" h="112374" extrusionOk="0">
                    <a:moveTo>
                      <a:pt x="41946" y="3157"/>
                    </a:moveTo>
                    <a:cubicBezTo>
                      <a:pt x="48614" y="8871"/>
                      <a:pt x="52424" y="22207"/>
                      <a:pt x="46709" y="30779"/>
                    </a:cubicBezTo>
                    <a:cubicBezTo>
                      <a:pt x="40994" y="38399"/>
                      <a:pt x="23849" y="53639"/>
                      <a:pt x="19086" y="56496"/>
                    </a:cubicBezTo>
                    <a:cubicBezTo>
                      <a:pt x="20991" y="60307"/>
                      <a:pt x="25754" y="78404"/>
                      <a:pt x="28611" y="83166"/>
                    </a:cubicBezTo>
                    <a:cubicBezTo>
                      <a:pt x="30516" y="88882"/>
                      <a:pt x="33374" y="99359"/>
                      <a:pt x="28611" y="105074"/>
                    </a:cubicBezTo>
                    <a:cubicBezTo>
                      <a:pt x="25754" y="108884"/>
                      <a:pt x="21944" y="110789"/>
                      <a:pt x="19086" y="111741"/>
                    </a:cubicBezTo>
                    <a:cubicBezTo>
                      <a:pt x="7656" y="114599"/>
                      <a:pt x="3846" y="106979"/>
                      <a:pt x="10514" y="105074"/>
                    </a:cubicBezTo>
                    <a:cubicBezTo>
                      <a:pt x="5751" y="104121"/>
                      <a:pt x="4799" y="102216"/>
                      <a:pt x="4799" y="100311"/>
                    </a:cubicBezTo>
                    <a:cubicBezTo>
                      <a:pt x="4799" y="97454"/>
                      <a:pt x="8609" y="98407"/>
                      <a:pt x="10514" y="98407"/>
                    </a:cubicBezTo>
                    <a:cubicBezTo>
                      <a:pt x="6704" y="96501"/>
                      <a:pt x="4799" y="96501"/>
                      <a:pt x="5751" y="93644"/>
                    </a:cubicBezTo>
                    <a:cubicBezTo>
                      <a:pt x="6704" y="90786"/>
                      <a:pt x="7656" y="89834"/>
                      <a:pt x="12419" y="89834"/>
                    </a:cubicBezTo>
                    <a:cubicBezTo>
                      <a:pt x="16229" y="89834"/>
                      <a:pt x="20991" y="88882"/>
                      <a:pt x="19086" y="85071"/>
                    </a:cubicBezTo>
                    <a:cubicBezTo>
                      <a:pt x="17181" y="80309"/>
                      <a:pt x="-916" y="65069"/>
                      <a:pt x="36" y="57449"/>
                    </a:cubicBezTo>
                    <a:cubicBezTo>
                      <a:pt x="989" y="50782"/>
                      <a:pt x="10514" y="41257"/>
                      <a:pt x="14324" y="35541"/>
                    </a:cubicBezTo>
                    <a:cubicBezTo>
                      <a:pt x="13371" y="28874"/>
                      <a:pt x="5751" y="25064"/>
                      <a:pt x="5751" y="17444"/>
                    </a:cubicBezTo>
                    <a:cubicBezTo>
                      <a:pt x="5751" y="9824"/>
                      <a:pt x="14324" y="2204"/>
                      <a:pt x="20039" y="1251"/>
                    </a:cubicBezTo>
                    <a:cubicBezTo>
                      <a:pt x="27659" y="-654"/>
                      <a:pt x="38136" y="-654"/>
                      <a:pt x="41946" y="3157"/>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83" name="Google Shape;1383;p39"/>
              <p:cNvSpPr/>
              <p:nvPr/>
            </p:nvSpPr>
            <p:spPr>
              <a:xfrm flipH="1">
                <a:off x="2677374" y="7744023"/>
                <a:ext cx="183575" cy="83175"/>
              </a:xfrm>
              <a:custGeom>
                <a:avLst/>
                <a:gdLst/>
                <a:ahLst/>
                <a:cxnLst/>
                <a:rect l="l" t="t" r="r" b="b"/>
                <a:pathLst>
                  <a:path w="23649" h="10715" extrusionOk="0">
                    <a:moveTo>
                      <a:pt x="20955" y="3810"/>
                    </a:moveTo>
                    <a:cubicBezTo>
                      <a:pt x="22860" y="2857"/>
                      <a:pt x="24765" y="7620"/>
                      <a:pt x="22860" y="9525"/>
                    </a:cubicBezTo>
                    <a:cubicBezTo>
                      <a:pt x="20955" y="11430"/>
                      <a:pt x="14288" y="10478"/>
                      <a:pt x="11430" y="10478"/>
                    </a:cubicBezTo>
                    <a:cubicBezTo>
                      <a:pt x="8572" y="9525"/>
                      <a:pt x="0" y="5715"/>
                      <a:pt x="0" y="0"/>
                    </a:cubicBezTo>
                    <a:cubicBezTo>
                      <a:pt x="2858" y="1905"/>
                      <a:pt x="7620" y="4763"/>
                      <a:pt x="11430" y="5715"/>
                    </a:cubicBezTo>
                    <a:cubicBezTo>
                      <a:pt x="15240" y="4763"/>
                      <a:pt x="19050" y="4763"/>
                      <a:pt x="20955" y="381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84" name="Google Shape;1384;p39"/>
              <p:cNvSpPr/>
              <p:nvPr/>
            </p:nvSpPr>
            <p:spPr>
              <a:xfrm flipH="1">
                <a:off x="2705015" y="7662686"/>
                <a:ext cx="149257" cy="105523"/>
              </a:xfrm>
              <a:custGeom>
                <a:avLst/>
                <a:gdLst/>
                <a:ahLst/>
                <a:cxnLst/>
                <a:rect l="l" t="t" r="r" b="b"/>
                <a:pathLst>
                  <a:path w="19228" h="13594" extrusionOk="0">
                    <a:moveTo>
                      <a:pt x="17237" y="8572"/>
                    </a:moveTo>
                    <a:cubicBezTo>
                      <a:pt x="19143" y="8572"/>
                      <a:pt x="20095" y="12382"/>
                      <a:pt x="18190" y="13335"/>
                    </a:cubicBezTo>
                    <a:cubicBezTo>
                      <a:pt x="16285" y="14288"/>
                      <a:pt x="9618" y="12382"/>
                      <a:pt x="7712" y="11430"/>
                    </a:cubicBezTo>
                    <a:cubicBezTo>
                      <a:pt x="5808" y="10477"/>
                      <a:pt x="-860" y="4763"/>
                      <a:pt x="93" y="0"/>
                    </a:cubicBezTo>
                    <a:cubicBezTo>
                      <a:pt x="1998" y="1905"/>
                      <a:pt x="5808" y="5715"/>
                      <a:pt x="8665" y="6668"/>
                    </a:cubicBezTo>
                    <a:cubicBezTo>
                      <a:pt x="12475" y="8572"/>
                      <a:pt x="15333" y="8572"/>
                      <a:pt x="17237" y="857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85" name="Google Shape;1385;p39"/>
              <p:cNvSpPr/>
              <p:nvPr/>
            </p:nvSpPr>
            <p:spPr>
              <a:xfrm flipH="1">
                <a:off x="2708219" y="7588739"/>
                <a:ext cx="131373" cy="105523"/>
              </a:xfrm>
              <a:custGeom>
                <a:avLst/>
                <a:gdLst/>
                <a:ahLst/>
                <a:cxnLst/>
                <a:rect l="l" t="t" r="r" b="b"/>
                <a:pathLst>
                  <a:path w="16924" h="13594" extrusionOk="0">
                    <a:moveTo>
                      <a:pt x="15346" y="8572"/>
                    </a:moveTo>
                    <a:cubicBezTo>
                      <a:pt x="17251" y="8572"/>
                      <a:pt x="17251" y="12382"/>
                      <a:pt x="16299" y="13335"/>
                    </a:cubicBezTo>
                    <a:cubicBezTo>
                      <a:pt x="14394" y="14288"/>
                      <a:pt x="8679" y="12382"/>
                      <a:pt x="6774" y="11430"/>
                    </a:cubicBezTo>
                    <a:cubicBezTo>
                      <a:pt x="4869" y="10477"/>
                      <a:pt x="-846" y="4763"/>
                      <a:pt x="106" y="0"/>
                    </a:cubicBezTo>
                    <a:cubicBezTo>
                      <a:pt x="2011" y="1905"/>
                      <a:pt x="4869" y="5715"/>
                      <a:pt x="8679" y="6668"/>
                    </a:cubicBezTo>
                    <a:cubicBezTo>
                      <a:pt x="10584" y="9525"/>
                      <a:pt x="14394" y="9525"/>
                      <a:pt x="15346" y="857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86" name="Google Shape;1386;p39"/>
              <p:cNvSpPr/>
              <p:nvPr/>
            </p:nvSpPr>
            <p:spPr>
              <a:xfrm flipH="1">
                <a:off x="3681776" y="8370607"/>
                <a:ext cx="155266" cy="90689"/>
              </a:xfrm>
              <a:custGeom>
                <a:avLst/>
                <a:gdLst/>
                <a:ahLst/>
                <a:cxnLst/>
                <a:rect l="l" t="t" r="r" b="b"/>
                <a:pathLst>
                  <a:path w="20002" h="11683" extrusionOk="0">
                    <a:moveTo>
                      <a:pt x="4763" y="253"/>
                    </a:moveTo>
                    <a:cubicBezTo>
                      <a:pt x="8572" y="-699"/>
                      <a:pt x="14288" y="1206"/>
                      <a:pt x="16192" y="3111"/>
                    </a:cubicBezTo>
                    <a:cubicBezTo>
                      <a:pt x="19050" y="5016"/>
                      <a:pt x="20002" y="7873"/>
                      <a:pt x="20002" y="11683"/>
                    </a:cubicBezTo>
                    <a:cubicBezTo>
                      <a:pt x="18097" y="9778"/>
                      <a:pt x="16192" y="7873"/>
                      <a:pt x="12382" y="7873"/>
                    </a:cubicBezTo>
                    <a:cubicBezTo>
                      <a:pt x="8572" y="7873"/>
                      <a:pt x="6667" y="8826"/>
                      <a:pt x="4763" y="8826"/>
                    </a:cubicBezTo>
                    <a:cubicBezTo>
                      <a:pt x="2857" y="8826"/>
                      <a:pt x="952" y="7873"/>
                      <a:pt x="0" y="5016"/>
                    </a:cubicBezTo>
                    <a:cubicBezTo>
                      <a:pt x="0" y="3111"/>
                      <a:pt x="2857" y="253"/>
                      <a:pt x="4763" y="25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87" name="Google Shape;1387;p39"/>
              <p:cNvSpPr/>
              <p:nvPr/>
            </p:nvSpPr>
            <p:spPr>
              <a:xfrm flipH="1">
                <a:off x="3733532" y="8407576"/>
                <a:ext cx="134555" cy="83299"/>
              </a:xfrm>
              <a:custGeom>
                <a:avLst/>
                <a:gdLst/>
                <a:ahLst/>
                <a:cxnLst/>
                <a:rect l="l" t="t" r="r" b="b"/>
                <a:pathLst>
                  <a:path w="17334" h="10731" extrusionOk="0">
                    <a:moveTo>
                      <a:pt x="3999" y="253"/>
                    </a:moveTo>
                    <a:cubicBezTo>
                      <a:pt x="7809" y="-699"/>
                      <a:pt x="12572" y="1206"/>
                      <a:pt x="14477" y="3111"/>
                    </a:cubicBezTo>
                    <a:cubicBezTo>
                      <a:pt x="16382" y="5016"/>
                      <a:pt x="17334" y="6921"/>
                      <a:pt x="17334" y="10731"/>
                    </a:cubicBezTo>
                    <a:cubicBezTo>
                      <a:pt x="15429" y="8826"/>
                      <a:pt x="13524" y="6921"/>
                      <a:pt x="10667" y="6921"/>
                    </a:cubicBezTo>
                    <a:cubicBezTo>
                      <a:pt x="7809" y="6921"/>
                      <a:pt x="4952" y="7873"/>
                      <a:pt x="3999" y="6921"/>
                    </a:cubicBezTo>
                    <a:cubicBezTo>
                      <a:pt x="3047" y="6921"/>
                      <a:pt x="189" y="5969"/>
                      <a:pt x="189" y="3111"/>
                    </a:cubicBezTo>
                    <a:cubicBezTo>
                      <a:pt x="-763" y="2158"/>
                      <a:pt x="2094" y="253"/>
                      <a:pt x="3999" y="25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88" name="Google Shape;1388;p39"/>
              <p:cNvSpPr/>
              <p:nvPr/>
            </p:nvSpPr>
            <p:spPr>
              <a:xfrm flipH="1">
                <a:off x="4093903" y="8269046"/>
                <a:ext cx="83959" cy="110903"/>
              </a:xfrm>
              <a:custGeom>
                <a:avLst/>
                <a:gdLst/>
                <a:ahLst/>
                <a:cxnLst/>
                <a:rect l="l" t="t" r="r" b="b"/>
                <a:pathLst>
                  <a:path w="10816" h="14287" extrusionOk="0">
                    <a:moveTo>
                      <a:pt x="7706" y="0"/>
                    </a:moveTo>
                    <a:cubicBezTo>
                      <a:pt x="9611" y="0"/>
                      <a:pt x="11516" y="2857"/>
                      <a:pt x="10563" y="5715"/>
                    </a:cubicBezTo>
                    <a:cubicBezTo>
                      <a:pt x="9611" y="7620"/>
                      <a:pt x="6753" y="6667"/>
                      <a:pt x="4848" y="8572"/>
                    </a:cubicBezTo>
                    <a:cubicBezTo>
                      <a:pt x="2943" y="10477"/>
                      <a:pt x="2943" y="12382"/>
                      <a:pt x="1991" y="14288"/>
                    </a:cubicBezTo>
                    <a:cubicBezTo>
                      <a:pt x="86" y="9525"/>
                      <a:pt x="-867" y="6667"/>
                      <a:pt x="1038" y="3810"/>
                    </a:cubicBezTo>
                    <a:cubicBezTo>
                      <a:pt x="2943" y="952"/>
                      <a:pt x="4848" y="952"/>
                      <a:pt x="7706"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89" name="Google Shape;1389;p39"/>
              <p:cNvSpPr/>
              <p:nvPr/>
            </p:nvSpPr>
            <p:spPr>
              <a:xfrm flipH="1">
                <a:off x="1171701" y="6716172"/>
                <a:ext cx="114186" cy="73938"/>
              </a:xfrm>
              <a:custGeom>
                <a:avLst/>
                <a:gdLst/>
                <a:ahLst/>
                <a:cxnLst/>
                <a:rect l="l" t="t" r="r" b="b"/>
                <a:pathLst>
                  <a:path w="14710" h="9525" extrusionOk="0">
                    <a:moveTo>
                      <a:pt x="0" y="0"/>
                    </a:moveTo>
                    <a:cubicBezTo>
                      <a:pt x="952" y="1905"/>
                      <a:pt x="3810" y="2857"/>
                      <a:pt x="5715" y="3810"/>
                    </a:cubicBezTo>
                    <a:cubicBezTo>
                      <a:pt x="7620" y="4763"/>
                      <a:pt x="10477" y="5715"/>
                      <a:pt x="12382" y="5715"/>
                    </a:cubicBezTo>
                    <a:cubicBezTo>
                      <a:pt x="13335" y="5715"/>
                      <a:pt x="14288" y="6667"/>
                      <a:pt x="13335" y="6667"/>
                    </a:cubicBezTo>
                    <a:cubicBezTo>
                      <a:pt x="13335" y="7620"/>
                      <a:pt x="11430" y="7620"/>
                      <a:pt x="10477" y="7620"/>
                    </a:cubicBezTo>
                    <a:cubicBezTo>
                      <a:pt x="8572" y="7620"/>
                      <a:pt x="6667" y="6667"/>
                      <a:pt x="4763" y="5715"/>
                    </a:cubicBezTo>
                    <a:cubicBezTo>
                      <a:pt x="5715" y="7620"/>
                      <a:pt x="7620" y="9525"/>
                      <a:pt x="10477" y="9525"/>
                    </a:cubicBezTo>
                    <a:cubicBezTo>
                      <a:pt x="11430" y="9525"/>
                      <a:pt x="13335" y="9525"/>
                      <a:pt x="14288" y="7620"/>
                    </a:cubicBezTo>
                    <a:cubicBezTo>
                      <a:pt x="15240" y="6667"/>
                      <a:pt x="14288" y="5715"/>
                      <a:pt x="14288" y="4763"/>
                    </a:cubicBezTo>
                    <a:cubicBezTo>
                      <a:pt x="13335" y="3810"/>
                      <a:pt x="13335" y="3810"/>
                      <a:pt x="12382" y="3810"/>
                    </a:cubicBezTo>
                    <a:cubicBezTo>
                      <a:pt x="9525" y="3810"/>
                      <a:pt x="8572" y="2857"/>
                      <a:pt x="5715" y="1905"/>
                    </a:cubicBezTo>
                    <a:cubicBezTo>
                      <a:pt x="3810" y="1905"/>
                      <a:pt x="1905" y="95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90" name="Google Shape;1390;p39"/>
              <p:cNvSpPr/>
              <p:nvPr/>
            </p:nvSpPr>
            <p:spPr>
              <a:xfrm flipH="1">
                <a:off x="2409885" y="6671804"/>
                <a:ext cx="44363" cy="147876"/>
              </a:xfrm>
              <a:custGeom>
                <a:avLst/>
                <a:gdLst/>
                <a:ahLst/>
                <a:cxnLst/>
                <a:rect l="l" t="t" r="r" b="b"/>
                <a:pathLst>
                  <a:path w="5715" h="19050" extrusionOk="0">
                    <a:moveTo>
                      <a:pt x="0" y="19050"/>
                    </a:moveTo>
                    <a:lnTo>
                      <a:pt x="5715" y="16193"/>
                    </a:lnTo>
                    <a:lnTo>
                      <a:pt x="5715" y="16193"/>
                    </a:lnTo>
                    <a:lnTo>
                      <a:pt x="3810" y="953"/>
                    </a:lnTo>
                    <a:cubicBezTo>
                      <a:pt x="3810" y="953"/>
                      <a:pt x="2858" y="0"/>
                      <a:pt x="2858" y="0"/>
                    </a:cubicBezTo>
                    <a:lnTo>
                      <a:pt x="0" y="1905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91" name="Google Shape;1391;p39"/>
              <p:cNvSpPr/>
              <p:nvPr/>
            </p:nvSpPr>
            <p:spPr>
              <a:xfrm flipH="1">
                <a:off x="2513412" y="6560880"/>
                <a:ext cx="59150" cy="273566"/>
              </a:xfrm>
              <a:custGeom>
                <a:avLst/>
                <a:gdLst/>
                <a:ahLst/>
                <a:cxnLst/>
                <a:rect l="l" t="t" r="r" b="b"/>
                <a:pathLst>
                  <a:path w="7620" h="35242" extrusionOk="0">
                    <a:moveTo>
                      <a:pt x="0" y="34290"/>
                    </a:moveTo>
                    <a:lnTo>
                      <a:pt x="7620" y="35243"/>
                    </a:lnTo>
                    <a:lnTo>
                      <a:pt x="7620" y="31432"/>
                    </a:lnTo>
                    <a:lnTo>
                      <a:pt x="4763" y="953"/>
                    </a:lnTo>
                    <a:lnTo>
                      <a:pt x="4763" y="953"/>
                    </a:lnTo>
                    <a:cubicBezTo>
                      <a:pt x="4763" y="953"/>
                      <a:pt x="4763" y="0"/>
                      <a:pt x="3810" y="0"/>
                    </a:cubicBezTo>
                    <a:lnTo>
                      <a:pt x="0" y="3429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92" name="Google Shape;1392;p39"/>
              <p:cNvSpPr/>
              <p:nvPr/>
            </p:nvSpPr>
            <p:spPr>
              <a:xfrm flipH="1">
                <a:off x="2616927" y="6412988"/>
                <a:ext cx="44363" cy="406654"/>
              </a:xfrm>
              <a:custGeom>
                <a:avLst/>
                <a:gdLst/>
                <a:ahLst/>
                <a:cxnLst/>
                <a:rect l="l" t="t" r="r" b="b"/>
                <a:pathLst>
                  <a:path w="5715" h="52387" extrusionOk="0">
                    <a:moveTo>
                      <a:pt x="0" y="49530"/>
                    </a:moveTo>
                    <a:lnTo>
                      <a:pt x="0" y="49530"/>
                    </a:lnTo>
                    <a:lnTo>
                      <a:pt x="5715" y="52388"/>
                    </a:lnTo>
                    <a:lnTo>
                      <a:pt x="3810" y="0"/>
                    </a:lnTo>
                    <a:cubicBezTo>
                      <a:pt x="3810" y="0"/>
                      <a:pt x="3810" y="0"/>
                      <a:pt x="3810" y="0"/>
                    </a:cubicBezTo>
                    <a:lnTo>
                      <a:pt x="0" y="4953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93" name="Google Shape;1393;p39"/>
              <p:cNvSpPr/>
              <p:nvPr/>
            </p:nvSpPr>
            <p:spPr>
              <a:xfrm flipH="1">
                <a:off x="2720461" y="6302072"/>
                <a:ext cx="51753" cy="487990"/>
              </a:xfrm>
              <a:custGeom>
                <a:avLst/>
                <a:gdLst/>
                <a:ahLst/>
                <a:cxnLst/>
                <a:rect l="l" t="t" r="r" b="b"/>
                <a:pathLst>
                  <a:path w="6667" h="62865" extrusionOk="0">
                    <a:moveTo>
                      <a:pt x="0" y="62865"/>
                    </a:moveTo>
                    <a:lnTo>
                      <a:pt x="0" y="62865"/>
                    </a:lnTo>
                    <a:lnTo>
                      <a:pt x="2857" y="62865"/>
                    </a:lnTo>
                    <a:lnTo>
                      <a:pt x="3810" y="62865"/>
                    </a:lnTo>
                    <a:lnTo>
                      <a:pt x="5715" y="62865"/>
                    </a:lnTo>
                    <a:lnTo>
                      <a:pt x="6667" y="0"/>
                    </a:lnTo>
                    <a:cubicBezTo>
                      <a:pt x="6667" y="0"/>
                      <a:pt x="6667" y="0"/>
                      <a:pt x="6667" y="0"/>
                    </a:cubicBezTo>
                    <a:lnTo>
                      <a:pt x="0" y="62865"/>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94" name="Google Shape;1394;p39"/>
              <p:cNvSpPr/>
              <p:nvPr/>
            </p:nvSpPr>
            <p:spPr>
              <a:xfrm flipH="1">
                <a:off x="2846174" y="6176359"/>
                <a:ext cx="51753" cy="621078"/>
              </a:xfrm>
              <a:custGeom>
                <a:avLst/>
                <a:gdLst/>
                <a:ahLst/>
                <a:cxnLst/>
                <a:rect l="l" t="t" r="r" b="b"/>
                <a:pathLst>
                  <a:path w="6667" h="80010" extrusionOk="0">
                    <a:moveTo>
                      <a:pt x="0" y="79058"/>
                    </a:moveTo>
                    <a:lnTo>
                      <a:pt x="6668" y="80010"/>
                    </a:lnTo>
                    <a:lnTo>
                      <a:pt x="5715" y="0"/>
                    </a:lnTo>
                    <a:lnTo>
                      <a:pt x="5715" y="0"/>
                    </a:lnTo>
                    <a:cubicBezTo>
                      <a:pt x="5715" y="0"/>
                      <a:pt x="5715" y="0"/>
                      <a:pt x="5715" y="0"/>
                    </a:cubicBezTo>
                    <a:lnTo>
                      <a:pt x="0" y="79058"/>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95" name="Google Shape;1395;p39"/>
              <p:cNvSpPr/>
              <p:nvPr/>
            </p:nvSpPr>
            <p:spPr>
              <a:xfrm flipH="1">
                <a:off x="2979269" y="6109811"/>
                <a:ext cx="51753" cy="672830"/>
              </a:xfrm>
              <a:custGeom>
                <a:avLst/>
                <a:gdLst/>
                <a:ahLst/>
                <a:cxnLst/>
                <a:rect l="l" t="t" r="r" b="b"/>
                <a:pathLst>
                  <a:path w="6667" h="86677" extrusionOk="0">
                    <a:moveTo>
                      <a:pt x="3810" y="0"/>
                    </a:moveTo>
                    <a:lnTo>
                      <a:pt x="0" y="85725"/>
                    </a:lnTo>
                    <a:lnTo>
                      <a:pt x="6667" y="86677"/>
                    </a:lnTo>
                    <a:lnTo>
                      <a:pt x="3810" y="0"/>
                    </a:lnTo>
                    <a:cubicBezTo>
                      <a:pt x="3810" y="0"/>
                      <a:pt x="3810" y="0"/>
                      <a:pt x="381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96" name="Google Shape;1396;p39"/>
              <p:cNvSpPr/>
              <p:nvPr/>
            </p:nvSpPr>
            <p:spPr>
              <a:xfrm flipH="1">
                <a:off x="3104973" y="6072842"/>
                <a:ext cx="44363" cy="702405"/>
              </a:xfrm>
              <a:custGeom>
                <a:avLst/>
                <a:gdLst/>
                <a:ahLst/>
                <a:cxnLst/>
                <a:rect l="l" t="t" r="r" b="b"/>
                <a:pathLst>
                  <a:path w="5715" h="90487" extrusionOk="0">
                    <a:moveTo>
                      <a:pt x="0" y="89535"/>
                    </a:moveTo>
                    <a:lnTo>
                      <a:pt x="0" y="89535"/>
                    </a:lnTo>
                    <a:lnTo>
                      <a:pt x="5715" y="90488"/>
                    </a:lnTo>
                    <a:lnTo>
                      <a:pt x="5715" y="89535"/>
                    </a:lnTo>
                    <a:lnTo>
                      <a:pt x="953" y="0"/>
                    </a:lnTo>
                    <a:cubicBezTo>
                      <a:pt x="953" y="0"/>
                      <a:pt x="953" y="0"/>
                      <a:pt x="953" y="0"/>
                    </a:cubicBezTo>
                    <a:lnTo>
                      <a:pt x="0" y="89535"/>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97" name="Google Shape;1397;p39"/>
              <p:cNvSpPr/>
              <p:nvPr/>
            </p:nvSpPr>
            <p:spPr>
              <a:xfrm flipH="1">
                <a:off x="3215914" y="6072842"/>
                <a:ext cx="125690" cy="709795"/>
              </a:xfrm>
              <a:custGeom>
                <a:avLst/>
                <a:gdLst/>
                <a:ahLst/>
                <a:cxnLst/>
                <a:rect l="l" t="t" r="r" b="b"/>
                <a:pathLst>
                  <a:path w="16192" h="91439" extrusionOk="0">
                    <a:moveTo>
                      <a:pt x="0" y="0"/>
                    </a:moveTo>
                    <a:lnTo>
                      <a:pt x="9525" y="90488"/>
                    </a:lnTo>
                    <a:lnTo>
                      <a:pt x="9525" y="90488"/>
                    </a:lnTo>
                    <a:lnTo>
                      <a:pt x="16193" y="91440"/>
                    </a:lnTo>
                    <a:lnTo>
                      <a:pt x="0" y="0"/>
                    </a:lnTo>
                    <a:cubicBezTo>
                      <a:pt x="0" y="0"/>
                      <a:pt x="0" y="0"/>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98" name="Google Shape;1398;p39"/>
              <p:cNvSpPr/>
              <p:nvPr/>
            </p:nvSpPr>
            <p:spPr>
              <a:xfrm flipH="1">
                <a:off x="3341626" y="6124601"/>
                <a:ext cx="184841" cy="672830"/>
              </a:xfrm>
              <a:custGeom>
                <a:avLst/>
                <a:gdLst/>
                <a:ahLst/>
                <a:cxnLst/>
                <a:rect l="l" t="t" r="r" b="b"/>
                <a:pathLst>
                  <a:path w="23812" h="86677" extrusionOk="0">
                    <a:moveTo>
                      <a:pt x="0" y="0"/>
                    </a:moveTo>
                    <a:lnTo>
                      <a:pt x="18097" y="85725"/>
                    </a:lnTo>
                    <a:lnTo>
                      <a:pt x="18097" y="86677"/>
                    </a:lnTo>
                    <a:lnTo>
                      <a:pt x="23813" y="85725"/>
                    </a:lnTo>
                    <a:lnTo>
                      <a:pt x="23813" y="85725"/>
                    </a:lnTo>
                    <a:lnTo>
                      <a:pt x="0" y="0"/>
                    </a:lnTo>
                    <a:cubicBezTo>
                      <a:pt x="0" y="0"/>
                      <a:pt x="0" y="0"/>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99" name="Google Shape;1399;p39"/>
              <p:cNvSpPr/>
              <p:nvPr/>
            </p:nvSpPr>
            <p:spPr>
              <a:xfrm flipH="1">
                <a:off x="3459945" y="6207793"/>
                <a:ext cx="229203" cy="619230"/>
              </a:xfrm>
              <a:custGeom>
                <a:avLst/>
                <a:gdLst/>
                <a:ahLst/>
                <a:cxnLst/>
                <a:rect l="l" t="t" r="r" b="b"/>
                <a:pathLst>
                  <a:path w="29527" h="79772" extrusionOk="0">
                    <a:moveTo>
                      <a:pt x="0" y="714"/>
                    </a:moveTo>
                    <a:lnTo>
                      <a:pt x="21907" y="77867"/>
                    </a:lnTo>
                    <a:lnTo>
                      <a:pt x="21907" y="77867"/>
                    </a:lnTo>
                    <a:lnTo>
                      <a:pt x="22860" y="77867"/>
                    </a:lnTo>
                    <a:lnTo>
                      <a:pt x="22860" y="77867"/>
                    </a:lnTo>
                    <a:lnTo>
                      <a:pt x="29527" y="79772"/>
                    </a:lnTo>
                    <a:lnTo>
                      <a:pt x="0" y="714"/>
                    </a:lnTo>
                    <a:cubicBezTo>
                      <a:pt x="0" y="-238"/>
                      <a:pt x="0" y="-238"/>
                      <a:pt x="0" y="714"/>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00" name="Google Shape;1400;p39"/>
              <p:cNvSpPr/>
              <p:nvPr/>
            </p:nvSpPr>
            <p:spPr>
              <a:xfrm flipH="1">
                <a:off x="3593051" y="6368628"/>
                <a:ext cx="251381" cy="473194"/>
              </a:xfrm>
              <a:custGeom>
                <a:avLst/>
                <a:gdLst/>
                <a:ahLst/>
                <a:cxnLst/>
                <a:rect l="l" t="t" r="r" b="b"/>
                <a:pathLst>
                  <a:path w="32384" h="60959" extrusionOk="0">
                    <a:moveTo>
                      <a:pt x="0" y="0"/>
                    </a:moveTo>
                    <a:lnTo>
                      <a:pt x="26670" y="58102"/>
                    </a:lnTo>
                    <a:lnTo>
                      <a:pt x="27622" y="60960"/>
                    </a:lnTo>
                    <a:lnTo>
                      <a:pt x="32385" y="58102"/>
                    </a:lnTo>
                    <a:lnTo>
                      <a:pt x="32385" y="57150"/>
                    </a:lnTo>
                    <a:lnTo>
                      <a:pt x="0" y="0"/>
                    </a:lnTo>
                    <a:cubicBezTo>
                      <a:pt x="0" y="0"/>
                      <a:pt x="0" y="0"/>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01" name="Google Shape;1401;p39"/>
              <p:cNvSpPr/>
              <p:nvPr/>
            </p:nvSpPr>
            <p:spPr>
              <a:xfrm flipH="1">
                <a:off x="3711362" y="6525759"/>
                <a:ext cx="221813" cy="353046"/>
              </a:xfrm>
              <a:custGeom>
                <a:avLst/>
                <a:gdLst/>
                <a:ahLst/>
                <a:cxnLst/>
                <a:rect l="l" t="t" r="r" b="b"/>
                <a:pathLst>
                  <a:path w="28575" h="45481" extrusionOk="0">
                    <a:moveTo>
                      <a:pt x="0" y="715"/>
                    </a:moveTo>
                    <a:lnTo>
                      <a:pt x="0" y="715"/>
                    </a:lnTo>
                    <a:lnTo>
                      <a:pt x="21908" y="41672"/>
                    </a:lnTo>
                    <a:lnTo>
                      <a:pt x="23813" y="45482"/>
                    </a:lnTo>
                    <a:lnTo>
                      <a:pt x="28575" y="42624"/>
                    </a:lnTo>
                    <a:lnTo>
                      <a:pt x="27622" y="40719"/>
                    </a:lnTo>
                    <a:lnTo>
                      <a:pt x="0" y="715"/>
                    </a:lnTo>
                    <a:cubicBezTo>
                      <a:pt x="0" y="-238"/>
                      <a:pt x="0" y="-238"/>
                      <a:pt x="0" y="715"/>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02" name="Google Shape;1402;p39"/>
              <p:cNvSpPr/>
              <p:nvPr/>
            </p:nvSpPr>
            <p:spPr>
              <a:xfrm flipH="1">
                <a:off x="3829672" y="6658862"/>
                <a:ext cx="184841" cy="242143"/>
              </a:xfrm>
              <a:custGeom>
                <a:avLst/>
                <a:gdLst/>
                <a:ahLst/>
                <a:cxnLst/>
                <a:rect l="l" t="t" r="r" b="b"/>
                <a:pathLst>
                  <a:path w="23812" h="31194" extrusionOk="0">
                    <a:moveTo>
                      <a:pt x="0" y="715"/>
                    </a:moveTo>
                    <a:lnTo>
                      <a:pt x="17145" y="27385"/>
                    </a:lnTo>
                    <a:lnTo>
                      <a:pt x="17145" y="27385"/>
                    </a:lnTo>
                    <a:lnTo>
                      <a:pt x="19050" y="31195"/>
                    </a:lnTo>
                    <a:lnTo>
                      <a:pt x="23813" y="27385"/>
                    </a:lnTo>
                    <a:lnTo>
                      <a:pt x="22860" y="26432"/>
                    </a:lnTo>
                    <a:lnTo>
                      <a:pt x="22860" y="26432"/>
                    </a:lnTo>
                    <a:lnTo>
                      <a:pt x="0" y="715"/>
                    </a:lnTo>
                    <a:cubicBezTo>
                      <a:pt x="953" y="-238"/>
                      <a:pt x="953" y="-238"/>
                      <a:pt x="0" y="715"/>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03" name="Google Shape;1403;p39"/>
              <p:cNvSpPr/>
              <p:nvPr/>
            </p:nvSpPr>
            <p:spPr>
              <a:xfrm flipH="1">
                <a:off x="3947981" y="6775329"/>
                <a:ext cx="140478" cy="147876"/>
              </a:xfrm>
              <a:custGeom>
                <a:avLst/>
                <a:gdLst/>
                <a:ahLst/>
                <a:cxnLst/>
                <a:rect l="l" t="t" r="r" b="b"/>
                <a:pathLst>
                  <a:path w="18097" h="19050" extrusionOk="0">
                    <a:moveTo>
                      <a:pt x="0" y="0"/>
                    </a:moveTo>
                    <a:lnTo>
                      <a:pt x="12383" y="17145"/>
                    </a:lnTo>
                    <a:lnTo>
                      <a:pt x="13335" y="19050"/>
                    </a:lnTo>
                    <a:lnTo>
                      <a:pt x="18098" y="15240"/>
                    </a:lnTo>
                    <a:lnTo>
                      <a:pt x="17145" y="14288"/>
                    </a:lnTo>
                    <a:lnTo>
                      <a:pt x="0" y="0"/>
                    </a:lnTo>
                    <a:cubicBezTo>
                      <a:pt x="0" y="0"/>
                      <a:pt x="0" y="0"/>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04" name="Google Shape;1404;p39"/>
              <p:cNvSpPr/>
              <p:nvPr/>
            </p:nvSpPr>
            <p:spPr>
              <a:xfrm flipH="1">
                <a:off x="4044105" y="6849275"/>
                <a:ext cx="118300" cy="125690"/>
              </a:xfrm>
              <a:custGeom>
                <a:avLst/>
                <a:gdLst/>
                <a:ahLst/>
                <a:cxnLst/>
                <a:rect l="l" t="t" r="r" b="b"/>
                <a:pathLst>
                  <a:path w="15240" h="16192" extrusionOk="0">
                    <a:moveTo>
                      <a:pt x="0" y="0"/>
                    </a:moveTo>
                    <a:lnTo>
                      <a:pt x="8573" y="13335"/>
                    </a:lnTo>
                    <a:lnTo>
                      <a:pt x="10478" y="16193"/>
                    </a:lnTo>
                    <a:lnTo>
                      <a:pt x="15240" y="12382"/>
                    </a:lnTo>
                    <a:lnTo>
                      <a:pt x="13335" y="10477"/>
                    </a:lnTo>
                    <a:lnTo>
                      <a:pt x="13335" y="10477"/>
                    </a:lnTo>
                    <a:lnTo>
                      <a:pt x="0" y="0"/>
                    </a:lnTo>
                    <a:cubicBezTo>
                      <a:pt x="0" y="0"/>
                      <a:pt x="0" y="0"/>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05" name="Google Shape;1405;p39"/>
              <p:cNvSpPr/>
              <p:nvPr/>
            </p:nvSpPr>
            <p:spPr>
              <a:xfrm flipH="1">
                <a:off x="4162415" y="6908432"/>
                <a:ext cx="81328" cy="133080"/>
              </a:xfrm>
              <a:custGeom>
                <a:avLst/>
                <a:gdLst/>
                <a:ahLst/>
                <a:cxnLst/>
                <a:rect l="l" t="t" r="r" b="b"/>
                <a:pathLst>
                  <a:path w="10477" h="17144" extrusionOk="0">
                    <a:moveTo>
                      <a:pt x="0" y="952"/>
                    </a:moveTo>
                    <a:lnTo>
                      <a:pt x="3810" y="12382"/>
                    </a:lnTo>
                    <a:lnTo>
                      <a:pt x="5715" y="17145"/>
                    </a:lnTo>
                    <a:lnTo>
                      <a:pt x="10477" y="14288"/>
                    </a:lnTo>
                    <a:lnTo>
                      <a:pt x="7620" y="10477"/>
                    </a:lnTo>
                    <a:lnTo>
                      <a:pt x="0" y="0"/>
                    </a:lnTo>
                    <a:cubicBezTo>
                      <a:pt x="952" y="952"/>
                      <a:pt x="0" y="952"/>
                      <a:pt x="0" y="952"/>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06" name="Google Shape;1406;p39"/>
              <p:cNvSpPr/>
              <p:nvPr/>
            </p:nvSpPr>
            <p:spPr>
              <a:xfrm flipH="1">
                <a:off x="4265936" y="6960199"/>
                <a:ext cx="44363" cy="110903"/>
              </a:xfrm>
              <a:custGeom>
                <a:avLst/>
                <a:gdLst/>
                <a:ahLst/>
                <a:cxnLst/>
                <a:rect l="l" t="t" r="r" b="b"/>
                <a:pathLst>
                  <a:path w="5715" h="14287" extrusionOk="0">
                    <a:moveTo>
                      <a:pt x="0" y="952"/>
                    </a:moveTo>
                    <a:cubicBezTo>
                      <a:pt x="0" y="3810"/>
                      <a:pt x="0" y="6668"/>
                      <a:pt x="0" y="9525"/>
                    </a:cubicBezTo>
                    <a:cubicBezTo>
                      <a:pt x="0" y="11430"/>
                      <a:pt x="0" y="12382"/>
                      <a:pt x="0" y="14288"/>
                    </a:cubicBezTo>
                    <a:lnTo>
                      <a:pt x="5715" y="13335"/>
                    </a:lnTo>
                    <a:cubicBezTo>
                      <a:pt x="4763" y="11430"/>
                      <a:pt x="4763" y="9525"/>
                      <a:pt x="3810" y="8572"/>
                    </a:cubicBezTo>
                    <a:lnTo>
                      <a:pt x="3810" y="8572"/>
                    </a:lnTo>
                    <a:cubicBezTo>
                      <a:pt x="2858" y="5715"/>
                      <a:pt x="1905" y="2857"/>
                      <a:pt x="953" y="0"/>
                    </a:cubicBezTo>
                    <a:cubicBezTo>
                      <a:pt x="953" y="0"/>
                      <a:pt x="0" y="0"/>
                      <a:pt x="0" y="952"/>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07" name="Google Shape;1407;p39"/>
              <p:cNvSpPr/>
              <p:nvPr/>
            </p:nvSpPr>
            <p:spPr>
              <a:xfrm flipH="1">
                <a:off x="1544709" y="6620038"/>
                <a:ext cx="44363" cy="44363"/>
              </a:xfrm>
              <a:custGeom>
                <a:avLst/>
                <a:gdLst/>
                <a:ahLst/>
                <a:cxnLst/>
                <a:rect l="l" t="t" r="r" b="b"/>
                <a:pathLst>
                  <a:path w="5715" h="5715" extrusionOk="0">
                    <a:moveTo>
                      <a:pt x="0" y="2858"/>
                    </a:moveTo>
                    <a:cubicBezTo>
                      <a:pt x="0" y="4763"/>
                      <a:pt x="953" y="5715"/>
                      <a:pt x="2857" y="5715"/>
                    </a:cubicBezTo>
                    <a:cubicBezTo>
                      <a:pt x="4763" y="5715"/>
                      <a:pt x="5715" y="4763"/>
                      <a:pt x="5715" y="2858"/>
                    </a:cubicBezTo>
                    <a:cubicBezTo>
                      <a:pt x="5715" y="953"/>
                      <a:pt x="4763" y="0"/>
                      <a:pt x="2857" y="0"/>
                    </a:cubicBezTo>
                    <a:cubicBezTo>
                      <a:pt x="953" y="0"/>
                      <a:pt x="0" y="953"/>
                      <a:pt x="0" y="28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08" name="Google Shape;1408;p39"/>
              <p:cNvSpPr/>
              <p:nvPr/>
            </p:nvSpPr>
            <p:spPr>
              <a:xfrm flipH="1">
                <a:off x="1566893" y="6620038"/>
                <a:ext cx="14780" cy="44363"/>
              </a:xfrm>
              <a:custGeom>
                <a:avLst/>
                <a:gdLst/>
                <a:ahLst/>
                <a:cxnLst/>
                <a:rect l="l" t="t" r="r" b="b"/>
                <a:pathLst>
                  <a:path w="1904" h="5715" extrusionOk="0">
                    <a:moveTo>
                      <a:pt x="0" y="2858"/>
                    </a:moveTo>
                    <a:cubicBezTo>
                      <a:pt x="0" y="4763"/>
                      <a:pt x="952" y="5715"/>
                      <a:pt x="952" y="5715"/>
                    </a:cubicBezTo>
                    <a:cubicBezTo>
                      <a:pt x="952" y="5715"/>
                      <a:pt x="1905" y="4763"/>
                      <a:pt x="1905" y="2858"/>
                    </a:cubicBezTo>
                    <a:cubicBezTo>
                      <a:pt x="1905" y="953"/>
                      <a:pt x="952" y="0"/>
                      <a:pt x="952" y="0"/>
                    </a:cubicBezTo>
                    <a:cubicBezTo>
                      <a:pt x="952" y="0"/>
                      <a:pt x="0" y="953"/>
                      <a:pt x="0" y="2858"/>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409" name="Google Shape;1409;p39"/>
              <p:cNvSpPr/>
              <p:nvPr/>
            </p:nvSpPr>
            <p:spPr>
              <a:xfrm flipH="1">
                <a:off x="1492965" y="6601964"/>
                <a:ext cx="170053" cy="64398"/>
              </a:xfrm>
              <a:custGeom>
                <a:avLst/>
                <a:gdLst/>
                <a:ahLst/>
                <a:cxnLst/>
                <a:rect l="l" t="t" r="r" b="b"/>
                <a:pathLst>
                  <a:path w="21907" h="8296" extrusionOk="0">
                    <a:moveTo>
                      <a:pt x="21907" y="8043"/>
                    </a:moveTo>
                    <a:cubicBezTo>
                      <a:pt x="20003" y="7091"/>
                      <a:pt x="19050" y="6138"/>
                      <a:pt x="17145" y="4233"/>
                    </a:cubicBezTo>
                    <a:cubicBezTo>
                      <a:pt x="16192" y="2328"/>
                      <a:pt x="14288" y="1376"/>
                      <a:pt x="12382" y="423"/>
                    </a:cubicBezTo>
                    <a:cubicBezTo>
                      <a:pt x="10478" y="-529"/>
                      <a:pt x="7620" y="423"/>
                      <a:pt x="5715" y="423"/>
                    </a:cubicBezTo>
                    <a:cubicBezTo>
                      <a:pt x="3810" y="423"/>
                      <a:pt x="1905" y="1376"/>
                      <a:pt x="0" y="2328"/>
                    </a:cubicBezTo>
                    <a:cubicBezTo>
                      <a:pt x="1905" y="2328"/>
                      <a:pt x="3810" y="2328"/>
                      <a:pt x="5715" y="2328"/>
                    </a:cubicBezTo>
                    <a:cubicBezTo>
                      <a:pt x="7620" y="2328"/>
                      <a:pt x="9525" y="2328"/>
                      <a:pt x="11430" y="2328"/>
                    </a:cubicBezTo>
                    <a:cubicBezTo>
                      <a:pt x="13335" y="2328"/>
                      <a:pt x="14288" y="4233"/>
                      <a:pt x="16192" y="5186"/>
                    </a:cubicBezTo>
                    <a:cubicBezTo>
                      <a:pt x="18097" y="7091"/>
                      <a:pt x="20003" y="8996"/>
                      <a:pt x="21907" y="804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grpSp>
        <p:nvGrpSpPr>
          <p:cNvPr id="2" name="Google Shape;1511;p41">
            <a:extLst>
              <a:ext uri="{FF2B5EF4-FFF2-40B4-BE49-F238E27FC236}">
                <a16:creationId xmlns:a16="http://schemas.microsoft.com/office/drawing/2014/main" id="{DF50456F-9442-7190-0FFA-AEB4F5ADFA30}"/>
              </a:ext>
            </a:extLst>
          </p:cNvPr>
          <p:cNvGrpSpPr/>
          <p:nvPr/>
        </p:nvGrpSpPr>
        <p:grpSpPr>
          <a:xfrm>
            <a:off x="1233317" y="3477137"/>
            <a:ext cx="2979734" cy="1411087"/>
            <a:chOff x="1013250" y="3050488"/>
            <a:chExt cx="2979734" cy="1411087"/>
          </a:xfrm>
        </p:grpSpPr>
        <p:sp>
          <p:nvSpPr>
            <p:cNvPr id="3" name="Google Shape;1512;p41">
              <a:extLst>
                <a:ext uri="{FF2B5EF4-FFF2-40B4-BE49-F238E27FC236}">
                  <a16:creationId xmlns:a16="http://schemas.microsoft.com/office/drawing/2014/main" id="{197C4E61-5EEA-366B-CC39-B0E96EAAE4B6}"/>
                </a:ext>
              </a:extLst>
            </p:cNvPr>
            <p:cNvSpPr/>
            <p:nvPr/>
          </p:nvSpPr>
          <p:spPr>
            <a:xfrm>
              <a:off x="1013250" y="4343975"/>
              <a:ext cx="2901300" cy="117600"/>
            </a:xfrm>
            <a:prstGeom prst="ellipse">
              <a:avLst/>
            </a:prstGeom>
            <a:solidFill>
              <a:srgbClr val="1F6E2C">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ippori Antique"/>
                <a:ea typeface="Shippori Antique"/>
                <a:cs typeface="Shippori Antique"/>
                <a:sym typeface="Shippori Antique"/>
              </a:endParaRPr>
            </a:p>
          </p:txBody>
        </p:sp>
        <p:grpSp>
          <p:nvGrpSpPr>
            <p:cNvPr id="4" name="Google Shape;1513;p41">
              <a:extLst>
                <a:ext uri="{FF2B5EF4-FFF2-40B4-BE49-F238E27FC236}">
                  <a16:creationId xmlns:a16="http://schemas.microsoft.com/office/drawing/2014/main" id="{8D4EDBC7-413F-1479-EDC1-7905A3DE4162}"/>
                </a:ext>
              </a:extLst>
            </p:cNvPr>
            <p:cNvGrpSpPr/>
            <p:nvPr/>
          </p:nvGrpSpPr>
          <p:grpSpPr>
            <a:xfrm>
              <a:off x="1013252" y="3050488"/>
              <a:ext cx="2979732" cy="1385139"/>
              <a:chOff x="1861954" y="1700920"/>
              <a:chExt cx="5736874" cy="2666292"/>
            </a:xfrm>
          </p:grpSpPr>
          <p:sp>
            <p:nvSpPr>
              <p:cNvPr id="5" name="Google Shape;1514;p41">
                <a:extLst>
                  <a:ext uri="{FF2B5EF4-FFF2-40B4-BE49-F238E27FC236}">
                    <a16:creationId xmlns:a16="http://schemas.microsoft.com/office/drawing/2014/main" id="{1D421836-29DC-A496-4060-4EB518FE06BE}"/>
                  </a:ext>
                </a:extLst>
              </p:cNvPr>
              <p:cNvSpPr/>
              <p:nvPr/>
            </p:nvSpPr>
            <p:spPr>
              <a:xfrm>
                <a:off x="2394585" y="3375660"/>
                <a:ext cx="4652963" cy="630078"/>
              </a:xfrm>
              <a:custGeom>
                <a:avLst/>
                <a:gdLst/>
                <a:ahLst/>
                <a:cxnLst/>
                <a:rect l="l" t="t" r="r" b="b"/>
                <a:pathLst>
                  <a:path w="6203950" h="840104" extrusionOk="0">
                    <a:moveTo>
                      <a:pt x="0" y="0"/>
                    </a:moveTo>
                    <a:lnTo>
                      <a:pt x="6203951" y="0"/>
                    </a:lnTo>
                    <a:lnTo>
                      <a:pt x="6203951" y="840105"/>
                    </a:lnTo>
                    <a:lnTo>
                      <a:pt x="0" y="840105"/>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nvGrpSpPr>
              <p:cNvPr id="6" name="Google Shape;1515;p41">
                <a:extLst>
                  <a:ext uri="{FF2B5EF4-FFF2-40B4-BE49-F238E27FC236}">
                    <a16:creationId xmlns:a16="http://schemas.microsoft.com/office/drawing/2014/main" id="{8D846BEC-ECFE-9AD5-B6AE-3523C01738F1}"/>
                  </a:ext>
                </a:extLst>
              </p:cNvPr>
              <p:cNvGrpSpPr/>
              <p:nvPr/>
            </p:nvGrpSpPr>
            <p:grpSpPr>
              <a:xfrm>
                <a:off x="5981669" y="3521365"/>
                <a:ext cx="816952" cy="845846"/>
                <a:chOff x="7975559" y="4695154"/>
                <a:chExt cx="1089269" cy="1127795"/>
              </a:xfrm>
            </p:grpSpPr>
            <p:sp>
              <p:nvSpPr>
                <p:cNvPr id="27" name="Google Shape;1516;p41">
                  <a:extLst>
                    <a:ext uri="{FF2B5EF4-FFF2-40B4-BE49-F238E27FC236}">
                      <a16:creationId xmlns:a16="http://schemas.microsoft.com/office/drawing/2014/main" id="{266E3041-A2DA-2FD5-F540-09FF57082A78}"/>
                    </a:ext>
                  </a:extLst>
                </p:cNvPr>
                <p:cNvSpPr/>
                <p:nvPr/>
              </p:nvSpPr>
              <p:spPr>
                <a:xfrm>
                  <a:off x="7975559" y="4695154"/>
                  <a:ext cx="1089269" cy="1127795"/>
                </a:xfrm>
                <a:custGeom>
                  <a:avLst/>
                  <a:gdLst/>
                  <a:ahLst/>
                  <a:cxnLst/>
                  <a:rect l="l" t="t" r="r" b="b"/>
                  <a:pathLst>
                    <a:path w="1089269" h="1127795" extrusionOk="0">
                      <a:moveTo>
                        <a:pt x="1085256" y="465490"/>
                      </a:moveTo>
                      <a:cubicBezTo>
                        <a:pt x="1125260" y="800135"/>
                        <a:pt x="860465" y="1127795"/>
                        <a:pt x="549315" y="1127795"/>
                      </a:cubicBezTo>
                      <a:cubicBezTo>
                        <a:pt x="238165" y="1127795"/>
                        <a:pt x="-53300" y="870620"/>
                        <a:pt x="8296" y="520100"/>
                      </a:cubicBezTo>
                      <a:cubicBezTo>
                        <a:pt x="65446" y="194980"/>
                        <a:pt x="304840" y="10195"/>
                        <a:pt x="549315" y="670"/>
                      </a:cubicBezTo>
                      <a:cubicBezTo>
                        <a:pt x="869990" y="-12030"/>
                        <a:pt x="1048425" y="156245"/>
                        <a:pt x="1085256" y="46549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8" name="Google Shape;1517;p41">
                  <a:extLst>
                    <a:ext uri="{FF2B5EF4-FFF2-40B4-BE49-F238E27FC236}">
                      <a16:creationId xmlns:a16="http://schemas.microsoft.com/office/drawing/2014/main" id="{571F07BC-2A31-EFB6-686C-FDEB999A9ACC}"/>
                    </a:ext>
                  </a:extLst>
                </p:cNvPr>
                <p:cNvSpPr/>
                <p:nvPr/>
              </p:nvSpPr>
              <p:spPr>
                <a:xfrm>
                  <a:off x="8153419" y="4880122"/>
                  <a:ext cx="732889" cy="758677"/>
                </a:xfrm>
                <a:custGeom>
                  <a:avLst/>
                  <a:gdLst/>
                  <a:ahLst/>
                  <a:cxnLst/>
                  <a:rect l="l" t="t" r="r" b="b"/>
                  <a:pathLst>
                    <a:path w="732889" h="758677" extrusionOk="0">
                      <a:moveTo>
                        <a:pt x="730231" y="312908"/>
                      </a:moveTo>
                      <a:cubicBezTo>
                        <a:pt x="756900" y="538333"/>
                        <a:pt x="579100" y="758678"/>
                        <a:pt x="369550" y="758678"/>
                      </a:cubicBezTo>
                      <a:cubicBezTo>
                        <a:pt x="160000" y="758678"/>
                        <a:pt x="-36214" y="585323"/>
                        <a:pt x="5696" y="349737"/>
                      </a:cubicBezTo>
                      <a:cubicBezTo>
                        <a:pt x="44431" y="130662"/>
                        <a:pt x="205086" y="6837"/>
                        <a:pt x="369550" y="487"/>
                      </a:cubicBezTo>
                      <a:cubicBezTo>
                        <a:pt x="585450" y="-8402"/>
                        <a:pt x="705465" y="104628"/>
                        <a:pt x="730231" y="312908"/>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9" name="Google Shape;1518;p41">
                  <a:extLst>
                    <a:ext uri="{FF2B5EF4-FFF2-40B4-BE49-F238E27FC236}">
                      <a16:creationId xmlns:a16="http://schemas.microsoft.com/office/drawing/2014/main" id="{4EB43853-1AB1-621D-540F-F5772B7FC3B2}"/>
                    </a:ext>
                  </a:extLst>
                </p:cNvPr>
                <p:cNvSpPr/>
                <p:nvPr/>
              </p:nvSpPr>
              <p:spPr>
                <a:xfrm>
                  <a:off x="8356037" y="5088749"/>
                  <a:ext cx="328161" cy="340500"/>
                </a:xfrm>
                <a:custGeom>
                  <a:avLst/>
                  <a:gdLst/>
                  <a:ahLst/>
                  <a:cxnLst/>
                  <a:rect l="l" t="t" r="r" b="b"/>
                  <a:pathLst>
                    <a:path w="328161" h="340500" extrusionOk="0">
                      <a:moveTo>
                        <a:pt x="326953" y="140475"/>
                      </a:moveTo>
                      <a:cubicBezTo>
                        <a:pt x="339018" y="241440"/>
                        <a:pt x="259007" y="340500"/>
                        <a:pt x="165663" y="340500"/>
                      </a:cubicBezTo>
                      <a:cubicBezTo>
                        <a:pt x="71682" y="340500"/>
                        <a:pt x="-15947" y="263030"/>
                        <a:pt x="2468" y="156985"/>
                      </a:cubicBezTo>
                      <a:cubicBezTo>
                        <a:pt x="19613" y="59195"/>
                        <a:pt x="92003" y="3315"/>
                        <a:pt x="165663" y="140"/>
                      </a:cubicBezTo>
                      <a:cubicBezTo>
                        <a:pt x="262182" y="-3035"/>
                        <a:pt x="316157" y="47765"/>
                        <a:pt x="326953" y="140475"/>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nvGrpSpPr>
              <p:cNvPr id="7" name="Google Shape;1519;p41">
                <a:extLst>
                  <a:ext uri="{FF2B5EF4-FFF2-40B4-BE49-F238E27FC236}">
                    <a16:creationId xmlns:a16="http://schemas.microsoft.com/office/drawing/2014/main" id="{34ACF9EE-8EF7-1BEE-7CE9-C6854F0A0C44}"/>
                  </a:ext>
                </a:extLst>
              </p:cNvPr>
              <p:cNvGrpSpPr/>
              <p:nvPr/>
            </p:nvGrpSpPr>
            <p:grpSpPr>
              <a:xfrm>
                <a:off x="2573148" y="3521365"/>
                <a:ext cx="816952" cy="845846"/>
                <a:chOff x="3430864" y="4695154"/>
                <a:chExt cx="1089270" cy="1127795"/>
              </a:xfrm>
            </p:grpSpPr>
            <p:sp>
              <p:nvSpPr>
                <p:cNvPr id="24" name="Google Shape;1520;p41">
                  <a:extLst>
                    <a:ext uri="{FF2B5EF4-FFF2-40B4-BE49-F238E27FC236}">
                      <a16:creationId xmlns:a16="http://schemas.microsoft.com/office/drawing/2014/main" id="{C4D707E6-BD4A-2DEA-3F35-F0C2F257A578}"/>
                    </a:ext>
                  </a:extLst>
                </p:cNvPr>
                <p:cNvSpPr/>
                <p:nvPr/>
              </p:nvSpPr>
              <p:spPr>
                <a:xfrm>
                  <a:off x="3430864" y="4695154"/>
                  <a:ext cx="1089270" cy="1127795"/>
                </a:xfrm>
                <a:custGeom>
                  <a:avLst/>
                  <a:gdLst/>
                  <a:ahLst/>
                  <a:cxnLst/>
                  <a:rect l="l" t="t" r="r" b="b"/>
                  <a:pathLst>
                    <a:path w="1089270" h="1127795" extrusionOk="0">
                      <a:moveTo>
                        <a:pt x="1085256" y="465490"/>
                      </a:moveTo>
                      <a:cubicBezTo>
                        <a:pt x="1125261" y="800135"/>
                        <a:pt x="860466" y="1127795"/>
                        <a:pt x="549316" y="1127795"/>
                      </a:cubicBezTo>
                      <a:cubicBezTo>
                        <a:pt x="238166" y="1127795"/>
                        <a:pt x="-53299" y="870620"/>
                        <a:pt x="8296" y="520100"/>
                      </a:cubicBezTo>
                      <a:cubicBezTo>
                        <a:pt x="65446" y="194980"/>
                        <a:pt x="304841" y="10195"/>
                        <a:pt x="549316" y="670"/>
                      </a:cubicBezTo>
                      <a:cubicBezTo>
                        <a:pt x="869991" y="-12030"/>
                        <a:pt x="1048426" y="156245"/>
                        <a:pt x="1085256" y="46549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5" name="Google Shape;1521;p41">
                  <a:extLst>
                    <a:ext uri="{FF2B5EF4-FFF2-40B4-BE49-F238E27FC236}">
                      <a16:creationId xmlns:a16="http://schemas.microsoft.com/office/drawing/2014/main" id="{E68F0E96-7619-0FC1-9AB7-F38A9222A9EF}"/>
                    </a:ext>
                  </a:extLst>
                </p:cNvPr>
                <p:cNvSpPr/>
                <p:nvPr/>
              </p:nvSpPr>
              <p:spPr>
                <a:xfrm>
                  <a:off x="3608724" y="4880122"/>
                  <a:ext cx="732889" cy="758677"/>
                </a:xfrm>
                <a:custGeom>
                  <a:avLst/>
                  <a:gdLst/>
                  <a:ahLst/>
                  <a:cxnLst/>
                  <a:rect l="l" t="t" r="r" b="b"/>
                  <a:pathLst>
                    <a:path w="732889" h="758677" extrusionOk="0">
                      <a:moveTo>
                        <a:pt x="730231" y="312908"/>
                      </a:moveTo>
                      <a:cubicBezTo>
                        <a:pt x="756901" y="538333"/>
                        <a:pt x="579101" y="758678"/>
                        <a:pt x="369551" y="758678"/>
                      </a:cubicBezTo>
                      <a:cubicBezTo>
                        <a:pt x="160001" y="758678"/>
                        <a:pt x="-36214" y="585323"/>
                        <a:pt x="5696" y="349737"/>
                      </a:cubicBezTo>
                      <a:cubicBezTo>
                        <a:pt x="44431" y="130662"/>
                        <a:pt x="205086" y="6837"/>
                        <a:pt x="369551" y="487"/>
                      </a:cubicBezTo>
                      <a:cubicBezTo>
                        <a:pt x="585451" y="-8402"/>
                        <a:pt x="705466" y="104628"/>
                        <a:pt x="730231" y="312908"/>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6" name="Google Shape;1522;p41">
                  <a:extLst>
                    <a:ext uri="{FF2B5EF4-FFF2-40B4-BE49-F238E27FC236}">
                      <a16:creationId xmlns:a16="http://schemas.microsoft.com/office/drawing/2014/main" id="{121D8FE6-A0AF-E377-1F75-31980D6659CD}"/>
                    </a:ext>
                  </a:extLst>
                </p:cNvPr>
                <p:cNvSpPr/>
                <p:nvPr/>
              </p:nvSpPr>
              <p:spPr>
                <a:xfrm>
                  <a:off x="3811341" y="5088749"/>
                  <a:ext cx="328161" cy="340500"/>
                </a:xfrm>
                <a:custGeom>
                  <a:avLst/>
                  <a:gdLst/>
                  <a:ahLst/>
                  <a:cxnLst/>
                  <a:rect l="l" t="t" r="r" b="b"/>
                  <a:pathLst>
                    <a:path w="328161" h="340500" extrusionOk="0">
                      <a:moveTo>
                        <a:pt x="326953" y="140475"/>
                      </a:moveTo>
                      <a:cubicBezTo>
                        <a:pt x="339018" y="241440"/>
                        <a:pt x="259008" y="340500"/>
                        <a:pt x="165663" y="340500"/>
                      </a:cubicBezTo>
                      <a:cubicBezTo>
                        <a:pt x="71683" y="340500"/>
                        <a:pt x="-15947" y="263030"/>
                        <a:pt x="2468" y="156985"/>
                      </a:cubicBezTo>
                      <a:cubicBezTo>
                        <a:pt x="19613" y="59195"/>
                        <a:pt x="92003" y="3315"/>
                        <a:pt x="165663" y="140"/>
                      </a:cubicBezTo>
                      <a:cubicBezTo>
                        <a:pt x="262183" y="-3035"/>
                        <a:pt x="316158" y="47765"/>
                        <a:pt x="326953" y="140475"/>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8" name="Google Shape;1523;p41">
                <a:extLst>
                  <a:ext uri="{FF2B5EF4-FFF2-40B4-BE49-F238E27FC236}">
                    <a16:creationId xmlns:a16="http://schemas.microsoft.com/office/drawing/2014/main" id="{1808C334-801E-BF1B-4D0C-6A0213927771}"/>
                  </a:ext>
                </a:extLst>
              </p:cNvPr>
              <p:cNvSpPr/>
              <p:nvPr/>
            </p:nvSpPr>
            <p:spPr>
              <a:xfrm>
                <a:off x="1881227" y="1700920"/>
                <a:ext cx="5575096" cy="2371017"/>
              </a:xfrm>
              <a:custGeom>
                <a:avLst/>
                <a:gdLst/>
                <a:ahLst/>
                <a:cxnLst/>
                <a:rect l="l" t="t" r="r" b="b"/>
                <a:pathLst>
                  <a:path w="7433462" h="3161356" extrusionOk="0">
                    <a:moveTo>
                      <a:pt x="7426272" y="2747972"/>
                    </a:moveTo>
                    <a:cubicBezTo>
                      <a:pt x="7421191" y="2892116"/>
                      <a:pt x="7410397" y="3029912"/>
                      <a:pt x="7393887" y="3161357"/>
                    </a:cubicBezTo>
                    <a:lnTo>
                      <a:pt x="6704912" y="3161357"/>
                    </a:lnTo>
                    <a:cubicBezTo>
                      <a:pt x="6704912" y="3161357"/>
                      <a:pt x="7002727" y="2233622"/>
                      <a:pt x="6059116" y="2280612"/>
                    </a:cubicBezTo>
                    <a:cubicBezTo>
                      <a:pt x="5115507" y="2327602"/>
                      <a:pt x="5290132" y="3135957"/>
                      <a:pt x="5290132" y="3135957"/>
                    </a:cubicBezTo>
                    <a:lnTo>
                      <a:pt x="2159581" y="3135957"/>
                    </a:lnTo>
                    <a:cubicBezTo>
                      <a:pt x="2159581" y="3135957"/>
                      <a:pt x="2380562" y="2193616"/>
                      <a:pt x="1504897" y="2264102"/>
                    </a:cubicBezTo>
                    <a:cubicBezTo>
                      <a:pt x="629232" y="2335857"/>
                      <a:pt x="815921" y="3068647"/>
                      <a:pt x="815921" y="3068647"/>
                    </a:cubicBezTo>
                    <a:cubicBezTo>
                      <a:pt x="815921" y="3068647"/>
                      <a:pt x="74242" y="3008957"/>
                      <a:pt x="11376" y="2820362"/>
                    </a:cubicBezTo>
                    <a:cubicBezTo>
                      <a:pt x="11376" y="2820362"/>
                      <a:pt x="10106" y="2794327"/>
                      <a:pt x="10106" y="2747337"/>
                    </a:cubicBezTo>
                    <a:cubicBezTo>
                      <a:pt x="7567" y="2643197"/>
                      <a:pt x="3756" y="2436822"/>
                      <a:pt x="1217" y="2183457"/>
                    </a:cubicBezTo>
                    <a:cubicBezTo>
                      <a:pt x="-5133" y="1407486"/>
                      <a:pt x="8836" y="188921"/>
                      <a:pt x="154251" y="117167"/>
                    </a:cubicBezTo>
                    <a:cubicBezTo>
                      <a:pt x="367611" y="11756"/>
                      <a:pt x="6772222" y="-82859"/>
                      <a:pt x="7026857" y="117167"/>
                    </a:cubicBezTo>
                    <a:cubicBezTo>
                      <a:pt x="7077657" y="157171"/>
                      <a:pt x="7128457" y="257502"/>
                      <a:pt x="7174812" y="401646"/>
                    </a:cubicBezTo>
                    <a:cubicBezTo>
                      <a:pt x="7287841" y="739467"/>
                      <a:pt x="7381187" y="1316682"/>
                      <a:pt x="7418016" y="1920566"/>
                    </a:cubicBezTo>
                    <a:cubicBezTo>
                      <a:pt x="7423097" y="2007561"/>
                      <a:pt x="7426907" y="2095827"/>
                      <a:pt x="7429447" y="2182822"/>
                    </a:cubicBezTo>
                    <a:cubicBezTo>
                      <a:pt x="7435797" y="2373957"/>
                      <a:pt x="7434527" y="2565091"/>
                      <a:pt x="7426272" y="2747972"/>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nvGrpSpPr>
              <p:cNvPr id="9" name="Google Shape;1524;p41">
                <a:extLst>
                  <a:ext uri="{FF2B5EF4-FFF2-40B4-BE49-F238E27FC236}">
                    <a16:creationId xmlns:a16="http://schemas.microsoft.com/office/drawing/2014/main" id="{10835D74-B0BA-E36F-64AB-09928A70FA9E}"/>
                  </a:ext>
                </a:extLst>
              </p:cNvPr>
              <p:cNvGrpSpPr/>
              <p:nvPr/>
            </p:nvGrpSpPr>
            <p:grpSpPr>
              <a:xfrm>
                <a:off x="2319024" y="1996635"/>
                <a:ext cx="5125239" cy="1169903"/>
                <a:chOff x="3092032" y="2662180"/>
                <a:chExt cx="6833652" cy="1559870"/>
              </a:xfrm>
            </p:grpSpPr>
            <p:sp>
              <p:nvSpPr>
                <p:cNvPr id="18" name="Google Shape;1525;p41">
                  <a:extLst>
                    <a:ext uri="{FF2B5EF4-FFF2-40B4-BE49-F238E27FC236}">
                      <a16:creationId xmlns:a16="http://schemas.microsoft.com/office/drawing/2014/main" id="{84AB3FAD-1767-6FDD-1798-253AA1090938}"/>
                    </a:ext>
                  </a:extLst>
                </p:cNvPr>
                <p:cNvSpPr/>
                <p:nvPr/>
              </p:nvSpPr>
              <p:spPr>
                <a:xfrm>
                  <a:off x="9095330" y="2663455"/>
                  <a:ext cx="830354" cy="1539157"/>
                </a:xfrm>
                <a:custGeom>
                  <a:avLst/>
                  <a:gdLst/>
                  <a:ahLst/>
                  <a:cxnLst/>
                  <a:rect l="l" t="t" r="r" b="b"/>
                  <a:pathLst>
                    <a:path w="830354" h="1539157" extrusionOk="0">
                      <a:moveTo>
                        <a:pt x="830354" y="1525004"/>
                      </a:moveTo>
                      <a:cubicBezTo>
                        <a:pt x="726214" y="1531354"/>
                        <a:pt x="150904" y="1562469"/>
                        <a:pt x="93754" y="1505319"/>
                      </a:cubicBezTo>
                      <a:cubicBezTo>
                        <a:pt x="30254" y="1440549"/>
                        <a:pt x="-36421" y="148959"/>
                        <a:pt x="23269" y="58789"/>
                      </a:cubicBezTo>
                      <a:cubicBezTo>
                        <a:pt x="68989" y="-14236"/>
                        <a:pt x="437925" y="-2171"/>
                        <a:pt x="587150" y="6719"/>
                      </a:cubicBezTo>
                      <a:cubicBezTo>
                        <a:pt x="700179" y="343904"/>
                        <a:pt x="792889" y="921754"/>
                        <a:pt x="830354" y="1525004"/>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9" name="Google Shape;1526;p41">
                  <a:extLst>
                    <a:ext uri="{FF2B5EF4-FFF2-40B4-BE49-F238E27FC236}">
                      <a16:creationId xmlns:a16="http://schemas.microsoft.com/office/drawing/2014/main" id="{4D81EB67-F8B7-A5A1-6280-D0B0FB2CEC6D}"/>
                    </a:ext>
                  </a:extLst>
                </p:cNvPr>
                <p:cNvSpPr/>
                <p:nvPr/>
              </p:nvSpPr>
              <p:spPr>
                <a:xfrm>
                  <a:off x="7911681" y="2662180"/>
                  <a:ext cx="955957" cy="1559870"/>
                </a:xfrm>
                <a:custGeom>
                  <a:avLst/>
                  <a:gdLst/>
                  <a:ahLst/>
                  <a:cxnLst/>
                  <a:rect l="l" t="t" r="r" b="b"/>
                  <a:pathLst>
                    <a:path w="955957" h="1559870" extrusionOk="0">
                      <a:moveTo>
                        <a:pt x="63918" y="63239"/>
                      </a:moveTo>
                      <a:cubicBezTo>
                        <a:pt x="7403" y="166109"/>
                        <a:pt x="-45937" y="1291964"/>
                        <a:pt x="63918" y="1454524"/>
                      </a:cubicBezTo>
                      <a:cubicBezTo>
                        <a:pt x="173773" y="1617084"/>
                        <a:pt x="883703" y="1560569"/>
                        <a:pt x="928788" y="1490084"/>
                      </a:cubicBezTo>
                      <a:cubicBezTo>
                        <a:pt x="992288" y="1391024"/>
                        <a:pt x="928788" y="126739"/>
                        <a:pt x="897038" y="63239"/>
                      </a:cubicBezTo>
                      <a:cubicBezTo>
                        <a:pt x="865288" y="-261"/>
                        <a:pt x="120433" y="-39631"/>
                        <a:pt x="63918" y="6323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0" name="Google Shape;1527;p41">
                  <a:extLst>
                    <a:ext uri="{FF2B5EF4-FFF2-40B4-BE49-F238E27FC236}">
                      <a16:creationId xmlns:a16="http://schemas.microsoft.com/office/drawing/2014/main" id="{A2A3272A-E44C-CAB4-6F99-0A3366690BA2}"/>
                    </a:ext>
                  </a:extLst>
                </p:cNvPr>
                <p:cNvSpPr/>
                <p:nvPr/>
              </p:nvSpPr>
              <p:spPr>
                <a:xfrm>
                  <a:off x="6706452" y="2662180"/>
                  <a:ext cx="955958" cy="1559870"/>
                </a:xfrm>
                <a:custGeom>
                  <a:avLst/>
                  <a:gdLst/>
                  <a:ahLst/>
                  <a:cxnLst/>
                  <a:rect l="l" t="t" r="r" b="b"/>
                  <a:pathLst>
                    <a:path w="955958" h="1559870" extrusionOk="0">
                      <a:moveTo>
                        <a:pt x="63917" y="63239"/>
                      </a:moveTo>
                      <a:cubicBezTo>
                        <a:pt x="7403" y="166109"/>
                        <a:pt x="-45937" y="1291964"/>
                        <a:pt x="63917" y="1454524"/>
                      </a:cubicBezTo>
                      <a:cubicBezTo>
                        <a:pt x="173773" y="1617084"/>
                        <a:pt x="883703" y="1560569"/>
                        <a:pt x="928788" y="1490084"/>
                      </a:cubicBezTo>
                      <a:cubicBezTo>
                        <a:pt x="992288" y="1391024"/>
                        <a:pt x="928788" y="126739"/>
                        <a:pt x="897038" y="63239"/>
                      </a:cubicBezTo>
                      <a:cubicBezTo>
                        <a:pt x="865923" y="-261"/>
                        <a:pt x="120433" y="-39631"/>
                        <a:pt x="63917" y="6323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1" name="Google Shape;1528;p41">
                  <a:extLst>
                    <a:ext uri="{FF2B5EF4-FFF2-40B4-BE49-F238E27FC236}">
                      <a16:creationId xmlns:a16="http://schemas.microsoft.com/office/drawing/2014/main" id="{BE6B2FAF-2344-7C89-F56E-30CE0AE57EB8}"/>
                    </a:ext>
                  </a:extLst>
                </p:cNvPr>
                <p:cNvSpPr/>
                <p:nvPr/>
              </p:nvSpPr>
              <p:spPr>
                <a:xfrm>
                  <a:off x="5501857" y="2662180"/>
                  <a:ext cx="955958" cy="1559870"/>
                </a:xfrm>
                <a:custGeom>
                  <a:avLst/>
                  <a:gdLst/>
                  <a:ahLst/>
                  <a:cxnLst/>
                  <a:rect l="l" t="t" r="r" b="b"/>
                  <a:pathLst>
                    <a:path w="955958" h="1559870" extrusionOk="0">
                      <a:moveTo>
                        <a:pt x="63918" y="63239"/>
                      </a:moveTo>
                      <a:cubicBezTo>
                        <a:pt x="7403" y="166109"/>
                        <a:pt x="-45937" y="1291964"/>
                        <a:pt x="63918" y="1454524"/>
                      </a:cubicBezTo>
                      <a:cubicBezTo>
                        <a:pt x="173773" y="1617084"/>
                        <a:pt x="883703" y="1560569"/>
                        <a:pt x="928788" y="1490084"/>
                      </a:cubicBezTo>
                      <a:cubicBezTo>
                        <a:pt x="992288" y="1391024"/>
                        <a:pt x="928788" y="126739"/>
                        <a:pt x="897038" y="63239"/>
                      </a:cubicBezTo>
                      <a:cubicBezTo>
                        <a:pt x="865288" y="-261"/>
                        <a:pt x="120433" y="-39631"/>
                        <a:pt x="63918" y="6323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2" name="Google Shape;1529;p41">
                  <a:extLst>
                    <a:ext uri="{FF2B5EF4-FFF2-40B4-BE49-F238E27FC236}">
                      <a16:creationId xmlns:a16="http://schemas.microsoft.com/office/drawing/2014/main" id="{42D37D59-E79B-BDB0-482C-0048EEF23943}"/>
                    </a:ext>
                  </a:extLst>
                </p:cNvPr>
                <p:cNvSpPr/>
                <p:nvPr/>
              </p:nvSpPr>
              <p:spPr>
                <a:xfrm>
                  <a:off x="4296627" y="2662180"/>
                  <a:ext cx="955958" cy="1559870"/>
                </a:xfrm>
                <a:custGeom>
                  <a:avLst/>
                  <a:gdLst/>
                  <a:ahLst/>
                  <a:cxnLst/>
                  <a:rect l="l" t="t" r="r" b="b"/>
                  <a:pathLst>
                    <a:path w="955958" h="1559870" extrusionOk="0">
                      <a:moveTo>
                        <a:pt x="63918" y="63239"/>
                      </a:moveTo>
                      <a:cubicBezTo>
                        <a:pt x="7403" y="166109"/>
                        <a:pt x="-45937" y="1291964"/>
                        <a:pt x="63918" y="1454524"/>
                      </a:cubicBezTo>
                      <a:cubicBezTo>
                        <a:pt x="173773" y="1617084"/>
                        <a:pt x="883703" y="1560569"/>
                        <a:pt x="928788" y="1490084"/>
                      </a:cubicBezTo>
                      <a:cubicBezTo>
                        <a:pt x="992288" y="1391024"/>
                        <a:pt x="928788" y="126739"/>
                        <a:pt x="897038" y="63239"/>
                      </a:cubicBezTo>
                      <a:cubicBezTo>
                        <a:pt x="865923" y="-261"/>
                        <a:pt x="120433" y="-39631"/>
                        <a:pt x="63918" y="6323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23" name="Google Shape;1530;p41">
                  <a:extLst>
                    <a:ext uri="{FF2B5EF4-FFF2-40B4-BE49-F238E27FC236}">
                      <a16:creationId xmlns:a16="http://schemas.microsoft.com/office/drawing/2014/main" id="{8A976EC9-59B4-537A-2ABA-B73C60888B00}"/>
                    </a:ext>
                  </a:extLst>
                </p:cNvPr>
                <p:cNvSpPr/>
                <p:nvPr/>
              </p:nvSpPr>
              <p:spPr>
                <a:xfrm>
                  <a:off x="3092032" y="2662180"/>
                  <a:ext cx="955958" cy="1559870"/>
                </a:xfrm>
                <a:custGeom>
                  <a:avLst/>
                  <a:gdLst/>
                  <a:ahLst/>
                  <a:cxnLst/>
                  <a:rect l="l" t="t" r="r" b="b"/>
                  <a:pathLst>
                    <a:path w="955958" h="1559870" extrusionOk="0">
                      <a:moveTo>
                        <a:pt x="63918" y="63239"/>
                      </a:moveTo>
                      <a:cubicBezTo>
                        <a:pt x="7403" y="166109"/>
                        <a:pt x="-45937" y="1291964"/>
                        <a:pt x="63918" y="1454524"/>
                      </a:cubicBezTo>
                      <a:cubicBezTo>
                        <a:pt x="173773" y="1617084"/>
                        <a:pt x="883703" y="1560569"/>
                        <a:pt x="928788" y="1490084"/>
                      </a:cubicBezTo>
                      <a:cubicBezTo>
                        <a:pt x="992288" y="1391024"/>
                        <a:pt x="928788" y="126739"/>
                        <a:pt x="897038" y="63239"/>
                      </a:cubicBezTo>
                      <a:cubicBezTo>
                        <a:pt x="865288" y="-261"/>
                        <a:pt x="120433" y="-39631"/>
                        <a:pt x="63918" y="63239"/>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10" name="Google Shape;1531;p41">
                <a:extLst>
                  <a:ext uri="{FF2B5EF4-FFF2-40B4-BE49-F238E27FC236}">
                    <a16:creationId xmlns:a16="http://schemas.microsoft.com/office/drawing/2014/main" id="{C79CE709-0FD8-C28B-659A-0E60B30E8B78}"/>
                  </a:ext>
                </a:extLst>
              </p:cNvPr>
              <p:cNvSpPr/>
              <p:nvPr/>
            </p:nvSpPr>
            <p:spPr>
              <a:xfrm>
                <a:off x="7263844" y="3332187"/>
                <a:ext cx="192392" cy="430478"/>
              </a:xfrm>
              <a:custGeom>
                <a:avLst/>
                <a:gdLst/>
                <a:ahLst/>
                <a:cxnLst/>
                <a:rect l="l" t="t" r="r" b="b"/>
                <a:pathLst>
                  <a:path w="256523" h="573970" extrusionOk="0">
                    <a:moveTo>
                      <a:pt x="249450" y="572949"/>
                    </a:moveTo>
                    <a:cubicBezTo>
                      <a:pt x="175155" y="575489"/>
                      <a:pt x="75459" y="574219"/>
                      <a:pt x="38630" y="558344"/>
                    </a:cubicBezTo>
                    <a:cubicBezTo>
                      <a:pt x="-23600" y="529769"/>
                      <a:pt x="1165" y="24309"/>
                      <a:pt x="31009" y="5894"/>
                    </a:cubicBezTo>
                    <a:cubicBezTo>
                      <a:pt x="49425" y="-5536"/>
                      <a:pt x="164994" y="2084"/>
                      <a:pt x="251990" y="8434"/>
                    </a:cubicBezTo>
                    <a:cubicBezTo>
                      <a:pt x="258975" y="198934"/>
                      <a:pt x="257705" y="390069"/>
                      <a:pt x="249450" y="572949"/>
                    </a:cubicBezTo>
                    <a:close/>
                  </a:path>
                </a:pathLst>
              </a:custGeom>
              <a:solidFill>
                <a:srgbClr val="FFF4E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1" name="Google Shape;1532;p41">
                <a:extLst>
                  <a:ext uri="{FF2B5EF4-FFF2-40B4-BE49-F238E27FC236}">
                    <a16:creationId xmlns:a16="http://schemas.microsoft.com/office/drawing/2014/main" id="{CFEFF9B5-3392-EDA4-D424-DFA1E8702E2A}"/>
                  </a:ext>
                </a:extLst>
              </p:cNvPr>
              <p:cNvSpPr/>
              <p:nvPr/>
            </p:nvSpPr>
            <p:spPr>
              <a:xfrm>
                <a:off x="1881664" y="3331073"/>
                <a:ext cx="200333" cy="431260"/>
              </a:xfrm>
              <a:custGeom>
                <a:avLst/>
                <a:gdLst/>
                <a:ahLst/>
                <a:cxnLst/>
                <a:rect l="l" t="t" r="r" b="b"/>
                <a:pathLst>
                  <a:path w="267110" h="575014" extrusionOk="0">
                    <a:moveTo>
                      <a:pt x="228600" y="559194"/>
                    </a:moveTo>
                    <a:cubicBezTo>
                      <a:pt x="189865" y="576339"/>
                      <a:pt x="83185" y="576339"/>
                      <a:pt x="8890" y="573799"/>
                    </a:cubicBezTo>
                    <a:cubicBezTo>
                      <a:pt x="6350" y="469659"/>
                      <a:pt x="2540" y="263284"/>
                      <a:pt x="0" y="9919"/>
                    </a:cubicBezTo>
                    <a:cubicBezTo>
                      <a:pt x="88265" y="2299"/>
                      <a:pt x="215900" y="-5956"/>
                      <a:pt x="234950" y="6109"/>
                    </a:cubicBezTo>
                    <a:cubicBezTo>
                      <a:pt x="266065" y="25159"/>
                      <a:pt x="290830" y="530619"/>
                      <a:pt x="228600" y="559194"/>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2" name="Google Shape;1533;p41">
                <a:extLst>
                  <a:ext uri="{FF2B5EF4-FFF2-40B4-BE49-F238E27FC236}">
                    <a16:creationId xmlns:a16="http://schemas.microsoft.com/office/drawing/2014/main" id="{ACA7D858-F0F4-626C-C3EC-B84371A279D4}"/>
                  </a:ext>
                </a:extLst>
              </p:cNvPr>
              <p:cNvSpPr/>
              <p:nvPr/>
            </p:nvSpPr>
            <p:spPr>
              <a:xfrm>
                <a:off x="5520337" y="3432133"/>
                <a:ext cx="133268" cy="76400"/>
              </a:xfrm>
              <a:custGeom>
                <a:avLst/>
                <a:gdLst/>
                <a:ahLst/>
                <a:cxnLst/>
                <a:rect l="l" t="t" r="r" b="b"/>
                <a:pathLst>
                  <a:path w="177690" h="101867" extrusionOk="0">
                    <a:moveTo>
                      <a:pt x="1106" y="45987"/>
                    </a:moveTo>
                    <a:cubicBezTo>
                      <a:pt x="-2069" y="58687"/>
                      <a:pt x="1741" y="73292"/>
                      <a:pt x="10631" y="83452"/>
                    </a:cubicBezTo>
                    <a:cubicBezTo>
                      <a:pt x="25870" y="100597"/>
                      <a:pt x="51906" y="101867"/>
                      <a:pt x="74766" y="101867"/>
                    </a:cubicBezTo>
                    <a:cubicBezTo>
                      <a:pt x="96356" y="101867"/>
                      <a:pt x="118581" y="101867"/>
                      <a:pt x="138901" y="94247"/>
                    </a:cubicBezTo>
                    <a:cubicBezTo>
                      <a:pt x="159220" y="85992"/>
                      <a:pt x="177001" y="68212"/>
                      <a:pt x="177635" y="46622"/>
                    </a:cubicBezTo>
                    <a:cubicBezTo>
                      <a:pt x="179541" y="4077"/>
                      <a:pt x="131916" y="-2908"/>
                      <a:pt x="99531" y="902"/>
                    </a:cubicBezTo>
                    <a:cubicBezTo>
                      <a:pt x="63970" y="4712"/>
                      <a:pt x="11266" y="902"/>
                      <a:pt x="1106" y="4598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3" name="Google Shape;1534;p41">
                <a:extLst>
                  <a:ext uri="{FF2B5EF4-FFF2-40B4-BE49-F238E27FC236}">
                    <a16:creationId xmlns:a16="http://schemas.microsoft.com/office/drawing/2014/main" id="{392D513A-3F3B-E59F-2B8E-6912335C61DC}"/>
                  </a:ext>
                </a:extLst>
              </p:cNvPr>
              <p:cNvSpPr/>
              <p:nvPr/>
            </p:nvSpPr>
            <p:spPr>
              <a:xfrm>
                <a:off x="3715349" y="3432133"/>
                <a:ext cx="133268" cy="76400"/>
              </a:xfrm>
              <a:custGeom>
                <a:avLst/>
                <a:gdLst/>
                <a:ahLst/>
                <a:cxnLst/>
                <a:rect l="l" t="t" r="r" b="b"/>
                <a:pathLst>
                  <a:path w="177691" h="101867" extrusionOk="0">
                    <a:moveTo>
                      <a:pt x="1106" y="45987"/>
                    </a:moveTo>
                    <a:cubicBezTo>
                      <a:pt x="-2069" y="58687"/>
                      <a:pt x="1741" y="73292"/>
                      <a:pt x="10631" y="83452"/>
                    </a:cubicBezTo>
                    <a:cubicBezTo>
                      <a:pt x="25871" y="100597"/>
                      <a:pt x="51906" y="101867"/>
                      <a:pt x="74766" y="101867"/>
                    </a:cubicBezTo>
                    <a:cubicBezTo>
                      <a:pt x="96356" y="101867"/>
                      <a:pt x="118581" y="101867"/>
                      <a:pt x="138901" y="94247"/>
                    </a:cubicBezTo>
                    <a:cubicBezTo>
                      <a:pt x="159221" y="85992"/>
                      <a:pt x="177001" y="68212"/>
                      <a:pt x="177636" y="46622"/>
                    </a:cubicBezTo>
                    <a:cubicBezTo>
                      <a:pt x="179541" y="4077"/>
                      <a:pt x="131916" y="-2908"/>
                      <a:pt x="99531" y="902"/>
                    </a:cubicBezTo>
                    <a:cubicBezTo>
                      <a:pt x="64606" y="4712"/>
                      <a:pt x="11901" y="902"/>
                      <a:pt x="1106" y="4598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4" name="Google Shape;1535;p41">
                <a:extLst>
                  <a:ext uri="{FF2B5EF4-FFF2-40B4-BE49-F238E27FC236}">
                    <a16:creationId xmlns:a16="http://schemas.microsoft.com/office/drawing/2014/main" id="{F469CE95-9198-A9A8-B552-328BD99FB165}"/>
                  </a:ext>
                </a:extLst>
              </p:cNvPr>
              <p:cNvSpPr/>
              <p:nvPr/>
            </p:nvSpPr>
            <p:spPr>
              <a:xfrm>
                <a:off x="3464327" y="3894525"/>
                <a:ext cx="2430572" cy="208976"/>
              </a:xfrm>
              <a:custGeom>
                <a:avLst/>
                <a:gdLst/>
                <a:ahLst/>
                <a:cxnLst/>
                <a:rect l="l" t="t" r="r" b="b"/>
                <a:pathLst>
                  <a:path w="3240763" h="278635" extrusionOk="0">
                    <a:moveTo>
                      <a:pt x="18938" y="14934"/>
                    </a:moveTo>
                    <a:cubicBezTo>
                      <a:pt x="-2018" y="55574"/>
                      <a:pt x="-10272" y="249884"/>
                      <a:pt x="18938" y="265759"/>
                    </a:cubicBezTo>
                    <a:cubicBezTo>
                      <a:pt x="48148" y="281634"/>
                      <a:pt x="3213623" y="284174"/>
                      <a:pt x="3232038" y="265759"/>
                    </a:cubicBezTo>
                    <a:cubicBezTo>
                      <a:pt x="3250453" y="247345"/>
                      <a:pt x="3237117" y="70179"/>
                      <a:pt x="3216163" y="38429"/>
                    </a:cubicBezTo>
                    <a:cubicBezTo>
                      <a:pt x="3194573" y="7315"/>
                      <a:pt x="34813" y="-16816"/>
                      <a:pt x="18938" y="14934"/>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5" name="Google Shape;1536;p41">
                <a:extLst>
                  <a:ext uri="{FF2B5EF4-FFF2-40B4-BE49-F238E27FC236}">
                    <a16:creationId xmlns:a16="http://schemas.microsoft.com/office/drawing/2014/main" id="{2320E4BE-6230-2E6F-9378-1DA9CF52BBA3}"/>
                  </a:ext>
                </a:extLst>
              </p:cNvPr>
              <p:cNvSpPr/>
              <p:nvPr/>
            </p:nvSpPr>
            <p:spPr>
              <a:xfrm>
                <a:off x="6866865" y="3894346"/>
                <a:ext cx="607030" cy="223490"/>
              </a:xfrm>
              <a:custGeom>
                <a:avLst/>
                <a:gdLst/>
                <a:ahLst/>
                <a:cxnLst/>
                <a:rect l="l" t="t" r="r" b="b"/>
                <a:pathLst>
                  <a:path w="809374" h="297987" extrusionOk="0">
                    <a:moveTo>
                      <a:pt x="26914" y="23428"/>
                    </a:moveTo>
                    <a:cubicBezTo>
                      <a:pt x="16754" y="46288"/>
                      <a:pt x="-12456" y="265998"/>
                      <a:pt x="5960" y="279333"/>
                    </a:cubicBezTo>
                    <a:cubicBezTo>
                      <a:pt x="24374" y="292668"/>
                      <a:pt x="763514" y="313623"/>
                      <a:pt x="786374" y="279333"/>
                    </a:cubicBezTo>
                    <a:cubicBezTo>
                      <a:pt x="809235" y="245043"/>
                      <a:pt x="816854" y="81213"/>
                      <a:pt x="800979" y="34223"/>
                    </a:cubicBezTo>
                    <a:cubicBezTo>
                      <a:pt x="785104" y="-13402"/>
                      <a:pt x="40249" y="-5782"/>
                      <a:pt x="26914" y="2342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6" name="Google Shape;1537;p41">
                <a:extLst>
                  <a:ext uri="{FF2B5EF4-FFF2-40B4-BE49-F238E27FC236}">
                    <a16:creationId xmlns:a16="http://schemas.microsoft.com/office/drawing/2014/main" id="{2939C979-059C-07A5-3B32-48895E12EF24}"/>
                  </a:ext>
                </a:extLst>
              </p:cNvPr>
              <p:cNvSpPr/>
              <p:nvPr/>
            </p:nvSpPr>
            <p:spPr>
              <a:xfrm>
                <a:off x="1861954" y="3796100"/>
                <a:ext cx="664181" cy="244539"/>
              </a:xfrm>
              <a:custGeom>
                <a:avLst/>
                <a:gdLst/>
                <a:ahLst/>
                <a:cxnLst/>
                <a:rect l="l" t="t" r="r" b="b"/>
                <a:pathLst>
                  <a:path w="885574" h="326052" extrusionOk="0">
                    <a:moveTo>
                      <a:pt x="26915" y="9007"/>
                    </a:moveTo>
                    <a:cubicBezTo>
                      <a:pt x="16755" y="31867"/>
                      <a:pt x="-12455" y="251577"/>
                      <a:pt x="5959" y="264912"/>
                    </a:cubicBezTo>
                    <a:cubicBezTo>
                      <a:pt x="24374" y="278247"/>
                      <a:pt x="839079" y="351272"/>
                      <a:pt x="862574" y="316982"/>
                    </a:cubicBezTo>
                    <a:cubicBezTo>
                      <a:pt x="885435" y="282692"/>
                      <a:pt x="893054" y="118862"/>
                      <a:pt x="877179" y="71872"/>
                    </a:cubicBezTo>
                    <a:cubicBezTo>
                      <a:pt x="860670" y="24882"/>
                      <a:pt x="39615" y="-19568"/>
                      <a:pt x="26915" y="900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17" name="Google Shape;1538;p41">
                <a:extLst>
                  <a:ext uri="{FF2B5EF4-FFF2-40B4-BE49-F238E27FC236}">
                    <a16:creationId xmlns:a16="http://schemas.microsoft.com/office/drawing/2014/main" id="{FE24AB49-7BB8-376E-77FB-14F0B48DDE3E}"/>
                  </a:ext>
                </a:extLst>
              </p:cNvPr>
              <p:cNvSpPr/>
              <p:nvPr/>
            </p:nvSpPr>
            <p:spPr>
              <a:xfrm>
                <a:off x="7183755" y="1889284"/>
                <a:ext cx="415073" cy="704718"/>
              </a:xfrm>
              <a:custGeom>
                <a:avLst/>
                <a:gdLst/>
                <a:ahLst/>
                <a:cxnLst/>
                <a:rect l="l" t="t" r="r" b="b"/>
                <a:pathLst>
                  <a:path w="553430" h="939624" extrusionOk="0">
                    <a:moveTo>
                      <a:pt x="0" y="0"/>
                    </a:moveTo>
                    <a:cubicBezTo>
                      <a:pt x="0" y="0"/>
                      <a:pt x="449580" y="6985"/>
                      <a:pt x="494030" y="107315"/>
                    </a:cubicBezTo>
                    <a:cubicBezTo>
                      <a:pt x="538480" y="207645"/>
                      <a:pt x="576580" y="824865"/>
                      <a:pt x="536575" y="885190"/>
                    </a:cubicBezTo>
                    <a:cubicBezTo>
                      <a:pt x="496570" y="945515"/>
                      <a:pt x="257175" y="976630"/>
                      <a:pt x="214630" y="864870"/>
                    </a:cubicBezTo>
                    <a:cubicBezTo>
                      <a:pt x="172085" y="753110"/>
                      <a:pt x="133985" y="281305"/>
                      <a:pt x="203200" y="222885"/>
                    </a:cubicBezTo>
                    <a:cubicBezTo>
                      <a:pt x="272415" y="164465"/>
                      <a:pt x="425450" y="159385"/>
                      <a:pt x="425450" y="159385"/>
                    </a:cubicBezTo>
                    <a:cubicBezTo>
                      <a:pt x="424180" y="107950"/>
                      <a:pt x="7620" y="85725"/>
                      <a:pt x="7620" y="85725"/>
                    </a:cubicBezTo>
                    <a:lnTo>
                      <a:pt x="0" y="0"/>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41"/>
          <p:cNvSpPr txBox="1">
            <a:spLocks noGrp="1"/>
          </p:cNvSpPr>
          <p:nvPr>
            <p:ph type="title"/>
          </p:nvPr>
        </p:nvSpPr>
        <p:spPr>
          <a:xfrm>
            <a:off x="720000" y="0"/>
            <a:ext cx="7704000" cy="955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Where does the village chief often gather people?</a:t>
            </a:r>
            <a:endParaRPr dirty="0"/>
          </a:p>
        </p:txBody>
      </p:sp>
      <p:sp>
        <p:nvSpPr>
          <p:cNvPr id="1510" name="Google Shape;1510;p41"/>
          <p:cNvSpPr txBox="1"/>
          <p:nvPr/>
        </p:nvSpPr>
        <p:spPr>
          <a:xfrm>
            <a:off x="5098067" y="2226951"/>
            <a:ext cx="3325933" cy="689598"/>
          </a:xfrm>
          <a:prstGeom prst="roundRect">
            <a:avLst/>
          </a:prstGeom>
          <a:solidFill>
            <a:srgbClr val="F7F306"/>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500" dirty="0">
                <a:solidFill>
                  <a:schemeClr val="dk1"/>
                </a:solidFill>
                <a:latin typeface="Sigmar"/>
                <a:ea typeface="Sigmar"/>
                <a:cs typeface="Sigmar"/>
                <a:sym typeface="Sigmar"/>
              </a:rPr>
              <a:t>C</a:t>
            </a:r>
            <a:r>
              <a:rPr lang="en" sz="2500" dirty="0" err="1">
                <a:solidFill>
                  <a:schemeClr val="dk1"/>
                </a:solidFill>
                <a:latin typeface="Sigmar"/>
                <a:ea typeface="Sigmar"/>
                <a:cs typeface="Sigmar"/>
                <a:sym typeface="Sigmar"/>
              </a:rPr>
              <a:t>ommunal</a:t>
            </a:r>
            <a:r>
              <a:rPr lang="en" sz="2500" dirty="0">
                <a:solidFill>
                  <a:schemeClr val="dk1"/>
                </a:solidFill>
                <a:latin typeface="Sigmar"/>
                <a:ea typeface="Sigmar"/>
                <a:cs typeface="Sigmar"/>
                <a:sym typeface="Sigmar"/>
              </a:rPr>
              <a:t> house</a:t>
            </a:r>
            <a:endParaRPr sz="2500" dirty="0">
              <a:solidFill>
                <a:schemeClr val="dk1"/>
              </a:solidFill>
              <a:latin typeface="Sigmar"/>
              <a:ea typeface="Sigmar"/>
              <a:cs typeface="Sigmar"/>
              <a:sym typeface="Sigmar"/>
            </a:endParaRPr>
          </a:p>
        </p:txBody>
      </p:sp>
      <p:pic>
        <p:nvPicPr>
          <p:cNvPr id="7" name="Picture 6">
            <a:extLst>
              <a:ext uri="{FF2B5EF4-FFF2-40B4-BE49-F238E27FC236}">
                <a16:creationId xmlns:a16="http://schemas.microsoft.com/office/drawing/2014/main" id="{BDF0BF01-D6DD-70B5-745B-8D32766D0508}"/>
              </a:ext>
            </a:extLst>
          </p:cNvPr>
          <p:cNvPicPr>
            <a:picLocks noChangeAspect="1"/>
          </p:cNvPicPr>
          <p:nvPr/>
        </p:nvPicPr>
        <p:blipFill rotWithShape="1">
          <a:blip r:embed="rId3"/>
          <a:srcRect l="11352" t="10821" r="8004" b="10596"/>
          <a:stretch/>
        </p:blipFill>
        <p:spPr>
          <a:xfrm>
            <a:off x="424069" y="1101587"/>
            <a:ext cx="4147931" cy="404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A black background with green text&#10;&#10;Description automatically generated">
            <a:extLst>
              <a:ext uri="{FF2B5EF4-FFF2-40B4-BE49-F238E27FC236}">
                <a16:creationId xmlns:a16="http://schemas.microsoft.com/office/drawing/2014/main" id="{CF4BA70A-454A-DAFF-8C9B-8B2D65B67E71}"/>
              </a:ext>
            </a:extLst>
          </p:cNvPr>
          <p:cNvPicPr>
            <a:picLocks noChangeAspect="1"/>
          </p:cNvPicPr>
          <p:nvPr/>
        </p:nvPicPr>
        <p:blipFill>
          <a:blip r:embed="rId4"/>
          <a:stretch>
            <a:fillRect/>
          </a:stretch>
        </p:blipFill>
        <p:spPr>
          <a:xfrm>
            <a:off x="8270427" y="4380887"/>
            <a:ext cx="1055180" cy="1055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0"/>
                                        </p:tgtEl>
                                        <p:attrNameLst>
                                          <p:attrName>style.visibility</p:attrName>
                                        </p:attrNameLst>
                                      </p:cBhvr>
                                      <p:to>
                                        <p:strVal val="visible"/>
                                      </p:to>
                                    </p:set>
                                    <p:animEffect transition="in" filter="dissolve">
                                      <p:cBhvr>
                                        <p:cTn id="7" dur="500"/>
                                        <p:tgtEl>
                                          <p:spTgt spid="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46"/>
          <p:cNvSpPr txBox="1">
            <a:spLocks noGrp="1"/>
          </p:cNvSpPr>
          <p:nvPr>
            <p:ph type="title"/>
          </p:nvPr>
        </p:nvSpPr>
        <p:spPr>
          <a:xfrm>
            <a:off x="720000" y="0"/>
            <a:ext cx="77040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 place to commemorate the soldiers</a:t>
            </a:r>
            <a:endParaRPr dirty="0"/>
          </a:p>
        </p:txBody>
      </p:sp>
      <p:sp>
        <p:nvSpPr>
          <p:cNvPr id="2063" name="Google Shape;2063;p46"/>
          <p:cNvSpPr txBox="1"/>
          <p:nvPr/>
        </p:nvSpPr>
        <p:spPr>
          <a:xfrm>
            <a:off x="5705607" y="1995750"/>
            <a:ext cx="2718393" cy="576000"/>
          </a:xfrm>
          <a:prstGeom prst="roundRect">
            <a:avLst/>
          </a:prstGeom>
          <a:solidFill>
            <a:srgbClr val="FCCA03"/>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500" dirty="0">
                <a:solidFill>
                  <a:schemeClr val="dk1"/>
                </a:solidFill>
                <a:latin typeface="Sigmar"/>
                <a:ea typeface="Sigmar"/>
                <a:cs typeface="Sigmar"/>
                <a:sym typeface="Sigmar"/>
              </a:rPr>
              <a:t>M</a:t>
            </a:r>
            <a:r>
              <a:rPr lang="en" sz="2500" dirty="0" err="1">
                <a:solidFill>
                  <a:schemeClr val="dk1"/>
                </a:solidFill>
                <a:latin typeface="Sigmar"/>
                <a:ea typeface="Sigmar"/>
                <a:cs typeface="Sigmar"/>
                <a:sym typeface="Sigmar"/>
              </a:rPr>
              <a:t>onument</a:t>
            </a:r>
            <a:endParaRPr sz="2500" dirty="0">
              <a:solidFill>
                <a:schemeClr val="dk1"/>
              </a:solidFill>
              <a:latin typeface="Sigmar"/>
              <a:ea typeface="Sigmar"/>
              <a:cs typeface="Sigmar"/>
              <a:sym typeface="Sigmar"/>
            </a:endParaRPr>
          </a:p>
        </p:txBody>
      </p:sp>
      <p:pic>
        <p:nvPicPr>
          <p:cNvPr id="3" name="Picture 2">
            <a:extLst>
              <a:ext uri="{FF2B5EF4-FFF2-40B4-BE49-F238E27FC236}">
                <a16:creationId xmlns:a16="http://schemas.microsoft.com/office/drawing/2014/main" id="{2142F41A-0C8E-375B-78B6-E095DEC4D7E9}"/>
              </a:ext>
            </a:extLst>
          </p:cNvPr>
          <p:cNvPicPr>
            <a:picLocks noChangeAspect="1"/>
          </p:cNvPicPr>
          <p:nvPr/>
        </p:nvPicPr>
        <p:blipFill>
          <a:blip r:embed="rId3"/>
          <a:stretch>
            <a:fillRect/>
          </a:stretch>
        </p:blipFill>
        <p:spPr>
          <a:xfrm>
            <a:off x="1100750" y="694944"/>
            <a:ext cx="4224790" cy="4224790"/>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63"/>
                                        </p:tgtEl>
                                        <p:attrNameLst>
                                          <p:attrName>style.visibility</p:attrName>
                                        </p:attrNameLst>
                                      </p:cBhvr>
                                      <p:to>
                                        <p:strVal val="visible"/>
                                      </p:to>
                                    </p:set>
                                    <p:animEffect transition="in" filter="randombar(horizontal)">
                                      <p:cBhvr>
                                        <p:cTn id="7" dur="5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sp>
        <p:nvSpPr>
          <p:cNvPr id="2230" name="Google Shape;2230;p47"/>
          <p:cNvSpPr txBox="1">
            <a:spLocks noGrp="1"/>
          </p:cNvSpPr>
          <p:nvPr>
            <p:ph type="title"/>
          </p:nvPr>
        </p:nvSpPr>
        <p:spPr>
          <a:xfrm>
            <a:off x="-109728" y="1238958"/>
            <a:ext cx="5205312"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The story that originates in the </a:t>
            </a:r>
            <a:r>
              <a:rPr lang="en-US" dirty="0">
                <a:solidFill>
                  <a:srgbClr val="FF0000"/>
                </a:solidFill>
              </a:rPr>
              <a:t>oral tradition of a culture</a:t>
            </a:r>
            <a:r>
              <a:rPr lang="en-US" dirty="0"/>
              <a:t> and </a:t>
            </a:r>
            <a:r>
              <a:rPr lang="en-US" dirty="0">
                <a:solidFill>
                  <a:srgbClr val="FF0000"/>
                </a:solidFill>
              </a:rPr>
              <a:t>is passed down through generations</a:t>
            </a:r>
            <a:r>
              <a:rPr lang="en-US" dirty="0"/>
              <a:t>.</a:t>
            </a:r>
            <a:endParaRPr dirty="0"/>
          </a:p>
        </p:txBody>
      </p:sp>
      <p:sp>
        <p:nvSpPr>
          <p:cNvPr id="2285" name="Google Shape;2285;p47"/>
          <p:cNvSpPr txBox="1"/>
          <p:nvPr/>
        </p:nvSpPr>
        <p:spPr>
          <a:xfrm>
            <a:off x="5980176" y="55844"/>
            <a:ext cx="2231136" cy="655132"/>
          </a:xfrm>
          <a:prstGeom prst="roundRect">
            <a:avLst/>
          </a:prstGeom>
          <a:solidFill>
            <a:srgbClr val="FFC100"/>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500" dirty="0">
                <a:solidFill>
                  <a:schemeClr val="dk1"/>
                </a:solidFill>
                <a:latin typeface="Sigmar"/>
                <a:ea typeface="Sigmar"/>
                <a:cs typeface="Sigmar"/>
                <a:sym typeface="Sigmar"/>
              </a:rPr>
              <a:t>F</a:t>
            </a:r>
            <a:r>
              <a:rPr lang="en" sz="2500" dirty="0" err="1">
                <a:solidFill>
                  <a:schemeClr val="dk1"/>
                </a:solidFill>
                <a:latin typeface="Sigmar"/>
                <a:ea typeface="Sigmar"/>
                <a:cs typeface="Sigmar"/>
                <a:sym typeface="Sigmar"/>
              </a:rPr>
              <a:t>olk</a:t>
            </a:r>
            <a:r>
              <a:rPr lang="en" sz="2500" dirty="0">
                <a:solidFill>
                  <a:schemeClr val="dk1"/>
                </a:solidFill>
                <a:latin typeface="Sigmar"/>
                <a:ea typeface="Sigmar"/>
                <a:cs typeface="Sigmar"/>
                <a:sym typeface="Sigmar"/>
              </a:rPr>
              <a:t> tale</a:t>
            </a:r>
            <a:endParaRPr sz="2500" dirty="0">
              <a:solidFill>
                <a:schemeClr val="dk1"/>
              </a:solidFill>
              <a:latin typeface="Sigmar"/>
              <a:ea typeface="Sigmar"/>
              <a:cs typeface="Sigmar"/>
              <a:sym typeface="Sigmar"/>
            </a:endParaRPr>
          </a:p>
        </p:txBody>
      </p:sp>
      <p:pic>
        <p:nvPicPr>
          <p:cNvPr id="3" name="Picture 2">
            <a:extLst>
              <a:ext uri="{FF2B5EF4-FFF2-40B4-BE49-F238E27FC236}">
                <a16:creationId xmlns:a16="http://schemas.microsoft.com/office/drawing/2014/main" id="{85137F42-2B89-6938-48E1-3397EBC6BFB5}"/>
              </a:ext>
            </a:extLst>
          </p:cNvPr>
          <p:cNvPicPr>
            <a:picLocks noChangeAspect="1"/>
          </p:cNvPicPr>
          <p:nvPr/>
        </p:nvPicPr>
        <p:blipFill>
          <a:blip r:embed="rId3"/>
          <a:stretch>
            <a:fillRect/>
          </a:stretch>
        </p:blipFill>
        <p:spPr>
          <a:xfrm>
            <a:off x="4895336" y="802416"/>
            <a:ext cx="4193800" cy="4193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85"/>
                                        </p:tgtEl>
                                        <p:attrNameLst>
                                          <p:attrName>style.visibility</p:attrName>
                                        </p:attrNameLst>
                                      </p:cBhvr>
                                      <p:to>
                                        <p:strVal val="visible"/>
                                      </p:to>
                                    </p:set>
                                    <p:animEffect transition="in" filter="blinds(horizontal)">
                                      <p:cBhvr>
                                        <p:cTn id="7" dur="500"/>
                                        <p:tgtEl>
                                          <p:spTgt spid="2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90"/>
        <p:cNvGrpSpPr/>
        <p:nvPr/>
      </p:nvGrpSpPr>
      <p:grpSpPr>
        <a:xfrm>
          <a:off x="0" y="0"/>
          <a:ext cx="0" cy="0"/>
          <a:chOff x="0" y="0"/>
          <a:chExt cx="0" cy="0"/>
        </a:xfrm>
      </p:grpSpPr>
      <p:sp>
        <p:nvSpPr>
          <p:cNvPr id="2291" name="Google Shape;2291;p48"/>
          <p:cNvSpPr txBox="1">
            <a:spLocks noGrp="1"/>
          </p:cNvSpPr>
          <p:nvPr>
            <p:ph type="title"/>
          </p:nvPr>
        </p:nvSpPr>
        <p:spPr>
          <a:xfrm>
            <a:off x="133078" y="1590359"/>
            <a:ext cx="3852000" cy="140207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 small community or group of houses in a rural area.</a:t>
            </a:r>
          </a:p>
        </p:txBody>
      </p:sp>
      <p:sp>
        <p:nvSpPr>
          <p:cNvPr id="2292" name="Google Shape;2292;p48"/>
          <p:cNvSpPr txBox="1"/>
          <p:nvPr/>
        </p:nvSpPr>
        <p:spPr>
          <a:xfrm>
            <a:off x="1056886" y="3397826"/>
            <a:ext cx="2035962" cy="575999"/>
          </a:xfrm>
          <a:prstGeom prst="roundRect">
            <a:avLst/>
          </a:prstGeom>
          <a:solidFill>
            <a:srgbClr val="FFFF00"/>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500" dirty="0">
                <a:solidFill>
                  <a:schemeClr val="dk1"/>
                </a:solidFill>
                <a:latin typeface="Sigmar"/>
                <a:ea typeface="Sigmar"/>
                <a:cs typeface="Sigmar"/>
                <a:sym typeface="Sigmar"/>
              </a:rPr>
              <a:t>V</a:t>
            </a:r>
            <a:r>
              <a:rPr lang="en" sz="2500" dirty="0" err="1">
                <a:solidFill>
                  <a:schemeClr val="dk1"/>
                </a:solidFill>
                <a:latin typeface="Sigmar"/>
                <a:ea typeface="Sigmar"/>
                <a:cs typeface="Sigmar"/>
                <a:sym typeface="Sigmar"/>
              </a:rPr>
              <a:t>illage</a:t>
            </a:r>
            <a:endParaRPr sz="2500" dirty="0">
              <a:solidFill>
                <a:schemeClr val="dk1"/>
              </a:solidFill>
              <a:latin typeface="Sigmar"/>
              <a:ea typeface="Sigmar"/>
              <a:cs typeface="Sigmar"/>
              <a:sym typeface="Sigmar"/>
            </a:endParaRPr>
          </a:p>
        </p:txBody>
      </p:sp>
      <p:pic>
        <p:nvPicPr>
          <p:cNvPr id="3" name="Picture 2">
            <a:extLst>
              <a:ext uri="{FF2B5EF4-FFF2-40B4-BE49-F238E27FC236}">
                <a16:creationId xmlns:a16="http://schemas.microsoft.com/office/drawing/2014/main" id="{AE06CDA6-E05A-9DB0-55DA-D378C20D91C9}"/>
              </a:ext>
            </a:extLst>
          </p:cNvPr>
          <p:cNvPicPr>
            <a:picLocks noChangeAspect="1"/>
          </p:cNvPicPr>
          <p:nvPr/>
        </p:nvPicPr>
        <p:blipFill>
          <a:blip r:embed="rId3"/>
          <a:stretch>
            <a:fillRect/>
          </a:stretch>
        </p:blipFill>
        <p:spPr>
          <a:xfrm>
            <a:off x="4000500" y="-1"/>
            <a:ext cx="51435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92"/>
                                        </p:tgtEl>
                                        <p:attrNameLst>
                                          <p:attrName>style.visibility</p:attrName>
                                        </p:attrNameLst>
                                      </p:cBhvr>
                                      <p:to>
                                        <p:strVal val="visible"/>
                                      </p:to>
                                    </p:set>
                                    <p:anim calcmode="lin" valueType="num">
                                      <p:cBhvr additive="base">
                                        <p:cTn id="7" dur="500"/>
                                        <p:tgtEl>
                                          <p:spTgt spid="2292"/>
                                        </p:tgtEl>
                                        <p:attrNameLst>
                                          <p:attrName>ppt_y</p:attrName>
                                        </p:attrNameLst>
                                      </p:cBhvr>
                                      <p:tavLst>
                                        <p:tav tm="0">
                                          <p:val>
                                            <p:strVal val="#ppt_y+#ppt_h*1.125000"/>
                                          </p:val>
                                        </p:tav>
                                        <p:tav tm="100000">
                                          <p:val>
                                            <p:strVal val="#ppt_y"/>
                                          </p:val>
                                        </p:tav>
                                      </p:tavLst>
                                    </p:anim>
                                    <p:animEffect transition="in" filter="wipe(up)">
                                      <p:cBhvr>
                                        <p:cTn id="8" dur="500"/>
                                        <p:tgtEl>
                                          <p:spTgt spid="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36"/>
          <p:cNvSpPr txBox="1">
            <a:spLocks noGrp="1"/>
          </p:cNvSpPr>
          <p:nvPr>
            <p:ph type="title"/>
          </p:nvPr>
        </p:nvSpPr>
        <p:spPr>
          <a:xfrm>
            <a:off x="4912243" y="900223"/>
            <a:ext cx="1019194" cy="9962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a:t>
            </a:r>
            <a:endParaRPr dirty="0"/>
          </a:p>
        </p:txBody>
      </p:sp>
      <p:sp>
        <p:nvSpPr>
          <p:cNvPr id="683" name="Google Shape;683;p36"/>
          <p:cNvSpPr txBox="1">
            <a:spLocks noGrp="1"/>
          </p:cNvSpPr>
          <p:nvPr>
            <p:ph type="title" idx="2"/>
          </p:nvPr>
        </p:nvSpPr>
        <p:spPr>
          <a:xfrm>
            <a:off x="4008590" y="2006864"/>
            <a:ext cx="4369800" cy="86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a:t>
            </a:r>
            <a:r>
              <a:rPr lang="en" dirty="0"/>
              <a:t>ocabulary</a:t>
            </a:r>
            <a:endParaRPr dirty="0"/>
          </a:p>
        </p:txBody>
      </p:sp>
      <p:grpSp>
        <p:nvGrpSpPr>
          <p:cNvPr id="684" name="Google Shape;684;p36"/>
          <p:cNvGrpSpPr/>
          <p:nvPr/>
        </p:nvGrpSpPr>
        <p:grpSpPr>
          <a:xfrm>
            <a:off x="1041868" y="2339042"/>
            <a:ext cx="5765970" cy="2482390"/>
            <a:chOff x="1041868" y="2339042"/>
            <a:chExt cx="5765970" cy="2482390"/>
          </a:xfrm>
        </p:grpSpPr>
        <p:sp>
          <p:nvSpPr>
            <p:cNvPr id="685" name="Google Shape;685;p36"/>
            <p:cNvSpPr/>
            <p:nvPr/>
          </p:nvSpPr>
          <p:spPr>
            <a:xfrm>
              <a:off x="3006071" y="4621332"/>
              <a:ext cx="2359500" cy="200100"/>
            </a:xfrm>
            <a:prstGeom prst="ellipse">
              <a:avLst/>
            </a:prstGeom>
            <a:solidFill>
              <a:srgbClr val="1F6E2C">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ippori Antique"/>
                <a:ea typeface="Shippori Antique"/>
                <a:cs typeface="Shippori Antique"/>
                <a:sym typeface="Shippori Antique"/>
              </a:endParaRPr>
            </a:p>
          </p:txBody>
        </p:sp>
        <p:grpSp>
          <p:nvGrpSpPr>
            <p:cNvPr id="686" name="Google Shape;686;p36"/>
            <p:cNvGrpSpPr/>
            <p:nvPr/>
          </p:nvGrpSpPr>
          <p:grpSpPr>
            <a:xfrm>
              <a:off x="1041868" y="2339042"/>
              <a:ext cx="5765970" cy="2418043"/>
              <a:chOff x="1041868" y="6072842"/>
              <a:chExt cx="5765970" cy="2418043"/>
            </a:xfrm>
          </p:grpSpPr>
          <p:sp>
            <p:nvSpPr>
              <p:cNvPr id="687" name="Google Shape;687;p36"/>
              <p:cNvSpPr/>
              <p:nvPr/>
            </p:nvSpPr>
            <p:spPr>
              <a:xfrm flipH="1">
                <a:off x="2376940" y="6918432"/>
                <a:ext cx="343515" cy="793489"/>
              </a:xfrm>
              <a:custGeom>
                <a:avLst/>
                <a:gdLst/>
                <a:ahLst/>
                <a:cxnLst/>
                <a:rect l="l" t="t" r="r" b="b"/>
                <a:pathLst>
                  <a:path w="44248" h="102209" extrusionOk="0">
                    <a:moveTo>
                      <a:pt x="953" y="23477"/>
                    </a:moveTo>
                    <a:cubicBezTo>
                      <a:pt x="2858" y="30144"/>
                      <a:pt x="10478" y="31097"/>
                      <a:pt x="13335" y="36812"/>
                    </a:cubicBezTo>
                    <a:cubicBezTo>
                      <a:pt x="11430" y="42527"/>
                      <a:pt x="5715" y="53957"/>
                      <a:pt x="7620" y="59672"/>
                    </a:cubicBezTo>
                    <a:cubicBezTo>
                      <a:pt x="8573" y="62529"/>
                      <a:pt x="12383" y="65387"/>
                      <a:pt x="17145" y="68244"/>
                    </a:cubicBezTo>
                    <a:cubicBezTo>
                      <a:pt x="22860" y="72054"/>
                      <a:pt x="30480" y="75864"/>
                      <a:pt x="32385" y="77769"/>
                    </a:cubicBezTo>
                    <a:cubicBezTo>
                      <a:pt x="33338" y="78722"/>
                      <a:pt x="33338" y="78722"/>
                      <a:pt x="33338" y="79674"/>
                    </a:cubicBezTo>
                    <a:cubicBezTo>
                      <a:pt x="33338" y="80627"/>
                      <a:pt x="33338" y="81579"/>
                      <a:pt x="32385" y="81579"/>
                    </a:cubicBezTo>
                    <a:cubicBezTo>
                      <a:pt x="32385" y="81579"/>
                      <a:pt x="32385" y="81579"/>
                      <a:pt x="32385" y="81579"/>
                    </a:cubicBezTo>
                    <a:cubicBezTo>
                      <a:pt x="32385" y="81579"/>
                      <a:pt x="32385" y="81579"/>
                      <a:pt x="31433" y="81579"/>
                    </a:cubicBezTo>
                    <a:cubicBezTo>
                      <a:pt x="31433" y="81579"/>
                      <a:pt x="31433" y="81579"/>
                      <a:pt x="30480" y="81579"/>
                    </a:cubicBezTo>
                    <a:cubicBezTo>
                      <a:pt x="30480" y="81579"/>
                      <a:pt x="30480" y="81579"/>
                      <a:pt x="29528" y="81579"/>
                    </a:cubicBezTo>
                    <a:cubicBezTo>
                      <a:pt x="29528" y="81579"/>
                      <a:pt x="29528" y="81579"/>
                      <a:pt x="28575" y="81579"/>
                    </a:cubicBezTo>
                    <a:cubicBezTo>
                      <a:pt x="28575" y="81579"/>
                      <a:pt x="28575" y="81579"/>
                      <a:pt x="28575" y="81579"/>
                    </a:cubicBezTo>
                    <a:cubicBezTo>
                      <a:pt x="27623" y="81579"/>
                      <a:pt x="27623" y="82532"/>
                      <a:pt x="26670" y="82532"/>
                    </a:cubicBezTo>
                    <a:cubicBezTo>
                      <a:pt x="24765" y="83485"/>
                      <a:pt x="23813" y="83485"/>
                      <a:pt x="22860" y="84437"/>
                    </a:cubicBezTo>
                    <a:cubicBezTo>
                      <a:pt x="22860" y="85389"/>
                      <a:pt x="21908" y="86342"/>
                      <a:pt x="21908" y="87294"/>
                    </a:cubicBezTo>
                    <a:cubicBezTo>
                      <a:pt x="21908" y="88247"/>
                      <a:pt x="21908" y="89199"/>
                      <a:pt x="22860" y="89199"/>
                    </a:cubicBezTo>
                    <a:cubicBezTo>
                      <a:pt x="23813" y="90152"/>
                      <a:pt x="25718" y="90152"/>
                      <a:pt x="27623" y="90152"/>
                    </a:cubicBezTo>
                    <a:cubicBezTo>
                      <a:pt x="26670" y="91104"/>
                      <a:pt x="23813" y="91104"/>
                      <a:pt x="22860" y="92057"/>
                    </a:cubicBezTo>
                    <a:cubicBezTo>
                      <a:pt x="22860" y="92057"/>
                      <a:pt x="22860" y="93010"/>
                      <a:pt x="22860" y="93962"/>
                    </a:cubicBezTo>
                    <a:cubicBezTo>
                      <a:pt x="23813" y="95867"/>
                      <a:pt x="24765" y="96819"/>
                      <a:pt x="27623" y="96819"/>
                    </a:cubicBezTo>
                    <a:lnTo>
                      <a:pt x="27623" y="96819"/>
                    </a:lnTo>
                    <a:cubicBezTo>
                      <a:pt x="27623" y="96819"/>
                      <a:pt x="28575" y="96819"/>
                      <a:pt x="28575" y="96819"/>
                    </a:cubicBezTo>
                    <a:cubicBezTo>
                      <a:pt x="27623" y="97772"/>
                      <a:pt x="26670" y="97772"/>
                      <a:pt x="26670" y="98724"/>
                    </a:cubicBezTo>
                    <a:cubicBezTo>
                      <a:pt x="25718" y="100629"/>
                      <a:pt x="27623" y="103487"/>
                      <a:pt x="32385" y="101582"/>
                    </a:cubicBezTo>
                    <a:cubicBezTo>
                      <a:pt x="34290" y="101582"/>
                      <a:pt x="35243" y="100629"/>
                      <a:pt x="37148" y="99677"/>
                    </a:cubicBezTo>
                    <a:cubicBezTo>
                      <a:pt x="39053" y="98724"/>
                      <a:pt x="41910" y="94914"/>
                      <a:pt x="43815" y="91104"/>
                    </a:cubicBezTo>
                    <a:cubicBezTo>
                      <a:pt x="45720" y="84437"/>
                      <a:pt x="40958" y="75864"/>
                      <a:pt x="37148" y="72054"/>
                    </a:cubicBezTo>
                    <a:cubicBezTo>
                      <a:pt x="35243" y="70149"/>
                      <a:pt x="32385" y="66339"/>
                      <a:pt x="29528" y="62529"/>
                    </a:cubicBezTo>
                    <a:cubicBezTo>
                      <a:pt x="25718" y="57767"/>
                      <a:pt x="22860" y="53004"/>
                      <a:pt x="20955" y="52052"/>
                    </a:cubicBezTo>
                    <a:cubicBezTo>
                      <a:pt x="24765" y="48242"/>
                      <a:pt x="34290" y="31097"/>
                      <a:pt x="37148" y="22524"/>
                    </a:cubicBezTo>
                    <a:cubicBezTo>
                      <a:pt x="39053" y="13952"/>
                      <a:pt x="32385" y="3474"/>
                      <a:pt x="25718" y="617"/>
                    </a:cubicBezTo>
                    <a:cubicBezTo>
                      <a:pt x="20955" y="-1288"/>
                      <a:pt x="12383" y="1569"/>
                      <a:pt x="7620" y="4427"/>
                    </a:cubicBezTo>
                    <a:cubicBezTo>
                      <a:pt x="3810" y="6332"/>
                      <a:pt x="0" y="12047"/>
                      <a:pt x="0" y="17762"/>
                    </a:cubicBezTo>
                    <a:cubicBezTo>
                      <a:pt x="0" y="20619"/>
                      <a:pt x="0" y="22524"/>
                      <a:pt x="953" y="2347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88" name="Google Shape;688;p36"/>
              <p:cNvSpPr/>
              <p:nvPr/>
            </p:nvSpPr>
            <p:spPr>
              <a:xfrm flipH="1">
                <a:off x="2432068" y="7668609"/>
                <a:ext cx="170073" cy="60624"/>
              </a:xfrm>
              <a:custGeom>
                <a:avLst/>
                <a:gdLst/>
                <a:ahLst/>
                <a:cxnLst/>
                <a:rect l="l" t="t" r="r" b="b"/>
                <a:pathLst>
                  <a:path w="21907" h="7809" extrusionOk="0">
                    <a:moveTo>
                      <a:pt x="18097" y="189"/>
                    </a:moveTo>
                    <a:cubicBezTo>
                      <a:pt x="20003" y="-763"/>
                      <a:pt x="21908" y="2094"/>
                      <a:pt x="21908" y="3999"/>
                    </a:cubicBezTo>
                    <a:cubicBezTo>
                      <a:pt x="20955" y="5904"/>
                      <a:pt x="14288" y="7809"/>
                      <a:pt x="12383" y="7809"/>
                    </a:cubicBezTo>
                    <a:cubicBezTo>
                      <a:pt x="9525" y="7809"/>
                      <a:pt x="1905" y="6857"/>
                      <a:pt x="0" y="2094"/>
                    </a:cubicBezTo>
                    <a:cubicBezTo>
                      <a:pt x="2858" y="3047"/>
                      <a:pt x="7620" y="3999"/>
                      <a:pt x="11430" y="3047"/>
                    </a:cubicBezTo>
                    <a:cubicBezTo>
                      <a:pt x="14288" y="3047"/>
                      <a:pt x="17145" y="2094"/>
                      <a:pt x="18097" y="189"/>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89" name="Google Shape;689;p36"/>
              <p:cNvSpPr/>
              <p:nvPr/>
            </p:nvSpPr>
            <p:spPr>
              <a:xfrm flipH="1">
                <a:off x="2473532" y="7618318"/>
                <a:ext cx="150789" cy="64009"/>
              </a:xfrm>
              <a:custGeom>
                <a:avLst/>
                <a:gdLst/>
                <a:ahLst/>
                <a:cxnLst/>
                <a:rect l="l" t="t" r="r" b="b"/>
                <a:pathLst>
                  <a:path w="19423" h="8245" extrusionOk="0">
                    <a:moveTo>
                      <a:pt x="17145" y="2858"/>
                    </a:moveTo>
                    <a:cubicBezTo>
                      <a:pt x="19050" y="1905"/>
                      <a:pt x="20003" y="5715"/>
                      <a:pt x="19050" y="6668"/>
                    </a:cubicBezTo>
                    <a:cubicBezTo>
                      <a:pt x="18097" y="8573"/>
                      <a:pt x="11430" y="8573"/>
                      <a:pt x="9525" y="7620"/>
                    </a:cubicBezTo>
                    <a:cubicBezTo>
                      <a:pt x="7620" y="7620"/>
                      <a:pt x="0" y="4763"/>
                      <a:pt x="0" y="0"/>
                    </a:cubicBezTo>
                    <a:cubicBezTo>
                      <a:pt x="1905" y="953"/>
                      <a:pt x="6667" y="2858"/>
                      <a:pt x="9525" y="3810"/>
                    </a:cubicBezTo>
                    <a:cubicBezTo>
                      <a:pt x="13335" y="3810"/>
                      <a:pt x="16192" y="2858"/>
                      <a:pt x="17145" y="2858"/>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90" name="Google Shape;690;p36"/>
              <p:cNvSpPr/>
              <p:nvPr/>
            </p:nvSpPr>
            <p:spPr>
              <a:xfrm flipH="1">
                <a:off x="2488321" y="7559161"/>
                <a:ext cx="150789" cy="64009"/>
              </a:xfrm>
              <a:custGeom>
                <a:avLst/>
                <a:gdLst/>
                <a:ahLst/>
                <a:cxnLst/>
                <a:rect l="l" t="t" r="r" b="b"/>
                <a:pathLst>
                  <a:path w="19423" h="8245" extrusionOk="0">
                    <a:moveTo>
                      <a:pt x="17145" y="2857"/>
                    </a:moveTo>
                    <a:cubicBezTo>
                      <a:pt x="19050" y="1905"/>
                      <a:pt x="20003" y="5715"/>
                      <a:pt x="19050" y="6668"/>
                    </a:cubicBezTo>
                    <a:cubicBezTo>
                      <a:pt x="18097" y="8573"/>
                      <a:pt x="12383" y="8573"/>
                      <a:pt x="9525" y="7620"/>
                    </a:cubicBezTo>
                    <a:cubicBezTo>
                      <a:pt x="7620" y="6668"/>
                      <a:pt x="953" y="4763"/>
                      <a:pt x="0" y="0"/>
                    </a:cubicBezTo>
                    <a:cubicBezTo>
                      <a:pt x="1905" y="1905"/>
                      <a:pt x="5715" y="3810"/>
                      <a:pt x="8572" y="3810"/>
                    </a:cubicBezTo>
                    <a:cubicBezTo>
                      <a:pt x="12383" y="4763"/>
                      <a:pt x="15240" y="2857"/>
                      <a:pt x="17145" y="2857"/>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91" name="Google Shape;691;p36"/>
              <p:cNvSpPr/>
              <p:nvPr/>
            </p:nvSpPr>
            <p:spPr>
              <a:xfrm flipH="1">
                <a:off x="3721266" y="6900258"/>
                <a:ext cx="612237" cy="1531463"/>
              </a:xfrm>
              <a:custGeom>
                <a:avLst/>
                <a:gdLst/>
                <a:ahLst/>
                <a:cxnLst/>
                <a:rect l="l" t="t" r="r" b="b"/>
                <a:pathLst>
                  <a:path w="78862" h="197267" extrusionOk="0">
                    <a:moveTo>
                      <a:pt x="2037" y="164883"/>
                    </a:moveTo>
                    <a:cubicBezTo>
                      <a:pt x="2989" y="165835"/>
                      <a:pt x="2989" y="166788"/>
                      <a:pt x="3942" y="167740"/>
                    </a:cubicBezTo>
                    <a:cubicBezTo>
                      <a:pt x="3942" y="167740"/>
                      <a:pt x="4894" y="168692"/>
                      <a:pt x="4894" y="169645"/>
                    </a:cubicBezTo>
                    <a:cubicBezTo>
                      <a:pt x="4894" y="170597"/>
                      <a:pt x="5847" y="170597"/>
                      <a:pt x="5847" y="171550"/>
                    </a:cubicBezTo>
                    <a:cubicBezTo>
                      <a:pt x="6799" y="173455"/>
                      <a:pt x="6799" y="175360"/>
                      <a:pt x="6799" y="178217"/>
                    </a:cubicBezTo>
                    <a:cubicBezTo>
                      <a:pt x="6799" y="179170"/>
                      <a:pt x="6799" y="179170"/>
                      <a:pt x="6799" y="180122"/>
                    </a:cubicBezTo>
                    <a:cubicBezTo>
                      <a:pt x="5847" y="186790"/>
                      <a:pt x="12514" y="197267"/>
                      <a:pt x="12514" y="197267"/>
                    </a:cubicBezTo>
                    <a:lnTo>
                      <a:pt x="42994" y="197267"/>
                    </a:lnTo>
                    <a:cubicBezTo>
                      <a:pt x="42994" y="197267"/>
                      <a:pt x="45851" y="196315"/>
                      <a:pt x="47757" y="195363"/>
                    </a:cubicBezTo>
                    <a:cubicBezTo>
                      <a:pt x="49662" y="194410"/>
                      <a:pt x="51567" y="193458"/>
                      <a:pt x="52519" y="192505"/>
                    </a:cubicBezTo>
                    <a:cubicBezTo>
                      <a:pt x="52519" y="192505"/>
                      <a:pt x="53472" y="192505"/>
                      <a:pt x="53472" y="191553"/>
                    </a:cubicBezTo>
                    <a:cubicBezTo>
                      <a:pt x="54424" y="191553"/>
                      <a:pt x="54424" y="190600"/>
                      <a:pt x="54424" y="190600"/>
                    </a:cubicBezTo>
                    <a:cubicBezTo>
                      <a:pt x="54424" y="189647"/>
                      <a:pt x="55376" y="186790"/>
                      <a:pt x="53472" y="184885"/>
                    </a:cubicBezTo>
                    <a:cubicBezTo>
                      <a:pt x="52519" y="183933"/>
                      <a:pt x="51567" y="182980"/>
                      <a:pt x="49662" y="182980"/>
                    </a:cubicBezTo>
                    <a:cubicBezTo>
                      <a:pt x="43947" y="182028"/>
                      <a:pt x="30612" y="182028"/>
                      <a:pt x="24897" y="180122"/>
                    </a:cubicBezTo>
                    <a:cubicBezTo>
                      <a:pt x="18229" y="178217"/>
                      <a:pt x="20134" y="169645"/>
                      <a:pt x="19182" y="163930"/>
                    </a:cubicBezTo>
                    <a:cubicBezTo>
                      <a:pt x="18229" y="158215"/>
                      <a:pt x="22039" y="146785"/>
                      <a:pt x="25849" y="142022"/>
                    </a:cubicBezTo>
                    <a:cubicBezTo>
                      <a:pt x="28707" y="139165"/>
                      <a:pt x="39184" y="129640"/>
                      <a:pt x="48709" y="121067"/>
                    </a:cubicBezTo>
                    <a:cubicBezTo>
                      <a:pt x="55376" y="115353"/>
                      <a:pt x="62044" y="110590"/>
                      <a:pt x="63949" y="108685"/>
                    </a:cubicBezTo>
                    <a:cubicBezTo>
                      <a:pt x="68712" y="104875"/>
                      <a:pt x="74426" y="101065"/>
                      <a:pt x="73474" y="96303"/>
                    </a:cubicBezTo>
                    <a:cubicBezTo>
                      <a:pt x="72522" y="90588"/>
                      <a:pt x="72522" y="63917"/>
                      <a:pt x="77284" y="44867"/>
                    </a:cubicBezTo>
                    <a:cubicBezTo>
                      <a:pt x="79189" y="38200"/>
                      <a:pt x="79189" y="32485"/>
                      <a:pt x="78237" y="26770"/>
                    </a:cubicBezTo>
                    <a:cubicBezTo>
                      <a:pt x="76332" y="16292"/>
                      <a:pt x="71569" y="8672"/>
                      <a:pt x="65854" y="4863"/>
                    </a:cubicBezTo>
                    <a:cubicBezTo>
                      <a:pt x="49662" y="-6567"/>
                      <a:pt x="27754" y="4863"/>
                      <a:pt x="19182" y="11530"/>
                    </a:cubicBezTo>
                    <a:cubicBezTo>
                      <a:pt x="12514" y="17245"/>
                      <a:pt x="8704" y="26770"/>
                      <a:pt x="8704" y="38200"/>
                    </a:cubicBezTo>
                    <a:cubicBezTo>
                      <a:pt x="8704" y="38200"/>
                      <a:pt x="8704" y="38200"/>
                      <a:pt x="8704" y="38200"/>
                    </a:cubicBezTo>
                    <a:cubicBezTo>
                      <a:pt x="8704" y="41058"/>
                      <a:pt x="8704" y="43915"/>
                      <a:pt x="8704" y="46772"/>
                    </a:cubicBezTo>
                    <a:cubicBezTo>
                      <a:pt x="8704" y="47725"/>
                      <a:pt x="8704" y="48678"/>
                      <a:pt x="8704" y="49630"/>
                    </a:cubicBezTo>
                    <a:cubicBezTo>
                      <a:pt x="9657" y="53440"/>
                      <a:pt x="10609" y="57250"/>
                      <a:pt x="11562" y="60108"/>
                    </a:cubicBezTo>
                    <a:cubicBezTo>
                      <a:pt x="11562" y="61060"/>
                      <a:pt x="11562" y="61060"/>
                      <a:pt x="12514" y="62013"/>
                    </a:cubicBezTo>
                    <a:cubicBezTo>
                      <a:pt x="12514" y="62965"/>
                      <a:pt x="12514" y="62965"/>
                      <a:pt x="13467" y="62965"/>
                    </a:cubicBezTo>
                    <a:cubicBezTo>
                      <a:pt x="13467" y="62965"/>
                      <a:pt x="13467" y="62965"/>
                      <a:pt x="13467" y="62965"/>
                    </a:cubicBezTo>
                    <a:lnTo>
                      <a:pt x="13467" y="62965"/>
                    </a:lnTo>
                    <a:cubicBezTo>
                      <a:pt x="14419" y="64870"/>
                      <a:pt x="15372" y="65822"/>
                      <a:pt x="16324" y="67728"/>
                    </a:cubicBezTo>
                    <a:cubicBezTo>
                      <a:pt x="16324" y="68680"/>
                      <a:pt x="17276" y="68680"/>
                      <a:pt x="17276" y="69633"/>
                    </a:cubicBezTo>
                    <a:cubicBezTo>
                      <a:pt x="21087" y="75347"/>
                      <a:pt x="24897" y="80110"/>
                      <a:pt x="27754" y="87730"/>
                    </a:cubicBezTo>
                    <a:cubicBezTo>
                      <a:pt x="27754" y="87730"/>
                      <a:pt x="26801" y="87730"/>
                      <a:pt x="26801" y="88683"/>
                    </a:cubicBezTo>
                    <a:cubicBezTo>
                      <a:pt x="26801" y="88683"/>
                      <a:pt x="26801" y="88683"/>
                      <a:pt x="25849" y="89635"/>
                    </a:cubicBezTo>
                    <a:cubicBezTo>
                      <a:pt x="24897" y="90588"/>
                      <a:pt x="23944" y="92492"/>
                      <a:pt x="22992" y="94397"/>
                    </a:cubicBezTo>
                    <a:cubicBezTo>
                      <a:pt x="20134" y="99160"/>
                      <a:pt x="17276" y="106780"/>
                      <a:pt x="15372" y="113447"/>
                    </a:cubicBezTo>
                    <a:cubicBezTo>
                      <a:pt x="15372" y="114400"/>
                      <a:pt x="14419" y="115353"/>
                      <a:pt x="14419" y="116305"/>
                    </a:cubicBezTo>
                    <a:cubicBezTo>
                      <a:pt x="13467" y="118210"/>
                      <a:pt x="13467" y="120115"/>
                      <a:pt x="13467" y="121067"/>
                    </a:cubicBezTo>
                    <a:cubicBezTo>
                      <a:pt x="13467" y="122020"/>
                      <a:pt x="13467" y="122972"/>
                      <a:pt x="12514" y="123925"/>
                    </a:cubicBezTo>
                    <a:cubicBezTo>
                      <a:pt x="11562" y="127735"/>
                      <a:pt x="10609" y="131545"/>
                      <a:pt x="10609" y="133450"/>
                    </a:cubicBezTo>
                    <a:cubicBezTo>
                      <a:pt x="10609" y="133450"/>
                      <a:pt x="10609" y="134403"/>
                      <a:pt x="10609" y="134403"/>
                    </a:cubicBezTo>
                    <a:cubicBezTo>
                      <a:pt x="10609" y="134403"/>
                      <a:pt x="10609" y="134403"/>
                      <a:pt x="10609" y="134403"/>
                    </a:cubicBezTo>
                    <a:cubicBezTo>
                      <a:pt x="10609" y="134403"/>
                      <a:pt x="10609" y="135355"/>
                      <a:pt x="10609" y="135355"/>
                    </a:cubicBezTo>
                    <a:cubicBezTo>
                      <a:pt x="10609" y="135355"/>
                      <a:pt x="10609" y="136308"/>
                      <a:pt x="10609" y="136308"/>
                    </a:cubicBezTo>
                    <a:cubicBezTo>
                      <a:pt x="10609" y="141070"/>
                      <a:pt x="6799" y="145833"/>
                      <a:pt x="2989" y="149642"/>
                    </a:cubicBezTo>
                    <a:cubicBezTo>
                      <a:pt x="-1774" y="152500"/>
                      <a:pt x="132" y="162978"/>
                      <a:pt x="2037" y="16488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92" name="Google Shape;692;p36"/>
              <p:cNvSpPr/>
              <p:nvPr/>
            </p:nvSpPr>
            <p:spPr>
              <a:xfrm flipH="1">
                <a:off x="3859247" y="8326239"/>
                <a:ext cx="149343" cy="90689"/>
              </a:xfrm>
              <a:custGeom>
                <a:avLst/>
                <a:gdLst/>
                <a:ahLst/>
                <a:cxnLst/>
                <a:rect l="l" t="t" r="r" b="b"/>
                <a:pathLst>
                  <a:path w="19239" h="11683" extrusionOk="0">
                    <a:moveTo>
                      <a:pt x="3999" y="253"/>
                    </a:moveTo>
                    <a:cubicBezTo>
                      <a:pt x="7809" y="-699"/>
                      <a:pt x="12572" y="1206"/>
                      <a:pt x="15429" y="3111"/>
                    </a:cubicBezTo>
                    <a:cubicBezTo>
                      <a:pt x="18287" y="5016"/>
                      <a:pt x="19239" y="7873"/>
                      <a:pt x="19239" y="11684"/>
                    </a:cubicBezTo>
                    <a:cubicBezTo>
                      <a:pt x="17334" y="9779"/>
                      <a:pt x="15429" y="7873"/>
                      <a:pt x="11619" y="7873"/>
                    </a:cubicBezTo>
                    <a:cubicBezTo>
                      <a:pt x="7809" y="7873"/>
                      <a:pt x="5904" y="8826"/>
                      <a:pt x="4952" y="8826"/>
                    </a:cubicBezTo>
                    <a:cubicBezTo>
                      <a:pt x="3047" y="8826"/>
                      <a:pt x="1142" y="7873"/>
                      <a:pt x="189" y="5016"/>
                    </a:cubicBezTo>
                    <a:cubicBezTo>
                      <a:pt x="-763" y="3111"/>
                      <a:pt x="2094" y="253"/>
                      <a:pt x="3999" y="25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93" name="Google Shape;693;p36"/>
              <p:cNvSpPr/>
              <p:nvPr/>
            </p:nvSpPr>
            <p:spPr>
              <a:xfrm flipH="1">
                <a:off x="3910988" y="8355817"/>
                <a:ext cx="133103" cy="83309"/>
              </a:xfrm>
              <a:custGeom>
                <a:avLst/>
                <a:gdLst/>
                <a:ahLst/>
                <a:cxnLst/>
                <a:rect l="l" t="t" r="r" b="b"/>
                <a:pathLst>
                  <a:path w="17145" h="10731" extrusionOk="0">
                    <a:moveTo>
                      <a:pt x="3810" y="253"/>
                    </a:moveTo>
                    <a:cubicBezTo>
                      <a:pt x="7620" y="-699"/>
                      <a:pt x="11430" y="1206"/>
                      <a:pt x="14288" y="3111"/>
                    </a:cubicBezTo>
                    <a:cubicBezTo>
                      <a:pt x="16193" y="5016"/>
                      <a:pt x="17145" y="6921"/>
                      <a:pt x="17145" y="10731"/>
                    </a:cubicBezTo>
                    <a:cubicBezTo>
                      <a:pt x="15240" y="8826"/>
                      <a:pt x="13335" y="6921"/>
                      <a:pt x="10478" y="6921"/>
                    </a:cubicBezTo>
                    <a:cubicBezTo>
                      <a:pt x="7620" y="6921"/>
                      <a:pt x="5715" y="7874"/>
                      <a:pt x="3810" y="6921"/>
                    </a:cubicBezTo>
                    <a:cubicBezTo>
                      <a:pt x="2858" y="6921"/>
                      <a:pt x="0" y="5969"/>
                      <a:pt x="0" y="3111"/>
                    </a:cubicBezTo>
                    <a:cubicBezTo>
                      <a:pt x="0" y="3111"/>
                      <a:pt x="1905" y="253"/>
                      <a:pt x="3810" y="253"/>
                    </a:cubicBezTo>
                    <a:close/>
                  </a:path>
                </a:pathLst>
              </a:custGeom>
              <a:solidFill>
                <a:srgbClr val="47474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94" name="Google Shape;694;p36"/>
              <p:cNvSpPr/>
              <p:nvPr/>
            </p:nvSpPr>
            <p:spPr>
              <a:xfrm flipH="1">
                <a:off x="4263966" y="8224678"/>
                <a:ext cx="73372" cy="110916"/>
              </a:xfrm>
              <a:custGeom>
                <a:avLst/>
                <a:gdLst/>
                <a:ahLst/>
                <a:cxnLst/>
                <a:rect l="l" t="t" r="r" b="b"/>
                <a:pathLst>
                  <a:path w="9451" h="14287" extrusionOk="0">
                    <a:moveTo>
                      <a:pt x="6341" y="0"/>
                    </a:moveTo>
                    <a:cubicBezTo>
                      <a:pt x="8246" y="0"/>
                      <a:pt x="10151" y="2857"/>
                      <a:pt x="9198" y="5715"/>
                    </a:cubicBezTo>
                    <a:cubicBezTo>
                      <a:pt x="8246" y="7620"/>
                      <a:pt x="5388" y="6668"/>
                      <a:pt x="3483" y="8573"/>
                    </a:cubicBezTo>
                    <a:cubicBezTo>
                      <a:pt x="1578" y="10478"/>
                      <a:pt x="1578" y="12382"/>
                      <a:pt x="1578" y="14288"/>
                    </a:cubicBezTo>
                    <a:cubicBezTo>
                      <a:pt x="-327" y="9525"/>
                      <a:pt x="-327" y="6668"/>
                      <a:pt x="626" y="3810"/>
                    </a:cubicBezTo>
                    <a:cubicBezTo>
                      <a:pt x="2531" y="1905"/>
                      <a:pt x="4436" y="953"/>
                      <a:pt x="6341"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95" name="Google Shape;695;p36"/>
              <p:cNvSpPr/>
              <p:nvPr/>
            </p:nvSpPr>
            <p:spPr>
              <a:xfrm flipH="1">
                <a:off x="1041883" y="6832413"/>
                <a:ext cx="59142" cy="83393"/>
              </a:xfrm>
              <a:custGeom>
                <a:avLst/>
                <a:gdLst/>
                <a:ahLst/>
                <a:cxnLst/>
                <a:rect l="l" t="t" r="r" b="b"/>
                <a:pathLst>
                  <a:path w="7619" h="10743" extrusionOk="0">
                    <a:moveTo>
                      <a:pt x="7620" y="1219"/>
                    </a:moveTo>
                    <a:cubicBezTo>
                      <a:pt x="7620" y="4077"/>
                      <a:pt x="5715" y="9792"/>
                      <a:pt x="952" y="10744"/>
                    </a:cubicBezTo>
                    <a:cubicBezTo>
                      <a:pt x="0" y="5981"/>
                      <a:pt x="1905" y="1219"/>
                      <a:pt x="0" y="267"/>
                    </a:cubicBezTo>
                    <a:cubicBezTo>
                      <a:pt x="4763" y="-686"/>
                      <a:pt x="7620" y="1219"/>
                      <a:pt x="7620" y="1219"/>
                    </a:cubicBez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96" name="Google Shape;696;p36"/>
              <p:cNvSpPr/>
              <p:nvPr/>
            </p:nvSpPr>
            <p:spPr>
              <a:xfrm flipH="1">
                <a:off x="1099605" y="6818517"/>
                <a:ext cx="75366" cy="97295"/>
              </a:xfrm>
              <a:custGeom>
                <a:avLst/>
                <a:gdLst/>
                <a:ahLst/>
                <a:cxnLst/>
                <a:rect l="l" t="t" r="r" b="b"/>
                <a:pathLst>
                  <a:path w="9709" h="12534" extrusionOk="0">
                    <a:moveTo>
                      <a:pt x="9525" y="152"/>
                    </a:moveTo>
                    <a:cubicBezTo>
                      <a:pt x="10477" y="3963"/>
                      <a:pt x="7620" y="10630"/>
                      <a:pt x="3810" y="12535"/>
                    </a:cubicBezTo>
                    <a:cubicBezTo>
                      <a:pt x="2857" y="10630"/>
                      <a:pt x="2857" y="3963"/>
                      <a:pt x="0" y="2057"/>
                    </a:cubicBezTo>
                    <a:cubicBezTo>
                      <a:pt x="6667" y="-800"/>
                      <a:pt x="9525" y="152"/>
                      <a:pt x="9525" y="152"/>
                    </a:cubicBez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97" name="Google Shape;697;p36"/>
              <p:cNvSpPr/>
              <p:nvPr/>
            </p:nvSpPr>
            <p:spPr>
              <a:xfrm flipH="1">
                <a:off x="1197166" y="6819697"/>
                <a:ext cx="53887" cy="96115"/>
              </a:xfrm>
              <a:custGeom>
                <a:avLst/>
                <a:gdLst/>
                <a:ahLst/>
                <a:cxnLst/>
                <a:rect l="l" t="t" r="r" b="b"/>
                <a:pathLst>
                  <a:path w="6942" h="12382" extrusionOk="0">
                    <a:moveTo>
                      <a:pt x="6942" y="953"/>
                    </a:moveTo>
                    <a:cubicBezTo>
                      <a:pt x="6942" y="4763"/>
                      <a:pt x="4085" y="10478"/>
                      <a:pt x="275" y="12382"/>
                    </a:cubicBezTo>
                    <a:cubicBezTo>
                      <a:pt x="-678" y="7620"/>
                      <a:pt x="1227" y="1905"/>
                      <a:pt x="275" y="0"/>
                    </a:cubicBezTo>
                    <a:cubicBezTo>
                      <a:pt x="4085" y="0"/>
                      <a:pt x="6942" y="953"/>
                      <a:pt x="6942" y="953"/>
                    </a:cubicBez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98" name="Google Shape;698;p36"/>
              <p:cNvSpPr/>
              <p:nvPr/>
            </p:nvSpPr>
            <p:spPr>
              <a:xfrm flipH="1">
                <a:off x="1241534" y="6797509"/>
                <a:ext cx="60998" cy="103513"/>
              </a:xfrm>
              <a:custGeom>
                <a:avLst/>
                <a:gdLst/>
                <a:ahLst/>
                <a:cxnLst/>
                <a:rect l="l" t="t" r="r" b="b"/>
                <a:pathLst>
                  <a:path w="7858" h="13335" extrusionOk="0">
                    <a:moveTo>
                      <a:pt x="7858" y="1905"/>
                    </a:moveTo>
                    <a:cubicBezTo>
                      <a:pt x="7858" y="5715"/>
                      <a:pt x="5953" y="11430"/>
                      <a:pt x="1191" y="13335"/>
                    </a:cubicBezTo>
                    <a:cubicBezTo>
                      <a:pt x="-714" y="9525"/>
                      <a:pt x="238" y="0"/>
                      <a:pt x="238" y="0"/>
                    </a:cubicBezTo>
                    <a:lnTo>
                      <a:pt x="7858" y="1905"/>
                    </a:ln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99" name="Google Shape;699;p36"/>
              <p:cNvSpPr/>
              <p:nvPr/>
            </p:nvSpPr>
            <p:spPr>
              <a:xfrm flipH="1">
                <a:off x="1263721" y="7115482"/>
                <a:ext cx="51753" cy="66540"/>
              </a:xfrm>
              <a:custGeom>
                <a:avLst/>
                <a:gdLst/>
                <a:ahLst/>
                <a:cxnLst/>
                <a:rect l="l" t="t" r="r" b="b"/>
                <a:pathLst>
                  <a:path w="6667" h="8572" extrusionOk="0">
                    <a:moveTo>
                      <a:pt x="4763" y="8573"/>
                    </a:moveTo>
                    <a:cubicBezTo>
                      <a:pt x="6668" y="6668"/>
                      <a:pt x="6668" y="2857"/>
                      <a:pt x="6668" y="0"/>
                    </a:cubicBezTo>
                    <a:cubicBezTo>
                      <a:pt x="3810" y="2857"/>
                      <a:pt x="0" y="5715"/>
                      <a:pt x="0" y="5715"/>
                    </a:cubicBezTo>
                    <a:lnTo>
                      <a:pt x="4763" y="8573"/>
                    </a:ln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00" name="Google Shape;700;p36"/>
              <p:cNvSpPr/>
              <p:nvPr/>
            </p:nvSpPr>
            <p:spPr>
              <a:xfrm flipH="1">
                <a:off x="1298836" y="7100693"/>
                <a:ext cx="60998" cy="81328"/>
              </a:xfrm>
              <a:custGeom>
                <a:avLst/>
                <a:gdLst/>
                <a:ahLst/>
                <a:cxnLst/>
                <a:rect l="l" t="t" r="r" b="b"/>
                <a:pathLst>
                  <a:path w="7858" h="10477" extrusionOk="0">
                    <a:moveTo>
                      <a:pt x="6667" y="10478"/>
                    </a:moveTo>
                    <a:cubicBezTo>
                      <a:pt x="8572" y="5715"/>
                      <a:pt x="7620" y="2858"/>
                      <a:pt x="7620" y="0"/>
                    </a:cubicBezTo>
                    <a:cubicBezTo>
                      <a:pt x="3810" y="2858"/>
                      <a:pt x="0" y="7620"/>
                      <a:pt x="0" y="7620"/>
                    </a:cubicBezTo>
                    <a:lnTo>
                      <a:pt x="6667" y="10478"/>
                    </a:ln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01" name="Google Shape;701;p36"/>
              <p:cNvSpPr/>
              <p:nvPr/>
            </p:nvSpPr>
            <p:spPr>
              <a:xfrm flipH="1">
                <a:off x="1293291" y="6775329"/>
                <a:ext cx="46210" cy="81328"/>
              </a:xfrm>
              <a:custGeom>
                <a:avLst/>
                <a:gdLst/>
                <a:ahLst/>
                <a:cxnLst/>
                <a:rect l="l" t="t" r="r" b="b"/>
                <a:pathLst>
                  <a:path w="5953" h="10477" extrusionOk="0">
                    <a:moveTo>
                      <a:pt x="5953" y="2857"/>
                    </a:moveTo>
                    <a:cubicBezTo>
                      <a:pt x="5953" y="7620"/>
                      <a:pt x="4048" y="8572"/>
                      <a:pt x="1191" y="10477"/>
                    </a:cubicBezTo>
                    <a:cubicBezTo>
                      <a:pt x="-714" y="6668"/>
                      <a:pt x="238" y="0"/>
                      <a:pt x="238" y="0"/>
                    </a:cubicBezTo>
                    <a:lnTo>
                      <a:pt x="5953" y="2857"/>
                    </a:ln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02" name="Google Shape;702;p36"/>
              <p:cNvSpPr/>
              <p:nvPr/>
            </p:nvSpPr>
            <p:spPr>
              <a:xfrm flipH="1">
                <a:off x="1330261" y="6759034"/>
                <a:ext cx="52940" cy="82834"/>
              </a:xfrm>
              <a:custGeom>
                <a:avLst/>
                <a:gdLst/>
                <a:ahLst/>
                <a:cxnLst/>
                <a:rect l="l" t="t" r="r" b="b"/>
                <a:pathLst>
                  <a:path w="6820" h="10671" extrusionOk="0">
                    <a:moveTo>
                      <a:pt x="6820" y="2099"/>
                    </a:moveTo>
                    <a:cubicBezTo>
                      <a:pt x="5867" y="6862"/>
                      <a:pt x="3962" y="8767"/>
                      <a:pt x="2058" y="10672"/>
                    </a:cubicBezTo>
                    <a:cubicBezTo>
                      <a:pt x="-800" y="7814"/>
                      <a:pt x="152" y="2099"/>
                      <a:pt x="152" y="194"/>
                    </a:cubicBezTo>
                    <a:cubicBezTo>
                      <a:pt x="1105" y="-758"/>
                      <a:pt x="6820" y="2099"/>
                      <a:pt x="6820" y="2099"/>
                    </a:cubicBez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03" name="Google Shape;703;p36"/>
              <p:cNvSpPr/>
              <p:nvPr/>
            </p:nvSpPr>
            <p:spPr>
              <a:xfrm flipH="1">
                <a:off x="1372620" y="6745750"/>
                <a:ext cx="39803" cy="73946"/>
              </a:xfrm>
              <a:custGeom>
                <a:avLst/>
                <a:gdLst/>
                <a:ahLst/>
                <a:cxnLst/>
                <a:rect l="l" t="t" r="r" b="b"/>
                <a:pathLst>
                  <a:path w="5127" h="9525" extrusionOk="0">
                    <a:moveTo>
                      <a:pt x="4868" y="953"/>
                    </a:moveTo>
                    <a:cubicBezTo>
                      <a:pt x="5821" y="2857"/>
                      <a:pt x="3916" y="7620"/>
                      <a:pt x="2963" y="9525"/>
                    </a:cubicBezTo>
                    <a:cubicBezTo>
                      <a:pt x="-847" y="5715"/>
                      <a:pt x="106" y="0"/>
                      <a:pt x="106" y="0"/>
                    </a:cubicBezTo>
                    <a:lnTo>
                      <a:pt x="4868" y="953"/>
                    </a:ln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04" name="Google Shape;704;p36"/>
              <p:cNvSpPr/>
              <p:nvPr/>
            </p:nvSpPr>
            <p:spPr>
              <a:xfrm flipH="1">
                <a:off x="1366052" y="7056325"/>
                <a:ext cx="52946" cy="81337"/>
              </a:xfrm>
              <a:custGeom>
                <a:avLst/>
                <a:gdLst/>
                <a:ahLst/>
                <a:cxnLst/>
                <a:rect l="l" t="t" r="r" b="b"/>
                <a:pathLst>
                  <a:path w="6820" h="10477" extrusionOk="0">
                    <a:moveTo>
                      <a:pt x="4763" y="10477"/>
                    </a:moveTo>
                    <a:cubicBezTo>
                      <a:pt x="7620" y="6668"/>
                      <a:pt x="6668" y="2857"/>
                      <a:pt x="6668" y="0"/>
                    </a:cubicBezTo>
                    <a:cubicBezTo>
                      <a:pt x="4763" y="1905"/>
                      <a:pt x="0" y="5715"/>
                      <a:pt x="0" y="5715"/>
                    </a:cubicBezTo>
                    <a:lnTo>
                      <a:pt x="4763" y="10477"/>
                    </a:ln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05" name="Google Shape;705;p36"/>
              <p:cNvSpPr/>
              <p:nvPr/>
            </p:nvSpPr>
            <p:spPr>
              <a:xfrm flipH="1">
                <a:off x="1389427" y="7034145"/>
                <a:ext cx="59142" cy="73938"/>
              </a:xfrm>
              <a:custGeom>
                <a:avLst/>
                <a:gdLst/>
                <a:ahLst/>
                <a:cxnLst/>
                <a:rect l="l" t="t" r="r" b="b"/>
                <a:pathLst>
                  <a:path w="7619" h="9525" extrusionOk="0">
                    <a:moveTo>
                      <a:pt x="5715" y="9525"/>
                    </a:moveTo>
                    <a:cubicBezTo>
                      <a:pt x="6668" y="8572"/>
                      <a:pt x="7620" y="2857"/>
                      <a:pt x="7620" y="0"/>
                    </a:cubicBezTo>
                    <a:cubicBezTo>
                      <a:pt x="5715" y="0"/>
                      <a:pt x="0" y="5715"/>
                      <a:pt x="0" y="5715"/>
                    </a:cubicBezTo>
                    <a:lnTo>
                      <a:pt x="5715" y="9525"/>
                    </a:ln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06" name="Google Shape;706;p36"/>
              <p:cNvSpPr/>
              <p:nvPr/>
            </p:nvSpPr>
            <p:spPr>
              <a:xfrm flipH="1">
                <a:off x="1426395" y="7004559"/>
                <a:ext cx="51753" cy="73938"/>
              </a:xfrm>
              <a:custGeom>
                <a:avLst/>
                <a:gdLst/>
                <a:ahLst/>
                <a:cxnLst/>
                <a:rect l="l" t="t" r="r" b="b"/>
                <a:pathLst>
                  <a:path w="6667" h="9525" extrusionOk="0">
                    <a:moveTo>
                      <a:pt x="4763" y="9525"/>
                    </a:moveTo>
                    <a:cubicBezTo>
                      <a:pt x="6667" y="6668"/>
                      <a:pt x="6667" y="2857"/>
                      <a:pt x="6667" y="0"/>
                    </a:cubicBezTo>
                    <a:cubicBezTo>
                      <a:pt x="1905" y="953"/>
                      <a:pt x="0" y="4763"/>
                      <a:pt x="0" y="4763"/>
                    </a:cubicBezTo>
                    <a:lnTo>
                      <a:pt x="4763" y="9525"/>
                    </a:ln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07" name="Google Shape;707;p36"/>
              <p:cNvSpPr/>
              <p:nvPr/>
            </p:nvSpPr>
            <p:spPr>
              <a:xfrm flipH="1">
                <a:off x="1330269" y="7085904"/>
                <a:ext cx="51753" cy="73938"/>
              </a:xfrm>
              <a:custGeom>
                <a:avLst/>
                <a:gdLst/>
                <a:ahLst/>
                <a:cxnLst/>
                <a:rect l="l" t="t" r="r" b="b"/>
                <a:pathLst>
                  <a:path w="6667" h="9525" extrusionOk="0">
                    <a:moveTo>
                      <a:pt x="4763" y="9525"/>
                    </a:moveTo>
                    <a:cubicBezTo>
                      <a:pt x="6668" y="6667"/>
                      <a:pt x="6668" y="2857"/>
                      <a:pt x="6668" y="0"/>
                    </a:cubicBezTo>
                    <a:cubicBezTo>
                      <a:pt x="1905" y="952"/>
                      <a:pt x="0" y="4763"/>
                      <a:pt x="0" y="4763"/>
                    </a:cubicBezTo>
                    <a:lnTo>
                      <a:pt x="4763" y="9525"/>
                    </a:ln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08" name="Google Shape;708;p36"/>
              <p:cNvSpPr/>
              <p:nvPr/>
            </p:nvSpPr>
            <p:spPr>
              <a:xfrm flipH="1">
                <a:off x="1152798" y="6819697"/>
                <a:ext cx="59142" cy="96115"/>
              </a:xfrm>
              <a:custGeom>
                <a:avLst/>
                <a:gdLst/>
                <a:ahLst/>
                <a:cxnLst/>
                <a:rect l="l" t="t" r="r" b="b"/>
                <a:pathLst>
                  <a:path w="7619" h="12382" extrusionOk="0">
                    <a:moveTo>
                      <a:pt x="7620" y="0"/>
                    </a:moveTo>
                    <a:cubicBezTo>
                      <a:pt x="7620" y="3810"/>
                      <a:pt x="5715" y="8573"/>
                      <a:pt x="3810" y="12382"/>
                    </a:cubicBezTo>
                    <a:cubicBezTo>
                      <a:pt x="1905" y="8573"/>
                      <a:pt x="0" y="1905"/>
                      <a:pt x="0" y="1905"/>
                    </a:cubicBezTo>
                    <a:lnTo>
                      <a:pt x="7620" y="0"/>
                    </a:ln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09" name="Google Shape;709;p36"/>
              <p:cNvSpPr/>
              <p:nvPr/>
            </p:nvSpPr>
            <p:spPr>
              <a:xfrm flipH="1">
                <a:off x="1448578" y="6974988"/>
                <a:ext cx="73938" cy="66540"/>
              </a:xfrm>
              <a:custGeom>
                <a:avLst/>
                <a:gdLst/>
                <a:ahLst/>
                <a:cxnLst/>
                <a:rect l="l" t="t" r="r" b="b"/>
                <a:pathLst>
                  <a:path w="9525" h="8572" extrusionOk="0">
                    <a:moveTo>
                      <a:pt x="5715" y="8572"/>
                    </a:moveTo>
                    <a:cubicBezTo>
                      <a:pt x="8572" y="4763"/>
                      <a:pt x="9525" y="1905"/>
                      <a:pt x="9525" y="0"/>
                    </a:cubicBezTo>
                    <a:cubicBezTo>
                      <a:pt x="6668" y="0"/>
                      <a:pt x="0" y="2857"/>
                      <a:pt x="0" y="2857"/>
                    </a:cubicBezTo>
                    <a:lnTo>
                      <a:pt x="5715" y="8572"/>
                    </a:ln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10" name="Google Shape;710;p36"/>
              <p:cNvSpPr/>
              <p:nvPr/>
            </p:nvSpPr>
            <p:spPr>
              <a:xfrm flipH="1">
                <a:off x="1315481" y="6745750"/>
                <a:ext cx="399303" cy="291679"/>
              </a:xfrm>
              <a:custGeom>
                <a:avLst/>
                <a:gdLst/>
                <a:ahLst/>
                <a:cxnLst/>
                <a:rect l="l" t="t" r="r" b="b"/>
                <a:pathLst>
                  <a:path w="51434" h="37571" extrusionOk="0">
                    <a:moveTo>
                      <a:pt x="19050" y="1905"/>
                    </a:moveTo>
                    <a:cubicBezTo>
                      <a:pt x="24765" y="7620"/>
                      <a:pt x="26670" y="12382"/>
                      <a:pt x="32385" y="14288"/>
                    </a:cubicBezTo>
                    <a:cubicBezTo>
                      <a:pt x="41910" y="17145"/>
                      <a:pt x="51435" y="33338"/>
                      <a:pt x="51435" y="36195"/>
                    </a:cubicBezTo>
                    <a:cubicBezTo>
                      <a:pt x="51435" y="39053"/>
                      <a:pt x="48578" y="37148"/>
                      <a:pt x="43815" y="33338"/>
                    </a:cubicBezTo>
                    <a:cubicBezTo>
                      <a:pt x="39053" y="28575"/>
                      <a:pt x="31433" y="23813"/>
                      <a:pt x="21908" y="24765"/>
                    </a:cubicBezTo>
                    <a:cubicBezTo>
                      <a:pt x="12383" y="25718"/>
                      <a:pt x="4763" y="18098"/>
                      <a:pt x="4763" y="18098"/>
                    </a:cubicBezTo>
                    <a:lnTo>
                      <a:pt x="0" y="0"/>
                    </a:lnTo>
                    <a:lnTo>
                      <a:pt x="19050" y="1905"/>
                    </a:lnTo>
                    <a:close/>
                  </a:path>
                </a:pathLst>
              </a:custGeom>
              <a:solidFill>
                <a:srgbClr val="F7C8C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11" name="Google Shape;711;p36"/>
              <p:cNvSpPr/>
              <p:nvPr/>
            </p:nvSpPr>
            <p:spPr>
              <a:xfrm flipH="1">
                <a:off x="2262250" y="6079574"/>
                <a:ext cx="2262497" cy="1012944"/>
              </a:xfrm>
              <a:custGeom>
                <a:avLst/>
                <a:gdLst/>
                <a:ahLst/>
                <a:cxnLst/>
                <a:rect l="l" t="t" r="r" b="b"/>
                <a:pathLst>
                  <a:path w="291465" h="130492" extrusionOk="0">
                    <a:moveTo>
                      <a:pt x="0" y="130493"/>
                    </a:moveTo>
                    <a:cubicBezTo>
                      <a:pt x="9525" y="128588"/>
                      <a:pt x="19050" y="125730"/>
                      <a:pt x="27622" y="123825"/>
                    </a:cubicBezTo>
                    <a:cubicBezTo>
                      <a:pt x="28575" y="123825"/>
                      <a:pt x="30480" y="122872"/>
                      <a:pt x="31433" y="122872"/>
                    </a:cubicBezTo>
                    <a:lnTo>
                      <a:pt x="31433" y="122872"/>
                    </a:lnTo>
                    <a:cubicBezTo>
                      <a:pt x="34290" y="121920"/>
                      <a:pt x="37147" y="120968"/>
                      <a:pt x="40005" y="120015"/>
                    </a:cubicBezTo>
                    <a:cubicBezTo>
                      <a:pt x="41910" y="119063"/>
                      <a:pt x="42863" y="119063"/>
                      <a:pt x="43815" y="119063"/>
                    </a:cubicBezTo>
                    <a:cubicBezTo>
                      <a:pt x="44768" y="119063"/>
                      <a:pt x="45720" y="118110"/>
                      <a:pt x="45720" y="118110"/>
                    </a:cubicBezTo>
                    <a:cubicBezTo>
                      <a:pt x="48578" y="117157"/>
                      <a:pt x="51435" y="116205"/>
                      <a:pt x="53340" y="114300"/>
                    </a:cubicBezTo>
                    <a:cubicBezTo>
                      <a:pt x="55245" y="113347"/>
                      <a:pt x="56197" y="113347"/>
                      <a:pt x="58103" y="112395"/>
                    </a:cubicBezTo>
                    <a:lnTo>
                      <a:pt x="58103" y="112395"/>
                    </a:lnTo>
                    <a:cubicBezTo>
                      <a:pt x="60960" y="111443"/>
                      <a:pt x="63818" y="109538"/>
                      <a:pt x="66675" y="108585"/>
                    </a:cubicBezTo>
                    <a:cubicBezTo>
                      <a:pt x="68580" y="107632"/>
                      <a:pt x="70485" y="106680"/>
                      <a:pt x="71438" y="106680"/>
                    </a:cubicBezTo>
                    <a:cubicBezTo>
                      <a:pt x="74295" y="105727"/>
                      <a:pt x="78105" y="104775"/>
                      <a:pt x="81915" y="102870"/>
                    </a:cubicBezTo>
                    <a:lnTo>
                      <a:pt x="81915" y="102870"/>
                    </a:lnTo>
                    <a:cubicBezTo>
                      <a:pt x="82868" y="102870"/>
                      <a:pt x="82868" y="102870"/>
                      <a:pt x="83820" y="101918"/>
                    </a:cubicBezTo>
                    <a:cubicBezTo>
                      <a:pt x="84772" y="101918"/>
                      <a:pt x="85725" y="100965"/>
                      <a:pt x="87630" y="100965"/>
                    </a:cubicBezTo>
                    <a:lnTo>
                      <a:pt x="87630" y="100965"/>
                    </a:lnTo>
                    <a:cubicBezTo>
                      <a:pt x="90488" y="100013"/>
                      <a:pt x="93345" y="100013"/>
                      <a:pt x="96203" y="99060"/>
                    </a:cubicBezTo>
                    <a:cubicBezTo>
                      <a:pt x="98108" y="99060"/>
                      <a:pt x="100013" y="98107"/>
                      <a:pt x="101918" y="98107"/>
                    </a:cubicBezTo>
                    <a:cubicBezTo>
                      <a:pt x="105728" y="97155"/>
                      <a:pt x="109538" y="97155"/>
                      <a:pt x="113347" y="96202"/>
                    </a:cubicBezTo>
                    <a:cubicBezTo>
                      <a:pt x="115253" y="96202"/>
                      <a:pt x="117158" y="95250"/>
                      <a:pt x="119063" y="95250"/>
                    </a:cubicBezTo>
                    <a:cubicBezTo>
                      <a:pt x="121920" y="95250"/>
                      <a:pt x="124778" y="94297"/>
                      <a:pt x="127635" y="94297"/>
                    </a:cubicBezTo>
                    <a:cubicBezTo>
                      <a:pt x="128588" y="94297"/>
                      <a:pt x="128588" y="94297"/>
                      <a:pt x="129540" y="94297"/>
                    </a:cubicBezTo>
                    <a:lnTo>
                      <a:pt x="129540" y="94297"/>
                    </a:lnTo>
                    <a:cubicBezTo>
                      <a:pt x="135255" y="93345"/>
                      <a:pt x="140018" y="93345"/>
                      <a:pt x="144780" y="92393"/>
                    </a:cubicBezTo>
                    <a:cubicBezTo>
                      <a:pt x="146685" y="92393"/>
                      <a:pt x="148590" y="92393"/>
                      <a:pt x="150495" y="91440"/>
                    </a:cubicBezTo>
                    <a:cubicBezTo>
                      <a:pt x="154305" y="91440"/>
                      <a:pt x="158115" y="90488"/>
                      <a:pt x="160972" y="90488"/>
                    </a:cubicBezTo>
                    <a:cubicBezTo>
                      <a:pt x="161925" y="90488"/>
                      <a:pt x="161925" y="90488"/>
                      <a:pt x="162878" y="90488"/>
                    </a:cubicBezTo>
                    <a:lnTo>
                      <a:pt x="163830" y="90488"/>
                    </a:lnTo>
                    <a:cubicBezTo>
                      <a:pt x="164783" y="90488"/>
                      <a:pt x="166688" y="90488"/>
                      <a:pt x="167640" y="90488"/>
                    </a:cubicBezTo>
                    <a:cubicBezTo>
                      <a:pt x="170497" y="90488"/>
                      <a:pt x="173355" y="90488"/>
                      <a:pt x="176213" y="90488"/>
                    </a:cubicBezTo>
                    <a:cubicBezTo>
                      <a:pt x="178118" y="90488"/>
                      <a:pt x="180022" y="90488"/>
                      <a:pt x="181928" y="90488"/>
                    </a:cubicBezTo>
                    <a:cubicBezTo>
                      <a:pt x="185738" y="90488"/>
                      <a:pt x="190500" y="90488"/>
                      <a:pt x="194310" y="90488"/>
                    </a:cubicBezTo>
                    <a:cubicBezTo>
                      <a:pt x="195263" y="90488"/>
                      <a:pt x="196215" y="90488"/>
                      <a:pt x="197168" y="90488"/>
                    </a:cubicBezTo>
                    <a:lnTo>
                      <a:pt x="198120" y="90488"/>
                    </a:lnTo>
                    <a:cubicBezTo>
                      <a:pt x="202883" y="90488"/>
                      <a:pt x="206693" y="91440"/>
                      <a:pt x="211455" y="91440"/>
                    </a:cubicBezTo>
                    <a:cubicBezTo>
                      <a:pt x="212408" y="91440"/>
                      <a:pt x="213360" y="91440"/>
                      <a:pt x="214313" y="91440"/>
                    </a:cubicBezTo>
                    <a:cubicBezTo>
                      <a:pt x="218122" y="91440"/>
                      <a:pt x="221933" y="92393"/>
                      <a:pt x="224790" y="92393"/>
                    </a:cubicBezTo>
                    <a:cubicBezTo>
                      <a:pt x="225743" y="92393"/>
                      <a:pt x="226695" y="92393"/>
                      <a:pt x="227647" y="92393"/>
                    </a:cubicBezTo>
                    <a:lnTo>
                      <a:pt x="228600" y="92393"/>
                    </a:lnTo>
                    <a:cubicBezTo>
                      <a:pt x="232410" y="92393"/>
                      <a:pt x="236220" y="93345"/>
                      <a:pt x="239078" y="93345"/>
                    </a:cubicBezTo>
                    <a:cubicBezTo>
                      <a:pt x="240030" y="93345"/>
                      <a:pt x="240030" y="93345"/>
                      <a:pt x="240030" y="93345"/>
                    </a:cubicBezTo>
                    <a:cubicBezTo>
                      <a:pt x="240030" y="93345"/>
                      <a:pt x="240983" y="93345"/>
                      <a:pt x="240983" y="93345"/>
                    </a:cubicBezTo>
                    <a:lnTo>
                      <a:pt x="240983" y="93345"/>
                    </a:lnTo>
                    <a:cubicBezTo>
                      <a:pt x="244793" y="93345"/>
                      <a:pt x="249555" y="93345"/>
                      <a:pt x="254318" y="93345"/>
                    </a:cubicBezTo>
                    <a:cubicBezTo>
                      <a:pt x="255270" y="93345"/>
                      <a:pt x="256222" y="93345"/>
                      <a:pt x="258128" y="93345"/>
                    </a:cubicBezTo>
                    <a:cubicBezTo>
                      <a:pt x="260985" y="93345"/>
                      <a:pt x="264795" y="93345"/>
                      <a:pt x="267653" y="92393"/>
                    </a:cubicBezTo>
                    <a:cubicBezTo>
                      <a:pt x="268605" y="92393"/>
                      <a:pt x="269558" y="92393"/>
                      <a:pt x="270510" y="92393"/>
                    </a:cubicBezTo>
                    <a:cubicBezTo>
                      <a:pt x="280035" y="91440"/>
                      <a:pt x="287655" y="89535"/>
                      <a:pt x="291465" y="88582"/>
                    </a:cubicBezTo>
                    <a:cubicBezTo>
                      <a:pt x="289560" y="88582"/>
                      <a:pt x="288608" y="88582"/>
                      <a:pt x="286703" y="88582"/>
                    </a:cubicBezTo>
                    <a:cubicBezTo>
                      <a:pt x="281940" y="88582"/>
                      <a:pt x="275272" y="83820"/>
                      <a:pt x="267653" y="77152"/>
                    </a:cubicBezTo>
                    <a:cubicBezTo>
                      <a:pt x="267653" y="77152"/>
                      <a:pt x="266700" y="76200"/>
                      <a:pt x="266700" y="76200"/>
                    </a:cubicBezTo>
                    <a:cubicBezTo>
                      <a:pt x="261938" y="72390"/>
                      <a:pt x="258128" y="67627"/>
                      <a:pt x="254318" y="62865"/>
                    </a:cubicBezTo>
                    <a:lnTo>
                      <a:pt x="254318" y="62865"/>
                    </a:lnTo>
                    <a:cubicBezTo>
                      <a:pt x="254318" y="62865"/>
                      <a:pt x="254318" y="61913"/>
                      <a:pt x="253365" y="61913"/>
                    </a:cubicBezTo>
                    <a:cubicBezTo>
                      <a:pt x="251460" y="60007"/>
                      <a:pt x="250508" y="58102"/>
                      <a:pt x="249555" y="56197"/>
                    </a:cubicBezTo>
                    <a:cubicBezTo>
                      <a:pt x="247650" y="52388"/>
                      <a:pt x="244793" y="48577"/>
                      <a:pt x="240983" y="43815"/>
                    </a:cubicBezTo>
                    <a:cubicBezTo>
                      <a:pt x="240983" y="43815"/>
                      <a:pt x="240983" y="43815"/>
                      <a:pt x="240983" y="43815"/>
                    </a:cubicBezTo>
                    <a:cubicBezTo>
                      <a:pt x="237172" y="39052"/>
                      <a:pt x="234315" y="35243"/>
                      <a:pt x="230505" y="30480"/>
                    </a:cubicBezTo>
                    <a:cubicBezTo>
                      <a:pt x="230505" y="30480"/>
                      <a:pt x="230505" y="30480"/>
                      <a:pt x="230505" y="30480"/>
                    </a:cubicBezTo>
                    <a:cubicBezTo>
                      <a:pt x="224790" y="23813"/>
                      <a:pt x="219075" y="18097"/>
                      <a:pt x="214313" y="14288"/>
                    </a:cubicBezTo>
                    <a:lnTo>
                      <a:pt x="214313" y="14288"/>
                    </a:lnTo>
                    <a:cubicBezTo>
                      <a:pt x="214313" y="14288"/>
                      <a:pt x="214313" y="14288"/>
                      <a:pt x="214313" y="14288"/>
                    </a:cubicBezTo>
                    <a:cubicBezTo>
                      <a:pt x="213360" y="13335"/>
                      <a:pt x="211455" y="12382"/>
                      <a:pt x="210503" y="12382"/>
                    </a:cubicBezTo>
                    <a:cubicBezTo>
                      <a:pt x="206693" y="10477"/>
                      <a:pt x="200978" y="7620"/>
                      <a:pt x="194310" y="5715"/>
                    </a:cubicBezTo>
                    <a:cubicBezTo>
                      <a:pt x="194310" y="5715"/>
                      <a:pt x="194310" y="5715"/>
                      <a:pt x="194310" y="5715"/>
                    </a:cubicBezTo>
                    <a:cubicBezTo>
                      <a:pt x="188595" y="3810"/>
                      <a:pt x="182880" y="1905"/>
                      <a:pt x="177165" y="952"/>
                    </a:cubicBezTo>
                    <a:cubicBezTo>
                      <a:pt x="177165" y="952"/>
                      <a:pt x="177165" y="952"/>
                      <a:pt x="177165" y="952"/>
                    </a:cubicBezTo>
                    <a:cubicBezTo>
                      <a:pt x="173355" y="0"/>
                      <a:pt x="169545" y="0"/>
                      <a:pt x="165735" y="0"/>
                    </a:cubicBezTo>
                    <a:cubicBezTo>
                      <a:pt x="160972" y="0"/>
                      <a:pt x="156210" y="952"/>
                      <a:pt x="151447" y="952"/>
                    </a:cubicBezTo>
                    <a:cubicBezTo>
                      <a:pt x="151447" y="952"/>
                      <a:pt x="151447" y="952"/>
                      <a:pt x="151447" y="952"/>
                    </a:cubicBezTo>
                    <a:cubicBezTo>
                      <a:pt x="143828" y="1905"/>
                      <a:pt x="135255" y="4763"/>
                      <a:pt x="127635" y="6668"/>
                    </a:cubicBezTo>
                    <a:cubicBezTo>
                      <a:pt x="127635" y="6668"/>
                      <a:pt x="127635" y="6668"/>
                      <a:pt x="127635" y="6668"/>
                    </a:cubicBezTo>
                    <a:cubicBezTo>
                      <a:pt x="123825" y="8572"/>
                      <a:pt x="120015" y="9525"/>
                      <a:pt x="116205" y="11430"/>
                    </a:cubicBezTo>
                    <a:cubicBezTo>
                      <a:pt x="113347" y="13335"/>
                      <a:pt x="109538" y="15240"/>
                      <a:pt x="106680" y="17145"/>
                    </a:cubicBezTo>
                    <a:cubicBezTo>
                      <a:pt x="106680" y="17145"/>
                      <a:pt x="106680" y="17145"/>
                      <a:pt x="106680" y="17145"/>
                    </a:cubicBezTo>
                    <a:cubicBezTo>
                      <a:pt x="98108" y="22860"/>
                      <a:pt x="91440" y="29527"/>
                      <a:pt x="86678" y="37147"/>
                    </a:cubicBezTo>
                    <a:cubicBezTo>
                      <a:pt x="86678" y="37147"/>
                      <a:pt x="86678" y="37147"/>
                      <a:pt x="86678" y="37147"/>
                    </a:cubicBezTo>
                    <a:cubicBezTo>
                      <a:pt x="86678" y="38100"/>
                      <a:pt x="85725" y="38100"/>
                      <a:pt x="85725" y="39052"/>
                    </a:cubicBezTo>
                    <a:cubicBezTo>
                      <a:pt x="82868" y="43815"/>
                      <a:pt x="79058" y="50482"/>
                      <a:pt x="75247" y="57150"/>
                    </a:cubicBezTo>
                    <a:cubicBezTo>
                      <a:pt x="75247" y="57150"/>
                      <a:pt x="75247" y="57150"/>
                      <a:pt x="75247" y="57150"/>
                    </a:cubicBezTo>
                    <a:lnTo>
                      <a:pt x="75247" y="57150"/>
                    </a:lnTo>
                    <a:cubicBezTo>
                      <a:pt x="72390" y="62865"/>
                      <a:pt x="68580" y="68580"/>
                      <a:pt x="65722" y="73343"/>
                    </a:cubicBezTo>
                    <a:cubicBezTo>
                      <a:pt x="65722" y="73343"/>
                      <a:pt x="65722" y="73343"/>
                      <a:pt x="65722" y="73343"/>
                    </a:cubicBezTo>
                    <a:cubicBezTo>
                      <a:pt x="62865" y="78105"/>
                      <a:pt x="60008" y="82868"/>
                      <a:pt x="57150" y="86677"/>
                    </a:cubicBezTo>
                    <a:cubicBezTo>
                      <a:pt x="57150" y="86677"/>
                      <a:pt x="56197" y="87630"/>
                      <a:pt x="56197" y="87630"/>
                    </a:cubicBezTo>
                    <a:cubicBezTo>
                      <a:pt x="56197" y="87630"/>
                      <a:pt x="56197" y="88582"/>
                      <a:pt x="55245" y="88582"/>
                    </a:cubicBezTo>
                    <a:cubicBezTo>
                      <a:pt x="53340" y="91440"/>
                      <a:pt x="49530" y="94297"/>
                      <a:pt x="46672" y="97155"/>
                    </a:cubicBezTo>
                    <a:cubicBezTo>
                      <a:pt x="46672" y="97155"/>
                      <a:pt x="46672" y="97155"/>
                      <a:pt x="45720" y="98107"/>
                    </a:cubicBezTo>
                    <a:cubicBezTo>
                      <a:pt x="42863" y="100965"/>
                      <a:pt x="40005" y="102870"/>
                      <a:pt x="36195" y="105727"/>
                    </a:cubicBezTo>
                    <a:cubicBezTo>
                      <a:pt x="36195" y="105727"/>
                      <a:pt x="35243" y="106680"/>
                      <a:pt x="35243" y="106680"/>
                    </a:cubicBezTo>
                    <a:cubicBezTo>
                      <a:pt x="33338" y="108585"/>
                      <a:pt x="30480" y="110490"/>
                      <a:pt x="27622" y="112395"/>
                    </a:cubicBezTo>
                    <a:cubicBezTo>
                      <a:pt x="27622" y="112395"/>
                      <a:pt x="26670" y="113347"/>
                      <a:pt x="26670" y="113347"/>
                    </a:cubicBezTo>
                    <a:cubicBezTo>
                      <a:pt x="18097" y="120968"/>
                      <a:pt x="8572" y="126682"/>
                      <a:pt x="0" y="13049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12" name="Google Shape;712;p36"/>
              <p:cNvSpPr/>
              <p:nvPr/>
            </p:nvSpPr>
            <p:spPr>
              <a:xfrm flipH="1">
                <a:off x="1043599" y="6513617"/>
                <a:ext cx="5764239" cy="1082513"/>
              </a:xfrm>
              <a:custGeom>
                <a:avLst/>
                <a:gdLst/>
                <a:ahLst/>
                <a:cxnLst/>
                <a:rect l="l" t="t" r="r" b="b"/>
                <a:pathLst>
                  <a:path w="742489" h="139438" extrusionOk="0">
                    <a:moveTo>
                      <a:pt x="18812" y="110863"/>
                    </a:moveTo>
                    <a:cubicBezTo>
                      <a:pt x="47387" y="103244"/>
                      <a:pt x="80724" y="105149"/>
                      <a:pt x="99774" y="107054"/>
                    </a:cubicBezTo>
                    <a:cubicBezTo>
                      <a:pt x="117872" y="108958"/>
                      <a:pt x="175022" y="119436"/>
                      <a:pt x="197882" y="120388"/>
                    </a:cubicBezTo>
                    <a:cubicBezTo>
                      <a:pt x="220742" y="121341"/>
                      <a:pt x="310277" y="125151"/>
                      <a:pt x="321707" y="122294"/>
                    </a:cubicBezTo>
                    <a:cubicBezTo>
                      <a:pt x="326469" y="124199"/>
                      <a:pt x="335994" y="127056"/>
                      <a:pt x="348377" y="129913"/>
                    </a:cubicBezTo>
                    <a:cubicBezTo>
                      <a:pt x="367427" y="134676"/>
                      <a:pt x="392192" y="138486"/>
                      <a:pt x="410289" y="139438"/>
                    </a:cubicBezTo>
                    <a:cubicBezTo>
                      <a:pt x="415052" y="139438"/>
                      <a:pt x="419814" y="139438"/>
                      <a:pt x="424577" y="139438"/>
                    </a:cubicBezTo>
                    <a:cubicBezTo>
                      <a:pt x="445532" y="138486"/>
                      <a:pt x="461724" y="134676"/>
                      <a:pt x="474107" y="133724"/>
                    </a:cubicBezTo>
                    <a:cubicBezTo>
                      <a:pt x="480774" y="133724"/>
                      <a:pt x="494109" y="131819"/>
                      <a:pt x="507444" y="128961"/>
                    </a:cubicBezTo>
                    <a:cubicBezTo>
                      <a:pt x="519827" y="126104"/>
                      <a:pt x="532209" y="122294"/>
                      <a:pt x="540782" y="117531"/>
                    </a:cubicBezTo>
                    <a:cubicBezTo>
                      <a:pt x="541734" y="116579"/>
                      <a:pt x="542687" y="116579"/>
                      <a:pt x="543639" y="115626"/>
                    </a:cubicBezTo>
                    <a:cubicBezTo>
                      <a:pt x="558880" y="104196"/>
                      <a:pt x="563642" y="94671"/>
                      <a:pt x="567452" y="87051"/>
                    </a:cubicBezTo>
                    <a:cubicBezTo>
                      <a:pt x="579834" y="88004"/>
                      <a:pt x="604599" y="79431"/>
                      <a:pt x="621744" y="61333"/>
                    </a:cubicBezTo>
                    <a:cubicBezTo>
                      <a:pt x="632222" y="65144"/>
                      <a:pt x="654130" y="61333"/>
                      <a:pt x="662702" y="56571"/>
                    </a:cubicBezTo>
                    <a:cubicBezTo>
                      <a:pt x="667464" y="61333"/>
                      <a:pt x="675084" y="63238"/>
                      <a:pt x="679847" y="68001"/>
                    </a:cubicBezTo>
                    <a:cubicBezTo>
                      <a:pt x="685562" y="73716"/>
                      <a:pt x="694134" y="86099"/>
                      <a:pt x="700802" y="88956"/>
                    </a:cubicBezTo>
                    <a:cubicBezTo>
                      <a:pt x="707469" y="91813"/>
                      <a:pt x="711280" y="87051"/>
                      <a:pt x="714137" y="85146"/>
                    </a:cubicBezTo>
                    <a:cubicBezTo>
                      <a:pt x="709374" y="82288"/>
                      <a:pt x="697944" y="74669"/>
                      <a:pt x="694134" y="70858"/>
                    </a:cubicBezTo>
                    <a:cubicBezTo>
                      <a:pt x="690324" y="66096"/>
                      <a:pt x="680799" y="54666"/>
                      <a:pt x="677942" y="47999"/>
                    </a:cubicBezTo>
                    <a:cubicBezTo>
                      <a:pt x="675084" y="42283"/>
                      <a:pt x="668417" y="35616"/>
                      <a:pt x="666512" y="32758"/>
                    </a:cubicBezTo>
                    <a:cubicBezTo>
                      <a:pt x="675084" y="32758"/>
                      <a:pt x="676989" y="33711"/>
                      <a:pt x="682705" y="32758"/>
                    </a:cubicBezTo>
                    <a:cubicBezTo>
                      <a:pt x="688419" y="31806"/>
                      <a:pt x="698897" y="32758"/>
                      <a:pt x="705564" y="37521"/>
                    </a:cubicBezTo>
                    <a:cubicBezTo>
                      <a:pt x="712232" y="42283"/>
                      <a:pt x="720805" y="44188"/>
                      <a:pt x="726519" y="43236"/>
                    </a:cubicBezTo>
                    <a:cubicBezTo>
                      <a:pt x="732234" y="42283"/>
                      <a:pt x="738902" y="42283"/>
                      <a:pt x="741759" y="44188"/>
                    </a:cubicBezTo>
                    <a:cubicBezTo>
                      <a:pt x="743664" y="39426"/>
                      <a:pt x="741759" y="31806"/>
                      <a:pt x="736997" y="30854"/>
                    </a:cubicBezTo>
                    <a:cubicBezTo>
                      <a:pt x="732234" y="29901"/>
                      <a:pt x="723662" y="27996"/>
                      <a:pt x="717947" y="25138"/>
                    </a:cubicBezTo>
                    <a:cubicBezTo>
                      <a:pt x="713184" y="22281"/>
                      <a:pt x="698897" y="11804"/>
                      <a:pt x="697944" y="9899"/>
                    </a:cubicBezTo>
                    <a:cubicBezTo>
                      <a:pt x="694134" y="8946"/>
                      <a:pt x="686514" y="9899"/>
                      <a:pt x="682705" y="9899"/>
                    </a:cubicBezTo>
                    <a:cubicBezTo>
                      <a:pt x="676989" y="4183"/>
                      <a:pt x="663655" y="-1531"/>
                      <a:pt x="651272" y="374"/>
                    </a:cubicBezTo>
                    <a:cubicBezTo>
                      <a:pt x="639842" y="2279"/>
                      <a:pt x="624602" y="4183"/>
                      <a:pt x="611267" y="15613"/>
                    </a:cubicBezTo>
                    <a:cubicBezTo>
                      <a:pt x="599837" y="25138"/>
                      <a:pt x="594122" y="30854"/>
                      <a:pt x="586502" y="32758"/>
                    </a:cubicBezTo>
                    <a:cubicBezTo>
                      <a:pt x="577930" y="36569"/>
                      <a:pt x="549355" y="39426"/>
                      <a:pt x="534114" y="37521"/>
                    </a:cubicBezTo>
                    <a:cubicBezTo>
                      <a:pt x="518874" y="36569"/>
                      <a:pt x="484584" y="31806"/>
                      <a:pt x="461724" y="33711"/>
                    </a:cubicBezTo>
                    <a:cubicBezTo>
                      <a:pt x="438864" y="35616"/>
                      <a:pt x="393144" y="42283"/>
                      <a:pt x="377904" y="46094"/>
                    </a:cubicBezTo>
                    <a:cubicBezTo>
                      <a:pt x="362664" y="49904"/>
                      <a:pt x="354092" y="55619"/>
                      <a:pt x="339804" y="61333"/>
                    </a:cubicBezTo>
                    <a:cubicBezTo>
                      <a:pt x="331232" y="65144"/>
                      <a:pt x="311229" y="69906"/>
                      <a:pt x="293132" y="73716"/>
                    </a:cubicBezTo>
                    <a:cubicBezTo>
                      <a:pt x="290274" y="74669"/>
                      <a:pt x="288369" y="75621"/>
                      <a:pt x="285512" y="75621"/>
                    </a:cubicBezTo>
                    <a:cubicBezTo>
                      <a:pt x="262652" y="81336"/>
                      <a:pt x="243602" y="88004"/>
                      <a:pt x="221694" y="88956"/>
                    </a:cubicBezTo>
                    <a:cubicBezTo>
                      <a:pt x="199787" y="89908"/>
                      <a:pt x="169307" y="88956"/>
                      <a:pt x="141684" y="88956"/>
                    </a:cubicBezTo>
                    <a:cubicBezTo>
                      <a:pt x="114062" y="88956"/>
                      <a:pt x="83582" y="88956"/>
                      <a:pt x="61674" y="89908"/>
                    </a:cubicBezTo>
                    <a:cubicBezTo>
                      <a:pt x="39767" y="90861"/>
                      <a:pt x="17859" y="99433"/>
                      <a:pt x="8334" y="104196"/>
                    </a:cubicBezTo>
                    <a:cubicBezTo>
                      <a:pt x="714" y="108006"/>
                      <a:pt x="-9763" y="118483"/>
                      <a:pt x="18812" y="110863"/>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13" name="Google Shape;713;p36"/>
              <p:cNvSpPr/>
              <p:nvPr/>
            </p:nvSpPr>
            <p:spPr>
              <a:xfrm flipH="1">
                <a:off x="1041868" y="6750571"/>
                <a:ext cx="584173" cy="98704"/>
              </a:xfrm>
              <a:custGeom>
                <a:avLst/>
                <a:gdLst/>
                <a:ahLst/>
                <a:cxnLst/>
                <a:rect l="l" t="t" r="r" b="b"/>
                <a:pathLst>
                  <a:path w="75247" h="12714" extrusionOk="0">
                    <a:moveTo>
                      <a:pt x="15240" y="2237"/>
                    </a:moveTo>
                    <a:cubicBezTo>
                      <a:pt x="9525" y="3189"/>
                      <a:pt x="7620" y="2237"/>
                      <a:pt x="0" y="2237"/>
                    </a:cubicBezTo>
                    <a:cubicBezTo>
                      <a:pt x="0" y="1284"/>
                      <a:pt x="9525" y="2237"/>
                      <a:pt x="15240" y="332"/>
                    </a:cubicBezTo>
                    <a:cubicBezTo>
                      <a:pt x="20955" y="-621"/>
                      <a:pt x="31432" y="332"/>
                      <a:pt x="38100" y="5095"/>
                    </a:cubicBezTo>
                    <a:cubicBezTo>
                      <a:pt x="44767" y="9857"/>
                      <a:pt x="53340" y="11762"/>
                      <a:pt x="59055" y="10809"/>
                    </a:cubicBezTo>
                    <a:cubicBezTo>
                      <a:pt x="64770" y="9857"/>
                      <a:pt x="71438" y="9857"/>
                      <a:pt x="74295" y="11762"/>
                    </a:cubicBezTo>
                    <a:cubicBezTo>
                      <a:pt x="74295" y="10809"/>
                      <a:pt x="75247" y="9857"/>
                      <a:pt x="75247" y="7952"/>
                    </a:cubicBezTo>
                    <a:cubicBezTo>
                      <a:pt x="75247" y="9857"/>
                      <a:pt x="75247" y="11762"/>
                      <a:pt x="74295" y="12714"/>
                    </a:cubicBezTo>
                    <a:cubicBezTo>
                      <a:pt x="71438" y="10809"/>
                      <a:pt x="64770" y="10809"/>
                      <a:pt x="59055" y="11762"/>
                    </a:cubicBezTo>
                    <a:cubicBezTo>
                      <a:pt x="53340" y="12714"/>
                      <a:pt x="44767" y="9857"/>
                      <a:pt x="38100" y="6047"/>
                    </a:cubicBezTo>
                    <a:cubicBezTo>
                      <a:pt x="31432" y="2237"/>
                      <a:pt x="20955" y="332"/>
                      <a:pt x="15240" y="223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14" name="Google Shape;714;p36"/>
              <p:cNvSpPr/>
              <p:nvPr/>
            </p:nvSpPr>
            <p:spPr>
              <a:xfrm flipH="1">
                <a:off x="1263707" y="6858560"/>
                <a:ext cx="4140998" cy="737570"/>
              </a:xfrm>
              <a:custGeom>
                <a:avLst/>
                <a:gdLst/>
                <a:ahLst/>
                <a:cxnLst/>
                <a:rect l="l" t="t" r="r" b="b"/>
                <a:pathLst>
                  <a:path w="533400" h="95006" extrusionOk="0">
                    <a:moveTo>
                      <a:pt x="0" y="74051"/>
                    </a:moveTo>
                    <a:cubicBezTo>
                      <a:pt x="6668" y="75004"/>
                      <a:pt x="12382" y="75004"/>
                      <a:pt x="17145" y="75956"/>
                    </a:cubicBezTo>
                    <a:cubicBezTo>
                      <a:pt x="40005" y="76909"/>
                      <a:pt x="129540" y="80719"/>
                      <a:pt x="140970" y="77861"/>
                    </a:cubicBezTo>
                    <a:cubicBezTo>
                      <a:pt x="145732" y="79767"/>
                      <a:pt x="155257" y="82624"/>
                      <a:pt x="167640" y="85481"/>
                    </a:cubicBezTo>
                    <a:cubicBezTo>
                      <a:pt x="186690" y="90244"/>
                      <a:pt x="211455" y="94054"/>
                      <a:pt x="229553" y="95006"/>
                    </a:cubicBezTo>
                    <a:cubicBezTo>
                      <a:pt x="234315" y="95006"/>
                      <a:pt x="239078" y="95006"/>
                      <a:pt x="243840" y="95006"/>
                    </a:cubicBezTo>
                    <a:cubicBezTo>
                      <a:pt x="264795" y="94054"/>
                      <a:pt x="280988" y="90244"/>
                      <a:pt x="293370" y="89292"/>
                    </a:cubicBezTo>
                    <a:cubicBezTo>
                      <a:pt x="300038" y="89292"/>
                      <a:pt x="313372" y="87386"/>
                      <a:pt x="326707" y="84529"/>
                    </a:cubicBezTo>
                    <a:cubicBezTo>
                      <a:pt x="339090" y="81672"/>
                      <a:pt x="351472" y="77861"/>
                      <a:pt x="360045" y="73099"/>
                    </a:cubicBezTo>
                    <a:cubicBezTo>
                      <a:pt x="360997" y="72147"/>
                      <a:pt x="361950" y="72147"/>
                      <a:pt x="362903" y="71194"/>
                    </a:cubicBezTo>
                    <a:cubicBezTo>
                      <a:pt x="378143" y="59764"/>
                      <a:pt x="382905" y="50239"/>
                      <a:pt x="386715" y="42619"/>
                    </a:cubicBezTo>
                    <a:cubicBezTo>
                      <a:pt x="399097" y="43572"/>
                      <a:pt x="423863" y="34999"/>
                      <a:pt x="441007" y="16901"/>
                    </a:cubicBezTo>
                    <a:cubicBezTo>
                      <a:pt x="451485" y="20711"/>
                      <a:pt x="473393" y="16901"/>
                      <a:pt x="481965" y="12139"/>
                    </a:cubicBezTo>
                    <a:cubicBezTo>
                      <a:pt x="486728" y="16901"/>
                      <a:pt x="494347" y="18806"/>
                      <a:pt x="499110" y="23569"/>
                    </a:cubicBezTo>
                    <a:cubicBezTo>
                      <a:pt x="504825" y="29284"/>
                      <a:pt x="513397" y="41667"/>
                      <a:pt x="520065" y="44524"/>
                    </a:cubicBezTo>
                    <a:cubicBezTo>
                      <a:pt x="526732" y="47381"/>
                      <a:pt x="530543" y="42619"/>
                      <a:pt x="533400" y="40714"/>
                    </a:cubicBezTo>
                    <a:cubicBezTo>
                      <a:pt x="528638" y="37856"/>
                      <a:pt x="517207" y="30236"/>
                      <a:pt x="513397" y="26426"/>
                    </a:cubicBezTo>
                    <a:cubicBezTo>
                      <a:pt x="509588" y="21664"/>
                      <a:pt x="500063" y="10234"/>
                      <a:pt x="497205" y="3567"/>
                    </a:cubicBezTo>
                    <a:cubicBezTo>
                      <a:pt x="496253" y="2614"/>
                      <a:pt x="496253" y="1661"/>
                      <a:pt x="495300" y="709"/>
                    </a:cubicBezTo>
                    <a:cubicBezTo>
                      <a:pt x="471488" y="-3101"/>
                      <a:pt x="442913" y="9281"/>
                      <a:pt x="422910" y="17854"/>
                    </a:cubicBezTo>
                    <a:cubicBezTo>
                      <a:pt x="382905" y="34999"/>
                      <a:pt x="341947" y="51192"/>
                      <a:pt x="300038" y="63574"/>
                    </a:cubicBezTo>
                    <a:cubicBezTo>
                      <a:pt x="219075" y="85481"/>
                      <a:pt x="133350" y="64526"/>
                      <a:pt x="51435" y="71194"/>
                    </a:cubicBezTo>
                    <a:cubicBezTo>
                      <a:pt x="39053" y="72147"/>
                      <a:pt x="26670" y="71194"/>
                      <a:pt x="14288" y="72147"/>
                    </a:cubicBezTo>
                    <a:cubicBezTo>
                      <a:pt x="9525" y="72147"/>
                      <a:pt x="4763" y="73099"/>
                      <a:pt x="0" y="7405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15" name="Google Shape;715;p36"/>
              <p:cNvSpPr/>
              <p:nvPr/>
            </p:nvSpPr>
            <p:spPr>
              <a:xfrm flipH="1">
                <a:off x="3538003" y="6888092"/>
                <a:ext cx="634083" cy="1587996"/>
              </a:xfrm>
              <a:custGeom>
                <a:avLst/>
                <a:gdLst/>
                <a:ahLst/>
                <a:cxnLst/>
                <a:rect l="l" t="t" r="r" b="b"/>
                <a:pathLst>
                  <a:path w="81676" h="204549" extrusionOk="0">
                    <a:moveTo>
                      <a:pt x="68875" y="5477"/>
                    </a:moveTo>
                    <a:cubicBezTo>
                      <a:pt x="76495" y="11192"/>
                      <a:pt x="85067" y="26432"/>
                      <a:pt x="80305" y="46434"/>
                    </a:cubicBezTo>
                    <a:cubicBezTo>
                      <a:pt x="75542" y="66437"/>
                      <a:pt x="75542" y="94059"/>
                      <a:pt x="76495" y="99775"/>
                    </a:cubicBezTo>
                    <a:cubicBezTo>
                      <a:pt x="77447" y="105490"/>
                      <a:pt x="71732" y="109300"/>
                      <a:pt x="66017" y="113109"/>
                    </a:cubicBezTo>
                    <a:cubicBezTo>
                      <a:pt x="61255" y="116920"/>
                      <a:pt x="30775" y="141684"/>
                      <a:pt x="26965" y="147400"/>
                    </a:cubicBezTo>
                    <a:cubicBezTo>
                      <a:pt x="23155" y="153115"/>
                      <a:pt x="18392" y="163592"/>
                      <a:pt x="20297" y="170259"/>
                    </a:cubicBezTo>
                    <a:cubicBezTo>
                      <a:pt x="21250" y="176927"/>
                      <a:pt x="20297" y="185500"/>
                      <a:pt x="26012" y="187405"/>
                    </a:cubicBezTo>
                    <a:cubicBezTo>
                      <a:pt x="32680" y="189309"/>
                      <a:pt x="46015" y="188357"/>
                      <a:pt x="51730" y="190262"/>
                    </a:cubicBezTo>
                    <a:cubicBezTo>
                      <a:pt x="58397" y="191215"/>
                      <a:pt x="56492" y="195977"/>
                      <a:pt x="56492" y="197882"/>
                    </a:cubicBezTo>
                    <a:cubicBezTo>
                      <a:pt x="56492" y="199787"/>
                      <a:pt x="44110" y="204550"/>
                      <a:pt x="44110" y="204550"/>
                    </a:cubicBezTo>
                    <a:lnTo>
                      <a:pt x="12677" y="204550"/>
                    </a:lnTo>
                    <a:cubicBezTo>
                      <a:pt x="12677" y="204550"/>
                      <a:pt x="5057" y="193120"/>
                      <a:pt x="6010" y="186452"/>
                    </a:cubicBezTo>
                    <a:cubicBezTo>
                      <a:pt x="6962" y="179784"/>
                      <a:pt x="4105" y="174070"/>
                      <a:pt x="2200" y="171212"/>
                    </a:cubicBezTo>
                    <a:cubicBezTo>
                      <a:pt x="295" y="168355"/>
                      <a:pt x="-1610" y="157877"/>
                      <a:pt x="2200" y="154067"/>
                    </a:cubicBezTo>
                    <a:cubicBezTo>
                      <a:pt x="6010" y="150257"/>
                      <a:pt x="10772" y="145495"/>
                      <a:pt x="9820" y="140732"/>
                    </a:cubicBezTo>
                    <a:cubicBezTo>
                      <a:pt x="9820" y="135970"/>
                      <a:pt x="19345" y="95012"/>
                      <a:pt x="27917" y="91202"/>
                    </a:cubicBezTo>
                    <a:cubicBezTo>
                      <a:pt x="22202" y="75009"/>
                      <a:pt x="11725" y="70247"/>
                      <a:pt x="8867" y="52150"/>
                    </a:cubicBezTo>
                    <a:cubicBezTo>
                      <a:pt x="6010" y="34052"/>
                      <a:pt x="9820" y="18812"/>
                      <a:pt x="19345" y="12145"/>
                    </a:cubicBezTo>
                    <a:cubicBezTo>
                      <a:pt x="29822" y="4525"/>
                      <a:pt x="52682" y="-6905"/>
                      <a:pt x="68875" y="5477"/>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16" name="Google Shape;716;p36"/>
              <p:cNvSpPr/>
              <p:nvPr/>
            </p:nvSpPr>
            <p:spPr>
              <a:xfrm flipH="1">
                <a:off x="2451011" y="6956263"/>
                <a:ext cx="418866" cy="558530"/>
              </a:xfrm>
              <a:custGeom>
                <a:avLst/>
                <a:gdLst/>
                <a:ahLst/>
                <a:cxnLst/>
                <a:rect l="l" t="t" r="r" b="b"/>
                <a:pathLst>
                  <a:path w="53954" h="71944" extrusionOk="0">
                    <a:moveTo>
                      <a:pt x="198" y="71944"/>
                    </a:moveTo>
                    <a:cubicBezTo>
                      <a:pt x="12580" y="69087"/>
                      <a:pt x="24963" y="65277"/>
                      <a:pt x="33535" y="60514"/>
                    </a:cubicBezTo>
                    <a:cubicBezTo>
                      <a:pt x="33535" y="59562"/>
                      <a:pt x="33535" y="59562"/>
                      <a:pt x="32583" y="59562"/>
                    </a:cubicBezTo>
                    <a:cubicBezTo>
                      <a:pt x="39250" y="56704"/>
                      <a:pt x="51633" y="48132"/>
                      <a:pt x="53538" y="30034"/>
                    </a:cubicBezTo>
                    <a:cubicBezTo>
                      <a:pt x="54490" y="18604"/>
                      <a:pt x="54490" y="11937"/>
                      <a:pt x="45918" y="6222"/>
                    </a:cubicBezTo>
                    <a:cubicBezTo>
                      <a:pt x="40203" y="2412"/>
                      <a:pt x="37345" y="-1398"/>
                      <a:pt x="28773" y="507"/>
                    </a:cubicBezTo>
                    <a:cubicBezTo>
                      <a:pt x="20200" y="1459"/>
                      <a:pt x="15438" y="9079"/>
                      <a:pt x="14485" y="16699"/>
                    </a:cubicBezTo>
                    <a:cubicBezTo>
                      <a:pt x="14485" y="24319"/>
                      <a:pt x="14485" y="27177"/>
                      <a:pt x="15438" y="34797"/>
                    </a:cubicBezTo>
                    <a:cubicBezTo>
                      <a:pt x="10675" y="40512"/>
                      <a:pt x="-1707" y="57657"/>
                      <a:pt x="198" y="71944"/>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17" name="Google Shape;717;p36"/>
              <p:cNvSpPr/>
              <p:nvPr/>
            </p:nvSpPr>
            <p:spPr>
              <a:xfrm flipH="1">
                <a:off x="2432604" y="6950479"/>
                <a:ext cx="384257" cy="872404"/>
              </a:xfrm>
              <a:custGeom>
                <a:avLst/>
                <a:gdLst/>
                <a:ahLst/>
                <a:cxnLst/>
                <a:rect l="l" t="t" r="r" b="b"/>
                <a:pathLst>
                  <a:path w="49496" h="112374" extrusionOk="0">
                    <a:moveTo>
                      <a:pt x="41946" y="3157"/>
                    </a:moveTo>
                    <a:cubicBezTo>
                      <a:pt x="48614" y="8871"/>
                      <a:pt x="52424" y="22207"/>
                      <a:pt x="46709" y="30779"/>
                    </a:cubicBezTo>
                    <a:cubicBezTo>
                      <a:pt x="40994" y="38399"/>
                      <a:pt x="23849" y="53639"/>
                      <a:pt x="19086" y="56496"/>
                    </a:cubicBezTo>
                    <a:cubicBezTo>
                      <a:pt x="20991" y="60307"/>
                      <a:pt x="25754" y="78404"/>
                      <a:pt x="28611" y="83166"/>
                    </a:cubicBezTo>
                    <a:cubicBezTo>
                      <a:pt x="30516" y="88882"/>
                      <a:pt x="33374" y="99359"/>
                      <a:pt x="28611" y="105074"/>
                    </a:cubicBezTo>
                    <a:cubicBezTo>
                      <a:pt x="25754" y="108884"/>
                      <a:pt x="21944" y="110789"/>
                      <a:pt x="19086" y="111741"/>
                    </a:cubicBezTo>
                    <a:cubicBezTo>
                      <a:pt x="7656" y="114599"/>
                      <a:pt x="3846" y="106979"/>
                      <a:pt x="10514" y="105074"/>
                    </a:cubicBezTo>
                    <a:cubicBezTo>
                      <a:pt x="5751" y="104121"/>
                      <a:pt x="4799" y="102216"/>
                      <a:pt x="4799" y="100311"/>
                    </a:cubicBezTo>
                    <a:cubicBezTo>
                      <a:pt x="4799" y="97454"/>
                      <a:pt x="8609" y="98407"/>
                      <a:pt x="10514" y="98407"/>
                    </a:cubicBezTo>
                    <a:cubicBezTo>
                      <a:pt x="6704" y="96501"/>
                      <a:pt x="4799" y="96501"/>
                      <a:pt x="5751" y="93644"/>
                    </a:cubicBezTo>
                    <a:cubicBezTo>
                      <a:pt x="6704" y="90786"/>
                      <a:pt x="7656" y="89834"/>
                      <a:pt x="12419" y="89834"/>
                    </a:cubicBezTo>
                    <a:cubicBezTo>
                      <a:pt x="16229" y="89834"/>
                      <a:pt x="20991" y="88882"/>
                      <a:pt x="19086" y="85071"/>
                    </a:cubicBezTo>
                    <a:cubicBezTo>
                      <a:pt x="17181" y="80309"/>
                      <a:pt x="-916" y="65069"/>
                      <a:pt x="36" y="57449"/>
                    </a:cubicBezTo>
                    <a:cubicBezTo>
                      <a:pt x="989" y="50782"/>
                      <a:pt x="10514" y="41257"/>
                      <a:pt x="14324" y="35541"/>
                    </a:cubicBezTo>
                    <a:cubicBezTo>
                      <a:pt x="13371" y="28874"/>
                      <a:pt x="5751" y="25064"/>
                      <a:pt x="5751" y="17444"/>
                    </a:cubicBezTo>
                    <a:cubicBezTo>
                      <a:pt x="5751" y="9824"/>
                      <a:pt x="14324" y="2204"/>
                      <a:pt x="20039" y="1251"/>
                    </a:cubicBezTo>
                    <a:cubicBezTo>
                      <a:pt x="27659" y="-654"/>
                      <a:pt x="38136" y="-654"/>
                      <a:pt x="41946" y="3157"/>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18" name="Google Shape;718;p36"/>
              <p:cNvSpPr/>
              <p:nvPr/>
            </p:nvSpPr>
            <p:spPr>
              <a:xfrm flipH="1">
                <a:off x="2677352" y="7744023"/>
                <a:ext cx="183597" cy="83185"/>
              </a:xfrm>
              <a:custGeom>
                <a:avLst/>
                <a:gdLst/>
                <a:ahLst/>
                <a:cxnLst/>
                <a:rect l="l" t="t" r="r" b="b"/>
                <a:pathLst>
                  <a:path w="23649" h="10715" extrusionOk="0">
                    <a:moveTo>
                      <a:pt x="20955" y="3810"/>
                    </a:moveTo>
                    <a:cubicBezTo>
                      <a:pt x="22860" y="2857"/>
                      <a:pt x="24765" y="7620"/>
                      <a:pt x="22860" y="9525"/>
                    </a:cubicBezTo>
                    <a:cubicBezTo>
                      <a:pt x="20955" y="11430"/>
                      <a:pt x="14288" y="10478"/>
                      <a:pt x="11430" y="10478"/>
                    </a:cubicBezTo>
                    <a:cubicBezTo>
                      <a:pt x="8572" y="9525"/>
                      <a:pt x="0" y="5715"/>
                      <a:pt x="0" y="0"/>
                    </a:cubicBezTo>
                    <a:cubicBezTo>
                      <a:pt x="2858" y="1905"/>
                      <a:pt x="7620" y="4763"/>
                      <a:pt x="11430" y="5715"/>
                    </a:cubicBezTo>
                    <a:cubicBezTo>
                      <a:pt x="15240" y="4763"/>
                      <a:pt x="19050" y="4763"/>
                      <a:pt x="20955" y="381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19" name="Google Shape;719;p36"/>
              <p:cNvSpPr/>
              <p:nvPr/>
            </p:nvSpPr>
            <p:spPr>
              <a:xfrm flipH="1">
                <a:off x="2704998" y="7662686"/>
                <a:ext cx="149275" cy="105536"/>
              </a:xfrm>
              <a:custGeom>
                <a:avLst/>
                <a:gdLst/>
                <a:ahLst/>
                <a:cxnLst/>
                <a:rect l="l" t="t" r="r" b="b"/>
                <a:pathLst>
                  <a:path w="19228" h="13594" extrusionOk="0">
                    <a:moveTo>
                      <a:pt x="17237" y="8572"/>
                    </a:moveTo>
                    <a:cubicBezTo>
                      <a:pt x="19143" y="8572"/>
                      <a:pt x="20095" y="12382"/>
                      <a:pt x="18190" y="13335"/>
                    </a:cubicBezTo>
                    <a:cubicBezTo>
                      <a:pt x="16285" y="14288"/>
                      <a:pt x="9618" y="12382"/>
                      <a:pt x="7712" y="11430"/>
                    </a:cubicBezTo>
                    <a:cubicBezTo>
                      <a:pt x="5808" y="10477"/>
                      <a:pt x="-860" y="4763"/>
                      <a:pt x="93" y="0"/>
                    </a:cubicBezTo>
                    <a:cubicBezTo>
                      <a:pt x="1998" y="1905"/>
                      <a:pt x="5808" y="5715"/>
                      <a:pt x="8665" y="6668"/>
                    </a:cubicBezTo>
                    <a:cubicBezTo>
                      <a:pt x="12475" y="8572"/>
                      <a:pt x="15333" y="8572"/>
                      <a:pt x="17237" y="857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0" name="Google Shape;720;p36"/>
              <p:cNvSpPr/>
              <p:nvPr/>
            </p:nvSpPr>
            <p:spPr>
              <a:xfrm flipH="1">
                <a:off x="2708204" y="7588739"/>
                <a:ext cx="131388" cy="105536"/>
              </a:xfrm>
              <a:custGeom>
                <a:avLst/>
                <a:gdLst/>
                <a:ahLst/>
                <a:cxnLst/>
                <a:rect l="l" t="t" r="r" b="b"/>
                <a:pathLst>
                  <a:path w="16924" h="13594" extrusionOk="0">
                    <a:moveTo>
                      <a:pt x="15346" y="8572"/>
                    </a:moveTo>
                    <a:cubicBezTo>
                      <a:pt x="17251" y="8572"/>
                      <a:pt x="17251" y="12382"/>
                      <a:pt x="16299" y="13335"/>
                    </a:cubicBezTo>
                    <a:cubicBezTo>
                      <a:pt x="14394" y="14288"/>
                      <a:pt x="8679" y="12382"/>
                      <a:pt x="6774" y="11430"/>
                    </a:cubicBezTo>
                    <a:cubicBezTo>
                      <a:pt x="4869" y="10477"/>
                      <a:pt x="-846" y="4763"/>
                      <a:pt x="106" y="0"/>
                    </a:cubicBezTo>
                    <a:cubicBezTo>
                      <a:pt x="2011" y="1905"/>
                      <a:pt x="4869" y="5715"/>
                      <a:pt x="8679" y="6668"/>
                    </a:cubicBezTo>
                    <a:cubicBezTo>
                      <a:pt x="10584" y="9525"/>
                      <a:pt x="14394" y="9525"/>
                      <a:pt x="15346" y="857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1" name="Google Shape;721;p36"/>
              <p:cNvSpPr/>
              <p:nvPr/>
            </p:nvSpPr>
            <p:spPr>
              <a:xfrm flipH="1">
                <a:off x="3681758" y="8370607"/>
                <a:ext cx="155284" cy="90700"/>
              </a:xfrm>
              <a:custGeom>
                <a:avLst/>
                <a:gdLst/>
                <a:ahLst/>
                <a:cxnLst/>
                <a:rect l="l" t="t" r="r" b="b"/>
                <a:pathLst>
                  <a:path w="20002" h="11683" extrusionOk="0">
                    <a:moveTo>
                      <a:pt x="4763" y="253"/>
                    </a:moveTo>
                    <a:cubicBezTo>
                      <a:pt x="8572" y="-699"/>
                      <a:pt x="14288" y="1206"/>
                      <a:pt x="16192" y="3111"/>
                    </a:cubicBezTo>
                    <a:cubicBezTo>
                      <a:pt x="19050" y="5016"/>
                      <a:pt x="20002" y="7873"/>
                      <a:pt x="20002" y="11683"/>
                    </a:cubicBezTo>
                    <a:cubicBezTo>
                      <a:pt x="18097" y="9778"/>
                      <a:pt x="16192" y="7873"/>
                      <a:pt x="12382" y="7873"/>
                    </a:cubicBezTo>
                    <a:cubicBezTo>
                      <a:pt x="8572" y="7873"/>
                      <a:pt x="6667" y="8826"/>
                      <a:pt x="4763" y="8826"/>
                    </a:cubicBezTo>
                    <a:cubicBezTo>
                      <a:pt x="2857" y="8826"/>
                      <a:pt x="952" y="7873"/>
                      <a:pt x="0" y="5016"/>
                    </a:cubicBezTo>
                    <a:cubicBezTo>
                      <a:pt x="0" y="3111"/>
                      <a:pt x="2857" y="253"/>
                      <a:pt x="4763" y="25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2" name="Google Shape;722;p36"/>
              <p:cNvSpPr/>
              <p:nvPr/>
            </p:nvSpPr>
            <p:spPr>
              <a:xfrm flipH="1">
                <a:off x="3733516" y="8407576"/>
                <a:ext cx="134571" cy="83309"/>
              </a:xfrm>
              <a:custGeom>
                <a:avLst/>
                <a:gdLst/>
                <a:ahLst/>
                <a:cxnLst/>
                <a:rect l="l" t="t" r="r" b="b"/>
                <a:pathLst>
                  <a:path w="17334" h="10731" extrusionOk="0">
                    <a:moveTo>
                      <a:pt x="3999" y="253"/>
                    </a:moveTo>
                    <a:cubicBezTo>
                      <a:pt x="7809" y="-699"/>
                      <a:pt x="12572" y="1206"/>
                      <a:pt x="14477" y="3111"/>
                    </a:cubicBezTo>
                    <a:cubicBezTo>
                      <a:pt x="16382" y="5016"/>
                      <a:pt x="17334" y="6921"/>
                      <a:pt x="17334" y="10731"/>
                    </a:cubicBezTo>
                    <a:cubicBezTo>
                      <a:pt x="15429" y="8826"/>
                      <a:pt x="13524" y="6921"/>
                      <a:pt x="10667" y="6921"/>
                    </a:cubicBezTo>
                    <a:cubicBezTo>
                      <a:pt x="7809" y="6921"/>
                      <a:pt x="4952" y="7873"/>
                      <a:pt x="3999" y="6921"/>
                    </a:cubicBezTo>
                    <a:cubicBezTo>
                      <a:pt x="3047" y="6921"/>
                      <a:pt x="189" y="5969"/>
                      <a:pt x="189" y="3111"/>
                    </a:cubicBezTo>
                    <a:cubicBezTo>
                      <a:pt x="-763" y="2158"/>
                      <a:pt x="2094" y="253"/>
                      <a:pt x="3999" y="25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3" name="Google Shape;723;p36"/>
              <p:cNvSpPr/>
              <p:nvPr/>
            </p:nvSpPr>
            <p:spPr>
              <a:xfrm flipH="1">
                <a:off x="4093894" y="8269046"/>
                <a:ext cx="83969" cy="110916"/>
              </a:xfrm>
              <a:custGeom>
                <a:avLst/>
                <a:gdLst/>
                <a:ahLst/>
                <a:cxnLst/>
                <a:rect l="l" t="t" r="r" b="b"/>
                <a:pathLst>
                  <a:path w="10816" h="14287" extrusionOk="0">
                    <a:moveTo>
                      <a:pt x="7706" y="0"/>
                    </a:moveTo>
                    <a:cubicBezTo>
                      <a:pt x="9611" y="0"/>
                      <a:pt x="11516" y="2857"/>
                      <a:pt x="10563" y="5715"/>
                    </a:cubicBezTo>
                    <a:cubicBezTo>
                      <a:pt x="9611" y="7620"/>
                      <a:pt x="6753" y="6667"/>
                      <a:pt x="4848" y="8572"/>
                    </a:cubicBezTo>
                    <a:cubicBezTo>
                      <a:pt x="2943" y="10477"/>
                      <a:pt x="2943" y="12382"/>
                      <a:pt x="1991" y="14288"/>
                    </a:cubicBezTo>
                    <a:cubicBezTo>
                      <a:pt x="86" y="9525"/>
                      <a:pt x="-867" y="6667"/>
                      <a:pt x="1038" y="3810"/>
                    </a:cubicBezTo>
                    <a:cubicBezTo>
                      <a:pt x="2943" y="952"/>
                      <a:pt x="4848" y="952"/>
                      <a:pt x="7706"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4" name="Google Shape;724;p36"/>
              <p:cNvSpPr/>
              <p:nvPr/>
            </p:nvSpPr>
            <p:spPr>
              <a:xfrm flipH="1">
                <a:off x="1171688" y="6716172"/>
                <a:ext cx="114200" cy="73946"/>
              </a:xfrm>
              <a:custGeom>
                <a:avLst/>
                <a:gdLst/>
                <a:ahLst/>
                <a:cxnLst/>
                <a:rect l="l" t="t" r="r" b="b"/>
                <a:pathLst>
                  <a:path w="14710" h="9525" extrusionOk="0">
                    <a:moveTo>
                      <a:pt x="0" y="0"/>
                    </a:moveTo>
                    <a:cubicBezTo>
                      <a:pt x="952" y="1905"/>
                      <a:pt x="3810" y="2857"/>
                      <a:pt x="5715" y="3810"/>
                    </a:cubicBezTo>
                    <a:cubicBezTo>
                      <a:pt x="7620" y="4763"/>
                      <a:pt x="10477" y="5715"/>
                      <a:pt x="12382" y="5715"/>
                    </a:cubicBezTo>
                    <a:cubicBezTo>
                      <a:pt x="13335" y="5715"/>
                      <a:pt x="14288" y="6667"/>
                      <a:pt x="13335" y="6667"/>
                    </a:cubicBezTo>
                    <a:cubicBezTo>
                      <a:pt x="13335" y="7620"/>
                      <a:pt x="11430" y="7620"/>
                      <a:pt x="10477" y="7620"/>
                    </a:cubicBezTo>
                    <a:cubicBezTo>
                      <a:pt x="8572" y="7620"/>
                      <a:pt x="6667" y="6667"/>
                      <a:pt x="4763" y="5715"/>
                    </a:cubicBezTo>
                    <a:cubicBezTo>
                      <a:pt x="5715" y="7620"/>
                      <a:pt x="7620" y="9525"/>
                      <a:pt x="10477" y="9525"/>
                    </a:cubicBezTo>
                    <a:cubicBezTo>
                      <a:pt x="11430" y="9525"/>
                      <a:pt x="13335" y="9525"/>
                      <a:pt x="14288" y="7620"/>
                    </a:cubicBezTo>
                    <a:cubicBezTo>
                      <a:pt x="15240" y="6667"/>
                      <a:pt x="14288" y="5715"/>
                      <a:pt x="14288" y="4763"/>
                    </a:cubicBezTo>
                    <a:cubicBezTo>
                      <a:pt x="13335" y="3810"/>
                      <a:pt x="13335" y="3810"/>
                      <a:pt x="12382" y="3810"/>
                    </a:cubicBezTo>
                    <a:cubicBezTo>
                      <a:pt x="9525" y="3810"/>
                      <a:pt x="8572" y="2857"/>
                      <a:pt x="5715" y="1905"/>
                    </a:cubicBezTo>
                    <a:cubicBezTo>
                      <a:pt x="3810" y="1905"/>
                      <a:pt x="1905" y="95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5" name="Google Shape;725;p36"/>
              <p:cNvSpPr/>
              <p:nvPr/>
            </p:nvSpPr>
            <p:spPr>
              <a:xfrm flipH="1">
                <a:off x="2409880" y="6671804"/>
                <a:ext cx="44368" cy="147893"/>
              </a:xfrm>
              <a:custGeom>
                <a:avLst/>
                <a:gdLst/>
                <a:ahLst/>
                <a:cxnLst/>
                <a:rect l="l" t="t" r="r" b="b"/>
                <a:pathLst>
                  <a:path w="5715" h="19050" extrusionOk="0">
                    <a:moveTo>
                      <a:pt x="0" y="19050"/>
                    </a:moveTo>
                    <a:lnTo>
                      <a:pt x="5715" y="16193"/>
                    </a:lnTo>
                    <a:lnTo>
                      <a:pt x="5715" y="16193"/>
                    </a:lnTo>
                    <a:lnTo>
                      <a:pt x="3810" y="953"/>
                    </a:lnTo>
                    <a:cubicBezTo>
                      <a:pt x="3810" y="953"/>
                      <a:pt x="2858" y="0"/>
                      <a:pt x="2858" y="0"/>
                    </a:cubicBezTo>
                    <a:lnTo>
                      <a:pt x="0" y="1905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6" name="Google Shape;726;p36"/>
              <p:cNvSpPr/>
              <p:nvPr/>
            </p:nvSpPr>
            <p:spPr>
              <a:xfrm flipH="1">
                <a:off x="2513405" y="6560880"/>
                <a:ext cx="59157" cy="273598"/>
              </a:xfrm>
              <a:custGeom>
                <a:avLst/>
                <a:gdLst/>
                <a:ahLst/>
                <a:cxnLst/>
                <a:rect l="l" t="t" r="r" b="b"/>
                <a:pathLst>
                  <a:path w="7620" h="35242" extrusionOk="0">
                    <a:moveTo>
                      <a:pt x="0" y="34290"/>
                    </a:moveTo>
                    <a:lnTo>
                      <a:pt x="7620" y="35243"/>
                    </a:lnTo>
                    <a:lnTo>
                      <a:pt x="7620" y="31432"/>
                    </a:lnTo>
                    <a:lnTo>
                      <a:pt x="4763" y="953"/>
                    </a:lnTo>
                    <a:lnTo>
                      <a:pt x="4763" y="953"/>
                    </a:lnTo>
                    <a:cubicBezTo>
                      <a:pt x="4763" y="953"/>
                      <a:pt x="4763" y="0"/>
                      <a:pt x="3810" y="0"/>
                    </a:cubicBezTo>
                    <a:lnTo>
                      <a:pt x="0" y="3429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7" name="Google Shape;727;p36"/>
              <p:cNvSpPr/>
              <p:nvPr/>
            </p:nvSpPr>
            <p:spPr>
              <a:xfrm flipH="1">
                <a:off x="2616922" y="6412988"/>
                <a:ext cx="44368" cy="406701"/>
              </a:xfrm>
              <a:custGeom>
                <a:avLst/>
                <a:gdLst/>
                <a:ahLst/>
                <a:cxnLst/>
                <a:rect l="l" t="t" r="r" b="b"/>
                <a:pathLst>
                  <a:path w="5715" h="52387" extrusionOk="0">
                    <a:moveTo>
                      <a:pt x="0" y="49530"/>
                    </a:moveTo>
                    <a:lnTo>
                      <a:pt x="0" y="49530"/>
                    </a:lnTo>
                    <a:lnTo>
                      <a:pt x="5715" y="52388"/>
                    </a:lnTo>
                    <a:lnTo>
                      <a:pt x="3810" y="0"/>
                    </a:lnTo>
                    <a:cubicBezTo>
                      <a:pt x="3810" y="0"/>
                      <a:pt x="3810" y="0"/>
                      <a:pt x="3810" y="0"/>
                    </a:cubicBezTo>
                    <a:lnTo>
                      <a:pt x="0" y="49530"/>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8" name="Google Shape;728;p36"/>
              <p:cNvSpPr/>
              <p:nvPr/>
            </p:nvSpPr>
            <p:spPr>
              <a:xfrm flipH="1">
                <a:off x="2720455" y="6302072"/>
                <a:ext cx="51759" cy="488046"/>
              </a:xfrm>
              <a:custGeom>
                <a:avLst/>
                <a:gdLst/>
                <a:ahLst/>
                <a:cxnLst/>
                <a:rect l="l" t="t" r="r" b="b"/>
                <a:pathLst>
                  <a:path w="6667" h="62865" extrusionOk="0">
                    <a:moveTo>
                      <a:pt x="0" y="62865"/>
                    </a:moveTo>
                    <a:lnTo>
                      <a:pt x="0" y="62865"/>
                    </a:lnTo>
                    <a:lnTo>
                      <a:pt x="2857" y="62865"/>
                    </a:lnTo>
                    <a:lnTo>
                      <a:pt x="3810" y="62865"/>
                    </a:lnTo>
                    <a:lnTo>
                      <a:pt x="5715" y="62865"/>
                    </a:lnTo>
                    <a:lnTo>
                      <a:pt x="6667" y="0"/>
                    </a:lnTo>
                    <a:cubicBezTo>
                      <a:pt x="6667" y="0"/>
                      <a:pt x="6667" y="0"/>
                      <a:pt x="6667" y="0"/>
                    </a:cubicBezTo>
                    <a:lnTo>
                      <a:pt x="0" y="62865"/>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29" name="Google Shape;729;p36"/>
              <p:cNvSpPr/>
              <p:nvPr/>
            </p:nvSpPr>
            <p:spPr>
              <a:xfrm flipH="1">
                <a:off x="2846168" y="6176359"/>
                <a:ext cx="51759" cy="621150"/>
              </a:xfrm>
              <a:custGeom>
                <a:avLst/>
                <a:gdLst/>
                <a:ahLst/>
                <a:cxnLst/>
                <a:rect l="l" t="t" r="r" b="b"/>
                <a:pathLst>
                  <a:path w="6667" h="80010" extrusionOk="0">
                    <a:moveTo>
                      <a:pt x="0" y="79058"/>
                    </a:moveTo>
                    <a:lnTo>
                      <a:pt x="6668" y="80010"/>
                    </a:lnTo>
                    <a:lnTo>
                      <a:pt x="5715" y="0"/>
                    </a:lnTo>
                    <a:lnTo>
                      <a:pt x="5715" y="0"/>
                    </a:lnTo>
                    <a:cubicBezTo>
                      <a:pt x="5715" y="0"/>
                      <a:pt x="5715" y="0"/>
                      <a:pt x="5715" y="0"/>
                    </a:cubicBezTo>
                    <a:lnTo>
                      <a:pt x="0" y="79058"/>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30" name="Google Shape;730;p36"/>
              <p:cNvSpPr/>
              <p:nvPr/>
            </p:nvSpPr>
            <p:spPr>
              <a:xfrm flipH="1">
                <a:off x="2979263" y="6109811"/>
                <a:ext cx="51759" cy="672908"/>
              </a:xfrm>
              <a:custGeom>
                <a:avLst/>
                <a:gdLst/>
                <a:ahLst/>
                <a:cxnLst/>
                <a:rect l="l" t="t" r="r" b="b"/>
                <a:pathLst>
                  <a:path w="6667" h="86677" extrusionOk="0">
                    <a:moveTo>
                      <a:pt x="3810" y="0"/>
                    </a:moveTo>
                    <a:lnTo>
                      <a:pt x="0" y="85725"/>
                    </a:lnTo>
                    <a:lnTo>
                      <a:pt x="6667" y="86677"/>
                    </a:lnTo>
                    <a:lnTo>
                      <a:pt x="3810" y="0"/>
                    </a:lnTo>
                    <a:cubicBezTo>
                      <a:pt x="3810" y="0"/>
                      <a:pt x="3810" y="0"/>
                      <a:pt x="381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31" name="Google Shape;731;p36"/>
              <p:cNvSpPr/>
              <p:nvPr/>
            </p:nvSpPr>
            <p:spPr>
              <a:xfrm flipH="1">
                <a:off x="3104968" y="6072842"/>
                <a:ext cx="44368" cy="702487"/>
              </a:xfrm>
              <a:custGeom>
                <a:avLst/>
                <a:gdLst/>
                <a:ahLst/>
                <a:cxnLst/>
                <a:rect l="l" t="t" r="r" b="b"/>
                <a:pathLst>
                  <a:path w="5715" h="90487" extrusionOk="0">
                    <a:moveTo>
                      <a:pt x="0" y="89535"/>
                    </a:moveTo>
                    <a:lnTo>
                      <a:pt x="0" y="89535"/>
                    </a:lnTo>
                    <a:lnTo>
                      <a:pt x="5715" y="90488"/>
                    </a:lnTo>
                    <a:lnTo>
                      <a:pt x="5715" y="89535"/>
                    </a:lnTo>
                    <a:lnTo>
                      <a:pt x="953" y="0"/>
                    </a:lnTo>
                    <a:cubicBezTo>
                      <a:pt x="953" y="0"/>
                      <a:pt x="953" y="0"/>
                      <a:pt x="953" y="0"/>
                    </a:cubicBezTo>
                    <a:lnTo>
                      <a:pt x="0" y="89535"/>
                    </a:ln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32" name="Google Shape;732;p36"/>
              <p:cNvSpPr/>
              <p:nvPr/>
            </p:nvSpPr>
            <p:spPr>
              <a:xfrm flipH="1">
                <a:off x="3215900" y="6072842"/>
                <a:ext cx="125705" cy="709878"/>
              </a:xfrm>
              <a:custGeom>
                <a:avLst/>
                <a:gdLst/>
                <a:ahLst/>
                <a:cxnLst/>
                <a:rect l="l" t="t" r="r" b="b"/>
                <a:pathLst>
                  <a:path w="16192" h="91439" extrusionOk="0">
                    <a:moveTo>
                      <a:pt x="0" y="0"/>
                    </a:moveTo>
                    <a:lnTo>
                      <a:pt x="9525" y="90488"/>
                    </a:lnTo>
                    <a:lnTo>
                      <a:pt x="9525" y="90488"/>
                    </a:lnTo>
                    <a:lnTo>
                      <a:pt x="16193" y="91440"/>
                    </a:lnTo>
                    <a:lnTo>
                      <a:pt x="0" y="0"/>
                    </a:lnTo>
                    <a:cubicBezTo>
                      <a:pt x="0" y="0"/>
                      <a:pt x="0" y="0"/>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33" name="Google Shape;733;p36"/>
              <p:cNvSpPr/>
              <p:nvPr/>
            </p:nvSpPr>
            <p:spPr>
              <a:xfrm flipH="1">
                <a:off x="3341605" y="6124601"/>
                <a:ext cx="184862" cy="672908"/>
              </a:xfrm>
              <a:custGeom>
                <a:avLst/>
                <a:gdLst/>
                <a:ahLst/>
                <a:cxnLst/>
                <a:rect l="l" t="t" r="r" b="b"/>
                <a:pathLst>
                  <a:path w="23812" h="86677" extrusionOk="0">
                    <a:moveTo>
                      <a:pt x="0" y="0"/>
                    </a:moveTo>
                    <a:lnTo>
                      <a:pt x="18097" y="85725"/>
                    </a:lnTo>
                    <a:lnTo>
                      <a:pt x="18097" y="86677"/>
                    </a:lnTo>
                    <a:lnTo>
                      <a:pt x="23813" y="85725"/>
                    </a:lnTo>
                    <a:lnTo>
                      <a:pt x="23813" y="85725"/>
                    </a:lnTo>
                    <a:lnTo>
                      <a:pt x="0" y="0"/>
                    </a:lnTo>
                    <a:cubicBezTo>
                      <a:pt x="0" y="0"/>
                      <a:pt x="0" y="0"/>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34" name="Google Shape;734;p36"/>
              <p:cNvSpPr/>
              <p:nvPr/>
            </p:nvSpPr>
            <p:spPr>
              <a:xfrm flipH="1">
                <a:off x="3459919" y="6207793"/>
                <a:ext cx="229230" cy="619302"/>
              </a:xfrm>
              <a:custGeom>
                <a:avLst/>
                <a:gdLst/>
                <a:ahLst/>
                <a:cxnLst/>
                <a:rect l="l" t="t" r="r" b="b"/>
                <a:pathLst>
                  <a:path w="29527" h="79772" extrusionOk="0">
                    <a:moveTo>
                      <a:pt x="0" y="714"/>
                    </a:moveTo>
                    <a:lnTo>
                      <a:pt x="21907" y="77867"/>
                    </a:lnTo>
                    <a:lnTo>
                      <a:pt x="21907" y="77867"/>
                    </a:lnTo>
                    <a:lnTo>
                      <a:pt x="22860" y="77867"/>
                    </a:lnTo>
                    <a:lnTo>
                      <a:pt x="22860" y="77867"/>
                    </a:lnTo>
                    <a:lnTo>
                      <a:pt x="29527" y="79772"/>
                    </a:lnTo>
                    <a:lnTo>
                      <a:pt x="0" y="714"/>
                    </a:lnTo>
                    <a:cubicBezTo>
                      <a:pt x="0" y="-238"/>
                      <a:pt x="0" y="-238"/>
                      <a:pt x="0" y="714"/>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35" name="Google Shape;735;p36"/>
              <p:cNvSpPr/>
              <p:nvPr/>
            </p:nvSpPr>
            <p:spPr>
              <a:xfrm flipH="1">
                <a:off x="3593022" y="6368628"/>
                <a:ext cx="251410" cy="473249"/>
              </a:xfrm>
              <a:custGeom>
                <a:avLst/>
                <a:gdLst/>
                <a:ahLst/>
                <a:cxnLst/>
                <a:rect l="l" t="t" r="r" b="b"/>
                <a:pathLst>
                  <a:path w="32384" h="60959" extrusionOk="0">
                    <a:moveTo>
                      <a:pt x="0" y="0"/>
                    </a:moveTo>
                    <a:lnTo>
                      <a:pt x="26670" y="58102"/>
                    </a:lnTo>
                    <a:lnTo>
                      <a:pt x="27622" y="60960"/>
                    </a:lnTo>
                    <a:lnTo>
                      <a:pt x="32385" y="58102"/>
                    </a:lnTo>
                    <a:lnTo>
                      <a:pt x="32385" y="57150"/>
                    </a:lnTo>
                    <a:lnTo>
                      <a:pt x="0" y="0"/>
                    </a:lnTo>
                    <a:cubicBezTo>
                      <a:pt x="0" y="0"/>
                      <a:pt x="0" y="0"/>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36" name="Google Shape;736;p36"/>
              <p:cNvSpPr/>
              <p:nvPr/>
            </p:nvSpPr>
            <p:spPr>
              <a:xfrm flipH="1">
                <a:off x="3711336" y="6525759"/>
                <a:ext cx="221839" cy="353087"/>
              </a:xfrm>
              <a:custGeom>
                <a:avLst/>
                <a:gdLst/>
                <a:ahLst/>
                <a:cxnLst/>
                <a:rect l="l" t="t" r="r" b="b"/>
                <a:pathLst>
                  <a:path w="28575" h="45481" extrusionOk="0">
                    <a:moveTo>
                      <a:pt x="0" y="715"/>
                    </a:moveTo>
                    <a:lnTo>
                      <a:pt x="0" y="715"/>
                    </a:lnTo>
                    <a:lnTo>
                      <a:pt x="21908" y="41672"/>
                    </a:lnTo>
                    <a:lnTo>
                      <a:pt x="23813" y="45482"/>
                    </a:lnTo>
                    <a:lnTo>
                      <a:pt x="28575" y="42624"/>
                    </a:lnTo>
                    <a:lnTo>
                      <a:pt x="27622" y="40719"/>
                    </a:lnTo>
                    <a:lnTo>
                      <a:pt x="0" y="715"/>
                    </a:lnTo>
                    <a:cubicBezTo>
                      <a:pt x="0" y="-238"/>
                      <a:pt x="0" y="-238"/>
                      <a:pt x="0" y="715"/>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37" name="Google Shape;737;p36"/>
              <p:cNvSpPr/>
              <p:nvPr/>
            </p:nvSpPr>
            <p:spPr>
              <a:xfrm flipH="1">
                <a:off x="3829651" y="6658862"/>
                <a:ext cx="184862" cy="242171"/>
              </a:xfrm>
              <a:custGeom>
                <a:avLst/>
                <a:gdLst/>
                <a:ahLst/>
                <a:cxnLst/>
                <a:rect l="l" t="t" r="r" b="b"/>
                <a:pathLst>
                  <a:path w="23812" h="31194" extrusionOk="0">
                    <a:moveTo>
                      <a:pt x="0" y="715"/>
                    </a:moveTo>
                    <a:lnTo>
                      <a:pt x="17145" y="27385"/>
                    </a:lnTo>
                    <a:lnTo>
                      <a:pt x="17145" y="27385"/>
                    </a:lnTo>
                    <a:lnTo>
                      <a:pt x="19050" y="31195"/>
                    </a:lnTo>
                    <a:lnTo>
                      <a:pt x="23813" y="27385"/>
                    </a:lnTo>
                    <a:lnTo>
                      <a:pt x="22860" y="26432"/>
                    </a:lnTo>
                    <a:lnTo>
                      <a:pt x="22860" y="26432"/>
                    </a:lnTo>
                    <a:lnTo>
                      <a:pt x="0" y="715"/>
                    </a:lnTo>
                    <a:cubicBezTo>
                      <a:pt x="953" y="-238"/>
                      <a:pt x="953" y="-238"/>
                      <a:pt x="0" y="715"/>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38" name="Google Shape;738;p36"/>
              <p:cNvSpPr/>
              <p:nvPr/>
            </p:nvSpPr>
            <p:spPr>
              <a:xfrm flipH="1">
                <a:off x="3947965" y="6775329"/>
                <a:ext cx="140494" cy="147893"/>
              </a:xfrm>
              <a:custGeom>
                <a:avLst/>
                <a:gdLst/>
                <a:ahLst/>
                <a:cxnLst/>
                <a:rect l="l" t="t" r="r" b="b"/>
                <a:pathLst>
                  <a:path w="18097" h="19050" extrusionOk="0">
                    <a:moveTo>
                      <a:pt x="0" y="0"/>
                    </a:moveTo>
                    <a:lnTo>
                      <a:pt x="12383" y="17145"/>
                    </a:lnTo>
                    <a:lnTo>
                      <a:pt x="13335" y="19050"/>
                    </a:lnTo>
                    <a:lnTo>
                      <a:pt x="18098" y="15240"/>
                    </a:lnTo>
                    <a:lnTo>
                      <a:pt x="17145" y="14288"/>
                    </a:lnTo>
                    <a:lnTo>
                      <a:pt x="0" y="0"/>
                    </a:lnTo>
                    <a:cubicBezTo>
                      <a:pt x="0" y="0"/>
                      <a:pt x="0" y="0"/>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39" name="Google Shape;739;p36"/>
              <p:cNvSpPr/>
              <p:nvPr/>
            </p:nvSpPr>
            <p:spPr>
              <a:xfrm flipH="1">
                <a:off x="4044091" y="6849275"/>
                <a:ext cx="118314" cy="125705"/>
              </a:xfrm>
              <a:custGeom>
                <a:avLst/>
                <a:gdLst/>
                <a:ahLst/>
                <a:cxnLst/>
                <a:rect l="l" t="t" r="r" b="b"/>
                <a:pathLst>
                  <a:path w="15240" h="16192" extrusionOk="0">
                    <a:moveTo>
                      <a:pt x="0" y="0"/>
                    </a:moveTo>
                    <a:lnTo>
                      <a:pt x="8573" y="13335"/>
                    </a:lnTo>
                    <a:lnTo>
                      <a:pt x="10478" y="16193"/>
                    </a:lnTo>
                    <a:lnTo>
                      <a:pt x="15240" y="12382"/>
                    </a:lnTo>
                    <a:lnTo>
                      <a:pt x="13335" y="10477"/>
                    </a:lnTo>
                    <a:lnTo>
                      <a:pt x="13335" y="10477"/>
                    </a:lnTo>
                    <a:lnTo>
                      <a:pt x="0" y="0"/>
                    </a:lnTo>
                    <a:cubicBezTo>
                      <a:pt x="0" y="0"/>
                      <a:pt x="0" y="0"/>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40" name="Google Shape;740;p36"/>
              <p:cNvSpPr/>
              <p:nvPr/>
            </p:nvSpPr>
            <p:spPr>
              <a:xfrm flipH="1">
                <a:off x="4162406" y="6908432"/>
                <a:ext cx="81337" cy="133096"/>
              </a:xfrm>
              <a:custGeom>
                <a:avLst/>
                <a:gdLst/>
                <a:ahLst/>
                <a:cxnLst/>
                <a:rect l="l" t="t" r="r" b="b"/>
                <a:pathLst>
                  <a:path w="10477" h="17144" extrusionOk="0">
                    <a:moveTo>
                      <a:pt x="0" y="952"/>
                    </a:moveTo>
                    <a:lnTo>
                      <a:pt x="3810" y="12382"/>
                    </a:lnTo>
                    <a:lnTo>
                      <a:pt x="5715" y="17145"/>
                    </a:lnTo>
                    <a:lnTo>
                      <a:pt x="10477" y="14288"/>
                    </a:lnTo>
                    <a:lnTo>
                      <a:pt x="7620" y="10477"/>
                    </a:lnTo>
                    <a:lnTo>
                      <a:pt x="0" y="0"/>
                    </a:lnTo>
                    <a:cubicBezTo>
                      <a:pt x="952" y="952"/>
                      <a:pt x="0" y="952"/>
                      <a:pt x="0" y="952"/>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41" name="Google Shape;741;p36"/>
              <p:cNvSpPr/>
              <p:nvPr/>
            </p:nvSpPr>
            <p:spPr>
              <a:xfrm flipH="1">
                <a:off x="4265930" y="6960199"/>
                <a:ext cx="44368" cy="110916"/>
              </a:xfrm>
              <a:custGeom>
                <a:avLst/>
                <a:gdLst/>
                <a:ahLst/>
                <a:cxnLst/>
                <a:rect l="l" t="t" r="r" b="b"/>
                <a:pathLst>
                  <a:path w="5715" h="14287" extrusionOk="0">
                    <a:moveTo>
                      <a:pt x="0" y="952"/>
                    </a:moveTo>
                    <a:cubicBezTo>
                      <a:pt x="0" y="3810"/>
                      <a:pt x="0" y="6668"/>
                      <a:pt x="0" y="9525"/>
                    </a:cubicBezTo>
                    <a:cubicBezTo>
                      <a:pt x="0" y="11430"/>
                      <a:pt x="0" y="12382"/>
                      <a:pt x="0" y="14288"/>
                    </a:cubicBezTo>
                    <a:lnTo>
                      <a:pt x="5715" y="13335"/>
                    </a:lnTo>
                    <a:cubicBezTo>
                      <a:pt x="4763" y="11430"/>
                      <a:pt x="4763" y="9525"/>
                      <a:pt x="3810" y="8572"/>
                    </a:cubicBezTo>
                    <a:lnTo>
                      <a:pt x="3810" y="8572"/>
                    </a:lnTo>
                    <a:cubicBezTo>
                      <a:pt x="2858" y="5715"/>
                      <a:pt x="1905" y="2857"/>
                      <a:pt x="953" y="0"/>
                    </a:cubicBezTo>
                    <a:cubicBezTo>
                      <a:pt x="953" y="0"/>
                      <a:pt x="0" y="0"/>
                      <a:pt x="0" y="952"/>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42" name="Google Shape;742;p36"/>
              <p:cNvSpPr/>
              <p:nvPr/>
            </p:nvSpPr>
            <p:spPr>
              <a:xfrm flipH="1">
                <a:off x="1544703" y="6620038"/>
                <a:ext cx="44368" cy="44368"/>
              </a:xfrm>
              <a:custGeom>
                <a:avLst/>
                <a:gdLst/>
                <a:ahLst/>
                <a:cxnLst/>
                <a:rect l="l" t="t" r="r" b="b"/>
                <a:pathLst>
                  <a:path w="5715" h="5715" extrusionOk="0">
                    <a:moveTo>
                      <a:pt x="0" y="2858"/>
                    </a:moveTo>
                    <a:cubicBezTo>
                      <a:pt x="0" y="4763"/>
                      <a:pt x="953" y="5715"/>
                      <a:pt x="2857" y="5715"/>
                    </a:cubicBezTo>
                    <a:cubicBezTo>
                      <a:pt x="4763" y="5715"/>
                      <a:pt x="5715" y="4763"/>
                      <a:pt x="5715" y="2858"/>
                    </a:cubicBezTo>
                    <a:cubicBezTo>
                      <a:pt x="5715" y="953"/>
                      <a:pt x="4763" y="0"/>
                      <a:pt x="2857" y="0"/>
                    </a:cubicBezTo>
                    <a:cubicBezTo>
                      <a:pt x="953" y="0"/>
                      <a:pt x="0" y="953"/>
                      <a:pt x="0" y="28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43" name="Google Shape;743;p36"/>
              <p:cNvSpPr/>
              <p:nvPr/>
            </p:nvSpPr>
            <p:spPr>
              <a:xfrm flipH="1">
                <a:off x="1566893" y="6620038"/>
                <a:ext cx="14780" cy="44363"/>
              </a:xfrm>
              <a:custGeom>
                <a:avLst/>
                <a:gdLst/>
                <a:ahLst/>
                <a:cxnLst/>
                <a:rect l="l" t="t" r="r" b="b"/>
                <a:pathLst>
                  <a:path w="1904" h="5715" extrusionOk="0">
                    <a:moveTo>
                      <a:pt x="0" y="2858"/>
                    </a:moveTo>
                    <a:cubicBezTo>
                      <a:pt x="0" y="4763"/>
                      <a:pt x="952" y="5715"/>
                      <a:pt x="952" y="5715"/>
                    </a:cubicBezTo>
                    <a:cubicBezTo>
                      <a:pt x="952" y="5715"/>
                      <a:pt x="1905" y="4763"/>
                      <a:pt x="1905" y="2858"/>
                    </a:cubicBezTo>
                    <a:cubicBezTo>
                      <a:pt x="1905" y="953"/>
                      <a:pt x="952" y="0"/>
                      <a:pt x="952" y="0"/>
                    </a:cubicBezTo>
                    <a:cubicBezTo>
                      <a:pt x="952" y="0"/>
                      <a:pt x="0" y="953"/>
                      <a:pt x="0" y="2858"/>
                    </a:cubicBezTo>
                    <a:close/>
                  </a:path>
                </a:pathLst>
              </a:custGeom>
              <a:solidFill>
                <a:srgbClr val="FFF5E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44" name="Google Shape;744;p36"/>
              <p:cNvSpPr/>
              <p:nvPr/>
            </p:nvSpPr>
            <p:spPr>
              <a:xfrm flipH="1">
                <a:off x="1492945" y="6601964"/>
                <a:ext cx="170073" cy="64405"/>
              </a:xfrm>
              <a:custGeom>
                <a:avLst/>
                <a:gdLst/>
                <a:ahLst/>
                <a:cxnLst/>
                <a:rect l="l" t="t" r="r" b="b"/>
                <a:pathLst>
                  <a:path w="21907" h="8296" extrusionOk="0">
                    <a:moveTo>
                      <a:pt x="21907" y="8043"/>
                    </a:moveTo>
                    <a:cubicBezTo>
                      <a:pt x="20003" y="7091"/>
                      <a:pt x="19050" y="6138"/>
                      <a:pt x="17145" y="4233"/>
                    </a:cubicBezTo>
                    <a:cubicBezTo>
                      <a:pt x="16192" y="2328"/>
                      <a:pt x="14288" y="1376"/>
                      <a:pt x="12382" y="423"/>
                    </a:cubicBezTo>
                    <a:cubicBezTo>
                      <a:pt x="10478" y="-529"/>
                      <a:pt x="7620" y="423"/>
                      <a:pt x="5715" y="423"/>
                    </a:cubicBezTo>
                    <a:cubicBezTo>
                      <a:pt x="3810" y="423"/>
                      <a:pt x="1905" y="1376"/>
                      <a:pt x="0" y="2328"/>
                    </a:cubicBezTo>
                    <a:cubicBezTo>
                      <a:pt x="1905" y="2328"/>
                      <a:pt x="3810" y="2328"/>
                      <a:pt x="5715" y="2328"/>
                    </a:cubicBezTo>
                    <a:cubicBezTo>
                      <a:pt x="7620" y="2328"/>
                      <a:pt x="9525" y="2328"/>
                      <a:pt x="11430" y="2328"/>
                    </a:cubicBezTo>
                    <a:cubicBezTo>
                      <a:pt x="13335" y="2328"/>
                      <a:pt x="14288" y="4233"/>
                      <a:pt x="16192" y="5186"/>
                    </a:cubicBezTo>
                    <a:cubicBezTo>
                      <a:pt x="18097" y="7091"/>
                      <a:pt x="20003" y="8996"/>
                      <a:pt x="21907" y="804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pic>
        <p:nvPicPr>
          <p:cNvPr id="2" name="Picture 1" descr="A black background with green text&#10;&#10;Description automatically generated">
            <a:extLst>
              <a:ext uri="{FF2B5EF4-FFF2-40B4-BE49-F238E27FC236}">
                <a16:creationId xmlns:a16="http://schemas.microsoft.com/office/drawing/2014/main" id="{63196914-4EEA-A9BB-C51B-A4883C12195E}"/>
              </a:ext>
            </a:extLst>
          </p:cNvPr>
          <p:cNvPicPr>
            <a:picLocks noChangeAspect="1"/>
          </p:cNvPicPr>
          <p:nvPr/>
        </p:nvPicPr>
        <p:blipFill>
          <a:blip r:embed="rId3"/>
          <a:stretch>
            <a:fillRect/>
          </a:stretch>
        </p:blipFill>
        <p:spPr>
          <a:xfrm>
            <a:off x="-206552" y="-278905"/>
            <a:ext cx="1055180" cy="1055180"/>
          </a:xfrm>
          <a:prstGeom prst="rect">
            <a:avLst/>
          </a:prstGeom>
        </p:spPr>
      </p:pic>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60"/>
        <p:cNvGrpSpPr/>
        <p:nvPr/>
      </p:nvGrpSpPr>
      <p:grpSpPr>
        <a:xfrm>
          <a:off x="0" y="0"/>
          <a:ext cx="0" cy="0"/>
          <a:chOff x="0" y="0"/>
          <a:chExt cx="0" cy="0"/>
        </a:xfrm>
      </p:grpSpPr>
      <p:sp>
        <p:nvSpPr>
          <p:cNvPr id="3161" name="Google Shape;3161;p55"/>
          <p:cNvSpPr txBox="1">
            <a:spLocks noGrp="1"/>
          </p:cNvSpPr>
          <p:nvPr>
            <p:ph type="title"/>
          </p:nvPr>
        </p:nvSpPr>
        <p:spPr>
          <a:xfrm>
            <a:off x="-1423260" y="-53274"/>
            <a:ext cx="80004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0000"/>
                </a:solidFill>
              </a:rPr>
              <a:t>RECAP</a:t>
            </a:r>
            <a:endParaRPr sz="5000" dirty="0">
              <a:solidFill>
                <a:srgbClr val="FF0000"/>
              </a:solidFill>
            </a:endParaRPr>
          </a:p>
        </p:txBody>
      </p:sp>
      <p:sp>
        <p:nvSpPr>
          <p:cNvPr id="3162" name="Google Shape;3162;p55"/>
          <p:cNvSpPr txBox="1"/>
          <p:nvPr/>
        </p:nvSpPr>
        <p:spPr>
          <a:xfrm>
            <a:off x="240633" y="1430749"/>
            <a:ext cx="3267800" cy="876556"/>
          </a:xfrm>
          <a:prstGeom prst="wedgeRectCallout">
            <a:avLst>
              <a:gd name="adj1" fmla="val 43795"/>
              <a:gd name="adj2" fmla="val 97173"/>
            </a:avLst>
          </a:prstGeom>
          <a:solidFill>
            <a:srgbClr val="FFFF00"/>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300" dirty="0">
                <a:solidFill>
                  <a:schemeClr val="tx1"/>
                </a:solidFill>
                <a:latin typeface="Shippori Antique"/>
                <a:ea typeface="Shippori Antique"/>
                <a:sym typeface="Sigmar"/>
              </a:rPr>
              <a:t>What have you learnt in this lesson?</a:t>
            </a:r>
            <a:endParaRPr sz="2300" dirty="0">
              <a:solidFill>
                <a:schemeClr val="tx1"/>
              </a:solidFill>
              <a:latin typeface="Shippori Antique"/>
              <a:ea typeface="Shippori Antique"/>
              <a:sym typeface="Sigmar"/>
            </a:endParaRPr>
          </a:p>
        </p:txBody>
      </p:sp>
      <p:grpSp>
        <p:nvGrpSpPr>
          <p:cNvPr id="3163" name="Google Shape;3163;p55"/>
          <p:cNvGrpSpPr/>
          <p:nvPr/>
        </p:nvGrpSpPr>
        <p:grpSpPr>
          <a:xfrm>
            <a:off x="4720200" y="3260277"/>
            <a:ext cx="2892632" cy="1659451"/>
            <a:chOff x="-5210101" y="1738550"/>
            <a:chExt cx="3393514" cy="1946799"/>
          </a:xfrm>
        </p:grpSpPr>
        <p:sp>
          <p:nvSpPr>
            <p:cNvPr id="3164" name="Google Shape;3164;p55"/>
            <p:cNvSpPr/>
            <p:nvPr/>
          </p:nvSpPr>
          <p:spPr>
            <a:xfrm>
              <a:off x="-4491005" y="3576945"/>
              <a:ext cx="2674418" cy="108404"/>
            </a:xfrm>
            <a:prstGeom prst="ellipse">
              <a:avLst/>
            </a:prstGeom>
            <a:solidFill>
              <a:srgbClr val="1F6E2C">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ippori Antique"/>
                <a:ea typeface="Shippori Antique"/>
                <a:cs typeface="Shippori Antique"/>
                <a:sym typeface="Shippori Antique"/>
              </a:endParaRPr>
            </a:p>
          </p:txBody>
        </p:sp>
        <p:grpSp>
          <p:nvGrpSpPr>
            <p:cNvPr id="3165" name="Google Shape;3165;p55"/>
            <p:cNvGrpSpPr/>
            <p:nvPr/>
          </p:nvGrpSpPr>
          <p:grpSpPr>
            <a:xfrm>
              <a:off x="-5210101" y="1738550"/>
              <a:ext cx="2937082" cy="1914746"/>
              <a:chOff x="-5348376" y="1661750"/>
              <a:chExt cx="2937082" cy="1914746"/>
            </a:xfrm>
          </p:grpSpPr>
          <p:sp>
            <p:nvSpPr>
              <p:cNvPr id="3166" name="Google Shape;3166;p55"/>
              <p:cNvSpPr/>
              <p:nvPr/>
            </p:nvSpPr>
            <p:spPr>
              <a:xfrm>
                <a:off x="-5348376" y="2593231"/>
                <a:ext cx="256960" cy="90230"/>
              </a:xfrm>
              <a:custGeom>
                <a:avLst/>
                <a:gdLst/>
                <a:ahLst/>
                <a:cxnLst/>
                <a:rect l="l" t="t" r="r" b="b"/>
                <a:pathLst>
                  <a:path w="139652" h="49038" extrusionOk="0">
                    <a:moveTo>
                      <a:pt x="126701" y="4596"/>
                    </a:moveTo>
                    <a:cubicBezTo>
                      <a:pt x="78425" y="17943"/>
                      <a:pt x="40184" y="24380"/>
                      <a:pt x="11881" y="26083"/>
                    </a:cubicBezTo>
                    <a:cubicBezTo>
                      <a:pt x="-16422" y="27882"/>
                      <a:pt x="8284" y="42270"/>
                      <a:pt x="60156" y="47855"/>
                    </a:cubicBezTo>
                    <a:cubicBezTo>
                      <a:pt x="112030" y="53440"/>
                      <a:pt x="142226" y="38768"/>
                      <a:pt x="139480" y="14156"/>
                    </a:cubicBezTo>
                    <a:cubicBezTo>
                      <a:pt x="136735" y="-10455"/>
                      <a:pt x="126701" y="4501"/>
                      <a:pt x="126701" y="450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67" name="Google Shape;3167;p55"/>
              <p:cNvSpPr/>
              <p:nvPr/>
            </p:nvSpPr>
            <p:spPr>
              <a:xfrm>
                <a:off x="-4323262" y="2469990"/>
                <a:ext cx="332002" cy="1079583"/>
              </a:xfrm>
              <a:custGeom>
                <a:avLst/>
                <a:gdLst/>
                <a:ahLst/>
                <a:cxnLst/>
                <a:rect l="l" t="t" r="r" b="b"/>
                <a:pathLst>
                  <a:path w="180436" h="586730" extrusionOk="0">
                    <a:moveTo>
                      <a:pt x="4088" y="0"/>
                    </a:moveTo>
                    <a:cubicBezTo>
                      <a:pt x="7401" y="43259"/>
                      <a:pt x="-5851" y="144732"/>
                      <a:pt x="4088" y="203042"/>
                    </a:cubicBezTo>
                    <a:cubicBezTo>
                      <a:pt x="14027" y="261257"/>
                      <a:pt x="34000" y="392738"/>
                      <a:pt x="40721" y="432683"/>
                    </a:cubicBezTo>
                    <a:cubicBezTo>
                      <a:pt x="47347" y="472629"/>
                      <a:pt x="60694" y="495915"/>
                      <a:pt x="40721" y="509262"/>
                    </a:cubicBezTo>
                    <a:cubicBezTo>
                      <a:pt x="20748" y="522609"/>
                      <a:pt x="4845" y="549208"/>
                      <a:pt x="302" y="570790"/>
                    </a:cubicBezTo>
                    <a:cubicBezTo>
                      <a:pt x="-4242" y="592467"/>
                      <a:pt x="44034" y="585746"/>
                      <a:pt x="44034" y="585746"/>
                    </a:cubicBezTo>
                    <a:lnTo>
                      <a:pt x="157151" y="586693"/>
                    </a:lnTo>
                    <a:cubicBezTo>
                      <a:pt x="157151" y="586693"/>
                      <a:pt x="180437" y="462596"/>
                      <a:pt x="180437" y="387721"/>
                    </a:cubicBezTo>
                    <a:cubicBezTo>
                      <a:pt x="180437" y="312846"/>
                      <a:pt x="162167" y="48276"/>
                      <a:pt x="142195" y="26599"/>
                    </a:cubicBezTo>
                    <a:cubicBezTo>
                      <a:pt x="122222" y="4922"/>
                      <a:pt x="4088" y="0"/>
                      <a:pt x="4088"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68" name="Google Shape;3168;p55"/>
              <p:cNvSpPr/>
              <p:nvPr/>
            </p:nvSpPr>
            <p:spPr>
              <a:xfrm>
                <a:off x="-3397386" y="2872396"/>
                <a:ext cx="408333" cy="646894"/>
              </a:xfrm>
              <a:custGeom>
                <a:avLst/>
                <a:gdLst/>
                <a:ahLst/>
                <a:cxnLst/>
                <a:rect l="l" t="t" r="r" b="b"/>
                <a:pathLst>
                  <a:path w="221920" h="351573" extrusionOk="0">
                    <a:moveTo>
                      <a:pt x="26835" y="25941"/>
                    </a:moveTo>
                    <a:cubicBezTo>
                      <a:pt x="56747" y="52540"/>
                      <a:pt x="80033" y="87469"/>
                      <a:pt x="71798" y="129119"/>
                    </a:cubicBezTo>
                    <a:cubicBezTo>
                      <a:pt x="63562" y="170768"/>
                      <a:pt x="58545" y="238922"/>
                      <a:pt x="50215" y="248956"/>
                    </a:cubicBezTo>
                    <a:cubicBezTo>
                      <a:pt x="41885" y="258990"/>
                      <a:pt x="-14720" y="302249"/>
                      <a:pt x="3643" y="330457"/>
                    </a:cubicBezTo>
                    <a:cubicBezTo>
                      <a:pt x="21912" y="358760"/>
                      <a:pt x="93474" y="350430"/>
                      <a:pt x="125090" y="350430"/>
                    </a:cubicBezTo>
                    <a:cubicBezTo>
                      <a:pt x="156706" y="350430"/>
                      <a:pt x="168349" y="318814"/>
                      <a:pt x="171662" y="287198"/>
                    </a:cubicBezTo>
                    <a:cubicBezTo>
                      <a:pt x="174975" y="255582"/>
                      <a:pt x="178288" y="195663"/>
                      <a:pt x="181601" y="177394"/>
                    </a:cubicBezTo>
                    <a:cubicBezTo>
                      <a:pt x="184914" y="159125"/>
                      <a:pt x="203278" y="87563"/>
                      <a:pt x="218234" y="54244"/>
                    </a:cubicBezTo>
                    <a:cubicBezTo>
                      <a:pt x="233190" y="20924"/>
                      <a:pt x="199965" y="-5675"/>
                      <a:pt x="166645" y="1046"/>
                    </a:cubicBezTo>
                    <a:cubicBezTo>
                      <a:pt x="133325" y="7672"/>
                      <a:pt x="26835" y="26035"/>
                      <a:pt x="26835" y="26035"/>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69" name="Google Shape;3169;p55"/>
              <p:cNvSpPr/>
              <p:nvPr/>
            </p:nvSpPr>
            <p:spPr>
              <a:xfrm>
                <a:off x="-5134125" y="1661750"/>
                <a:ext cx="2722832" cy="1914746"/>
              </a:xfrm>
              <a:custGeom>
                <a:avLst/>
                <a:gdLst/>
                <a:ahLst/>
                <a:cxnLst/>
                <a:rect l="l" t="t" r="r" b="b"/>
                <a:pathLst>
                  <a:path w="1479800" h="1040623" extrusionOk="0">
                    <a:moveTo>
                      <a:pt x="283188" y="455836"/>
                    </a:moveTo>
                    <a:cubicBezTo>
                      <a:pt x="301835" y="459528"/>
                      <a:pt x="319820" y="459149"/>
                      <a:pt x="336480" y="439176"/>
                    </a:cubicBezTo>
                    <a:cubicBezTo>
                      <a:pt x="353140" y="419203"/>
                      <a:pt x="396399" y="394214"/>
                      <a:pt x="411355" y="410873"/>
                    </a:cubicBezTo>
                    <a:cubicBezTo>
                      <a:pt x="426311" y="427533"/>
                      <a:pt x="441267" y="504017"/>
                      <a:pt x="464553" y="529007"/>
                    </a:cubicBezTo>
                    <a:cubicBezTo>
                      <a:pt x="487839" y="553997"/>
                      <a:pt x="530341" y="600569"/>
                      <a:pt x="530719" y="633794"/>
                    </a:cubicBezTo>
                    <a:cubicBezTo>
                      <a:pt x="531098" y="667114"/>
                      <a:pt x="529488" y="790264"/>
                      <a:pt x="541132" y="841853"/>
                    </a:cubicBezTo>
                    <a:cubicBezTo>
                      <a:pt x="552775" y="893442"/>
                      <a:pt x="561105" y="925058"/>
                      <a:pt x="541132" y="968317"/>
                    </a:cubicBezTo>
                    <a:cubicBezTo>
                      <a:pt x="521158" y="1011576"/>
                      <a:pt x="506960" y="1023219"/>
                      <a:pt x="553153" y="1033252"/>
                    </a:cubicBezTo>
                    <a:cubicBezTo>
                      <a:pt x="599346" y="1043192"/>
                      <a:pt x="664282" y="1045179"/>
                      <a:pt x="677534" y="1025869"/>
                    </a:cubicBezTo>
                    <a:cubicBezTo>
                      <a:pt x="690881" y="1006559"/>
                      <a:pt x="667595" y="981664"/>
                      <a:pt x="665891" y="953361"/>
                    </a:cubicBezTo>
                    <a:cubicBezTo>
                      <a:pt x="664188" y="925058"/>
                      <a:pt x="652449" y="858513"/>
                      <a:pt x="681604" y="747005"/>
                    </a:cubicBezTo>
                    <a:cubicBezTo>
                      <a:pt x="710759" y="635498"/>
                      <a:pt x="722402" y="632185"/>
                      <a:pt x="737453" y="633889"/>
                    </a:cubicBezTo>
                    <a:cubicBezTo>
                      <a:pt x="752409" y="635593"/>
                      <a:pt x="828988" y="683774"/>
                      <a:pt x="870543" y="693808"/>
                    </a:cubicBezTo>
                    <a:cubicBezTo>
                      <a:pt x="912192" y="703747"/>
                      <a:pt x="1000319" y="724761"/>
                      <a:pt x="1048595" y="732523"/>
                    </a:cubicBezTo>
                    <a:cubicBezTo>
                      <a:pt x="1096871" y="740379"/>
                      <a:pt x="1168432" y="713970"/>
                      <a:pt x="1198345" y="723057"/>
                    </a:cubicBezTo>
                    <a:cubicBezTo>
                      <a:pt x="1228257" y="732050"/>
                      <a:pt x="1249933" y="728736"/>
                      <a:pt x="1243308" y="798594"/>
                    </a:cubicBezTo>
                    <a:cubicBezTo>
                      <a:pt x="1236681" y="868452"/>
                      <a:pt x="1236681" y="920041"/>
                      <a:pt x="1223334" y="936701"/>
                    </a:cubicBezTo>
                    <a:cubicBezTo>
                      <a:pt x="1209988" y="953361"/>
                      <a:pt x="1178371" y="988952"/>
                      <a:pt x="1183389" y="1009399"/>
                    </a:cubicBezTo>
                    <a:cubicBezTo>
                      <a:pt x="1188405" y="1029845"/>
                      <a:pt x="1261577" y="1025207"/>
                      <a:pt x="1296506" y="1025869"/>
                    </a:cubicBezTo>
                    <a:cubicBezTo>
                      <a:pt x="1331435" y="1026532"/>
                      <a:pt x="1371380" y="1034862"/>
                      <a:pt x="1359737" y="965004"/>
                    </a:cubicBezTo>
                    <a:cubicBezTo>
                      <a:pt x="1348094" y="895146"/>
                      <a:pt x="1372611" y="808533"/>
                      <a:pt x="1385958" y="776918"/>
                    </a:cubicBezTo>
                    <a:cubicBezTo>
                      <a:pt x="1399304" y="745302"/>
                      <a:pt x="1406309" y="698730"/>
                      <a:pt x="1408013" y="667114"/>
                    </a:cubicBezTo>
                    <a:cubicBezTo>
                      <a:pt x="1409717" y="635498"/>
                      <a:pt x="1444646" y="500704"/>
                      <a:pt x="1452976" y="492374"/>
                    </a:cubicBezTo>
                    <a:cubicBezTo>
                      <a:pt x="1461306" y="484044"/>
                      <a:pt x="1439629" y="652158"/>
                      <a:pt x="1439629" y="685383"/>
                    </a:cubicBezTo>
                    <a:cubicBezTo>
                      <a:pt x="1439629" y="718608"/>
                      <a:pt x="1426282" y="741989"/>
                      <a:pt x="1421360" y="761961"/>
                    </a:cubicBezTo>
                    <a:cubicBezTo>
                      <a:pt x="1416343" y="781934"/>
                      <a:pt x="1419656" y="818662"/>
                      <a:pt x="1426377" y="833618"/>
                    </a:cubicBezTo>
                    <a:cubicBezTo>
                      <a:pt x="1433003" y="848574"/>
                      <a:pt x="1423064" y="806924"/>
                      <a:pt x="1438020" y="793578"/>
                    </a:cubicBezTo>
                    <a:cubicBezTo>
                      <a:pt x="1452976" y="780231"/>
                      <a:pt x="1453449" y="771901"/>
                      <a:pt x="1454869" y="745302"/>
                    </a:cubicBezTo>
                    <a:cubicBezTo>
                      <a:pt x="1456289" y="718703"/>
                      <a:pt x="1448432" y="691630"/>
                      <a:pt x="1454869" y="657743"/>
                    </a:cubicBezTo>
                    <a:cubicBezTo>
                      <a:pt x="1461306" y="623855"/>
                      <a:pt x="1477966" y="512347"/>
                      <a:pt x="1479575" y="475714"/>
                    </a:cubicBezTo>
                    <a:cubicBezTo>
                      <a:pt x="1481278" y="439082"/>
                      <a:pt x="1472949" y="364207"/>
                      <a:pt x="1467932" y="329278"/>
                    </a:cubicBezTo>
                    <a:cubicBezTo>
                      <a:pt x="1462915" y="294349"/>
                      <a:pt x="1429690" y="137879"/>
                      <a:pt x="1231664" y="61395"/>
                    </a:cubicBezTo>
                    <a:cubicBezTo>
                      <a:pt x="1033639" y="-15184"/>
                      <a:pt x="975424" y="34796"/>
                      <a:pt x="913802" y="44735"/>
                    </a:cubicBezTo>
                    <a:cubicBezTo>
                      <a:pt x="852179" y="54674"/>
                      <a:pt x="722402" y="19745"/>
                      <a:pt x="657561" y="6493"/>
                    </a:cubicBezTo>
                    <a:cubicBezTo>
                      <a:pt x="592626" y="-6854"/>
                      <a:pt x="539617" y="1476"/>
                      <a:pt x="440510" y="21449"/>
                    </a:cubicBezTo>
                    <a:cubicBezTo>
                      <a:pt x="341402" y="41422"/>
                      <a:pt x="268231" y="28075"/>
                      <a:pt x="198279" y="54769"/>
                    </a:cubicBezTo>
                    <a:cubicBezTo>
                      <a:pt x="128421" y="81368"/>
                      <a:pt x="123404" y="132957"/>
                      <a:pt x="110057" y="169589"/>
                    </a:cubicBezTo>
                    <a:cubicBezTo>
                      <a:pt x="96710" y="206222"/>
                      <a:pt x="16914" y="382571"/>
                      <a:pt x="5175" y="455836"/>
                    </a:cubicBezTo>
                    <a:cubicBezTo>
                      <a:pt x="-6467" y="529102"/>
                      <a:pt x="1863" y="683774"/>
                      <a:pt x="26853" y="755335"/>
                    </a:cubicBezTo>
                    <a:cubicBezTo>
                      <a:pt x="51842" y="826897"/>
                      <a:pt x="83458" y="920041"/>
                      <a:pt x="159942" y="923354"/>
                    </a:cubicBezTo>
                    <a:cubicBezTo>
                      <a:pt x="236521" y="926667"/>
                      <a:pt x="246460" y="888425"/>
                      <a:pt x="231504" y="865139"/>
                    </a:cubicBezTo>
                    <a:cubicBezTo>
                      <a:pt x="216548" y="841853"/>
                      <a:pt x="181619" y="840149"/>
                      <a:pt x="179915" y="853496"/>
                    </a:cubicBezTo>
                    <a:cubicBezTo>
                      <a:pt x="178211" y="866843"/>
                      <a:pt x="208218" y="878486"/>
                      <a:pt x="193262" y="881799"/>
                    </a:cubicBezTo>
                    <a:cubicBezTo>
                      <a:pt x="178306" y="885112"/>
                      <a:pt x="151707" y="885112"/>
                      <a:pt x="133343" y="856809"/>
                    </a:cubicBezTo>
                    <a:cubicBezTo>
                      <a:pt x="115074" y="828507"/>
                      <a:pt x="95101" y="708669"/>
                      <a:pt x="100023" y="633794"/>
                    </a:cubicBezTo>
                    <a:cubicBezTo>
                      <a:pt x="105040" y="558919"/>
                      <a:pt x="116683" y="493983"/>
                      <a:pt x="141673" y="489061"/>
                    </a:cubicBezTo>
                    <a:cubicBezTo>
                      <a:pt x="166663" y="484044"/>
                      <a:pt x="176602" y="465775"/>
                      <a:pt x="191558" y="472401"/>
                    </a:cubicBezTo>
                    <a:cubicBezTo>
                      <a:pt x="206514" y="479028"/>
                      <a:pt x="213235" y="509034"/>
                      <a:pt x="244756" y="487358"/>
                    </a:cubicBezTo>
                    <a:cubicBezTo>
                      <a:pt x="276372" y="465681"/>
                      <a:pt x="272870" y="453754"/>
                      <a:pt x="282998" y="45574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70" name="Google Shape;3170;p55"/>
              <p:cNvSpPr/>
              <p:nvPr/>
            </p:nvSpPr>
            <p:spPr>
              <a:xfrm>
                <a:off x="-4524280" y="1702446"/>
                <a:ext cx="601857" cy="768840"/>
              </a:xfrm>
              <a:custGeom>
                <a:avLst/>
                <a:gdLst/>
                <a:ahLst/>
                <a:cxnLst/>
                <a:rect l="l" t="t" r="r" b="b"/>
                <a:pathLst>
                  <a:path w="327096" h="417848" extrusionOk="0">
                    <a:moveTo>
                      <a:pt x="68349" y="44299"/>
                    </a:moveTo>
                    <a:cubicBezTo>
                      <a:pt x="116624" y="14387"/>
                      <a:pt x="161492" y="-17229"/>
                      <a:pt x="211472" y="10979"/>
                    </a:cubicBezTo>
                    <a:cubicBezTo>
                      <a:pt x="261357" y="39282"/>
                      <a:pt x="286347" y="95887"/>
                      <a:pt x="309633" y="129112"/>
                    </a:cubicBezTo>
                    <a:cubicBezTo>
                      <a:pt x="332918" y="162432"/>
                      <a:pt x="332918" y="182405"/>
                      <a:pt x="309633" y="228977"/>
                    </a:cubicBezTo>
                    <a:cubicBezTo>
                      <a:pt x="286347" y="275549"/>
                      <a:pt x="254731" y="302148"/>
                      <a:pt x="218098" y="318808"/>
                    </a:cubicBezTo>
                    <a:cubicBezTo>
                      <a:pt x="181465" y="335468"/>
                      <a:pt x="119937" y="345407"/>
                      <a:pt x="94948" y="358754"/>
                    </a:cubicBezTo>
                    <a:cubicBezTo>
                      <a:pt x="69958" y="372101"/>
                      <a:pt x="48375" y="425299"/>
                      <a:pt x="40045" y="416969"/>
                    </a:cubicBezTo>
                    <a:cubicBezTo>
                      <a:pt x="31716" y="408639"/>
                      <a:pt x="33420" y="360363"/>
                      <a:pt x="25090" y="338781"/>
                    </a:cubicBezTo>
                    <a:cubicBezTo>
                      <a:pt x="16760" y="317104"/>
                      <a:pt x="-1509" y="243933"/>
                      <a:pt x="100" y="225664"/>
                    </a:cubicBezTo>
                    <a:cubicBezTo>
                      <a:pt x="1804" y="207395"/>
                      <a:pt x="1804" y="132520"/>
                      <a:pt x="20073" y="105827"/>
                    </a:cubicBezTo>
                    <a:cubicBezTo>
                      <a:pt x="38342" y="79228"/>
                      <a:pt x="68349" y="44299"/>
                      <a:pt x="68349" y="44299"/>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71" name="Google Shape;3171;p55"/>
              <p:cNvSpPr/>
              <p:nvPr/>
            </p:nvSpPr>
            <p:spPr>
              <a:xfrm>
                <a:off x="-4990175" y="2381145"/>
                <a:ext cx="233281" cy="192140"/>
              </a:xfrm>
              <a:custGeom>
                <a:avLst/>
                <a:gdLst/>
                <a:ahLst/>
                <a:cxnLst/>
                <a:rect l="l" t="t" r="r" b="b"/>
                <a:pathLst>
                  <a:path w="126783" h="104424" extrusionOk="0">
                    <a:moveTo>
                      <a:pt x="40266" y="0"/>
                    </a:moveTo>
                    <a:cubicBezTo>
                      <a:pt x="26919" y="33320"/>
                      <a:pt x="-14636" y="88222"/>
                      <a:pt x="5337" y="98161"/>
                    </a:cubicBezTo>
                    <a:cubicBezTo>
                      <a:pt x="25310" y="108100"/>
                      <a:pt x="80969" y="107816"/>
                      <a:pt x="92233" y="85477"/>
                    </a:cubicBezTo>
                    <a:cubicBezTo>
                      <a:pt x="103498" y="63232"/>
                      <a:pt x="126784" y="6626"/>
                      <a:pt x="126784" y="0"/>
                    </a:cubicBezTo>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72" name="Google Shape;3172;p55"/>
              <p:cNvSpPr/>
              <p:nvPr/>
            </p:nvSpPr>
            <p:spPr>
              <a:xfrm>
                <a:off x="-5310030" y="2518106"/>
                <a:ext cx="436477" cy="246439"/>
              </a:xfrm>
              <a:custGeom>
                <a:avLst/>
                <a:gdLst/>
                <a:ahLst/>
                <a:cxnLst/>
                <a:rect l="l" t="t" r="r" b="b"/>
                <a:pathLst>
                  <a:path w="237216" h="133934" extrusionOk="0">
                    <a:moveTo>
                      <a:pt x="202418" y="7175"/>
                    </a:moveTo>
                    <a:cubicBezTo>
                      <a:pt x="180173" y="25255"/>
                      <a:pt x="120917" y="88676"/>
                      <a:pt x="70937" y="102022"/>
                    </a:cubicBezTo>
                    <a:cubicBezTo>
                      <a:pt x="21052" y="115369"/>
                      <a:pt x="-23911" y="121995"/>
                      <a:pt x="14332" y="130325"/>
                    </a:cubicBezTo>
                    <a:cubicBezTo>
                      <a:pt x="52574" y="138655"/>
                      <a:pt x="103973" y="134301"/>
                      <a:pt x="157455" y="98710"/>
                    </a:cubicBezTo>
                    <a:cubicBezTo>
                      <a:pt x="210937" y="63118"/>
                      <a:pt x="238672" y="17208"/>
                      <a:pt x="237157" y="7175"/>
                    </a:cubicBezTo>
                    <a:cubicBezTo>
                      <a:pt x="235643" y="-2859"/>
                      <a:pt x="213588" y="-1912"/>
                      <a:pt x="202418" y="717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73" name="Google Shape;3173;p55"/>
              <p:cNvSpPr/>
              <p:nvPr/>
            </p:nvSpPr>
            <p:spPr>
              <a:xfrm>
                <a:off x="-4891505" y="2130117"/>
                <a:ext cx="39711" cy="39711"/>
              </a:xfrm>
              <a:custGeom>
                <a:avLst/>
                <a:gdLst/>
                <a:ahLst/>
                <a:cxnLst/>
                <a:rect l="l" t="t" r="r" b="b"/>
                <a:pathLst>
                  <a:path w="21582" h="21582" extrusionOk="0">
                    <a:moveTo>
                      <a:pt x="21582" y="10791"/>
                    </a:moveTo>
                    <a:cubicBezTo>
                      <a:pt x="21582" y="16751"/>
                      <a:pt x="16751" y="21582"/>
                      <a:pt x="10791" y="21582"/>
                    </a:cubicBezTo>
                    <a:cubicBezTo>
                      <a:pt x="4831" y="21582"/>
                      <a:pt x="0" y="16751"/>
                      <a:pt x="0" y="10791"/>
                    </a:cubicBezTo>
                    <a:cubicBezTo>
                      <a:pt x="0" y="4831"/>
                      <a:pt x="4831" y="0"/>
                      <a:pt x="10791" y="0"/>
                    </a:cubicBezTo>
                    <a:cubicBezTo>
                      <a:pt x="16750" y="0"/>
                      <a:pt x="21582" y="4831"/>
                      <a:pt x="21582" y="10791"/>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grpSp>
        <p:nvGrpSpPr>
          <p:cNvPr id="3174" name="Google Shape;3174;p55"/>
          <p:cNvGrpSpPr/>
          <p:nvPr/>
        </p:nvGrpSpPr>
        <p:grpSpPr>
          <a:xfrm>
            <a:off x="794378" y="2717629"/>
            <a:ext cx="3194389" cy="2336723"/>
            <a:chOff x="1242458" y="2516048"/>
            <a:chExt cx="2672682" cy="1955089"/>
          </a:xfrm>
        </p:grpSpPr>
        <p:sp>
          <p:nvSpPr>
            <p:cNvPr id="3175" name="Google Shape;3175;p55"/>
            <p:cNvSpPr/>
            <p:nvPr/>
          </p:nvSpPr>
          <p:spPr>
            <a:xfrm flipH="1">
              <a:off x="1735194" y="4353538"/>
              <a:ext cx="1687200" cy="117600"/>
            </a:xfrm>
            <a:prstGeom prst="ellipse">
              <a:avLst/>
            </a:prstGeom>
            <a:solidFill>
              <a:srgbClr val="1F6E2C">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ippori Antique"/>
                <a:ea typeface="Shippori Antique"/>
                <a:cs typeface="Shippori Antique"/>
                <a:sym typeface="Shippori Antique"/>
              </a:endParaRPr>
            </a:p>
          </p:txBody>
        </p:sp>
        <p:grpSp>
          <p:nvGrpSpPr>
            <p:cNvPr id="3176" name="Google Shape;3176;p55"/>
            <p:cNvGrpSpPr/>
            <p:nvPr/>
          </p:nvGrpSpPr>
          <p:grpSpPr>
            <a:xfrm>
              <a:off x="1242458" y="2516048"/>
              <a:ext cx="2672682" cy="1896209"/>
              <a:chOff x="3452078" y="1902209"/>
              <a:chExt cx="3980166" cy="2823840"/>
            </a:xfrm>
          </p:grpSpPr>
          <p:grpSp>
            <p:nvGrpSpPr>
              <p:cNvPr id="3177" name="Google Shape;3177;p55"/>
              <p:cNvGrpSpPr/>
              <p:nvPr/>
            </p:nvGrpSpPr>
            <p:grpSpPr>
              <a:xfrm>
                <a:off x="3452078" y="1902209"/>
                <a:ext cx="3980166" cy="2823840"/>
                <a:chOff x="3452078" y="1902209"/>
                <a:chExt cx="3980166" cy="2823840"/>
              </a:xfrm>
            </p:grpSpPr>
            <p:grpSp>
              <p:nvGrpSpPr>
                <p:cNvPr id="3178" name="Google Shape;3178;p55"/>
                <p:cNvGrpSpPr/>
                <p:nvPr/>
              </p:nvGrpSpPr>
              <p:grpSpPr>
                <a:xfrm>
                  <a:off x="3452078" y="1902209"/>
                  <a:ext cx="3980166" cy="2823840"/>
                  <a:chOff x="3452078" y="1902209"/>
                  <a:chExt cx="3980166" cy="2823840"/>
                </a:xfrm>
              </p:grpSpPr>
              <p:grpSp>
                <p:nvGrpSpPr>
                  <p:cNvPr id="3179" name="Google Shape;3179;p55"/>
                  <p:cNvGrpSpPr/>
                  <p:nvPr/>
                </p:nvGrpSpPr>
                <p:grpSpPr>
                  <a:xfrm flipH="1">
                    <a:off x="3452078" y="1902209"/>
                    <a:ext cx="3980166" cy="2823840"/>
                    <a:chOff x="4842096" y="2925241"/>
                    <a:chExt cx="2716837" cy="1927536"/>
                  </a:xfrm>
                </p:grpSpPr>
                <p:grpSp>
                  <p:nvGrpSpPr>
                    <p:cNvPr id="3180" name="Google Shape;3180;p55"/>
                    <p:cNvGrpSpPr/>
                    <p:nvPr/>
                  </p:nvGrpSpPr>
                  <p:grpSpPr>
                    <a:xfrm>
                      <a:off x="5250621" y="3700294"/>
                      <a:ext cx="307991" cy="944036"/>
                      <a:chOff x="5250621" y="3700294"/>
                      <a:chExt cx="307991" cy="944036"/>
                    </a:xfrm>
                  </p:grpSpPr>
                  <p:sp>
                    <p:nvSpPr>
                      <p:cNvPr id="3181" name="Google Shape;3181;p55"/>
                      <p:cNvSpPr/>
                      <p:nvPr/>
                    </p:nvSpPr>
                    <p:spPr>
                      <a:xfrm>
                        <a:off x="5266723" y="3700294"/>
                        <a:ext cx="291889" cy="582630"/>
                      </a:xfrm>
                      <a:custGeom>
                        <a:avLst/>
                        <a:gdLst/>
                        <a:ahLst/>
                        <a:cxnLst/>
                        <a:rect l="l" t="t" r="r" b="b"/>
                        <a:pathLst>
                          <a:path w="291889" h="582630" extrusionOk="0">
                            <a:moveTo>
                              <a:pt x="129357" y="53"/>
                            </a:moveTo>
                            <a:cubicBezTo>
                              <a:pt x="97349" y="72773"/>
                              <a:pt x="104303" y="161312"/>
                              <a:pt x="151704" y="228830"/>
                            </a:cubicBezTo>
                            <a:cubicBezTo>
                              <a:pt x="137797" y="298631"/>
                              <a:pt x="100481" y="363495"/>
                              <a:pt x="50798" y="418752"/>
                            </a:cubicBezTo>
                            <a:cubicBezTo>
                              <a:pt x="40872" y="429793"/>
                              <a:pt x="33334" y="442745"/>
                              <a:pt x="27814" y="456492"/>
                            </a:cubicBezTo>
                            <a:cubicBezTo>
                              <a:pt x="16614" y="484413"/>
                              <a:pt x="0" y="515942"/>
                              <a:pt x="0" y="555169"/>
                            </a:cubicBezTo>
                            <a:cubicBezTo>
                              <a:pt x="38855" y="581656"/>
                              <a:pt x="57964" y="588079"/>
                              <a:pt x="110991" y="578312"/>
                            </a:cubicBezTo>
                            <a:cubicBezTo>
                              <a:pt x="124633" y="559575"/>
                              <a:pt x="132170" y="501452"/>
                              <a:pt x="151067" y="463764"/>
                            </a:cubicBezTo>
                            <a:cubicBezTo>
                              <a:pt x="187958" y="390195"/>
                              <a:pt x="269171" y="341679"/>
                              <a:pt x="291890" y="265668"/>
                            </a:cubicBezTo>
                            <a:cubicBezTo>
                              <a:pt x="237482" y="181217"/>
                              <a:pt x="190559" y="91935"/>
                              <a:pt x="12941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82" name="Google Shape;3182;p55"/>
                      <p:cNvSpPr/>
                      <p:nvPr/>
                    </p:nvSpPr>
                    <p:spPr>
                      <a:xfrm>
                        <a:off x="5313300" y="4247533"/>
                        <a:ext cx="174662" cy="236943"/>
                      </a:xfrm>
                      <a:custGeom>
                        <a:avLst/>
                        <a:gdLst/>
                        <a:ahLst/>
                        <a:cxnLst/>
                        <a:rect l="l" t="t" r="r" b="b"/>
                        <a:pathLst>
                          <a:path w="174662" h="236943" extrusionOk="0">
                            <a:moveTo>
                              <a:pt x="346" y="25606"/>
                            </a:moveTo>
                            <a:cubicBezTo>
                              <a:pt x="-238" y="56286"/>
                              <a:pt x="-768" y="87179"/>
                              <a:pt x="4858" y="117382"/>
                            </a:cubicBezTo>
                            <a:cubicBezTo>
                              <a:pt x="10432" y="147532"/>
                              <a:pt x="22640" y="177256"/>
                              <a:pt x="44350" y="198967"/>
                            </a:cubicBezTo>
                            <a:cubicBezTo>
                              <a:pt x="77419" y="231982"/>
                              <a:pt x="128430" y="241696"/>
                              <a:pt x="174663" y="234902"/>
                            </a:cubicBezTo>
                            <a:cubicBezTo>
                              <a:pt x="128430" y="223702"/>
                              <a:pt x="94458" y="182034"/>
                              <a:pt x="79330" y="136969"/>
                            </a:cubicBezTo>
                            <a:cubicBezTo>
                              <a:pt x="64149" y="91903"/>
                              <a:pt x="67387" y="57507"/>
                              <a:pt x="66272" y="8726"/>
                            </a:cubicBezTo>
                            <a:cubicBezTo>
                              <a:pt x="40740" y="-8207"/>
                              <a:pt x="824" y="605"/>
                              <a:pt x="346" y="2565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83" name="Google Shape;3183;p55"/>
                      <p:cNvSpPr/>
                      <p:nvPr/>
                    </p:nvSpPr>
                    <p:spPr>
                      <a:xfrm>
                        <a:off x="5250621" y="4230526"/>
                        <a:ext cx="143070" cy="413804"/>
                      </a:xfrm>
                      <a:custGeom>
                        <a:avLst/>
                        <a:gdLst/>
                        <a:ahLst/>
                        <a:cxnLst/>
                        <a:rect l="l" t="t" r="r" b="b"/>
                        <a:pathLst>
                          <a:path w="143070" h="413804" extrusionOk="0">
                            <a:moveTo>
                              <a:pt x="21516" y="2325"/>
                            </a:moveTo>
                            <a:cubicBezTo>
                              <a:pt x="2460" y="77911"/>
                              <a:pt x="-8368" y="157426"/>
                              <a:pt x="8034" y="233650"/>
                            </a:cubicBezTo>
                            <a:cubicBezTo>
                              <a:pt x="24436" y="309820"/>
                              <a:pt x="71730" y="382434"/>
                              <a:pt x="143070" y="413805"/>
                            </a:cubicBezTo>
                            <a:cubicBezTo>
                              <a:pt x="77675" y="296975"/>
                              <a:pt x="54585" y="157001"/>
                              <a:pt x="81497" y="24619"/>
                            </a:cubicBezTo>
                            <a:cubicBezTo>
                              <a:pt x="69819" y="5297"/>
                              <a:pt x="44872" y="-4894"/>
                              <a:pt x="21516" y="232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nvGrpSpPr>
                    <p:cNvPr id="3184" name="Google Shape;3184;p55"/>
                    <p:cNvGrpSpPr/>
                    <p:nvPr/>
                  </p:nvGrpSpPr>
                  <p:grpSpPr>
                    <a:xfrm>
                      <a:off x="5467633" y="3991918"/>
                      <a:ext cx="645511" cy="806186"/>
                      <a:chOff x="5467633" y="3991918"/>
                      <a:chExt cx="645511" cy="806186"/>
                    </a:xfrm>
                  </p:grpSpPr>
                  <p:sp>
                    <p:nvSpPr>
                      <p:cNvPr id="3185" name="Google Shape;3185;p55"/>
                      <p:cNvSpPr/>
                      <p:nvPr/>
                    </p:nvSpPr>
                    <p:spPr>
                      <a:xfrm>
                        <a:off x="5608546" y="3991918"/>
                        <a:ext cx="504598" cy="794204"/>
                      </a:xfrm>
                      <a:custGeom>
                        <a:avLst/>
                        <a:gdLst/>
                        <a:ahLst/>
                        <a:cxnLst/>
                        <a:rect l="l" t="t" r="r" b="b"/>
                        <a:pathLst>
                          <a:path w="504598" h="794204" extrusionOk="0">
                            <a:moveTo>
                              <a:pt x="59837" y="53"/>
                            </a:moveTo>
                            <a:cubicBezTo>
                              <a:pt x="23371" y="138328"/>
                              <a:pt x="84466" y="295552"/>
                              <a:pt x="206180" y="376766"/>
                            </a:cubicBezTo>
                            <a:cubicBezTo>
                              <a:pt x="233994" y="455378"/>
                              <a:pt x="230225" y="539988"/>
                              <a:pt x="202252" y="616530"/>
                            </a:cubicBezTo>
                            <a:cubicBezTo>
                              <a:pt x="149702" y="605224"/>
                              <a:pt x="98002" y="614619"/>
                              <a:pt x="60155" y="642487"/>
                            </a:cubicBezTo>
                            <a:cubicBezTo>
                              <a:pt x="22362" y="670354"/>
                              <a:pt x="-675" y="716003"/>
                              <a:pt x="15" y="761865"/>
                            </a:cubicBezTo>
                            <a:cubicBezTo>
                              <a:pt x="111007" y="801834"/>
                              <a:pt x="235215" y="801250"/>
                              <a:pt x="355177" y="779116"/>
                            </a:cubicBezTo>
                            <a:cubicBezTo>
                              <a:pt x="379382" y="724018"/>
                              <a:pt x="400932" y="672052"/>
                              <a:pt x="436231" y="610054"/>
                            </a:cubicBezTo>
                            <a:cubicBezTo>
                              <a:pt x="479013" y="558672"/>
                              <a:pt x="503059" y="493012"/>
                              <a:pt x="504598" y="420663"/>
                            </a:cubicBezTo>
                            <a:cubicBezTo>
                              <a:pt x="457516" y="340989"/>
                              <a:pt x="410380" y="261316"/>
                              <a:pt x="376303" y="174953"/>
                            </a:cubicBezTo>
                            <a:cubicBezTo>
                              <a:pt x="264250" y="150642"/>
                              <a:pt x="159151" y="97244"/>
                              <a:pt x="59837"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nvGrpSpPr>
                      <p:cNvPr id="3186" name="Google Shape;3186;p55"/>
                      <p:cNvGrpSpPr/>
                      <p:nvPr/>
                    </p:nvGrpSpPr>
                    <p:grpSpPr>
                      <a:xfrm>
                        <a:off x="5467633" y="4657017"/>
                        <a:ext cx="300619" cy="141087"/>
                        <a:chOff x="5467633" y="4657017"/>
                        <a:chExt cx="300619" cy="141087"/>
                      </a:xfrm>
                    </p:grpSpPr>
                    <p:sp>
                      <p:nvSpPr>
                        <p:cNvPr id="3187" name="Google Shape;3187;p55"/>
                        <p:cNvSpPr/>
                        <p:nvPr/>
                      </p:nvSpPr>
                      <p:spPr>
                        <a:xfrm>
                          <a:off x="5578730" y="4695150"/>
                          <a:ext cx="189522" cy="102954"/>
                        </a:xfrm>
                        <a:custGeom>
                          <a:avLst/>
                          <a:gdLst/>
                          <a:ahLst/>
                          <a:cxnLst/>
                          <a:rect l="l" t="t" r="r" b="b"/>
                          <a:pathLst>
                            <a:path w="189522" h="102954" extrusionOk="0">
                              <a:moveTo>
                                <a:pt x="187958" y="85809"/>
                              </a:moveTo>
                              <a:cubicBezTo>
                                <a:pt x="194646" y="53483"/>
                                <a:pt x="179359" y="17813"/>
                                <a:pt x="152288" y="1571"/>
                              </a:cubicBezTo>
                              <a:cubicBezTo>
                                <a:pt x="120174" y="-4374"/>
                                <a:pt x="86574" y="7091"/>
                                <a:pt x="60618" y="26943"/>
                              </a:cubicBezTo>
                              <a:cubicBezTo>
                                <a:pt x="34662" y="46795"/>
                                <a:pt x="15606" y="74291"/>
                                <a:pt x="0" y="102954"/>
                              </a:cubicBezTo>
                              <a:cubicBezTo>
                                <a:pt x="62635" y="92975"/>
                                <a:pt x="126226" y="89154"/>
                                <a:pt x="187905" y="8580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88" name="Google Shape;3188;p55"/>
                        <p:cNvSpPr/>
                        <p:nvPr/>
                      </p:nvSpPr>
                      <p:spPr>
                        <a:xfrm>
                          <a:off x="5467633" y="4657017"/>
                          <a:ext cx="213897" cy="131798"/>
                        </a:xfrm>
                        <a:custGeom>
                          <a:avLst/>
                          <a:gdLst/>
                          <a:ahLst/>
                          <a:cxnLst/>
                          <a:rect l="l" t="t" r="r" b="b"/>
                          <a:pathLst>
                            <a:path w="213897" h="131798" extrusionOk="0">
                              <a:moveTo>
                                <a:pt x="212057" y="104622"/>
                              </a:moveTo>
                              <a:cubicBezTo>
                                <a:pt x="218532" y="69270"/>
                                <a:pt x="207863" y="31158"/>
                                <a:pt x="181058" y="0"/>
                              </a:cubicBezTo>
                              <a:cubicBezTo>
                                <a:pt x="106533" y="17782"/>
                                <a:pt x="39810" y="66351"/>
                                <a:pt x="0" y="131799"/>
                              </a:cubicBezTo>
                              <a:cubicBezTo>
                                <a:pt x="67041" y="120068"/>
                                <a:pt x="134878" y="113062"/>
                                <a:pt x="212110" y="10462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grpSp>
                  <p:nvGrpSpPr>
                    <p:cNvPr id="3189" name="Google Shape;3189;p55"/>
                    <p:cNvGrpSpPr/>
                    <p:nvPr/>
                  </p:nvGrpSpPr>
                  <p:grpSpPr>
                    <a:xfrm>
                      <a:off x="5173400" y="2942043"/>
                      <a:ext cx="2385533" cy="1464540"/>
                      <a:chOff x="5173400" y="2942043"/>
                      <a:chExt cx="2385533" cy="1464540"/>
                    </a:xfrm>
                  </p:grpSpPr>
                  <p:sp>
                    <p:nvSpPr>
                      <p:cNvPr id="3190" name="Google Shape;3190;p55"/>
                      <p:cNvSpPr/>
                      <p:nvPr/>
                    </p:nvSpPr>
                    <p:spPr>
                      <a:xfrm>
                        <a:off x="5173400" y="2942043"/>
                        <a:ext cx="569720" cy="883998"/>
                      </a:xfrm>
                      <a:custGeom>
                        <a:avLst/>
                        <a:gdLst/>
                        <a:ahLst/>
                        <a:cxnLst/>
                        <a:rect l="l" t="t" r="r" b="b"/>
                        <a:pathLst>
                          <a:path w="569720" h="883998" extrusionOk="0">
                            <a:moveTo>
                              <a:pt x="569720" y="634361"/>
                            </a:moveTo>
                            <a:cubicBezTo>
                              <a:pt x="497690" y="677197"/>
                              <a:pt x="439089" y="726137"/>
                              <a:pt x="387813" y="779111"/>
                            </a:cubicBezTo>
                            <a:cubicBezTo>
                              <a:pt x="355540" y="812605"/>
                              <a:pt x="326240" y="847744"/>
                              <a:pt x="298319" y="883999"/>
                            </a:cubicBezTo>
                            <a:cubicBezTo>
                              <a:pt x="145023" y="736382"/>
                              <a:pt x="56432" y="523794"/>
                              <a:pt x="59510" y="310995"/>
                            </a:cubicBezTo>
                            <a:cubicBezTo>
                              <a:pt x="82441" y="279996"/>
                              <a:pt x="124481" y="254092"/>
                              <a:pt x="126763" y="212637"/>
                            </a:cubicBezTo>
                            <a:cubicBezTo>
                              <a:pt x="127559" y="198039"/>
                              <a:pt x="122994" y="184132"/>
                              <a:pt x="115457" y="171605"/>
                            </a:cubicBezTo>
                            <a:cubicBezTo>
                              <a:pt x="109087" y="160883"/>
                              <a:pt x="100435" y="151063"/>
                              <a:pt x="91040" y="142676"/>
                            </a:cubicBezTo>
                            <a:cubicBezTo>
                              <a:pt x="70976" y="124576"/>
                              <a:pt x="47142" y="110669"/>
                              <a:pt x="28246" y="91401"/>
                            </a:cubicBezTo>
                            <a:cubicBezTo>
                              <a:pt x="9349" y="72026"/>
                              <a:pt x="-4823" y="44690"/>
                              <a:pt x="1546" y="18309"/>
                            </a:cubicBezTo>
                            <a:cubicBezTo>
                              <a:pt x="49053" y="-14654"/>
                              <a:pt x="129683" y="-1066"/>
                              <a:pt x="178357" y="42726"/>
                            </a:cubicBezTo>
                            <a:cubicBezTo>
                              <a:pt x="227032" y="86517"/>
                              <a:pt x="249698" y="152178"/>
                              <a:pt x="262596" y="216193"/>
                            </a:cubicBezTo>
                            <a:cubicBezTo>
                              <a:pt x="275495" y="280367"/>
                              <a:pt x="280697" y="346612"/>
                              <a:pt x="303415" y="408026"/>
                            </a:cubicBezTo>
                            <a:cubicBezTo>
                              <a:pt x="345455" y="522361"/>
                              <a:pt x="450130" y="611271"/>
                              <a:pt x="569667" y="634414"/>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nvGrpSpPr>
                      <p:cNvPr id="3191" name="Google Shape;3191;p55"/>
                      <p:cNvGrpSpPr/>
                      <p:nvPr/>
                    </p:nvGrpSpPr>
                    <p:grpSpPr>
                      <a:xfrm>
                        <a:off x="6365489" y="3740901"/>
                        <a:ext cx="1193444" cy="665682"/>
                        <a:chOff x="6365489" y="3740901"/>
                        <a:chExt cx="1193444" cy="665682"/>
                      </a:xfrm>
                    </p:grpSpPr>
                    <p:sp>
                      <p:nvSpPr>
                        <p:cNvPr id="3192" name="Google Shape;3192;p55"/>
                        <p:cNvSpPr/>
                        <p:nvPr/>
                      </p:nvSpPr>
                      <p:spPr>
                        <a:xfrm>
                          <a:off x="6365595" y="3740901"/>
                          <a:ext cx="1193338" cy="665682"/>
                        </a:xfrm>
                        <a:custGeom>
                          <a:avLst/>
                          <a:gdLst/>
                          <a:ahLst/>
                          <a:cxnLst/>
                          <a:rect l="l" t="t" r="r" b="b"/>
                          <a:pathLst>
                            <a:path w="1193338" h="665682" extrusionOk="0">
                              <a:moveTo>
                                <a:pt x="1123821" y="665682"/>
                              </a:moveTo>
                              <a:cubicBezTo>
                                <a:pt x="1105136" y="605383"/>
                                <a:pt x="1071271" y="549755"/>
                                <a:pt x="1026365" y="505432"/>
                              </a:cubicBezTo>
                              <a:cubicBezTo>
                                <a:pt x="1054073" y="537334"/>
                                <a:pt x="1061451" y="586274"/>
                                <a:pt x="1042183" y="624067"/>
                              </a:cubicBezTo>
                              <a:cubicBezTo>
                                <a:pt x="1042076" y="573323"/>
                                <a:pt x="1020526" y="522949"/>
                                <a:pt x="983847" y="487863"/>
                              </a:cubicBezTo>
                              <a:cubicBezTo>
                                <a:pt x="997754" y="518968"/>
                                <a:pt x="992977" y="557504"/>
                                <a:pt x="972010" y="584310"/>
                              </a:cubicBezTo>
                              <a:cubicBezTo>
                                <a:pt x="951043" y="611116"/>
                                <a:pt x="914789" y="625023"/>
                                <a:pt x="881295" y="619078"/>
                              </a:cubicBezTo>
                              <a:cubicBezTo>
                                <a:pt x="894194" y="572208"/>
                                <a:pt x="888249" y="520454"/>
                                <a:pt x="865000" y="477724"/>
                              </a:cubicBezTo>
                              <a:cubicBezTo>
                                <a:pt x="875510" y="517853"/>
                                <a:pt x="857250" y="563874"/>
                                <a:pt x="822164" y="585903"/>
                              </a:cubicBezTo>
                              <a:cubicBezTo>
                                <a:pt x="842706" y="549330"/>
                                <a:pt x="837451" y="500071"/>
                                <a:pt x="809743" y="468594"/>
                              </a:cubicBezTo>
                              <a:cubicBezTo>
                                <a:pt x="828003" y="519552"/>
                                <a:pt x="796420" y="582452"/>
                                <a:pt x="744772" y="598536"/>
                              </a:cubicBezTo>
                              <a:cubicBezTo>
                                <a:pt x="737235" y="547578"/>
                                <a:pt x="711279" y="499700"/>
                                <a:pt x="672636" y="465834"/>
                              </a:cubicBezTo>
                              <a:cubicBezTo>
                                <a:pt x="695567" y="500496"/>
                                <a:pt x="689622" y="551188"/>
                                <a:pt x="659525" y="579692"/>
                              </a:cubicBezTo>
                              <a:cubicBezTo>
                                <a:pt x="652094" y="535795"/>
                                <a:pt x="629535" y="494657"/>
                                <a:pt x="596625" y="464773"/>
                              </a:cubicBezTo>
                              <a:cubicBezTo>
                                <a:pt x="610426" y="498638"/>
                                <a:pt x="608727" y="538502"/>
                                <a:pt x="591954" y="570987"/>
                              </a:cubicBezTo>
                              <a:cubicBezTo>
                                <a:pt x="586009" y="508989"/>
                                <a:pt x="527090" y="466577"/>
                                <a:pt x="464507" y="454581"/>
                              </a:cubicBezTo>
                              <a:cubicBezTo>
                                <a:pt x="452564" y="452193"/>
                                <a:pt x="440356" y="450919"/>
                                <a:pt x="428360" y="450919"/>
                              </a:cubicBezTo>
                              <a:cubicBezTo>
                                <a:pt x="354047" y="450706"/>
                                <a:pt x="283928" y="482130"/>
                                <a:pt x="211898" y="500284"/>
                              </a:cubicBezTo>
                              <a:cubicBezTo>
                                <a:pt x="139867" y="518543"/>
                                <a:pt x="55522" y="520666"/>
                                <a:pt x="0" y="471355"/>
                              </a:cubicBezTo>
                              <a:cubicBezTo>
                                <a:pt x="4777" y="447999"/>
                                <a:pt x="9342" y="425069"/>
                                <a:pt x="13695" y="402615"/>
                              </a:cubicBezTo>
                              <a:cubicBezTo>
                                <a:pt x="41615" y="258077"/>
                                <a:pt x="60087" y="128242"/>
                                <a:pt x="52125" y="0"/>
                              </a:cubicBezTo>
                              <a:cubicBezTo>
                                <a:pt x="122563" y="70809"/>
                                <a:pt x="222885" y="112159"/>
                                <a:pt x="324004" y="130737"/>
                              </a:cubicBezTo>
                              <a:cubicBezTo>
                                <a:pt x="425122" y="149209"/>
                                <a:pt x="528735" y="147139"/>
                                <a:pt x="631552" y="148838"/>
                              </a:cubicBezTo>
                              <a:cubicBezTo>
                                <a:pt x="734369" y="150642"/>
                                <a:pt x="838672" y="156481"/>
                                <a:pt x="935915" y="189975"/>
                              </a:cubicBezTo>
                              <a:cubicBezTo>
                                <a:pt x="1033159" y="223469"/>
                                <a:pt x="1123555" y="288121"/>
                                <a:pt x="1167771" y="380906"/>
                              </a:cubicBezTo>
                              <a:cubicBezTo>
                                <a:pt x="1211881" y="473797"/>
                                <a:pt x="1199938" y="596253"/>
                                <a:pt x="1123980" y="665523"/>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93" name="Google Shape;3193;p55"/>
                        <p:cNvSpPr/>
                        <p:nvPr/>
                      </p:nvSpPr>
                      <p:spPr>
                        <a:xfrm>
                          <a:off x="6365489" y="4117005"/>
                          <a:ext cx="464507" cy="136194"/>
                        </a:xfrm>
                        <a:custGeom>
                          <a:avLst/>
                          <a:gdLst/>
                          <a:ahLst/>
                          <a:cxnLst/>
                          <a:rect l="l" t="t" r="r" b="b"/>
                          <a:pathLst>
                            <a:path w="464507" h="136194" extrusionOk="0">
                              <a:moveTo>
                                <a:pt x="464507" y="78582"/>
                              </a:moveTo>
                              <a:cubicBezTo>
                                <a:pt x="452564" y="76194"/>
                                <a:pt x="440356" y="74920"/>
                                <a:pt x="428359" y="74920"/>
                              </a:cubicBezTo>
                              <a:cubicBezTo>
                                <a:pt x="354047" y="74708"/>
                                <a:pt x="283928" y="106131"/>
                                <a:pt x="211897" y="124285"/>
                              </a:cubicBezTo>
                              <a:cubicBezTo>
                                <a:pt x="139867" y="142544"/>
                                <a:pt x="55522" y="144668"/>
                                <a:pt x="0" y="95356"/>
                              </a:cubicBezTo>
                              <a:cubicBezTo>
                                <a:pt x="4777" y="72001"/>
                                <a:pt x="9342" y="49070"/>
                                <a:pt x="13695" y="26617"/>
                              </a:cubicBezTo>
                              <a:cubicBezTo>
                                <a:pt x="69217" y="35853"/>
                                <a:pt x="128030" y="30492"/>
                                <a:pt x="182862" y="5438"/>
                              </a:cubicBezTo>
                              <a:cubicBezTo>
                                <a:pt x="281486" y="-12928"/>
                                <a:pt x="386585" y="16160"/>
                                <a:pt x="464507" y="78636"/>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nvGrpSpPr>
                      <p:cNvPr id="3194" name="Google Shape;3194;p55"/>
                      <p:cNvGrpSpPr/>
                      <p:nvPr/>
                    </p:nvGrpSpPr>
                    <p:grpSpPr>
                      <a:xfrm>
                        <a:off x="5393689" y="3511032"/>
                        <a:ext cx="1208260" cy="877818"/>
                        <a:chOff x="5393689" y="3511032"/>
                        <a:chExt cx="1208260" cy="877818"/>
                      </a:xfrm>
                    </p:grpSpPr>
                    <p:sp>
                      <p:nvSpPr>
                        <p:cNvPr id="3195" name="Google Shape;3195;p55"/>
                        <p:cNvSpPr/>
                        <p:nvPr/>
                      </p:nvSpPr>
                      <p:spPr>
                        <a:xfrm>
                          <a:off x="5393689" y="3511032"/>
                          <a:ext cx="1208260" cy="877817"/>
                        </a:xfrm>
                        <a:custGeom>
                          <a:avLst/>
                          <a:gdLst/>
                          <a:ahLst/>
                          <a:cxnLst/>
                          <a:rect l="l" t="t" r="r" b="b"/>
                          <a:pathLst>
                            <a:path w="1208260" h="877817" extrusionOk="0">
                              <a:moveTo>
                                <a:pt x="1195694" y="606474"/>
                              </a:moveTo>
                              <a:cubicBezTo>
                                <a:pt x="1194313" y="610349"/>
                                <a:pt x="1192827" y="614330"/>
                                <a:pt x="1191129" y="618205"/>
                              </a:cubicBezTo>
                              <a:cubicBezTo>
                                <a:pt x="1154078" y="705735"/>
                                <a:pt x="1063576" y="755100"/>
                                <a:pt x="979337" y="797989"/>
                              </a:cubicBezTo>
                              <a:cubicBezTo>
                                <a:pt x="897487" y="839604"/>
                                <a:pt x="810860" y="882227"/>
                                <a:pt x="719455" y="877450"/>
                              </a:cubicBezTo>
                              <a:cubicBezTo>
                                <a:pt x="638773" y="873098"/>
                                <a:pt x="564673" y="832332"/>
                                <a:pt x="496730" y="788063"/>
                              </a:cubicBezTo>
                              <a:cubicBezTo>
                                <a:pt x="374750" y="708973"/>
                                <a:pt x="261689" y="616082"/>
                                <a:pt x="159987" y="511620"/>
                              </a:cubicBezTo>
                              <a:cubicBezTo>
                                <a:pt x="95494" y="445375"/>
                                <a:pt x="33814" y="371169"/>
                                <a:pt x="9398" y="281462"/>
                              </a:cubicBezTo>
                              <a:cubicBezTo>
                                <a:pt x="-7907" y="217500"/>
                                <a:pt x="-1537" y="143984"/>
                                <a:pt x="30364" y="86869"/>
                              </a:cubicBezTo>
                              <a:cubicBezTo>
                                <a:pt x="43157" y="63726"/>
                                <a:pt x="60089" y="43343"/>
                                <a:pt x="81428" y="27366"/>
                              </a:cubicBezTo>
                              <a:cubicBezTo>
                                <a:pt x="281223" y="348"/>
                                <a:pt x="486060" y="-17221"/>
                                <a:pt x="682936" y="26676"/>
                              </a:cubicBezTo>
                              <a:cubicBezTo>
                                <a:pt x="879811" y="70574"/>
                                <a:pt x="1069946" y="184537"/>
                                <a:pt x="1163845" y="364852"/>
                              </a:cubicBezTo>
                              <a:cubicBezTo>
                                <a:pt x="1202382" y="438846"/>
                                <a:pt x="1223242" y="528287"/>
                                <a:pt x="1195640" y="606368"/>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196" name="Google Shape;3196;p55"/>
                        <p:cNvSpPr/>
                        <p:nvPr/>
                      </p:nvSpPr>
                      <p:spPr>
                        <a:xfrm>
                          <a:off x="5393689" y="3597134"/>
                          <a:ext cx="1195693" cy="791716"/>
                        </a:xfrm>
                        <a:custGeom>
                          <a:avLst/>
                          <a:gdLst/>
                          <a:ahLst/>
                          <a:cxnLst/>
                          <a:rect l="l" t="t" r="r" b="b"/>
                          <a:pathLst>
                            <a:path w="1195693" h="791716" extrusionOk="0">
                              <a:moveTo>
                                <a:pt x="1195694" y="520373"/>
                              </a:moveTo>
                              <a:cubicBezTo>
                                <a:pt x="1194313" y="524248"/>
                                <a:pt x="1192827" y="528229"/>
                                <a:pt x="1191129" y="532104"/>
                              </a:cubicBezTo>
                              <a:cubicBezTo>
                                <a:pt x="1154078" y="619633"/>
                                <a:pt x="1063576" y="668998"/>
                                <a:pt x="979337" y="711887"/>
                              </a:cubicBezTo>
                              <a:cubicBezTo>
                                <a:pt x="897487" y="753502"/>
                                <a:pt x="810860" y="796126"/>
                                <a:pt x="719455" y="791349"/>
                              </a:cubicBezTo>
                              <a:cubicBezTo>
                                <a:pt x="638773" y="786996"/>
                                <a:pt x="564673" y="746230"/>
                                <a:pt x="496730" y="701961"/>
                              </a:cubicBezTo>
                              <a:cubicBezTo>
                                <a:pt x="374750" y="622871"/>
                                <a:pt x="261689" y="529981"/>
                                <a:pt x="159987" y="425518"/>
                              </a:cubicBezTo>
                              <a:cubicBezTo>
                                <a:pt x="95494" y="359274"/>
                                <a:pt x="33814" y="285067"/>
                                <a:pt x="9398" y="195361"/>
                              </a:cubicBezTo>
                              <a:cubicBezTo>
                                <a:pt x="-7907" y="131399"/>
                                <a:pt x="-1537" y="57883"/>
                                <a:pt x="30364" y="768"/>
                              </a:cubicBezTo>
                              <a:cubicBezTo>
                                <a:pt x="67043" y="-2629"/>
                                <a:pt x="117045" y="5280"/>
                                <a:pt x="137056" y="23805"/>
                              </a:cubicBezTo>
                              <a:cubicBezTo>
                                <a:pt x="172248" y="56343"/>
                                <a:pt x="197302" y="151941"/>
                                <a:pt x="207016" y="202314"/>
                              </a:cubicBezTo>
                              <a:cubicBezTo>
                                <a:pt x="262644" y="208366"/>
                                <a:pt x="279259" y="241753"/>
                                <a:pt x="299960" y="250405"/>
                              </a:cubicBezTo>
                              <a:cubicBezTo>
                                <a:pt x="344442" y="269037"/>
                                <a:pt x="458140" y="222804"/>
                                <a:pt x="559046" y="252900"/>
                              </a:cubicBezTo>
                              <a:cubicBezTo>
                                <a:pt x="623220" y="272062"/>
                                <a:pt x="668923" y="326788"/>
                                <a:pt x="714519" y="375781"/>
                              </a:cubicBezTo>
                              <a:cubicBezTo>
                                <a:pt x="770359" y="435603"/>
                                <a:pt x="833207" y="491391"/>
                                <a:pt x="908528" y="523717"/>
                              </a:cubicBezTo>
                              <a:cubicBezTo>
                                <a:pt x="983743" y="556096"/>
                                <a:pt x="1073449" y="562360"/>
                                <a:pt x="1154609" y="525203"/>
                              </a:cubicBezTo>
                              <a:cubicBezTo>
                                <a:pt x="1168198" y="522709"/>
                                <a:pt x="1181946" y="521010"/>
                                <a:pt x="1195640" y="52032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grpSp>
                  <p:nvGrpSpPr>
                    <p:cNvPr id="3197" name="Google Shape;3197;p55"/>
                    <p:cNvGrpSpPr/>
                    <p:nvPr/>
                  </p:nvGrpSpPr>
                  <p:grpSpPr>
                    <a:xfrm>
                      <a:off x="6060330" y="3806189"/>
                      <a:ext cx="716158" cy="1046588"/>
                      <a:chOff x="6060330" y="3806189"/>
                      <a:chExt cx="716158" cy="1046588"/>
                    </a:xfrm>
                  </p:grpSpPr>
                  <p:sp>
                    <p:nvSpPr>
                      <p:cNvPr id="3198" name="Google Shape;3198;p55"/>
                      <p:cNvSpPr/>
                      <p:nvPr/>
                    </p:nvSpPr>
                    <p:spPr>
                      <a:xfrm>
                        <a:off x="6060330" y="3806189"/>
                        <a:ext cx="716158" cy="1012112"/>
                      </a:xfrm>
                      <a:custGeom>
                        <a:avLst/>
                        <a:gdLst/>
                        <a:ahLst/>
                        <a:cxnLst/>
                        <a:rect l="l" t="t" r="r" b="b"/>
                        <a:pathLst>
                          <a:path w="716158" h="1012112" extrusionOk="0">
                            <a:moveTo>
                              <a:pt x="682350" y="984909"/>
                            </a:moveTo>
                            <a:cubicBezTo>
                              <a:pt x="676882" y="926892"/>
                              <a:pt x="695301" y="853587"/>
                              <a:pt x="714092" y="798437"/>
                            </a:cubicBezTo>
                            <a:cubicBezTo>
                              <a:pt x="714092" y="652253"/>
                              <a:pt x="729538" y="582346"/>
                              <a:pt x="675980" y="502407"/>
                            </a:cubicBezTo>
                            <a:cubicBezTo>
                              <a:pt x="633569" y="439135"/>
                              <a:pt x="578577" y="422362"/>
                              <a:pt x="520348" y="386638"/>
                            </a:cubicBezTo>
                            <a:cubicBezTo>
                              <a:pt x="500177" y="287962"/>
                              <a:pt x="466896" y="194328"/>
                              <a:pt x="419123" y="108762"/>
                            </a:cubicBezTo>
                            <a:cubicBezTo>
                              <a:pt x="276178" y="41084"/>
                              <a:pt x="138805" y="8121"/>
                              <a:pt x="0" y="0"/>
                            </a:cubicBezTo>
                            <a:cubicBezTo>
                              <a:pt x="9183" y="155685"/>
                              <a:pt x="32432" y="299056"/>
                              <a:pt x="104621" y="419867"/>
                            </a:cubicBezTo>
                            <a:cubicBezTo>
                              <a:pt x="176811" y="540678"/>
                              <a:pt x="307973" y="635161"/>
                              <a:pt x="438604" y="633993"/>
                            </a:cubicBezTo>
                            <a:cubicBezTo>
                              <a:pt x="501451" y="686331"/>
                              <a:pt x="521357" y="777151"/>
                              <a:pt x="534414" y="855286"/>
                            </a:cubicBezTo>
                            <a:cubicBezTo>
                              <a:pt x="514403" y="856507"/>
                              <a:pt x="494445" y="859002"/>
                              <a:pt x="475070" y="862717"/>
                            </a:cubicBezTo>
                            <a:cubicBezTo>
                              <a:pt x="409887" y="875191"/>
                              <a:pt x="359302" y="929227"/>
                              <a:pt x="354365" y="995419"/>
                            </a:cubicBezTo>
                            <a:lnTo>
                              <a:pt x="354259" y="996693"/>
                            </a:lnTo>
                            <a:cubicBezTo>
                              <a:pt x="445027" y="1021746"/>
                              <a:pt x="595139" y="1015165"/>
                              <a:pt x="682350" y="984962"/>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nvGrpSpPr>
                      <p:cNvPr id="3199" name="Google Shape;3199;p55"/>
                      <p:cNvGrpSpPr/>
                      <p:nvPr/>
                    </p:nvGrpSpPr>
                    <p:grpSpPr>
                      <a:xfrm>
                        <a:off x="6321326" y="4702825"/>
                        <a:ext cx="336583" cy="149952"/>
                        <a:chOff x="6321326" y="4702825"/>
                        <a:chExt cx="336583" cy="149952"/>
                      </a:xfrm>
                    </p:grpSpPr>
                    <p:sp>
                      <p:nvSpPr>
                        <p:cNvPr id="3200" name="Google Shape;3200;p55"/>
                        <p:cNvSpPr/>
                        <p:nvPr/>
                      </p:nvSpPr>
                      <p:spPr>
                        <a:xfrm>
                          <a:off x="6508329" y="4733612"/>
                          <a:ext cx="149580" cy="115184"/>
                        </a:xfrm>
                        <a:custGeom>
                          <a:avLst/>
                          <a:gdLst/>
                          <a:ahLst/>
                          <a:cxnLst/>
                          <a:rect l="l" t="t" r="r" b="b"/>
                          <a:pathLst>
                            <a:path w="149580" h="115184" extrusionOk="0">
                              <a:moveTo>
                                <a:pt x="149528" y="74366"/>
                              </a:moveTo>
                              <a:cubicBezTo>
                                <a:pt x="148838" y="47241"/>
                                <a:pt x="135621" y="20701"/>
                                <a:pt x="105843" y="0"/>
                              </a:cubicBezTo>
                              <a:cubicBezTo>
                                <a:pt x="57274" y="22453"/>
                                <a:pt x="18260" y="64864"/>
                                <a:pt x="0" y="115184"/>
                              </a:cubicBezTo>
                              <a:cubicBezTo>
                                <a:pt x="49099" y="104568"/>
                                <a:pt x="98252" y="93952"/>
                                <a:pt x="149581" y="7436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201" name="Google Shape;3201;p55"/>
                        <p:cNvSpPr/>
                        <p:nvPr/>
                      </p:nvSpPr>
                      <p:spPr>
                        <a:xfrm>
                          <a:off x="6354183" y="4702825"/>
                          <a:ext cx="235146" cy="149952"/>
                        </a:xfrm>
                        <a:custGeom>
                          <a:avLst/>
                          <a:gdLst/>
                          <a:ahLst/>
                          <a:cxnLst/>
                          <a:rect l="l" t="t" r="r" b="b"/>
                          <a:pathLst>
                            <a:path w="235146" h="149952" extrusionOk="0">
                              <a:moveTo>
                                <a:pt x="235147" y="100641"/>
                              </a:moveTo>
                              <a:cubicBezTo>
                                <a:pt x="216675" y="61786"/>
                                <a:pt x="188754" y="27443"/>
                                <a:pt x="151810" y="0"/>
                              </a:cubicBezTo>
                              <a:cubicBezTo>
                                <a:pt x="84239" y="27549"/>
                                <a:pt x="28398" y="82753"/>
                                <a:pt x="0" y="149952"/>
                              </a:cubicBezTo>
                              <a:cubicBezTo>
                                <a:pt x="73304" y="140398"/>
                                <a:pt x="146237" y="127871"/>
                                <a:pt x="235147" y="10064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202" name="Google Shape;3202;p55"/>
                        <p:cNvSpPr/>
                        <p:nvPr/>
                      </p:nvSpPr>
                      <p:spPr>
                        <a:xfrm>
                          <a:off x="6321326" y="4707178"/>
                          <a:ext cx="162213" cy="123890"/>
                        </a:xfrm>
                        <a:custGeom>
                          <a:avLst/>
                          <a:gdLst/>
                          <a:ahLst/>
                          <a:cxnLst/>
                          <a:rect l="l" t="t" r="r" b="b"/>
                          <a:pathLst>
                            <a:path w="162213" h="123890" extrusionOk="0">
                              <a:moveTo>
                                <a:pt x="162214" y="75640"/>
                              </a:moveTo>
                              <a:cubicBezTo>
                                <a:pt x="154889" y="52231"/>
                                <a:pt x="147564" y="28770"/>
                                <a:pt x="137956" y="0"/>
                              </a:cubicBezTo>
                              <a:cubicBezTo>
                                <a:pt x="80735" y="21710"/>
                                <a:pt x="30893" y="66457"/>
                                <a:pt x="0" y="123890"/>
                              </a:cubicBezTo>
                              <a:cubicBezTo>
                                <a:pt x="55947" y="114919"/>
                                <a:pt x="111841" y="105949"/>
                                <a:pt x="162214" y="7564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grpSp>
                  <p:nvGrpSpPr>
                    <p:cNvPr id="3203" name="Google Shape;3203;p55"/>
                    <p:cNvGrpSpPr/>
                    <p:nvPr/>
                  </p:nvGrpSpPr>
                  <p:grpSpPr>
                    <a:xfrm>
                      <a:off x="5278082" y="3766670"/>
                      <a:ext cx="770985" cy="471754"/>
                      <a:chOff x="5278082" y="3766670"/>
                      <a:chExt cx="770985" cy="471754"/>
                    </a:xfrm>
                  </p:grpSpPr>
                  <p:sp>
                    <p:nvSpPr>
                      <p:cNvPr id="3204" name="Google Shape;3204;p55"/>
                      <p:cNvSpPr/>
                      <p:nvPr/>
                    </p:nvSpPr>
                    <p:spPr>
                      <a:xfrm>
                        <a:off x="5680675" y="3766670"/>
                        <a:ext cx="368392" cy="293828"/>
                      </a:xfrm>
                      <a:custGeom>
                        <a:avLst/>
                        <a:gdLst/>
                        <a:ahLst/>
                        <a:cxnLst/>
                        <a:rect l="l" t="t" r="r" b="b"/>
                        <a:pathLst>
                          <a:path w="368392" h="293828" extrusionOk="0">
                            <a:moveTo>
                              <a:pt x="68655" y="15262"/>
                            </a:moveTo>
                            <a:cubicBezTo>
                              <a:pt x="81076" y="65848"/>
                              <a:pt x="117649" y="109957"/>
                              <a:pt x="165686" y="135383"/>
                            </a:cubicBezTo>
                            <a:cubicBezTo>
                              <a:pt x="180018" y="142708"/>
                              <a:pt x="192545" y="153589"/>
                              <a:pt x="201728" y="166966"/>
                            </a:cubicBezTo>
                            <a:cubicBezTo>
                              <a:pt x="141163" y="161923"/>
                              <a:pt x="80598" y="156934"/>
                              <a:pt x="14513" y="159694"/>
                            </a:cubicBezTo>
                            <a:cubicBezTo>
                              <a:pt x="-2366" y="180130"/>
                              <a:pt x="-3959" y="210598"/>
                              <a:pt x="6816" y="234750"/>
                            </a:cubicBezTo>
                            <a:cubicBezTo>
                              <a:pt x="17645" y="258954"/>
                              <a:pt x="39196" y="277161"/>
                              <a:pt x="68602" y="293828"/>
                            </a:cubicBezTo>
                            <a:cubicBezTo>
                              <a:pt x="169402" y="285866"/>
                              <a:pt x="269618" y="270898"/>
                              <a:pt x="367339" y="246427"/>
                            </a:cubicBezTo>
                            <a:cubicBezTo>
                              <a:pt x="374611" y="173229"/>
                              <a:pt x="343825" y="97324"/>
                              <a:pt x="287719" y="49817"/>
                            </a:cubicBezTo>
                            <a:cubicBezTo>
                              <a:pt x="231559" y="2310"/>
                              <a:pt x="151620" y="-15472"/>
                              <a:pt x="68655" y="15262"/>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205" name="Google Shape;3205;p55"/>
                      <p:cNvSpPr/>
                      <p:nvPr/>
                    </p:nvSpPr>
                    <p:spPr>
                      <a:xfrm>
                        <a:off x="5278082" y="3923395"/>
                        <a:ext cx="431165" cy="179301"/>
                      </a:xfrm>
                      <a:custGeom>
                        <a:avLst/>
                        <a:gdLst/>
                        <a:ahLst/>
                        <a:cxnLst/>
                        <a:rect l="l" t="t" r="r" b="b"/>
                        <a:pathLst>
                          <a:path w="431165" h="179301" extrusionOk="0">
                            <a:moveTo>
                              <a:pt x="421035" y="4561"/>
                            </a:moveTo>
                            <a:cubicBezTo>
                              <a:pt x="340671" y="-4834"/>
                              <a:pt x="257600" y="-800"/>
                              <a:pt x="181589" y="26908"/>
                            </a:cubicBezTo>
                            <a:cubicBezTo>
                              <a:pt x="105577" y="54563"/>
                              <a:pt x="37104" y="107431"/>
                              <a:pt x="0" y="179302"/>
                            </a:cubicBezTo>
                            <a:cubicBezTo>
                              <a:pt x="126863" y="98832"/>
                              <a:pt x="277080" y="55784"/>
                              <a:pt x="427298" y="56792"/>
                            </a:cubicBezTo>
                            <a:cubicBezTo>
                              <a:pt x="433243" y="42832"/>
                              <a:pt x="433190" y="21865"/>
                              <a:pt x="421035" y="456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206" name="Google Shape;3206;p55"/>
                      <p:cNvSpPr/>
                      <p:nvPr/>
                    </p:nvSpPr>
                    <p:spPr>
                      <a:xfrm>
                        <a:off x="5323148" y="3964149"/>
                        <a:ext cx="418956" cy="256599"/>
                      </a:xfrm>
                      <a:custGeom>
                        <a:avLst/>
                        <a:gdLst/>
                        <a:ahLst/>
                        <a:cxnLst/>
                        <a:rect l="l" t="t" r="r" b="b"/>
                        <a:pathLst>
                          <a:path w="418956" h="256599" extrusionOk="0">
                            <a:moveTo>
                              <a:pt x="403199" y="9"/>
                            </a:moveTo>
                            <a:cubicBezTo>
                              <a:pt x="319014" y="-522"/>
                              <a:pt x="234828" y="23683"/>
                              <a:pt x="163806" y="68907"/>
                            </a:cubicBezTo>
                            <a:cubicBezTo>
                              <a:pt x="92785" y="114078"/>
                              <a:pt x="35192" y="180111"/>
                              <a:pt x="0" y="256599"/>
                            </a:cubicBezTo>
                            <a:cubicBezTo>
                              <a:pt x="110938" y="149377"/>
                              <a:pt x="259935" y="85521"/>
                              <a:pt x="412860" y="64979"/>
                            </a:cubicBezTo>
                            <a:cubicBezTo>
                              <a:pt x="423688" y="32865"/>
                              <a:pt x="419867" y="10837"/>
                              <a:pt x="403199" y="9"/>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207" name="Google Shape;3207;p55"/>
                      <p:cNvSpPr/>
                      <p:nvPr/>
                    </p:nvSpPr>
                    <p:spPr>
                      <a:xfrm>
                        <a:off x="5562063" y="4005454"/>
                        <a:ext cx="222672" cy="232970"/>
                      </a:xfrm>
                      <a:custGeom>
                        <a:avLst/>
                        <a:gdLst/>
                        <a:ahLst/>
                        <a:cxnLst/>
                        <a:rect l="l" t="t" r="r" b="b"/>
                        <a:pathLst>
                          <a:path w="222672" h="232970" extrusionOk="0">
                            <a:moveTo>
                              <a:pt x="190771" y="0"/>
                            </a:moveTo>
                            <a:cubicBezTo>
                              <a:pt x="138593" y="10404"/>
                              <a:pt x="92891" y="44163"/>
                              <a:pt x="61255" y="86946"/>
                            </a:cubicBezTo>
                            <a:cubicBezTo>
                              <a:pt x="29619" y="129729"/>
                              <a:pt x="11041" y="180952"/>
                              <a:pt x="0" y="232970"/>
                            </a:cubicBezTo>
                            <a:cubicBezTo>
                              <a:pt x="62051" y="158764"/>
                              <a:pt x="137956" y="96182"/>
                              <a:pt x="222673" y="49418"/>
                            </a:cubicBezTo>
                            <a:cubicBezTo>
                              <a:pt x="222567" y="30097"/>
                              <a:pt x="212163" y="11147"/>
                              <a:pt x="190719"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nvGrpSpPr>
                    <p:cNvPr id="3208" name="Google Shape;3208;p55"/>
                    <p:cNvGrpSpPr/>
                    <p:nvPr/>
                  </p:nvGrpSpPr>
                  <p:grpSpPr>
                    <a:xfrm>
                      <a:off x="4842096" y="2925241"/>
                      <a:ext cx="484740" cy="390159"/>
                      <a:chOff x="4842096" y="2925241"/>
                      <a:chExt cx="484740" cy="390159"/>
                    </a:xfrm>
                  </p:grpSpPr>
                  <p:grpSp>
                    <p:nvGrpSpPr>
                      <p:cNvPr id="3209" name="Google Shape;3209;p55"/>
                      <p:cNvGrpSpPr/>
                      <p:nvPr/>
                    </p:nvGrpSpPr>
                    <p:grpSpPr>
                      <a:xfrm>
                        <a:off x="4891869" y="3107970"/>
                        <a:ext cx="287907" cy="192309"/>
                        <a:chOff x="4891869" y="3107970"/>
                        <a:chExt cx="287907" cy="192309"/>
                      </a:xfrm>
                    </p:grpSpPr>
                    <p:sp>
                      <p:nvSpPr>
                        <p:cNvPr id="3210" name="Google Shape;3210;p55"/>
                        <p:cNvSpPr/>
                        <p:nvPr/>
                      </p:nvSpPr>
                      <p:spPr>
                        <a:xfrm>
                          <a:off x="4891869" y="3107970"/>
                          <a:ext cx="265773" cy="107698"/>
                        </a:xfrm>
                        <a:custGeom>
                          <a:avLst/>
                          <a:gdLst/>
                          <a:ahLst/>
                          <a:cxnLst/>
                          <a:rect l="l" t="t" r="r" b="b"/>
                          <a:pathLst>
                            <a:path w="265773" h="107698" extrusionOk="0">
                              <a:moveTo>
                                <a:pt x="0" y="58812"/>
                              </a:moveTo>
                              <a:cubicBezTo>
                                <a:pt x="11412" y="78027"/>
                                <a:pt x="26912" y="94800"/>
                                <a:pt x="45171" y="107699"/>
                              </a:cubicBezTo>
                              <a:cubicBezTo>
                                <a:pt x="45596" y="85511"/>
                                <a:pt x="48568" y="63377"/>
                                <a:pt x="54036" y="41826"/>
                              </a:cubicBezTo>
                              <a:cubicBezTo>
                                <a:pt x="64599" y="57644"/>
                                <a:pt x="78453" y="71286"/>
                                <a:pt x="94483" y="81530"/>
                              </a:cubicBezTo>
                              <a:cubicBezTo>
                                <a:pt x="95545" y="62527"/>
                                <a:pt x="99154" y="43631"/>
                                <a:pt x="105205" y="25584"/>
                              </a:cubicBezTo>
                              <a:cubicBezTo>
                                <a:pt x="118369" y="45329"/>
                                <a:pt x="133550" y="63695"/>
                                <a:pt x="150377" y="80415"/>
                              </a:cubicBezTo>
                              <a:cubicBezTo>
                                <a:pt x="152712" y="60882"/>
                                <a:pt x="155048" y="41295"/>
                                <a:pt x="157383" y="21762"/>
                              </a:cubicBezTo>
                              <a:cubicBezTo>
                                <a:pt x="167044" y="36677"/>
                                <a:pt x="179040" y="50054"/>
                                <a:pt x="192788" y="61253"/>
                              </a:cubicBezTo>
                              <a:cubicBezTo>
                                <a:pt x="194858" y="47400"/>
                                <a:pt x="196929" y="33546"/>
                                <a:pt x="198999" y="19638"/>
                              </a:cubicBezTo>
                              <a:cubicBezTo>
                                <a:pt x="212693" y="38960"/>
                                <a:pt x="228352" y="56901"/>
                                <a:pt x="245710" y="73037"/>
                              </a:cubicBezTo>
                              <a:cubicBezTo>
                                <a:pt x="252398" y="56317"/>
                                <a:pt x="259086" y="39650"/>
                                <a:pt x="265774" y="22929"/>
                              </a:cubicBezTo>
                              <a:cubicBezTo>
                                <a:pt x="222566" y="2440"/>
                                <a:pt x="173149" y="-4619"/>
                                <a:pt x="125960" y="2971"/>
                              </a:cubicBezTo>
                              <a:cubicBezTo>
                                <a:pt x="78771" y="10562"/>
                                <a:pt x="34024" y="32749"/>
                                <a:pt x="0" y="5870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211" name="Google Shape;3211;p55"/>
                        <p:cNvSpPr/>
                        <p:nvPr/>
                      </p:nvSpPr>
                      <p:spPr>
                        <a:xfrm>
                          <a:off x="4939216" y="3183131"/>
                          <a:ext cx="240560" cy="117148"/>
                        </a:xfrm>
                        <a:custGeom>
                          <a:avLst/>
                          <a:gdLst/>
                          <a:ahLst/>
                          <a:cxnLst/>
                          <a:rect l="l" t="t" r="r" b="b"/>
                          <a:pathLst>
                            <a:path w="240560" h="117148" extrusionOk="0">
                              <a:moveTo>
                                <a:pt x="12739" y="117149"/>
                              </a:moveTo>
                              <a:cubicBezTo>
                                <a:pt x="5043" y="103029"/>
                                <a:pt x="637" y="87158"/>
                                <a:pt x="0" y="71075"/>
                              </a:cubicBezTo>
                              <a:cubicBezTo>
                                <a:pt x="12686" y="81054"/>
                                <a:pt x="25320" y="91033"/>
                                <a:pt x="38005" y="101012"/>
                              </a:cubicBezTo>
                              <a:cubicBezTo>
                                <a:pt x="33547" y="90662"/>
                                <a:pt x="32592" y="78772"/>
                                <a:pt x="35405" y="67837"/>
                              </a:cubicBezTo>
                              <a:cubicBezTo>
                                <a:pt x="42677" y="73623"/>
                                <a:pt x="50002" y="79409"/>
                                <a:pt x="57274" y="85247"/>
                              </a:cubicBezTo>
                              <a:cubicBezTo>
                                <a:pt x="55044" y="65395"/>
                                <a:pt x="60087" y="44853"/>
                                <a:pt x="71234" y="28239"/>
                              </a:cubicBezTo>
                              <a:cubicBezTo>
                                <a:pt x="81107" y="40129"/>
                                <a:pt x="90980" y="52072"/>
                                <a:pt x="100853" y="63962"/>
                              </a:cubicBezTo>
                              <a:cubicBezTo>
                                <a:pt x="99898" y="52709"/>
                                <a:pt x="102870" y="41137"/>
                                <a:pt x="109187" y="31795"/>
                              </a:cubicBezTo>
                              <a:cubicBezTo>
                                <a:pt x="114707" y="38271"/>
                                <a:pt x="120227" y="44747"/>
                                <a:pt x="125748" y="51223"/>
                              </a:cubicBezTo>
                              <a:cubicBezTo>
                                <a:pt x="127446" y="36148"/>
                                <a:pt x="132595" y="21498"/>
                                <a:pt x="140716" y="8705"/>
                              </a:cubicBezTo>
                              <a:cubicBezTo>
                                <a:pt x="148784" y="19587"/>
                                <a:pt x="156853" y="30521"/>
                                <a:pt x="164921" y="41403"/>
                              </a:cubicBezTo>
                              <a:cubicBezTo>
                                <a:pt x="165664" y="31424"/>
                                <a:pt x="169698" y="21710"/>
                                <a:pt x="176280" y="14172"/>
                              </a:cubicBezTo>
                              <a:cubicBezTo>
                                <a:pt x="180367" y="21444"/>
                                <a:pt x="185994" y="27867"/>
                                <a:pt x="192629" y="32910"/>
                              </a:cubicBezTo>
                              <a:cubicBezTo>
                                <a:pt x="190930" y="24789"/>
                                <a:pt x="192735" y="15977"/>
                                <a:pt x="197565" y="9183"/>
                              </a:cubicBezTo>
                              <a:cubicBezTo>
                                <a:pt x="203458" y="15553"/>
                                <a:pt x="209296" y="21922"/>
                                <a:pt x="215188" y="28345"/>
                              </a:cubicBezTo>
                              <a:cubicBezTo>
                                <a:pt x="215985" y="18207"/>
                                <a:pt x="219594" y="8334"/>
                                <a:pt x="225433" y="0"/>
                              </a:cubicBezTo>
                              <a:cubicBezTo>
                                <a:pt x="230475" y="6210"/>
                                <a:pt x="235518" y="12421"/>
                                <a:pt x="240561" y="18631"/>
                              </a:cubicBezTo>
                              <a:cubicBezTo>
                                <a:pt x="167841" y="51541"/>
                                <a:pt x="95067" y="84504"/>
                                <a:pt x="12739" y="11709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3212" name="Google Shape;3212;p55"/>
                      <p:cNvSpPr/>
                      <p:nvPr/>
                    </p:nvSpPr>
                    <p:spPr>
                      <a:xfrm>
                        <a:off x="4842096" y="2937666"/>
                        <a:ext cx="484687" cy="377733"/>
                      </a:xfrm>
                      <a:custGeom>
                        <a:avLst/>
                        <a:gdLst/>
                        <a:ahLst/>
                        <a:cxnLst/>
                        <a:rect l="l" t="t" r="r" b="b"/>
                        <a:pathLst>
                          <a:path w="484687" h="377733" extrusionOk="0">
                            <a:moveTo>
                              <a:pt x="465605" y="294723"/>
                            </a:moveTo>
                            <a:cubicBezTo>
                              <a:pt x="442674" y="330765"/>
                              <a:pt x="401218" y="354333"/>
                              <a:pt x="358594" y="355606"/>
                            </a:cubicBezTo>
                            <a:cubicBezTo>
                              <a:pt x="320960" y="356721"/>
                              <a:pt x="283910" y="341806"/>
                              <a:pt x="246435" y="344990"/>
                            </a:cubicBezTo>
                            <a:cubicBezTo>
                              <a:pt x="219895" y="347273"/>
                              <a:pt x="194894" y="358579"/>
                              <a:pt x="169628" y="367231"/>
                            </a:cubicBezTo>
                            <a:cubicBezTo>
                              <a:pt x="144414" y="375883"/>
                              <a:pt x="116600" y="382040"/>
                              <a:pt x="91228" y="373972"/>
                            </a:cubicBezTo>
                            <a:cubicBezTo>
                              <a:pt x="126473" y="317548"/>
                              <a:pt x="195849" y="294511"/>
                              <a:pt x="259811" y="276039"/>
                            </a:cubicBezTo>
                            <a:cubicBezTo>
                              <a:pt x="323880" y="257673"/>
                              <a:pt x="393309" y="235910"/>
                              <a:pt x="430359" y="180653"/>
                            </a:cubicBezTo>
                            <a:cubicBezTo>
                              <a:pt x="428661" y="182033"/>
                              <a:pt x="426962" y="183413"/>
                              <a:pt x="425210" y="184634"/>
                            </a:cubicBezTo>
                            <a:cubicBezTo>
                              <a:pt x="387470" y="213244"/>
                              <a:pt x="337681" y="221897"/>
                              <a:pt x="290120" y="223755"/>
                            </a:cubicBezTo>
                            <a:cubicBezTo>
                              <a:pt x="240331" y="225559"/>
                              <a:pt x="189904" y="221153"/>
                              <a:pt x="141018" y="230124"/>
                            </a:cubicBezTo>
                            <a:cubicBezTo>
                              <a:pt x="96111" y="238458"/>
                              <a:pt x="50833" y="260911"/>
                              <a:pt x="27372" y="299288"/>
                            </a:cubicBezTo>
                            <a:cubicBezTo>
                              <a:pt x="23709" y="305127"/>
                              <a:pt x="15429" y="305339"/>
                              <a:pt x="11395" y="299766"/>
                            </a:cubicBezTo>
                            <a:cubicBezTo>
                              <a:pt x="-17" y="284054"/>
                              <a:pt x="-2512" y="261813"/>
                              <a:pt x="2371" y="242545"/>
                            </a:cubicBezTo>
                            <a:cubicBezTo>
                              <a:pt x="8635" y="218499"/>
                              <a:pt x="24346" y="198223"/>
                              <a:pt x="40907" y="179751"/>
                            </a:cubicBezTo>
                            <a:cubicBezTo>
                              <a:pt x="111239" y="101457"/>
                              <a:pt x="203334" y="43652"/>
                              <a:pt x="303550" y="11751"/>
                            </a:cubicBezTo>
                            <a:cubicBezTo>
                              <a:pt x="335345" y="1613"/>
                              <a:pt x="370325" y="-5925"/>
                              <a:pt x="401377" y="6390"/>
                            </a:cubicBezTo>
                            <a:cubicBezTo>
                              <a:pt x="428289" y="17006"/>
                              <a:pt x="447982" y="41264"/>
                              <a:pt x="459394" y="67963"/>
                            </a:cubicBezTo>
                            <a:cubicBezTo>
                              <a:pt x="470541" y="94079"/>
                              <a:pt x="474894" y="122583"/>
                              <a:pt x="478875" y="150610"/>
                            </a:cubicBezTo>
                            <a:cubicBezTo>
                              <a:pt x="478981" y="151193"/>
                              <a:pt x="478981" y="151618"/>
                              <a:pt x="479087" y="152202"/>
                            </a:cubicBezTo>
                            <a:cubicBezTo>
                              <a:pt x="487739" y="212183"/>
                              <a:pt x="488535" y="258788"/>
                              <a:pt x="465658" y="29477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nvGrpSpPr>
                      <p:cNvPr id="3213" name="Google Shape;3213;p55"/>
                      <p:cNvGrpSpPr/>
                      <p:nvPr/>
                    </p:nvGrpSpPr>
                    <p:grpSpPr>
                      <a:xfrm>
                        <a:off x="4897336" y="2925241"/>
                        <a:ext cx="350862" cy="242655"/>
                        <a:chOff x="4897336" y="2925241"/>
                        <a:chExt cx="350862" cy="242655"/>
                      </a:xfrm>
                    </p:grpSpPr>
                    <p:sp>
                      <p:nvSpPr>
                        <p:cNvPr id="3214" name="Google Shape;3214;p55"/>
                        <p:cNvSpPr/>
                        <p:nvPr/>
                      </p:nvSpPr>
                      <p:spPr>
                        <a:xfrm>
                          <a:off x="5095472" y="2925241"/>
                          <a:ext cx="152726" cy="118819"/>
                        </a:xfrm>
                        <a:custGeom>
                          <a:avLst/>
                          <a:gdLst/>
                          <a:ahLst/>
                          <a:cxnLst/>
                          <a:rect l="l" t="t" r="r" b="b"/>
                          <a:pathLst>
                            <a:path w="152726" h="118819" extrusionOk="0">
                              <a:moveTo>
                                <a:pt x="141951" y="3157"/>
                              </a:moveTo>
                              <a:cubicBezTo>
                                <a:pt x="113977" y="-3531"/>
                                <a:pt x="83775" y="503"/>
                                <a:pt x="58190" y="14357"/>
                              </a:cubicBezTo>
                              <a:cubicBezTo>
                                <a:pt x="32605" y="28158"/>
                                <a:pt x="11797" y="51672"/>
                                <a:pt x="491" y="79487"/>
                              </a:cubicBezTo>
                              <a:cubicBezTo>
                                <a:pt x="-1791" y="90633"/>
                                <a:pt x="4048" y="101780"/>
                                <a:pt x="14505" y="118819"/>
                              </a:cubicBezTo>
                              <a:cubicBezTo>
                                <a:pt x="48317" y="78106"/>
                                <a:pt x="101875" y="56503"/>
                                <a:pt x="152726" y="63085"/>
                              </a:cubicBezTo>
                              <a:cubicBezTo>
                                <a:pt x="151824" y="43869"/>
                                <a:pt x="150922" y="24654"/>
                                <a:pt x="141951" y="321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215" name="Google Shape;3215;p55"/>
                        <p:cNvSpPr/>
                        <p:nvPr/>
                      </p:nvSpPr>
                      <p:spPr>
                        <a:xfrm>
                          <a:off x="4897336" y="3116603"/>
                          <a:ext cx="51306" cy="51293"/>
                        </a:xfrm>
                        <a:custGeom>
                          <a:avLst/>
                          <a:gdLst/>
                          <a:ahLst/>
                          <a:cxnLst/>
                          <a:rect l="l" t="t" r="r" b="b"/>
                          <a:pathLst>
                            <a:path w="51306" h="51293" extrusionOk="0">
                              <a:moveTo>
                                <a:pt x="0" y="51293"/>
                              </a:moveTo>
                              <a:cubicBezTo>
                                <a:pt x="6317" y="35581"/>
                                <a:pt x="15075" y="21303"/>
                                <a:pt x="25744" y="9413"/>
                              </a:cubicBezTo>
                              <a:cubicBezTo>
                                <a:pt x="28982" y="5750"/>
                                <a:pt x="32538" y="2247"/>
                                <a:pt x="36838" y="708"/>
                              </a:cubicBezTo>
                              <a:cubicBezTo>
                                <a:pt x="41137" y="-832"/>
                                <a:pt x="46286" y="70"/>
                                <a:pt x="49206" y="4105"/>
                              </a:cubicBezTo>
                              <a:cubicBezTo>
                                <a:pt x="53293" y="9837"/>
                                <a:pt x="50957" y="19180"/>
                                <a:pt x="46127" y="24063"/>
                              </a:cubicBezTo>
                              <a:cubicBezTo>
                                <a:pt x="41297" y="28946"/>
                                <a:pt x="34874" y="30645"/>
                                <a:pt x="28770" y="32768"/>
                              </a:cubicBezTo>
                              <a:cubicBezTo>
                                <a:pt x="18684" y="36271"/>
                                <a:pt x="8493" y="41792"/>
                                <a:pt x="0" y="5129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3216" name="Google Shape;3216;p55"/>
                      <p:cNvSpPr/>
                      <p:nvPr/>
                    </p:nvSpPr>
                    <p:spPr>
                      <a:xfrm>
                        <a:off x="4933324" y="3088223"/>
                        <a:ext cx="393512" cy="227177"/>
                      </a:xfrm>
                      <a:custGeom>
                        <a:avLst/>
                        <a:gdLst/>
                        <a:ahLst/>
                        <a:cxnLst/>
                        <a:rect l="l" t="t" r="r" b="b"/>
                        <a:pathLst>
                          <a:path w="393512" h="227177" extrusionOk="0">
                            <a:moveTo>
                              <a:pt x="374377" y="144167"/>
                            </a:moveTo>
                            <a:cubicBezTo>
                              <a:pt x="351446" y="180208"/>
                              <a:pt x="309990" y="203776"/>
                              <a:pt x="267366" y="205050"/>
                            </a:cubicBezTo>
                            <a:cubicBezTo>
                              <a:pt x="229732" y="206165"/>
                              <a:pt x="192682" y="191249"/>
                              <a:pt x="155207" y="194434"/>
                            </a:cubicBezTo>
                            <a:cubicBezTo>
                              <a:pt x="128667" y="196716"/>
                              <a:pt x="103666" y="208022"/>
                              <a:pt x="78400" y="216675"/>
                            </a:cubicBezTo>
                            <a:cubicBezTo>
                              <a:pt x="53186" y="225327"/>
                              <a:pt x="25372" y="231484"/>
                              <a:pt x="0" y="223416"/>
                            </a:cubicBezTo>
                            <a:cubicBezTo>
                              <a:pt x="35245" y="166991"/>
                              <a:pt x="104621" y="143954"/>
                              <a:pt x="168583" y="125482"/>
                            </a:cubicBezTo>
                            <a:cubicBezTo>
                              <a:pt x="232652" y="107116"/>
                              <a:pt x="302081" y="85354"/>
                              <a:pt x="339131" y="30097"/>
                            </a:cubicBezTo>
                            <a:cubicBezTo>
                              <a:pt x="341254" y="27655"/>
                              <a:pt x="348420" y="16986"/>
                              <a:pt x="352348" y="13323"/>
                            </a:cubicBezTo>
                            <a:cubicBezTo>
                              <a:pt x="365724" y="955"/>
                              <a:pt x="374908" y="1009"/>
                              <a:pt x="387700" y="0"/>
                            </a:cubicBezTo>
                            <a:cubicBezTo>
                              <a:pt x="387806" y="584"/>
                              <a:pt x="387806" y="1009"/>
                              <a:pt x="387912" y="1592"/>
                            </a:cubicBezTo>
                            <a:cubicBezTo>
                              <a:pt x="396564" y="61574"/>
                              <a:pt x="397361" y="108178"/>
                              <a:pt x="374483" y="144167"/>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nvGrpSpPr>
                    <p:cNvPr id="3217" name="Google Shape;3217;p55"/>
                    <p:cNvGrpSpPr/>
                    <p:nvPr/>
                  </p:nvGrpSpPr>
                  <p:grpSpPr>
                    <a:xfrm>
                      <a:off x="5712095" y="3651566"/>
                      <a:ext cx="895789" cy="466895"/>
                      <a:chOff x="5712095" y="3651566"/>
                      <a:chExt cx="895789" cy="466895"/>
                    </a:xfrm>
                  </p:grpSpPr>
                  <p:sp>
                    <p:nvSpPr>
                      <p:cNvPr id="3218" name="Google Shape;3218;p55"/>
                      <p:cNvSpPr/>
                      <p:nvPr/>
                    </p:nvSpPr>
                    <p:spPr>
                      <a:xfrm>
                        <a:off x="5712095" y="3704275"/>
                        <a:ext cx="88458" cy="179040"/>
                      </a:xfrm>
                      <a:custGeom>
                        <a:avLst/>
                        <a:gdLst/>
                        <a:ahLst/>
                        <a:cxnLst/>
                        <a:rect l="l" t="t" r="r" b="b"/>
                        <a:pathLst>
                          <a:path w="88458" h="179040" extrusionOk="0">
                            <a:moveTo>
                              <a:pt x="15950" y="0"/>
                            </a:moveTo>
                            <a:cubicBezTo>
                              <a:pt x="19454" y="65501"/>
                              <a:pt x="45410" y="129570"/>
                              <a:pt x="88458" y="179041"/>
                            </a:cubicBezTo>
                            <a:cubicBezTo>
                              <a:pt x="53850" y="165983"/>
                              <a:pt x="24974" y="138381"/>
                              <a:pt x="10377" y="104356"/>
                            </a:cubicBezTo>
                            <a:cubicBezTo>
                              <a:pt x="-4220" y="70332"/>
                              <a:pt x="-4326" y="30415"/>
                              <a:pt x="15897"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219" name="Google Shape;3219;p55"/>
                      <p:cNvSpPr/>
                      <p:nvPr/>
                    </p:nvSpPr>
                    <p:spPr>
                      <a:xfrm>
                        <a:off x="5933839" y="3734902"/>
                        <a:ext cx="89123" cy="161470"/>
                      </a:xfrm>
                      <a:custGeom>
                        <a:avLst/>
                        <a:gdLst/>
                        <a:ahLst/>
                        <a:cxnLst/>
                        <a:rect l="l" t="t" r="r" b="b"/>
                        <a:pathLst>
                          <a:path w="89123" h="161470" extrusionOk="0">
                            <a:moveTo>
                              <a:pt x="0" y="0"/>
                            </a:moveTo>
                            <a:cubicBezTo>
                              <a:pt x="43260" y="44269"/>
                              <a:pt x="73729" y="100959"/>
                              <a:pt x="86786" y="161471"/>
                            </a:cubicBezTo>
                            <a:cubicBezTo>
                              <a:pt x="98358" y="101118"/>
                              <a:pt x="66563" y="34980"/>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220" name="Google Shape;3220;p55"/>
                      <p:cNvSpPr/>
                      <p:nvPr/>
                    </p:nvSpPr>
                    <p:spPr>
                      <a:xfrm>
                        <a:off x="6042859" y="3651566"/>
                        <a:ext cx="45071" cy="304841"/>
                      </a:xfrm>
                      <a:custGeom>
                        <a:avLst/>
                        <a:gdLst/>
                        <a:ahLst/>
                        <a:cxnLst/>
                        <a:rect l="l" t="t" r="r" b="b"/>
                        <a:pathLst>
                          <a:path w="45071" h="304841" extrusionOk="0">
                            <a:moveTo>
                              <a:pt x="45072" y="0"/>
                            </a:moveTo>
                            <a:cubicBezTo>
                              <a:pt x="20708" y="99473"/>
                              <a:pt x="16886" y="203882"/>
                              <a:pt x="33925" y="304841"/>
                            </a:cubicBezTo>
                            <a:cubicBezTo>
                              <a:pt x="18319" y="255105"/>
                              <a:pt x="2607" y="204678"/>
                              <a:pt x="272" y="152606"/>
                            </a:cubicBezTo>
                            <a:cubicBezTo>
                              <a:pt x="-2064" y="100534"/>
                              <a:pt x="10464" y="45755"/>
                              <a:pt x="45019"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221" name="Google Shape;3221;p55"/>
                      <p:cNvSpPr/>
                      <p:nvPr/>
                    </p:nvSpPr>
                    <p:spPr>
                      <a:xfrm>
                        <a:off x="6454664" y="3848813"/>
                        <a:ext cx="112479" cy="268480"/>
                      </a:xfrm>
                      <a:custGeom>
                        <a:avLst/>
                        <a:gdLst/>
                        <a:ahLst/>
                        <a:cxnLst/>
                        <a:rect l="l" t="t" r="r" b="b"/>
                        <a:pathLst>
                          <a:path w="112479" h="268480" extrusionOk="0">
                            <a:moveTo>
                              <a:pt x="0" y="0"/>
                            </a:moveTo>
                            <a:cubicBezTo>
                              <a:pt x="47189" y="84079"/>
                              <a:pt x="82646" y="174688"/>
                              <a:pt x="105046" y="268481"/>
                            </a:cubicBezTo>
                            <a:cubicBezTo>
                              <a:pt x="120387" y="221717"/>
                              <a:pt x="110514" y="169645"/>
                              <a:pt x="88857" y="125429"/>
                            </a:cubicBezTo>
                            <a:cubicBezTo>
                              <a:pt x="67200" y="81266"/>
                              <a:pt x="34609" y="43526"/>
                              <a:pt x="0"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3222" name="Google Shape;3222;p55"/>
                      <p:cNvSpPr/>
                      <p:nvPr/>
                    </p:nvSpPr>
                    <p:spPr>
                      <a:xfrm>
                        <a:off x="6567779" y="3907042"/>
                        <a:ext cx="40105" cy="211419"/>
                      </a:xfrm>
                      <a:custGeom>
                        <a:avLst/>
                        <a:gdLst/>
                        <a:ahLst/>
                        <a:cxnLst/>
                        <a:rect l="l" t="t" r="r" b="b"/>
                        <a:pathLst>
                          <a:path w="40105" h="211419" extrusionOk="0">
                            <a:moveTo>
                              <a:pt x="0" y="0"/>
                            </a:moveTo>
                            <a:cubicBezTo>
                              <a:pt x="25266" y="67041"/>
                              <a:pt x="30574" y="141512"/>
                              <a:pt x="15075" y="211420"/>
                            </a:cubicBezTo>
                            <a:cubicBezTo>
                              <a:pt x="38271" y="182597"/>
                              <a:pt x="43845" y="142627"/>
                              <a:pt x="37900" y="106161"/>
                            </a:cubicBezTo>
                            <a:cubicBezTo>
                              <a:pt x="31901" y="69642"/>
                              <a:pt x="15606" y="35723"/>
                              <a:pt x="53" y="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grpSp>
                <p:nvGrpSpPr>
                  <p:cNvPr id="3223" name="Google Shape;3223;p55"/>
                  <p:cNvGrpSpPr/>
                  <p:nvPr/>
                </p:nvGrpSpPr>
                <p:grpSpPr>
                  <a:xfrm flipH="1">
                    <a:off x="6872992" y="2027523"/>
                    <a:ext cx="127450" cy="74325"/>
                    <a:chOff x="-6460924" y="2804206"/>
                    <a:chExt cx="70174" cy="40919"/>
                  </a:xfrm>
                </p:grpSpPr>
                <p:sp>
                  <p:nvSpPr>
                    <p:cNvPr id="3224" name="Google Shape;3224;p55"/>
                    <p:cNvSpPr/>
                    <p:nvPr/>
                  </p:nvSpPr>
                  <p:spPr>
                    <a:xfrm flipH="1">
                      <a:off x="-6460924" y="2815900"/>
                      <a:ext cx="70174" cy="25016"/>
                    </a:xfrm>
                    <a:custGeom>
                      <a:avLst/>
                      <a:gdLst/>
                      <a:ahLst/>
                      <a:cxnLst/>
                      <a:rect l="l" t="t" r="r" b="b"/>
                      <a:pathLst>
                        <a:path w="11429" h="4076" extrusionOk="0">
                          <a:moveTo>
                            <a:pt x="0" y="952"/>
                          </a:moveTo>
                          <a:cubicBezTo>
                            <a:pt x="0" y="952"/>
                            <a:pt x="2857" y="2857"/>
                            <a:pt x="5715" y="3810"/>
                          </a:cubicBezTo>
                          <a:cubicBezTo>
                            <a:pt x="8572" y="4763"/>
                            <a:pt x="11430" y="2857"/>
                            <a:pt x="11430" y="2857"/>
                          </a:cubicBezTo>
                          <a:cubicBezTo>
                            <a:pt x="11430" y="2857"/>
                            <a:pt x="8572" y="952"/>
                            <a:pt x="5715" y="0"/>
                          </a:cubicBezTo>
                          <a:cubicBezTo>
                            <a:pt x="2857" y="0"/>
                            <a:pt x="0" y="952"/>
                            <a:pt x="0" y="95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25" name="Google Shape;3225;p55"/>
                    <p:cNvSpPr/>
                    <p:nvPr/>
                  </p:nvSpPr>
                  <p:spPr>
                    <a:xfrm flipH="1">
                      <a:off x="-6443380" y="2804206"/>
                      <a:ext cx="40935" cy="40919"/>
                    </a:xfrm>
                    <a:custGeom>
                      <a:avLst/>
                      <a:gdLst/>
                      <a:ahLst/>
                      <a:cxnLst/>
                      <a:rect l="l" t="t" r="r" b="b"/>
                      <a:pathLst>
                        <a:path w="6667" h="6667" extrusionOk="0">
                          <a:moveTo>
                            <a:pt x="0" y="2857"/>
                          </a:moveTo>
                          <a:cubicBezTo>
                            <a:pt x="0" y="4763"/>
                            <a:pt x="953" y="6668"/>
                            <a:pt x="2858" y="6668"/>
                          </a:cubicBezTo>
                          <a:cubicBezTo>
                            <a:pt x="4763" y="6668"/>
                            <a:pt x="6668" y="5715"/>
                            <a:pt x="6668" y="3810"/>
                          </a:cubicBezTo>
                          <a:cubicBezTo>
                            <a:pt x="6668" y="1905"/>
                            <a:pt x="5715" y="0"/>
                            <a:pt x="3810" y="0"/>
                          </a:cubicBezTo>
                          <a:cubicBezTo>
                            <a:pt x="1905" y="0"/>
                            <a:pt x="0" y="953"/>
                            <a:pt x="0" y="285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26" name="Google Shape;3226;p55"/>
                    <p:cNvSpPr/>
                    <p:nvPr/>
                  </p:nvSpPr>
                  <p:spPr>
                    <a:xfrm flipH="1">
                      <a:off x="-6437531" y="2815900"/>
                      <a:ext cx="17542" cy="17535"/>
                    </a:xfrm>
                    <a:custGeom>
                      <a:avLst/>
                      <a:gdLst/>
                      <a:ahLst/>
                      <a:cxnLst/>
                      <a:rect l="l" t="t" r="r" b="b"/>
                      <a:pathLst>
                        <a:path w="2857" h="2857" extrusionOk="0">
                          <a:moveTo>
                            <a:pt x="0" y="952"/>
                          </a:moveTo>
                          <a:cubicBezTo>
                            <a:pt x="0" y="1905"/>
                            <a:pt x="0" y="1905"/>
                            <a:pt x="953" y="2857"/>
                          </a:cubicBezTo>
                          <a:cubicBezTo>
                            <a:pt x="1905" y="2857"/>
                            <a:pt x="2857" y="2857"/>
                            <a:pt x="2857" y="1905"/>
                          </a:cubicBezTo>
                          <a:cubicBezTo>
                            <a:pt x="2857" y="952"/>
                            <a:pt x="2857" y="0"/>
                            <a:pt x="1905" y="0"/>
                          </a:cubicBezTo>
                          <a:cubicBezTo>
                            <a:pt x="953" y="0"/>
                            <a:pt x="0" y="0"/>
                            <a:pt x="0" y="95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
              <p:nvSpPr>
                <p:cNvPr id="3227" name="Google Shape;3227;p55"/>
                <p:cNvSpPr/>
                <p:nvPr/>
              </p:nvSpPr>
              <p:spPr>
                <a:xfrm flipH="1">
                  <a:off x="6378738" y="2151942"/>
                  <a:ext cx="481077" cy="1070017"/>
                </a:xfrm>
                <a:custGeom>
                  <a:avLst/>
                  <a:gdLst/>
                  <a:ahLst/>
                  <a:cxnLst/>
                  <a:rect l="l" t="t" r="r" b="b"/>
                  <a:pathLst>
                    <a:path w="328380" h="730387" extrusionOk="0">
                      <a:moveTo>
                        <a:pt x="328380" y="625500"/>
                      </a:moveTo>
                      <a:cubicBezTo>
                        <a:pt x="296107" y="658994"/>
                        <a:pt x="266807" y="694133"/>
                        <a:pt x="238887" y="730388"/>
                      </a:cubicBezTo>
                      <a:cubicBezTo>
                        <a:pt x="85590" y="582771"/>
                        <a:pt x="-3001" y="370183"/>
                        <a:pt x="78" y="157383"/>
                      </a:cubicBezTo>
                      <a:cubicBezTo>
                        <a:pt x="23008" y="126385"/>
                        <a:pt x="65048" y="100481"/>
                        <a:pt x="67331" y="59025"/>
                      </a:cubicBezTo>
                      <a:cubicBezTo>
                        <a:pt x="68127" y="44428"/>
                        <a:pt x="63562" y="30521"/>
                        <a:pt x="56024" y="17994"/>
                      </a:cubicBezTo>
                      <a:lnTo>
                        <a:pt x="79858" y="0"/>
                      </a:lnTo>
                      <a:cubicBezTo>
                        <a:pt x="93659" y="21657"/>
                        <a:pt x="106079" y="44906"/>
                        <a:pt x="110538" y="70332"/>
                      </a:cubicBezTo>
                      <a:cubicBezTo>
                        <a:pt x="114891" y="95757"/>
                        <a:pt x="110060" y="123677"/>
                        <a:pt x="92969" y="150589"/>
                      </a:cubicBezTo>
                      <a:cubicBezTo>
                        <a:pt x="115209" y="171344"/>
                        <a:pt x="124551" y="202661"/>
                        <a:pt x="126834" y="233023"/>
                      </a:cubicBezTo>
                      <a:cubicBezTo>
                        <a:pt x="129116" y="263332"/>
                        <a:pt x="125135" y="293800"/>
                        <a:pt x="125454" y="324215"/>
                      </a:cubicBezTo>
                      <a:cubicBezTo>
                        <a:pt x="126144" y="405853"/>
                        <a:pt x="164202" y="478202"/>
                        <a:pt x="219937" y="537918"/>
                      </a:cubicBezTo>
                      <a:cubicBezTo>
                        <a:pt x="251732" y="571995"/>
                        <a:pt x="285385" y="607559"/>
                        <a:pt x="328327" y="625554"/>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3228" name="Google Shape;3228;p55"/>
              <p:cNvSpPr/>
              <p:nvPr/>
            </p:nvSpPr>
            <p:spPr>
              <a:xfrm flipH="1">
                <a:off x="6640415" y="2193002"/>
                <a:ext cx="145256" cy="230178"/>
              </a:xfrm>
              <a:custGeom>
                <a:avLst/>
                <a:gdLst/>
                <a:ahLst/>
                <a:cxnLst/>
                <a:rect l="l" t="t" r="r" b="b"/>
                <a:pathLst>
                  <a:path w="99151" h="157118" extrusionOk="0">
                    <a:moveTo>
                      <a:pt x="96448" y="0"/>
                    </a:moveTo>
                    <a:cubicBezTo>
                      <a:pt x="91723" y="63643"/>
                      <a:pt x="54673" y="124102"/>
                      <a:pt x="0" y="157118"/>
                    </a:cubicBezTo>
                    <a:cubicBezTo>
                      <a:pt x="31264" y="148625"/>
                      <a:pt x="59238" y="128667"/>
                      <a:pt x="77445" y="101861"/>
                    </a:cubicBezTo>
                    <a:cubicBezTo>
                      <a:pt x="95651" y="75056"/>
                      <a:pt x="103825" y="41668"/>
                      <a:pt x="96448"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sp>
        <p:nvSpPr>
          <p:cNvPr id="2" name="Google Shape;3162;p55">
            <a:extLst>
              <a:ext uri="{FF2B5EF4-FFF2-40B4-BE49-F238E27FC236}">
                <a16:creationId xmlns:a16="http://schemas.microsoft.com/office/drawing/2014/main" id="{AA8213F4-053E-F59E-D581-736FF67123A1}"/>
              </a:ext>
            </a:extLst>
          </p:cNvPr>
          <p:cNvSpPr txBox="1"/>
          <p:nvPr/>
        </p:nvSpPr>
        <p:spPr>
          <a:xfrm>
            <a:off x="4058560" y="676302"/>
            <a:ext cx="4997390" cy="2145476"/>
          </a:xfrm>
          <a:prstGeom prst="wedgeRectCallout">
            <a:avLst>
              <a:gd name="adj1" fmla="val -24312"/>
              <a:gd name="adj2" fmla="val 71910"/>
            </a:avLst>
          </a:prstGeom>
          <a:solidFill>
            <a:srgbClr val="FFFF00"/>
          </a:solid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2300" dirty="0">
                <a:solidFill>
                  <a:schemeClr val="tx1"/>
                </a:solidFill>
                <a:latin typeface="Shippori Antique"/>
                <a:ea typeface="Shippori Antique"/>
                <a:sym typeface="Sigmar"/>
              </a:rPr>
              <a:t>I</a:t>
            </a:r>
            <a:r>
              <a:rPr lang="en" sz="2300" dirty="0">
                <a:solidFill>
                  <a:schemeClr val="tx1"/>
                </a:solidFill>
                <a:latin typeface="Shippori Antique"/>
                <a:ea typeface="Shippori Antique"/>
                <a:sym typeface="Sigmar"/>
              </a:rPr>
              <a:t> have learnt:</a:t>
            </a:r>
          </a:p>
          <a:p>
            <a:pPr marL="0" lvl="0" indent="0" rtl="0">
              <a:lnSpc>
                <a:spcPct val="115000"/>
              </a:lnSpc>
              <a:spcBef>
                <a:spcPts val="0"/>
              </a:spcBef>
              <a:spcAft>
                <a:spcPts val="0"/>
              </a:spcAft>
              <a:buNone/>
            </a:pPr>
            <a:r>
              <a:rPr lang="en" sz="2300" dirty="0">
                <a:solidFill>
                  <a:schemeClr val="tx1"/>
                </a:solidFill>
                <a:latin typeface="Shippori Antique"/>
                <a:ea typeface="Shippori Antique"/>
                <a:sym typeface="Sigmar"/>
              </a:rPr>
              <a:t>1. </a:t>
            </a:r>
            <a:r>
              <a:rPr lang="en-US" sz="2300" dirty="0">
                <a:solidFill>
                  <a:schemeClr val="tx1"/>
                </a:solidFill>
                <a:latin typeface="Shippori Antique"/>
                <a:ea typeface="Shippori Antique"/>
                <a:sym typeface="Sigmar"/>
              </a:rPr>
              <a:t>N</a:t>
            </a:r>
            <a:r>
              <a:rPr lang="en" sz="2300" dirty="0" err="1">
                <a:solidFill>
                  <a:schemeClr val="tx1"/>
                </a:solidFill>
                <a:latin typeface="Shippori Antique"/>
                <a:ea typeface="Shippori Antique"/>
                <a:sym typeface="Sigmar"/>
              </a:rPr>
              <a:t>ew</a:t>
            </a:r>
            <a:r>
              <a:rPr lang="en" sz="2300" dirty="0">
                <a:solidFill>
                  <a:schemeClr val="tx1"/>
                </a:solidFill>
                <a:latin typeface="Shippori Antique"/>
                <a:ea typeface="Shippori Antique"/>
                <a:sym typeface="Sigmar"/>
              </a:rPr>
              <a:t> words related to the topic.</a:t>
            </a:r>
            <a:br>
              <a:rPr lang="en" sz="2300" dirty="0">
                <a:solidFill>
                  <a:schemeClr val="tx1"/>
                </a:solidFill>
                <a:latin typeface="Shippori Antique"/>
                <a:ea typeface="Shippori Antique"/>
                <a:sym typeface="Sigmar"/>
              </a:rPr>
            </a:br>
            <a:r>
              <a:rPr lang="en" sz="2300" dirty="0">
                <a:solidFill>
                  <a:schemeClr val="tx1"/>
                </a:solidFill>
                <a:latin typeface="Shippori Antique"/>
                <a:ea typeface="Shippori Antique"/>
                <a:sym typeface="Sigmar"/>
              </a:rPr>
              <a:t>2. </a:t>
            </a:r>
            <a:r>
              <a:rPr lang="en-US" sz="2300" dirty="0">
                <a:solidFill>
                  <a:schemeClr val="tx1"/>
                </a:solidFill>
                <a:latin typeface="Shippori Antique"/>
                <a:ea typeface="Shippori Antique"/>
                <a:sym typeface="Sigmar"/>
              </a:rPr>
              <a:t>Practicing the ending of nouns.</a:t>
            </a:r>
          </a:p>
          <a:p>
            <a:pPr marL="0" lvl="0" indent="0" rtl="0">
              <a:lnSpc>
                <a:spcPct val="115000"/>
              </a:lnSpc>
              <a:spcBef>
                <a:spcPts val="0"/>
              </a:spcBef>
              <a:spcAft>
                <a:spcPts val="0"/>
              </a:spcAft>
              <a:buNone/>
            </a:pPr>
            <a:r>
              <a:rPr lang="en-US" sz="2300" dirty="0">
                <a:solidFill>
                  <a:schemeClr val="tx1"/>
                </a:solidFill>
                <a:latin typeface="Shippori Antique"/>
                <a:ea typeface="Shippori Antique"/>
                <a:sym typeface="Sigmar"/>
              </a:rPr>
              <a:t>3. Sounds: /m/, /l/ </a:t>
            </a:r>
          </a:p>
          <a:p>
            <a:pPr marL="0" lvl="0" indent="0" rtl="0">
              <a:lnSpc>
                <a:spcPct val="115000"/>
              </a:lnSpc>
              <a:spcBef>
                <a:spcPts val="0"/>
              </a:spcBef>
              <a:spcAft>
                <a:spcPts val="0"/>
              </a:spcAft>
              <a:buNone/>
            </a:pPr>
            <a:r>
              <a:rPr lang="en-US" sz="2300" dirty="0">
                <a:solidFill>
                  <a:schemeClr val="tx1"/>
                </a:solidFill>
                <a:latin typeface="Shippori Antique"/>
                <a:ea typeface="Shippori Antique"/>
                <a:sym typeface="Sigmar"/>
              </a:rPr>
              <a:t>and dark /l/ &amp; light /l/.</a:t>
            </a:r>
            <a:endParaRPr sz="2300" dirty="0">
              <a:solidFill>
                <a:schemeClr val="tx1"/>
              </a:solidFill>
              <a:latin typeface="Shippori Antique"/>
              <a:ea typeface="Shippori Antique"/>
              <a:sym typeface="Sigmar"/>
            </a:endParaRPr>
          </a:p>
        </p:txBody>
      </p:sp>
      <p:pic>
        <p:nvPicPr>
          <p:cNvPr id="3" name="Picture 2" descr="A black background with green text&#10;&#10;Description automatically generated">
            <a:extLst>
              <a:ext uri="{FF2B5EF4-FFF2-40B4-BE49-F238E27FC236}">
                <a16:creationId xmlns:a16="http://schemas.microsoft.com/office/drawing/2014/main" id="{891E05B7-8386-708F-ED79-F7C729C75155}"/>
              </a:ext>
            </a:extLst>
          </p:cNvPr>
          <p:cNvPicPr>
            <a:picLocks noChangeAspect="1"/>
          </p:cNvPicPr>
          <p:nvPr/>
        </p:nvPicPr>
        <p:blipFill>
          <a:blip r:embed="rId3"/>
          <a:stretch>
            <a:fillRect/>
          </a:stretch>
        </p:blipFill>
        <p:spPr>
          <a:xfrm>
            <a:off x="-219036" y="4415853"/>
            <a:ext cx="1055180" cy="1055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161"/>
                                        </p:tgtEl>
                                        <p:attrNameLst>
                                          <p:attrName>style.visibility</p:attrName>
                                        </p:attrNameLst>
                                      </p:cBhvr>
                                      <p:to>
                                        <p:strVal val="visible"/>
                                      </p:to>
                                    </p:set>
                                    <p:anim calcmode="lin" valueType="num">
                                      <p:cBhvr>
                                        <p:cTn id="7" dur="500" fill="hold"/>
                                        <p:tgtEl>
                                          <p:spTgt spid="316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61"/>
                                        </p:tgtEl>
                                        <p:attrNameLst>
                                          <p:attrName>ppt_y</p:attrName>
                                        </p:attrNameLst>
                                      </p:cBhvr>
                                      <p:tavLst>
                                        <p:tav tm="0">
                                          <p:val>
                                            <p:strVal val="#ppt_y"/>
                                          </p:val>
                                        </p:tav>
                                        <p:tav tm="100000">
                                          <p:val>
                                            <p:strVal val="#ppt_y"/>
                                          </p:val>
                                        </p:tav>
                                      </p:tavLst>
                                    </p:anim>
                                    <p:anim calcmode="lin" valueType="num">
                                      <p:cBhvr>
                                        <p:cTn id="9" dur="500" fill="hold"/>
                                        <p:tgtEl>
                                          <p:spTgt spid="316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6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61"/>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162"/>
                                        </p:tgtEl>
                                        <p:attrNameLst>
                                          <p:attrName>style.visibility</p:attrName>
                                        </p:attrNameLst>
                                      </p:cBhvr>
                                      <p:to>
                                        <p:strVal val="visible"/>
                                      </p:to>
                                    </p:set>
                                    <p:animEffect transition="in" filter="checkerboard(across)">
                                      <p:cBhvr>
                                        <p:cTn id="16" dur="500"/>
                                        <p:tgtEl>
                                          <p:spTgt spid="3162"/>
                                        </p:tgtEl>
                                      </p:cBhvr>
                                    </p:animEffect>
                                  </p:childTnLst>
                                </p:cTn>
                              </p:par>
                              <p:par>
                                <p:cTn id="17" presetID="5" presetClass="entr" presetSubtype="10" fill="hold" nodeType="withEffect">
                                  <p:stCondLst>
                                    <p:cond delay="0"/>
                                  </p:stCondLst>
                                  <p:childTnLst>
                                    <p:set>
                                      <p:cBhvr>
                                        <p:cTn id="18" dur="1" fill="hold">
                                          <p:stCondLst>
                                            <p:cond delay="0"/>
                                          </p:stCondLst>
                                        </p:cTn>
                                        <p:tgtEl>
                                          <p:spTgt spid="3174"/>
                                        </p:tgtEl>
                                        <p:attrNameLst>
                                          <p:attrName>style.visibility</p:attrName>
                                        </p:attrNameLst>
                                      </p:cBhvr>
                                      <p:to>
                                        <p:strVal val="visible"/>
                                      </p:to>
                                    </p:set>
                                    <p:animEffect transition="in" filter="checkerboard(across)">
                                      <p:cBhvr>
                                        <p:cTn id="19" dur="500"/>
                                        <p:tgtEl>
                                          <p:spTgt spid="317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163"/>
                                        </p:tgtEl>
                                        <p:attrNameLst>
                                          <p:attrName>style.visibility</p:attrName>
                                        </p:attrNameLst>
                                      </p:cBhvr>
                                      <p:to>
                                        <p:strVal val="visible"/>
                                      </p:to>
                                    </p:set>
                                    <p:animEffect transition="in" filter="randombar(horizontal)">
                                      <p:cBhvr>
                                        <p:cTn id="24" dur="500"/>
                                        <p:tgtEl>
                                          <p:spTgt spid="3163"/>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1" grpId="0"/>
      <p:bldP spid="3162" grpId="0" animBg="1"/>
      <p:bldP spid="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34"/>
        <p:cNvGrpSpPr/>
        <p:nvPr/>
      </p:nvGrpSpPr>
      <p:grpSpPr>
        <a:xfrm>
          <a:off x="0" y="0"/>
          <a:ext cx="0" cy="0"/>
          <a:chOff x="0" y="0"/>
          <a:chExt cx="0" cy="0"/>
        </a:xfrm>
      </p:grpSpPr>
      <p:sp>
        <p:nvSpPr>
          <p:cNvPr id="4935" name="Google Shape;4935;p73"/>
          <p:cNvSpPr txBox="1">
            <a:spLocks noGrp="1"/>
          </p:cNvSpPr>
          <p:nvPr>
            <p:ph type="title"/>
          </p:nvPr>
        </p:nvSpPr>
        <p:spPr>
          <a:xfrm>
            <a:off x="720000" y="474850"/>
            <a:ext cx="77040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dirty="0"/>
              <a:t>T</a:t>
            </a:r>
            <a:r>
              <a:rPr lang="en" sz="8000"/>
              <a:t>hank </a:t>
            </a:r>
            <a:r>
              <a:rPr lang="en" sz="8000" smtClean="0"/>
              <a:t>you</a:t>
            </a:r>
            <a:endParaRPr sz="8000" dirty="0"/>
          </a:p>
        </p:txBody>
      </p:sp>
      <p:grpSp>
        <p:nvGrpSpPr>
          <p:cNvPr id="4936" name="Google Shape;4936;p73"/>
          <p:cNvGrpSpPr/>
          <p:nvPr/>
        </p:nvGrpSpPr>
        <p:grpSpPr>
          <a:xfrm>
            <a:off x="1037660" y="3309295"/>
            <a:ext cx="4072237" cy="1045887"/>
            <a:chOff x="-7337831" y="4914685"/>
            <a:chExt cx="6607557" cy="1697042"/>
          </a:xfrm>
        </p:grpSpPr>
        <p:grpSp>
          <p:nvGrpSpPr>
            <p:cNvPr id="4937" name="Google Shape;4937;p73"/>
            <p:cNvGrpSpPr/>
            <p:nvPr/>
          </p:nvGrpSpPr>
          <p:grpSpPr>
            <a:xfrm>
              <a:off x="-6969245" y="4914685"/>
              <a:ext cx="6238921" cy="1523691"/>
              <a:chOff x="-6969245" y="4914685"/>
              <a:chExt cx="6238921" cy="1523691"/>
            </a:xfrm>
          </p:grpSpPr>
          <p:grpSp>
            <p:nvGrpSpPr>
              <p:cNvPr id="4938" name="Google Shape;4938;p73"/>
              <p:cNvGrpSpPr/>
              <p:nvPr/>
            </p:nvGrpSpPr>
            <p:grpSpPr>
              <a:xfrm>
                <a:off x="-1682692" y="5160938"/>
                <a:ext cx="952368" cy="231705"/>
                <a:chOff x="8072537" y="5988077"/>
                <a:chExt cx="648134" cy="157687"/>
              </a:xfrm>
            </p:grpSpPr>
            <p:sp>
              <p:nvSpPr>
                <p:cNvPr id="4939" name="Google Shape;4939;p73"/>
                <p:cNvSpPr/>
                <p:nvPr/>
              </p:nvSpPr>
              <p:spPr>
                <a:xfrm>
                  <a:off x="8630035" y="6060360"/>
                  <a:ext cx="24136" cy="68472"/>
                </a:xfrm>
                <a:custGeom>
                  <a:avLst/>
                  <a:gdLst/>
                  <a:ahLst/>
                  <a:cxnLst/>
                  <a:rect l="l" t="t" r="r" b="b"/>
                  <a:pathLst>
                    <a:path w="24136" h="68472" extrusionOk="0">
                      <a:moveTo>
                        <a:pt x="21897" y="68473"/>
                      </a:moveTo>
                      <a:cubicBezTo>
                        <a:pt x="12872" y="63589"/>
                        <a:pt x="4062" y="36094"/>
                        <a:pt x="1619" y="26486"/>
                      </a:cubicBezTo>
                      <a:cubicBezTo>
                        <a:pt x="-345" y="18789"/>
                        <a:pt x="-1565" y="9765"/>
                        <a:pt x="4327" y="3396"/>
                      </a:cubicBezTo>
                      <a:cubicBezTo>
                        <a:pt x="20729" y="-14121"/>
                        <a:pt x="27948" y="41242"/>
                        <a:pt x="22162" y="53079"/>
                      </a:cubicBezTo>
                      <a:lnTo>
                        <a:pt x="21897" y="6842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40" name="Google Shape;4940;p73"/>
                <p:cNvSpPr/>
                <p:nvPr/>
              </p:nvSpPr>
              <p:spPr>
                <a:xfrm>
                  <a:off x="8669159" y="6040674"/>
                  <a:ext cx="25237" cy="55780"/>
                </a:xfrm>
                <a:custGeom>
                  <a:avLst/>
                  <a:gdLst/>
                  <a:ahLst/>
                  <a:cxnLst/>
                  <a:rect l="l" t="t" r="r" b="b"/>
                  <a:pathLst>
                    <a:path w="25237" h="55780" extrusionOk="0">
                      <a:moveTo>
                        <a:pt x="25184" y="55780"/>
                      </a:moveTo>
                      <a:cubicBezTo>
                        <a:pt x="13613" y="52117"/>
                        <a:pt x="-9742" y="13103"/>
                        <a:pt x="4430" y="1797"/>
                      </a:cubicBezTo>
                      <a:cubicBezTo>
                        <a:pt x="19399" y="-10093"/>
                        <a:pt x="23964" y="40546"/>
                        <a:pt x="25238" y="50419"/>
                      </a:cubicBezTo>
                      <a:lnTo>
                        <a:pt x="25238" y="5578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41" name="Google Shape;4941;p73"/>
                <p:cNvSpPr/>
                <p:nvPr/>
              </p:nvSpPr>
              <p:spPr>
                <a:xfrm>
                  <a:off x="8690931" y="6019362"/>
                  <a:ext cx="27351" cy="49436"/>
                </a:xfrm>
                <a:custGeom>
                  <a:avLst/>
                  <a:gdLst/>
                  <a:ahLst/>
                  <a:cxnLst/>
                  <a:rect l="l" t="t" r="r" b="b"/>
                  <a:pathLst>
                    <a:path w="27351" h="49436" extrusionOk="0">
                      <a:moveTo>
                        <a:pt x="27352" y="49437"/>
                      </a:moveTo>
                      <a:cubicBezTo>
                        <a:pt x="17479" y="38184"/>
                        <a:pt x="3996" y="25232"/>
                        <a:pt x="546" y="10105"/>
                      </a:cubicBezTo>
                      <a:cubicBezTo>
                        <a:pt x="-941" y="3576"/>
                        <a:pt x="334" y="-2741"/>
                        <a:pt x="7818" y="1240"/>
                      </a:cubicBezTo>
                      <a:cubicBezTo>
                        <a:pt x="15939" y="5593"/>
                        <a:pt x="19655" y="23162"/>
                        <a:pt x="22574" y="30912"/>
                      </a:cubicBezTo>
                      <a:lnTo>
                        <a:pt x="27299" y="49437"/>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42" name="Google Shape;4942;p73"/>
                <p:cNvSpPr/>
                <p:nvPr/>
              </p:nvSpPr>
              <p:spPr>
                <a:xfrm>
                  <a:off x="8692296" y="5988077"/>
                  <a:ext cx="28375" cy="40593"/>
                </a:xfrm>
                <a:custGeom>
                  <a:avLst/>
                  <a:gdLst/>
                  <a:ahLst/>
                  <a:cxnLst/>
                  <a:rect l="l" t="t" r="r" b="b"/>
                  <a:pathLst>
                    <a:path w="28375" h="40593" extrusionOk="0">
                      <a:moveTo>
                        <a:pt x="28375" y="40593"/>
                      </a:moveTo>
                      <a:cubicBezTo>
                        <a:pt x="21316" y="37355"/>
                        <a:pt x="15848" y="29500"/>
                        <a:pt x="11496" y="23342"/>
                      </a:cubicBezTo>
                      <a:cubicBezTo>
                        <a:pt x="8523" y="19148"/>
                        <a:pt x="-2040" y="10390"/>
                        <a:pt x="349" y="4498"/>
                      </a:cubicBezTo>
                      <a:cubicBezTo>
                        <a:pt x="7409" y="-12912"/>
                        <a:pt x="20466" y="25465"/>
                        <a:pt x="21740" y="30720"/>
                      </a:cubicBezTo>
                      <a:lnTo>
                        <a:pt x="28375" y="4054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43" name="Google Shape;4943;p73"/>
                <p:cNvSpPr/>
                <p:nvPr/>
              </p:nvSpPr>
              <p:spPr>
                <a:xfrm>
                  <a:off x="8589963" y="6065340"/>
                  <a:ext cx="22612" cy="61476"/>
                </a:xfrm>
                <a:custGeom>
                  <a:avLst/>
                  <a:gdLst/>
                  <a:ahLst/>
                  <a:cxnLst/>
                  <a:rect l="l" t="t" r="r" b="b"/>
                  <a:pathLst>
                    <a:path w="22612" h="61476" extrusionOk="0">
                      <a:moveTo>
                        <a:pt x="1244" y="61476"/>
                      </a:moveTo>
                      <a:cubicBezTo>
                        <a:pt x="-1728" y="46666"/>
                        <a:pt x="-136" y="10200"/>
                        <a:pt x="14461" y="1601"/>
                      </a:cubicBezTo>
                      <a:cubicBezTo>
                        <a:pt x="32403" y="-8962"/>
                        <a:pt x="15364" y="36050"/>
                        <a:pt x="13771" y="39925"/>
                      </a:cubicBezTo>
                      <a:lnTo>
                        <a:pt x="1298" y="6147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44" name="Google Shape;4944;p73"/>
                <p:cNvSpPr/>
                <p:nvPr/>
              </p:nvSpPr>
              <p:spPr>
                <a:xfrm>
                  <a:off x="8535792" y="6063948"/>
                  <a:ext cx="32139" cy="60956"/>
                </a:xfrm>
                <a:custGeom>
                  <a:avLst/>
                  <a:gdLst/>
                  <a:ahLst/>
                  <a:cxnLst/>
                  <a:rect l="l" t="t" r="r" b="b"/>
                  <a:pathLst>
                    <a:path w="32139" h="60956" extrusionOk="0">
                      <a:moveTo>
                        <a:pt x="0" y="60956"/>
                      </a:moveTo>
                      <a:cubicBezTo>
                        <a:pt x="2760" y="43652"/>
                        <a:pt x="4989" y="14564"/>
                        <a:pt x="20542" y="3152"/>
                      </a:cubicBezTo>
                      <a:cubicBezTo>
                        <a:pt x="25638" y="-617"/>
                        <a:pt x="29725" y="-1997"/>
                        <a:pt x="31689" y="4691"/>
                      </a:cubicBezTo>
                      <a:cubicBezTo>
                        <a:pt x="34980" y="16051"/>
                        <a:pt x="19375" y="36433"/>
                        <a:pt x="13376" y="46200"/>
                      </a:cubicBezTo>
                      <a:lnTo>
                        <a:pt x="0" y="6095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45" name="Google Shape;4945;p73"/>
                <p:cNvSpPr/>
                <p:nvPr/>
              </p:nvSpPr>
              <p:spPr>
                <a:xfrm>
                  <a:off x="8475240" y="6066292"/>
                  <a:ext cx="40239" cy="58135"/>
                </a:xfrm>
                <a:custGeom>
                  <a:avLst/>
                  <a:gdLst/>
                  <a:ahLst/>
                  <a:cxnLst/>
                  <a:rect l="l" t="t" r="r" b="b"/>
                  <a:pathLst>
                    <a:path w="40239" h="58135" extrusionOk="0">
                      <a:moveTo>
                        <a:pt x="40" y="58136"/>
                      </a:moveTo>
                      <a:cubicBezTo>
                        <a:pt x="-703" y="47095"/>
                        <a:pt x="9169" y="33453"/>
                        <a:pt x="14106" y="24058"/>
                      </a:cubicBezTo>
                      <a:cubicBezTo>
                        <a:pt x="17768" y="17104"/>
                        <a:pt x="24775" y="437"/>
                        <a:pt x="34595" y="12"/>
                      </a:cubicBezTo>
                      <a:cubicBezTo>
                        <a:pt x="44892" y="-465"/>
                        <a:pt x="38576" y="13123"/>
                        <a:pt x="35338" y="18856"/>
                      </a:cubicBezTo>
                      <a:cubicBezTo>
                        <a:pt x="27694" y="32444"/>
                        <a:pt x="14159" y="42105"/>
                        <a:pt x="4074" y="53783"/>
                      </a:cubicBezTo>
                      <a:lnTo>
                        <a:pt x="40" y="5813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46" name="Google Shape;4946;p73"/>
                <p:cNvSpPr/>
                <p:nvPr/>
              </p:nvSpPr>
              <p:spPr>
                <a:xfrm>
                  <a:off x="8415485" y="6084047"/>
                  <a:ext cx="14910" cy="61717"/>
                </a:xfrm>
                <a:custGeom>
                  <a:avLst/>
                  <a:gdLst/>
                  <a:ahLst/>
                  <a:cxnLst/>
                  <a:rect l="l" t="t" r="r" b="b"/>
                  <a:pathLst>
                    <a:path w="14910" h="61717" extrusionOk="0">
                      <a:moveTo>
                        <a:pt x="8200" y="61718"/>
                      </a:moveTo>
                      <a:cubicBezTo>
                        <a:pt x="3848" y="54287"/>
                        <a:pt x="2256" y="38841"/>
                        <a:pt x="982" y="30348"/>
                      </a:cubicBezTo>
                      <a:cubicBezTo>
                        <a:pt x="-239" y="21908"/>
                        <a:pt x="-1938" y="6143"/>
                        <a:pt x="7138" y="1154"/>
                      </a:cubicBezTo>
                      <a:cubicBezTo>
                        <a:pt x="15366" y="-3358"/>
                        <a:pt x="15048" y="6355"/>
                        <a:pt x="14836" y="13203"/>
                      </a:cubicBezTo>
                      <a:cubicBezTo>
                        <a:pt x="14410" y="27110"/>
                        <a:pt x="9740" y="40327"/>
                        <a:pt x="8678" y="53968"/>
                      </a:cubicBezTo>
                      <a:lnTo>
                        <a:pt x="8147" y="617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47" name="Google Shape;4947;p73"/>
                <p:cNvSpPr/>
                <p:nvPr/>
              </p:nvSpPr>
              <p:spPr>
                <a:xfrm>
                  <a:off x="8342888" y="6081128"/>
                  <a:ext cx="24211" cy="55242"/>
                </a:xfrm>
                <a:custGeom>
                  <a:avLst/>
                  <a:gdLst/>
                  <a:ahLst/>
                  <a:cxnLst/>
                  <a:rect l="l" t="t" r="r" b="b"/>
                  <a:pathLst>
                    <a:path w="24211" h="55242" extrusionOk="0">
                      <a:moveTo>
                        <a:pt x="752" y="55243"/>
                      </a:moveTo>
                      <a:cubicBezTo>
                        <a:pt x="-1636" y="42291"/>
                        <a:pt x="1177" y="6143"/>
                        <a:pt x="16305" y="729"/>
                      </a:cubicBezTo>
                      <a:cubicBezTo>
                        <a:pt x="35096" y="-5959"/>
                        <a:pt x="15084" y="35391"/>
                        <a:pt x="10572" y="42450"/>
                      </a:cubicBezTo>
                      <a:lnTo>
                        <a:pt x="752" y="5524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48" name="Google Shape;4948;p73"/>
                <p:cNvSpPr/>
                <p:nvPr/>
              </p:nvSpPr>
              <p:spPr>
                <a:xfrm>
                  <a:off x="8294876" y="6080065"/>
                  <a:ext cx="13146" cy="59701"/>
                </a:xfrm>
                <a:custGeom>
                  <a:avLst/>
                  <a:gdLst/>
                  <a:ahLst/>
                  <a:cxnLst/>
                  <a:rect l="l" t="t" r="r" b="b"/>
                  <a:pathLst>
                    <a:path w="13146" h="59701" extrusionOk="0">
                      <a:moveTo>
                        <a:pt x="6353" y="48078"/>
                      </a:moveTo>
                      <a:cubicBezTo>
                        <a:pt x="3487" y="36347"/>
                        <a:pt x="-5537" y="13045"/>
                        <a:pt x="4920" y="2482"/>
                      </a:cubicBezTo>
                      <a:cubicBezTo>
                        <a:pt x="14209" y="-6914"/>
                        <a:pt x="13413" y="12991"/>
                        <a:pt x="12829" y="18671"/>
                      </a:cubicBezTo>
                      <a:cubicBezTo>
                        <a:pt x="11980" y="27642"/>
                        <a:pt x="11290" y="37249"/>
                        <a:pt x="9856" y="46061"/>
                      </a:cubicBezTo>
                      <a:lnTo>
                        <a:pt x="10865" y="59702"/>
                      </a:lnTo>
                      <a:lnTo>
                        <a:pt x="6300" y="4807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49" name="Google Shape;4949;p73"/>
                <p:cNvSpPr/>
                <p:nvPr/>
              </p:nvSpPr>
              <p:spPr>
                <a:xfrm>
                  <a:off x="8247263" y="6087949"/>
                  <a:ext cx="18763" cy="51340"/>
                </a:xfrm>
                <a:custGeom>
                  <a:avLst/>
                  <a:gdLst/>
                  <a:ahLst/>
                  <a:cxnLst/>
                  <a:rect l="l" t="t" r="r" b="b"/>
                  <a:pathLst>
                    <a:path w="18763" h="51340" extrusionOk="0">
                      <a:moveTo>
                        <a:pt x="10227" y="51341"/>
                      </a:moveTo>
                      <a:cubicBezTo>
                        <a:pt x="5821" y="42371"/>
                        <a:pt x="-9785" y="3515"/>
                        <a:pt x="9166" y="171"/>
                      </a:cubicBezTo>
                      <a:cubicBezTo>
                        <a:pt x="26629" y="-2907"/>
                        <a:pt x="15217" y="36479"/>
                        <a:pt x="13730" y="43219"/>
                      </a:cubicBezTo>
                      <a:lnTo>
                        <a:pt x="10174" y="5134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50" name="Google Shape;4950;p73"/>
                <p:cNvSpPr/>
                <p:nvPr/>
              </p:nvSpPr>
              <p:spPr>
                <a:xfrm>
                  <a:off x="8176679" y="6088774"/>
                  <a:ext cx="17114" cy="55026"/>
                </a:xfrm>
                <a:custGeom>
                  <a:avLst/>
                  <a:gdLst/>
                  <a:ahLst/>
                  <a:cxnLst/>
                  <a:rect l="l" t="t" r="r" b="b"/>
                  <a:pathLst>
                    <a:path w="17114" h="55026" extrusionOk="0">
                      <a:moveTo>
                        <a:pt x="11594" y="41969"/>
                      </a:moveTo>
                      <a:cubicBezTo>
                        <a:pt x="4959" y="34379"/>
                        <a:pt x="-4808" y="13147"/>
                        <a:pt x="2730" y="3645"/>
                      </a:cubicBezTo>
                      <a:cubicBezTo>
                        <a:pt x="14991" y="-11748"/>
                        <a:pt x="13770" y="26311"/>
                        <a:pt x="14726" y="30822"/>
                      </a:cubicBezTo>
                      <a:lnTo>
                        <a:pt x="17114" y="55027"/>
                      </a:lnTo>
                      <a:lnTo>
                        <a:pt x="11594" y="4196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51" name="Google Shape;4951;p73"/>
                <p:cNvSpPr/>
                <p:nvPr/>
              </p:nvSpPr>
              <p:spPr>
                <a:xfrm>
                  <a:off x="8117564" y="6091499"/>
                  <a:ext cx="14072" cy="44499"/>
                </a:xfrm>
                <a:custGeom>
                  <a:avLst/>
                  <a:gdLst/>
                  <a:ahLst/>
                  <a:cxnLst/>
                  <a:rect l="l" t="t" r="r" b="b"/>
                  <a:pathLst>
                    <a:path w="14072" h="44499" extrusionOk="0">
                      <a:moveTo>
                        <a:pt x="13170" y="44500"/>
                      </a:moveTo>
                      <a:cubicBezTo>
                        <a:pt x="9879" y="37440"/>
                        <a:pt x="-7372" y="6760"/>
                        <a:pt x="3616" y="761"/>
                      </a:cubicBezTo>
                      <a:cubicBezTo>
                        <a:pt x="15028" y="-5502"/>
                        <a:pt x="13064" y="28788"/>
                        <a:pt x="14072" y="33671"/>
                      </a:cubicBezTo>
                      <a:lnTo>
                        <a:pt x="13223" y="4450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52" name="Google Shape;4952;p73"/>
                <p:cNvSpPr/>
                <p:nvPr/>
              </p:nvSpPr>
              <p:spPr>
                <a:xfrm>
                  <a:off x="8072537" y="6095471"/>
                  <a:ext cx="22686" cy="49763"/>
                </a:xfrm>
                <a:custGeom>
                  <a:avLst/>
                  <a:gdLst/>
                  <a:ahLst/>
                  <a:cxnLst/>
                  <a:rect l="l" t="t" r="r" b="b"/>
                  <a:pathLst>
                    <a:path w="22686" h="49763" extrusionOk="0">
                      <a:moveTo>
                        <a:pt x="15945" y="39201"/>
                      </a:moveTo>
                      <a:cubicBezTo>
                        <a:pt x="7505" y="34476"/>
                        <a:pt x="-6561" y="9741"/>
                        <a:pt x="3471" y="1248"/>
                      </a:cubicBezTo>
                      <a:cubicBezTo>
                        <a:pt x="12070" y="-6024"/>
                        <a:pt x="15042" y="20622"/>
                        <a:pt x="15733" y="26196"/>
                      </a:cubicBezTo>
                      <a:lnTo>
                        <a:pt x="22686" y="49763"/>
                      </a:lnTo>
                      <a:lnTo>
                        <a:pt x="15945" y="39147"/>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sp>
            <p:nvSpPr>
              <p:cNvPr id="4953" name="Google Shape;4953;p73"/>
              <p:cNvSpPr/>
              <p:nvPr/>
            </p:nvSpPr>
            <p:spPr>
              <a:xfrm>
                <a:off x="-6969245" y="4914685"/>
                <a:ext cx="6219838" cy="1221702"/>
              </a:xfrm>
              <a:custGeom>
                <a:avLst/>
                <a:gdLst/>
                <a:ahLst/>
                <a:cxnLst/>
                <a:rect l="l" t="t" r="r" b="b"/>
                <a:pathLst>
                  <a:path w="4231182" h="831090" extrusionOk="0">
                    <a:moveTo>
                      <a:pt x="3465348" y="12896"/>
                    </a:moveTo>
                    <a:cubicBezTo>
                      <a:pt x="3375960" y="-28878"/>
                      <a:pt x="3163532" y="42303"/>
                      <a:pt x="3064908" y="64331"/>
                    </a:cubicBezTo>
                    <a:cubicBezTo>
                      <a:pt x="2957792" y="88271"/>
                      <a:pt x="2890857" y="100798"/>
                      <a:pt x="2784007" y="82591"/>
                    </a:cubicBezTo>
                    <a:cubicBezTo>
                      <a:pt x="2514995" y="36623"/>
                      <a:pt x="2241789" y="86307"/>
                      <a:pt x="1984826" y="142837"/>
                    </a:cubicBezTo>
                    <a:cubicBezTo>
                      <a:pt x="1719318" y="201226"/>
                      <a:pt x="1468990" y="298894"/>
                      <a:pt x="1200403" y="343747"/>
                    </a:cubicBezTo>
                    <a:cubicBezTo>
                      <a:pt x="1057245" y="367687"/>
                      <a:pt x="923163" y="416202"/>
                      <a:pt x="779421" y="433028"/>
                    </a:cubicBezTo>
                    <a:cubicBezTo>
                      <a:pt x="562004" y="458454"/>
                      <a:pt x="7366" y="455853"/>
                      <a:pt x="147" y="499379"/>
                    </a:cubicBezTo>
                    <a:cubicBezTo>
                      <a:pt x="-16149" y="597578"/>
                      <a:pt x="1332255" y="695724"/>
                      <a:pt x="1402268" y="695830"/>
                    </a:cubicBezTo>
                    <a:cubicBezTo>
                      <a:pt x="1611034" y="696254"/>
                      <a:pt x="1729456" y="712232"/>
                      <a:pt x="1936895" y="755599"/>
                    </a:cubicBezTo>
                    <a:cubicBezTo>
                      <a:pt x="1983181" y="765259"/>
                      <a:pt x="2116626" y="806185"/>
                      <a:pt x="2164770" y="811811"/>
                    </a:cubicBezTo>
                    <a:cubicBezTo>
                      <a:pt x="2263764" y="865104"/>
                      <a:pt x="2470301" y="793126"/>
                      <a:pt x="2594509" y="773168"/>
                    </a:cubicBezTo>
                    <a:cubicBezTo>
                      <a:pt x="2838096" y="734048"/>
                      <a:pt x="2900678" y="679535"/>
                      <a:pt x="3127756" y="593809"/>
                    </a:cubicBezTo>
                    <a:cubicBezTo>
                      <a:pt x="3225264" y="556971"/>
                      <a:pt x="3341458" y="606018"/>
                      <a:pt x="3497727" y="628577"/>
                    </a:cubicBezTo>
                    <a:cubicBezTo>
                      <a:pt x="3998223" y="700819"/>
                      <a:pt x="4062822" y="680808"/>
                      <a:pt x="4094511" y="657877"/>
                    </a:cubicBezTo>
                    <a:cubicBezTo>
                      <a:pt x="4243826" y="549699"/>
                      <a:pt x="4012395" y="551239"/>
                      <a:pt x="3786644" y="463868"/>
                    </a:cubicBezTo>
                    <a:cubicBezTo>
                      <a:pt x="3657605" y="413920"/>
                      <a:pt x="3515084" y="305635"/>
                      <a:pt x="3489924" y="310519"/>
                    </a:cubicBezTo>
                    <a:cubicBezTo>
                      <a:pt x="3562591" y="279307"/>
                      <a:pt x="4182040" y="303565"/>
                      <a:pt x="4218507" y="227395"/>
                    </a:cubicBezTo>
                    <a:cubicBezTo>
                      <a:pt x="4308744" y="39012"/>
                      <a:pt x="3902519" y="217256"/>
                      <a:pt x="3465295" y="12896"/>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54" name="Google Shape;4954;p73"/>
              <p:cNvSpPr/>
              <p:nvPr/>
            </p:nvSpPr>
            <p:spPr>
              <a:xfrm>
                <a:off x="-6968171" y="5369792"/>
                <a:ext cx="6087582" cy="766333"/>
              </a:xfrm>
              <a:custGeom>
                <a:avLst/>
                <a:gdLst/>
                <a:ahLst/>
                <a:cxnLst/>
                <a:rect l="l" t="t" r="r" b="b"/>
                <a:pathLst>
                  <a:path w="4141212" h="521315" extrusionOk="0">
                    <a:moveTo>
                      <a:pt x="3785966" y="154146"/>
                    </a:moveTo>
                    <a:cubicBezTo>
                      <a:pt x="3656928" y="104197"/>
                      <a:pt x="3514407" y="-4087"/>
                      <a:pt x="3489247" y="796"/>
                    </a:cubicBezTo>
                    <a:cubicBezTo>
                      <a:pt x="3489618" y="637"/>
                      <a:pt x="3490202" y="531"/>
                      <a:pt x="3490574" y="371"/>
                    </a:cubicBezTo>
                    <a:cubicBezTo>
                      <a:pt x="3488132" y="213"/>
                      <a:pt x="3485690" y="159"/>
                      <a:pt x="3483249" y="0"/>
                    </a:cubicBezTo>
                    <a:cubicBezTo>
                      <a:pt x="3487388" y="2548"/>
                      <a:pt x="3491316" y="4299"/>
                      <a:pt x="3495297" y="6794"/>
                    </a:cubicBezTo>
                    <a:cubicBezTo>
                      <a:pt x="3495404" y="10139"/>
                      <a:pt x="3494555" y="13111"/>
                      <a:pt x="3492643" y="15818"/>
                    </a:cubicBezTo>
                    <a:cubicBezTo>
                      <a:pt x="3450604" y="24099"/>
                      <a:pt x="3482346" y="51807"/>
                      <a:pt x="3493705" y="67412"/>
                    </a:cubicBezTo>
                    <a:cubicBezTo>
                      <a:pt x="3511753" y="92201"/>
                      <a:pt x="3557880" y="107488"/>
                      <a:pt x="3513345" y="139124"/>
                    </a:cubicBezTo>
                    <a:cubicBezTo>
                      <a:pt x="3482824" y="160834"/>
                      <a:pt x="3370611" y="124367"/>
                      <a:pt x="3334941" y="113857"/>
                    </a:cubicBezTo>
                    <a:cubicBezTo>
                      <a:pt x="3317743" y="108815"/>
                      <a:pt x="3305110" y="105524"/>
                      <a:pt x="3289929" y="103560"/>
                    </a:cubicBezTo>
                    <a:cubicBezTo>
                      <a:pt x="3287593" y="106479"/>
                      <a:pt x="3288974" y="109770"/>
                      <a:pt x="3286161" y="113114"/>
                    </a:cubicBezTo>
                    <a:cubicBezTo>
                      <a:pt x="3261690" y="101861"/>
                      <a:pt x="3261956" y="60989"/>
                      <a:pt x="3249110" y="36201"/>
                    </a:cubicBezTo>
                    <a:cubicBezTo>
                      <a:pt x="3233398" y="59450"/>
                      <a:pt x="3203939" y="91086"/>
                      <a:pt x="3185042" y="54248"/>
                    </a:cubicBezTo>
                    <a:cubicBezTo>
                      <a:pt x="3147036" y="60459"/>
                      <a:pt x="3136049" y="79196"/>
                      <a:pt x="3131962" y="112319"/>
                    </a:cubicBezTo>
                    <a:cubicBezTo>
                      <a:pt x="3126919" y="153403"/>
                      <a:pt x="3173683" y="194381"/>
                      <a:pt x="3115401" y="229626"/>
                    </a:cubicBezTo>
                    <a:cubicBezTo>
                      <a:pt x="3102821" y="237216"/>
                      <a:pt x="3096610" y="241941"/>
                      <a:pt x="3080845" y="239659"/>
                    </a:cubicBezTo>
                    <a:cubicBezTo>
                      <a:pt x="3081323" y="199476"/>
                      <a:pt x="3102661" y="169008"/>
                      <a:pt x="3053668" y="141566"/>
                    </a:cubicBezTo>
                    <a:cubicBezTo>
                      <a:pt x="3012477" y="118475"/>
                      <a:pt x="2993103" y="136310"/>
                      <a:pt x="2961096" y="170282"/>
                    </a:cubicBezTo>
                    <a:cubicBezTo>
                      <a:pt x="2948887" y="183287"/>
                      <a:pt x="2928239" y="190400"/>
                      <a:pt x="2926965" y="212906"/>
                    </a:cubicBezTo>
                    <a:cubicBezTo>
                      <a:pt x="2926275" y="224796"/>
                      <a:pt x="2944110" y="233554"/>
                      <a:pt x="2943526" y="239659"/>
                    </a:cubicBezTo>
                    <a:cubicBezTo>
                      <a:pt x="2941509" y="260731"/>
                      <a:pt x="2949418" y="294384"/>
                      <a:pt x="2903291" y="277558"/>
                    </a:cubicBezTo>
                    <a:cubicBezTo>
                      <a:pt x="2838479" y="253937"/>
                      <a:pt x="2947984" y="118369"/>
                      <a:pt x="2850635" y="108549"/>
                    </a:cubicBezTo>
                    <a:cubicBezTo>
                      <a:pt x="2799306" y="103401"/>
                      <a:pt x="2799306" y="180261"/>
                      <a:pt x="2815973" y="210782"/>
                    </a:cubicBezTo>
                    <a:cubicBezTo>
                      <a:pt x="2804296" y="222779"/>
                      <a:pt x="2796652" y="239446"/>
                      <a:pt x="2793839" y="256007"/>
                    </a:cubicBezTo>
                    <a:cubicBezTo>
                      <a:pt x="2743200" y="227450"/>
                      <a:pt x="2689483" y="285626"/>
                      <a:pt x="2632421" y="258449"/>
                    </a:cubicBezTo>
                    <a:cubicBezTo>
                      <a:pt x="2627273" y="212535"/>
                      <a:pt x="2643515" y="160887"/>
                      <a:pt x="2602590" y="125376"/>
                    </a:cubicBezTo>
                    <a:cubicBezTo>
                      <a:pt x="2595902" y="119591"/>
                      <a:pt x="2548076" y="96022"/>
                      <a:pt x="2533904" y="100429"/>
                    </a:cubicBezTo>
                    <a:cubicBezTo>
                      <a:pt x="2497066" y="111840"/>
                      <a:pt x="2489794" y="202608"/>
                      <a:pt x="2439580" y="178881"/>
                    </a:cubicBezTo>
                    <a:cubicBezTo>
                      <a:pt x="2412668" y="166142"/>
                      <a:pt x="2412137" y="112477"/>
                      <a:pt x="2378272" y="95332"/>
                    </a:cubicBezTo>
                    <a:cubicBezTo>
                      <a:pt x="2345256" y="78665"/>
                      <a:pt x="2312293" y="87583"/>
                      <a:pt x="2282833" y="106692"/>
                    </a:cubicBezTo>
                    <a:cubicBezTo>
                      <a:pt x="2218499" y="148413"/>
                      <a:pt x="2185483" y="227079"/>
                      <a:pt x="2100289" y="242737"/>
                    </a:cubicBezTo>
                    <a:cubicBezTo>
                      <a:pt x="2066105" y="249001"/>
                      <a:pt x="2040945" y="230369"/>
                      <a:pt x="2022473" y="210146"/>
                    </a:cubicBezTo>
                    <a:cubicBezTo>
                      <a:pt x="1997101" y="182331"/>
                      <a:pt x="2021836" y="164443"/>
                      <a:pt x="1972577" y="165186"/>
                    </a:cubicBezTo>
                    <a:cubicBezTo>
                      <a:pt x="1934519" y="165770"/>
                      <a:pt x="1929210" y="190400"/>
                      <a:pt x="1911376" y="214233"/>
                    </a:cubicBezTo>
                    <a:cubicBezTo>
                      <a:pt x="1866363" y="274267"/>
                      <a:pt x="1840407" y="311529"/>
                      <a:pt x="1761158" y="300489"/>
                    </a:cubicBezTo>
                    <a:cubicBezTo>
                      <a:pt x="1687854" y="290244"/>
                      <a:pt x="1706591" y="265456"/>
                      <a:pt x="1687217" y="214233"/>
                    </a:cubicBezTo>
                    <a:cubicBezTo>
                      <a:pt x="1679520" y="193903"/>
                      <a:pt x="1662216" y="166460"/>
                      <a:pt x="1635463" y="175643"/>
                    </a:cubicBezTo>
                    <a:cubicBezTo>
                      <a:pt x="1600218" y="187746"/>
                      <a:pt x="1611895" y="240986"/>
                      <a:pt x="1592839" y="265562"/>
                    </a:cubicBezTo>
                    <a:cubicBezTo>
                      <a:pt x="1567786" y="297888"/>
                      <a:pt x="1509503" y="309247"/>
                      <a:pt x="1490607" y="265880"/>
                    </a:cubicBezTo>
                    <a:cubicBezTo>
                      <a:pt x="1474470" y="228883"/>
                      <a:pt x="1506584" y="190877"/>
                      <a:pt x="1466986" y="158658"/>
                    </a:cubicBezTo>
                    <a:cubicBezTo>
                      <a:pt x="1429033" y="127764"/>
                      <a:pt x="1344688" y="151651"/>
                      <a:pt x="1304135" y="170388"/>
                    </a:cubicBezTo>
                    <a:cubicBezTo>
                      <a:pt x="1244791" y="197831"/>
                      <a:pt x="1280620" y="213543"/>
                      <a:pt x="1270323" y="263598"/>
                    </a:cubicBezTo>
                    <a:cubicBezTo>
                      <a:pt x="1248612" y="369440"/>
                      <a:pt x="1179183" y="254627"/>
                      <a:pt x="1142717" y="295234"/>
                    </a:cubicBezTo>
                    <a:cubicBezTo>
                      <a:pt x="1137940" y="288280"/>
                      <a:pt x="1129075" y="284883"/>
                      <a:pt x="1124617" y="276602"/>
                    </a:cubicBezTo>
                    <a:cubicBezTo>
                      <a:pt x="1093193" y="293376"/>
                      <a:pt x="1083957" y="340458"/>
                      <a:pt x="1067396" y="287962"/>
                    </a:cubicBezTo>
                    <a:cubicBezTo>
                      <a:pt x="1056726" y="254149"/>
                      <a:pt x="1092397" y="214180"/>
                      <a:pt x="1033424" y="206590"/>
                    </a:cubicBezTo>
                    <a:cubicBezTo>
                      <a:pt x="932093" y="193478"/>
                      <a:pt x="1012245" y="280902"/>
                      <a:pt x="990004" y="315192"/>
                    </a:cubicBezTo>
                    <a:cubicBezTo>
                      <a:pt x="965322" y="353250"/>
                      <a:pt x="913993" y="312803"/>
                      <a:pt x="888833" y="303196"/>
                    </a:cubicBezTo>
                    <a:cubicBezTo>
                      <a:pt x="869087" y="295658"/>
                      <a:pt x="841326" y="290032"/>
                      <a:pt x="831347" y="269755"/>
                    </a:cubicBezTo>
                    <a:cubicBezTo>
                      <a:pt x="833417" y="280690"/>
                      <a:pt x="829330" y="286422"/>
                      <a:pt x="828693" y="296508"/>
                    </a:cubicBezTo>
                    <a:cubicBezTo>
                      <a:pt x="769402" y="309194"/>
                      <a:pt x="791112" y="262695"/>
                      <a:pt x="764412" y="236686"/>
                    </a:cubicBezTo>
                    <a:cubicBezTo>
                      <a:pt x="726194" y="199476"/>
                      <a:pt x="669133" y="248735"/>
                      <a:pt x="721842" y="283981"/>
                    </a:cubicBezTo>
                    <a:cubicBezTo>
                      <a:pt x="685004" y="310839"/>
                      <a:pt x="669345" y="269490"/>
                      <a:pt x="653049" y="246824"/>
                    </a:cubicBezTo>
                    <a:cubicBezTo>
                      <a:pt x="622846" y="204837"/>
                      <a:pt x="584045" y="203351"/>
                      <a:pt x="530646" y="226442"/>
                    </a:cubicBezTo>
                    <a:cubicBezTo>
                      <a:pt x="493489" y="242524"/>
                      <a:pt x="475123" y="267366"/>
                      <a:pt x="432500" y="253990"/>
                    </a:cubicBezTo>
                    <a:cubicBezTo>
                      <a:pt x="396936" y="242843"/>
                      <a:pt x="395609" y="222354"/>
                      <a:pt x="360151" y="247992"/>
                    </a:cubicBezTo>
                    <a:cubicBezTo>
                      <a:pt x="356276" y="236845"/>
                      <a:pt x="347199" y="231696"/>
                      <a:pt x="345607" y="219063"/>
                    </a:cubicBezTo>
                    <a:cubicBezTo>
                      <a:pt x="329311" y="221770"/>
                      <a:pt x="315404" y="233979"/>
                      <a:pt x="304045" y="247196"/>
                    </a:cubicBezTo>
                    <a:cubicBezTo>
                      <a:pt x="246028" y="205581"/>
                      <a:pt x="194009" y="221505"/>
                      <a:pt x="126438" y="224159"/>
                    </a:cubicBezTo>
                    <a:cubicBezTo>
                      <a:pt x="97084" y="225326"/>
                      <a:pt x="41084" y="215560"/>
                      <a:pt x="0" y="194858"/>
                    </a:cubicBezTo>
                    <a:cubicBezTo>
                      <a:pt x="30946" y="291253"/>
                      <a:pt x="1332851" y="385948"/>
                      <a:pt x="1401591" y="386054"/>
                    </a:cubicBezTo>
                    <a:cubicBezTo>
                      <a:pt x="1610356" y="386479"/>
                      <a:pt x="1728779" y="402456"/>
                      <a:pt x="1936217" y="445823"/>
                    </a:cubicBezTo>
                    <a:cubicBezTo>
                      <a:pt x="1982504" y="455483"/>
                      <a:pt x="2115948" y="496409"/>
                      <a:pt x="2164092" y="502035"/>
                    </a:cubicBezTo>
                    <a:cubicBezTo>
                      <a:pt x="2263087" y="555328"/>
                      <a:pt x="2469623" y="483351"/>
                      <a:pt x="2593832" y="463392"/>
                    </a:cubicBezTo>
                    <a:cubicBezTo>
                      <a:pt x="2837418" y="424272"/>
                      <a:pt x="2900000" y="369759"/>
                      <a:pt x="3127078" y="284034"/>
                    </a:cubicBezTo>
                    <a:cubicBezTo>
                      <a:pt x="3224587" y="247196"/>
                      <a:pt x="3340780" y="296242"/>
                      <a:pt x="3497049" y="318801"/>
                    </a:cubicBezTo>
                    <a:cubicBezTo>
                      <a:pt x="3997545" y="391044"/>
                      <a:pt x="4062144" y="371033"/>
                      <a:pt x="4093833" y="348102"/>
                    </a:cubicBezTo>
                    <a:cubicBezTo>
                      <a:pt x="4243149" y="239924"/>
                      <a:pt x="4011718" y="241463"/>
                      <a:pt x="3785966" y="154093"/>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55" name="Google Shape;4955;p73"/>
              <p:cNvSpPr/>
              <p:nvPr/>
            </p:nvSpPr>
            <p:spPr>
              <a:xfrm>
                <a:off x="-2109457" y="5368768"/>
                <a:ext cx="1139100" cy="471039"/>
              </a:xfrm>
              <a:custGeom>
                <a:avLst/>
                <a:gdLst/>
                <a:ahLst/>
                <a:cxnLst/>
                <a:rect l="l" t="t" r="r" b="b"/>
                <a:pathLst>
                  <a:path w="774898" h="320435" extrusionOk="0">
                    <a:moveTo>
                      <a:pt x="687604" y="235578"/>
                    </a:moveTo>
                    <a:cubicBezTo>
                      <a:pt x="587760" y="206065"/>
                      <a:pt x="421831" y="201129"/>
                      <a:pt x="182650" y="1494"/>
                    </a:cubicBezTo>
                    <a:cubicBezTo>
                      <a:pt x="165983" y="-12413"/>
                      <a:pt x="93475" y="74479"/>
                      <a:pt x="0" y="109406"/>
                    </a:cubicBezTo>
                    <a:cubicBezTo>
                      <a:pt x="0" y="109406"/>
                      <a:pt x="25585" y="136955"/>
                      <a:pt x="107435" y="191840"/>
                    </a:cubicBezTo>
                    <a:cubicBezTo>
                      <a:pt x="189338" y="246778"/>
                      <a:pt x="456545" y="313553"/>
                      <a:pt x="716003" y="320348"/>
                    </a:cubicBezTo>
                    <a:cubicBezTo>
                      <a:pt x="820412" y="323108"/>
                      <a:pt x="770198" y="259942"/>
                      <a:pt x="687604" y="235525"/>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56" name="Google Shape;4956;p73"/>
              <p:cNvSpPr/>
              <p:nvPr/>
            </p:nvSpPr>
            <p:spPr>
              <a:xfrm>
                <a:off x="-4424684" y="5636449"/>
                <a:ext cx="1577932" cy="801928"/>
              </a:xfrm>
              <a:custGeom>
                <a:avLst/>
                <a:gdLst/>
                <a:ahLst/>
                <a:cxnLst/>
                <a:rect l="l" t="t" r="r" b="b"/>
                <a:pathLst>
                  <a:path w="1073423" h="545529" extrusionOk="0">
                    <a:moveTo>
                      <a:pt x="1030278" y="160471"/>
                    </a:moveTo>
                    <a:cubicBezTo>
                      <a:pt x="1105387" y="106382"/>
                      <a:pt x="1075874" y="33184"/>
                      <a:pt x="992219" y="8873"/>
                    </a:cubicBezTo>
                    <a:cubicBezTo>
                      <a:pt x="851980" y="-31840"/>
                      <a:pt x="866206" y="76551"/>
                      <a:pt x="488909" y="151341"/>
                    </a:cubicBezTo>
                    <a:cubicBezTo>
                      <a:pt x="383970" y="172149"/>
                      <a:pt x="303128" y="239879"/>
                      <a:pt x="233327" y="306761"/>
                    </a:cubicBezTo>
                    <a:cubicBezTo>
                      <a:pt x="133589" y="402359"/>
                      <a:pt x="58108" y="444399"/>
                      <a:pt x="6567" y="515526"/>
                    </a:cubicBezTo>
                    <a:cubicBezTo>
                      <a:pt x="-60421" y="608046"/>
                      <a:pt x="405361" y="459473"/>
                      <a:pt x="482221" y="433304"/>
                    </a:cubicBezTo>
                    <a:cubicBezTo>
                      <a:pt x="663438" y="371678"/>
                      <a:pt x="783772" y="287280"/>
                      <a:pt x="846088" y="237066"/>
                    </a:cubicBezTo>
                    <a:cubicBezTo>
                      <a:pt x="908458" y="186852"/>
                      <a:pt x="955062" y="214507"/>
                      <a:pt x="1030225" y="16036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57" name="Google Shape;4957;p73"/>
              <p:cNvSpPr/>
              <p:nvPr/>
            </p:nvSpPr>
            <p:spPr>
              <a:xfrm>
                <a:off x="-5835428" y="5640140"/>
                <a:ext cx="1705490" cy="577978"/>
              </a:xfrm>
              <a:custGeom>
                <a:avLst/>
                <a:gdLst/>
                <a:ahLst/>
                <a:cxnLst/>
                <a:rect l="l" t="t" r="r" b="b"/>
                <a:pathLst>
                  <a:path w="1160197" h="393182" extrusionOk="0">
                    <a:moveTo>
                      <a:pt x="1016969" y="204882"/>
                    </a:moveTo>
                    <a:cubicBezTo>
                      <a:pt x="1243676" y="199839"/>
                      <a:pt x="1198505" y="-118962"/>
                      <a:pt x="900988" y="48666"/>
                    </a:cubicBezTo>
                    <a:cubicBezTo>
                      <a:pt x="805497" y="102490"/>
                      <a:pt x="778001" y="63423"/>
                      <a:pt x="589194" y="123881"/>
                    </a:cubicBezTo>
                    <a:cubicBezTo>
                      <a:pt x="491897" y="155040"/>
                      <a:pt x="350915" y="182960"/>
                      <a:pt x="260307" y="237527"/>
                    </a:cubicBezTo>
                    <a:cubicBezTo>
                      <a:pt x="221080" y="261147"/>
                      <a:pt x="53" y="320120"/>
                      <a:pt x="0" y="354304"/>
                    </a:cubicBezTo>
                    <a:cubicBezTo>
                      <a:pt x="-106" y="409667"/>
                      <a:pt x="326976" y="393742"/>
                      <a:pt x="390089" y="379889"/>
                    </a:cubicBezTo>
                    <a:cubicBezTo>
                      <a:pt x="732192" y="304992"/>
                      <a:pt x="1016969" y="204882"/>
                      <a:pt x="1016969" y="20488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58" name="Google Shape;4958;p73"/>
              <p:cNvSpPr/>
              <p:nvPr/>
            </p:nvSpPr>
            <p:spPr>
              <a:xfrm>
                <a:off x="-2092975" y="5099617"/>
                <a:ext cx="184951" cy="188977"/>
              </a:xfrm>
              <a:custGeom>
                <a:avLst/>
                <a:gdLst/>
                <a:ahLst/>
                <a:cxnLst/>
                <a:rect l="l" t="t" r="r" b="b"/>
                <a:pathLst>
                  <a:path w="125817" h="128556" extrusionOk="0">
                    <a:moveTo>
                      <a:pt x="125252" y="56103"/>
                    </a:moveTo>
                    <a:cubicBezTo>
                      <a:pt x="129870" y="91296"/>
                      <a:pt x="105719" y="123516"/>
                      <a:pt x="71269" y="128028"/>
                    </a:cubicBezTo>
                    <a:cubicBezTo>
                      <a:pt x="36820" y="132539"/>
                      <a:pt x="5184" y="107698"/>
                      <a:pt x="566" y="72452"/>
                    </a:cubicBezTo>
                    <a:cubicBezTo>
                      <a:pt x="-4052" y="37260"/>
                      <a:pt x="20100" y="5040"/>
                      <a:pt x="54549" y="528"/>
                    </a:cubicBezTo>
                    <a:cubicBezTo>
                      <a:pt x="88998" y="-3984"/>
                      <a:pt x="120634" y="20911"/>
                      <a:pt x="125252" y="56103"/>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59" name="Google Shape;4959;p73"/>
              <p:cNvSpPr/>
              <p:nvPr/>
            </p:nvSpPr>
            <p:spPr>
              <a:xfrm>
                <a:off x="-2079690" y="5109616"/>
                <a:ext cx="170545" cy="174196"/>
              </a:xfrm>
              <a:custGeom>
                <a:avLst/>
                <a:gdLst/>
                <a:ahLst/>
                <a:cxnLst/>
                <a:rect l="l" t="t" r="r" b="b"/>
                <a:pathLst>
                  <a:path w="116017" h="118501" extrusionOk="0">
                    <a:moveTo>
                      <a:pt x="115575" y="52324"/>
                    </a:moveTo>
                    <a:cubicBezTo>
                      <a:pt x="119503" y="84809"/>
                      <a:pt x="96890" y="114269"/>
                      <a:pt x="65095" y="118091"/>
                    </a:cubicBezTo>
                    <a:cubicBezTo>
                      <a:pt x="33300" y="121912"/>
                      <a:pt x="4371" y="98663"/>
                      <a:pt x="443" y="66178"/>
                    </a:cubicBezTo>
                    <a:cubicBezTo>
                      <a:pt x="-3485" y="33640"/>
                      <a:pt x="19127" y="4233"/>
                      <a:pt x="50923" y="411"/>
                    </a:cubicBezTo>
                    <a:cubicBezTo>
                      <a:pt x="82718" y="-3411"/>
                      <a:pt x="111647" y="19839"/>
                      <a:pt x="115521" y="52324"/>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60" name="Google Shape;4960;p73"/>
              <p:cNvSpPr/>
              <p:nvPr/>
            </p:nvSpPr>
            <p:spPr>
              <a:xfrm>
                <a:off x="-2012011" y="5155404"/>
                <a:ext cx="94743" cy="88435"/>
              </a:xfrm>
              <a:custGeom>
                <a:avLst/>
                <a:gdLst/>
                <a:ahLst/>
                <a:cxnLst/>
                <a:rect l="l" t="t" r="r" b="b"/>
                <a:pathLst>
                  <a:path w="64451" h="60160" extrusionOk="0">
                    <a:moveTo>
                      <a:pt x="64207" y="25887"/>
                    </a:moveTo>
                    <a:cubicBezTo>
                      <a:pt x="66383" y="42342"/>
                      <a:pt x="53803" y="57576"/>
                      <a:pt x="36127" y="59859"/>
                    </a:cubicBezTo>
                    <a:cubicBezTo>
                      <a:pt x="18452" y="62194"/>
                      <a:pt x="2368" y="50728"/>
                      <a:pt x="245" y="34274"/>
                    </a:cubicBezTo>
                    <a:cubicBezTo>
                      <a:pt x="-1931" y="17819"/>
                      <a:pt x="10649" y="2585"/>
                      <a:pt x="28324" y="302"/>
                    </a:cubicBezTo>
                    <a:cubicBezTo>
                      <a:pt x="46001" y="-2033"/>
                      <a:pt x="62084" y="9432"/>
                      <a:pt x="64207" y="2588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61" name="Google Shape;4961;p73"/>
              <p:cNvSpPr/>
              <p:nvPr/>
            </p:nvSpPr>
            <p:spPr>
              <a:xfrm>
                <a:off x="-2040726" y="5146895"/>
                <a:ext cx="49123" cy="49123"/>
              </a:xfrm>
              <a:custGeom>
                <a:avLst/>
                <a:gdLst/>
                <a:ahLst/>
                <a:cxnLst/>
                <a:rect l="l" t="t" r="r" b="b"/>
                <a:pathLst>
                  <a:path w="33417" h="33417" extrusionOk="0">
                    <a:moveTo>
                      <a:pt x="33270" y="14533"/>
                    </a:moveTo>
                    <a:cubicBezTo>
                      <a:pt x="34491" y="23663"/>
                      <a:pt x="28015" y="32049"/>
                      <a:pt x="18885" y="33270"/>
                    </a:cubicBezTo>
                    <a:cubicBezTo>
                      <a:pt x="9756" y="34491"/>
                      <a:pt x="1369" y="28015"/>
                      <a:pt x="148" y="18885"/>
                    </a:cubicBezTo>
                    <a:cubicBezTo>
                      <a:pt x="-1073" y="9756"/>
                      <a:pt x="5403" y="1369"/>
                      <a:pt x="14532" y="148"/>
                    </a:cubicBezTo>
                    <a:cubicBezTo>
                      <a:pt x="23663" y="-1073"/>
                      <a:pt x="32049" y="5403"/>
                      <a:pt x="33270" y="14533"/>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62" name="Google Shape;4962;p73"/>
              <p:cNvSpPr/>
              <p:nvPr/>
            </p:nvSpPr>
            <p:spPr>
              <a:xfrm>
                <a:off x="-2008842" y="5564392"/>
                <a:ext cx="42602" cy="101168"/>
              </a:xfrm>
              <a:custGeom>
                <a:avLst/>
                <a:gdLst/>
                <a:ahLst/>
                <a:cxnLst/>
                <a:rect l="l" t="t" r="r" b="b"/>
                <a:pathLst>
                  <a:path w="28981" h="68822" extrusionOk="0">
                    <a:moveTo>
                      <a:pt x="3025" y="53664"/>
                    </a:moveTo>
                    <a:cubicBezTo>
                      <a:pt x="4140" y="35405"/>
                      <a:pt x="11731" y="16614"/>
                      <a:pt x="18100" y="0"/>
                    </a:cubicBezTo>
                    <a:cubicBezTo>
                      <a:pt x="32113" y="12739"/>
                      <a:pt x="26646" y="47985"/>
                      <a:pt x="28982" y="68156"/>
                    </a:cubicBezTo>
                    <a:cubicBezTo>
                      <a:pt x="17039" y="70862"/>
                      <a:pt x="7006" y="65183"/>
                      <a:pt x="3025" y="53664"/>
                    </a:cubicBezTo>
                    <a:lnTo>
                      <a:pt x="0" y="54036"/>
                    </a:lnTo>
                    <a:lnTo>
                      <a:pt x="3025" y="5366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63" name="Google Shape;4963;p73"/>
              <p:cNvSpPr/>
              <p:nvPr/>
            </p:nvSpPr>
            <p:spPr>
              <a:xfrm>
                <a:off x="-1945198" y="5576249"/>
                <a:ext cx="44788" cy="128097"/>
              </a:xfrm>
              <a:custGeom>
                <a:avLst/>
                <a:gdLst/>
                <a:ahLst/>
                <a:cxnLst/>
                <a:rect l="l" t="t" r="r" b="b"/>
                <a:pathLst>
                  <a:path w="30468" h="87141" extrusionOk="0">
                    <a:moveTo>
                      <a:pt x="0" y="72826"/>
                    </a:moveTo>
                    <a:cubicBezTo>
                      <a:pt x="9024" y="49206"/>
                      <a:pt x="14703" y="20224"/>
                      <a:pt x="30468" y="0"/>
                    </a:cubicBezTo>
                    <a:cubicBezTo>
                      <a:pt x="23037" y="29247"/>
                      <a:pt x="18684" y="56849"/>
                      <a:pt x="21232" y="87052"/>
                    </a:cubicBezTo>
                    <a:cubicBezTo>
                      <a:pt x="18260" y="87423"/>
                      <a:pt x="15447" y="86628"/>
                      <a:pt x="13058" y="84876"/>
                    </a:cubicBezTo>
                    <a:lnTo>
                      <a:pt x="0" y="7282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64" name="Google Shape;4964;p73"/>
              <p:cNvSpPr/>
              <p:nvPr/>
            </p:nvSpPr>
            <p:spPr>
              <a:xfrm>
                <a:off x="-1872583" y="5646602"/>
                <a:ext cx="32802" cy="82660"/>
              </a:xfrm>
              <a:custGeom>
                <a:avLst/>
                <a:gdLst/>
                <a:ahLst/>
                <a:cxnLst/>
                <a:rect l="l" t="t" r="r" b="b"/>
                <a:pathLst>
                  <a:path w="22314" h="56231" extrusionOk="0">
                    <a:moveTo>
                      <a:pt x="0" y="42571"/>
                    </a:moveTo>
                    <a:cubicBezTo>
                      <a:pt x="3556" y="29354"/>
                      <a:pt x="9820" y="9873"/>
                      <a:pt x="19640" y="0"/>
                    </a:cubicBezTo>
                    <a:cubicBezTo>
                      <a:pt x="18047" y="10563"/>
                      <a:pt x="31211" y="71446"/>
                      <a:pt x="10510" y="52656"/>
                    </a:cubicBezTo>
                    <a:lnTo>
                      <a:pt x="0" y="4257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65" name="Google Shape;4965;p73"/>
              <p:cNvSpPr/>
              <p:nvPr/>
            </p:nvSpPr>
            <p:spPr>
              <a:xfrm>
                <a:off x="-1798265" y="5675616"/>
                <a:ext cx="27789" cy="81738"/>
              </a:xfrm>
              <a:custGeom>
                <a:avLst/>
                <a:gdLst/>
                <a:ahLst/>
                <a:cxnLst/>
                <a:rect l="l" t="t" r="r" b="b"/>
                <a:pathLst>
                  <a:path w="18904" h="55604" extrusionOk="0">
                    <a:moveTo>
                      <a:pt x="380" y="43685"/>
                    </a:moveTo>
                    <a:cubicBezTo>
                      <a:pt x="-257" y="29937"/>
                      <a:pt x="10359" y="11731"/>
                      <a:pt x="16251" y="0"/>
                    </a:cubicBezTo>
                    <a:cubicBezTo>
                      <a:pt x="9775" y="14810"/>
                      <a:pt x="17578" y="38855"/>
                      <a:pt x="18905" y="54938"/>
                    </a:cubicBezTo>
                    <a:cubicBezTo>
                      <a:pt x="8555" y="58177"/>
                      <a:pt x="-2168" y="48834"/>
                      <a:pt x="380" y="43685"/>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66" name="Google Shape;4966;p73"/>
              <p:cNvSpPr/>
              <p:nvPr/>
            </p:nvSpPr>
            <p:spPr>
              <a:xfrm>
                <a:off x="-1717843" y="5703695"/>
                <a:ext cx="29206" cy="70725"/>
              </a:xfrm>
              <a:custGeom>
                <a:avLst/>
                <a:gdLst/>
                <a:ahLst/>
                <a:cxnLst/>
                <a:rect l="l" t="t" r="r" b="b"/>
                <a:pathLst>
                  <a:path w="19868" h="48112" extrusionOk="0">
                    <a:moveTo>
                      <a:pt x="6321" y="40766"/>
                    </a:moveTo>
                    <a:cubicBezTo>
                      <a:pt x="-5038" y="37156"/>
                      <a:pt x="1597" y="8228"/>
                      <a:pt x="5578" y="0"/>
                    </a:cubicBezTo>
                    <a:cubicBezTo>
                      <a:pt x="8922" y="5839"/>
                      <a:pt x="9718" y="14385"/>
                      <a:pt x="12690" y="21127"/>
                    </a:cubicBezTo>
                    <a:cubicBezTo>
                      <a:pt x="14920" y="26116"/>
                      <a:pt x="19697" y="32804"/>
                      <a:pt x="19856" y="38430"/>
                    </a:cubicBezTo>
                    <a:cubicBezTo>
                      <a:pt x="20175" y="47879"/>
                      <a:pt x="14070" y="51542"/>
                      <a:pt x="5631" y="44270"/>
                    </a:cubicBezTo>
                    <a:lnTo>
                      <a:pt x="2340" y="36679"/>
                    </a:lnTo>
                    <a:lnTo>
                      <a:pt x="6321" y="4076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67" name="Google Shape;4967;p73"/>
              <p:cNvSpPr/>
              <p:nvPr/>
            </p:nvSpPr>
            <p:spPr>
              <a:xfrm>
                <a:off x="-1644832" y="5699327"/>
                <a:ext cx="30032" cy="87440"/>
              </a:xfrm>
              <a:custGeom>
                <a:avLst/>
                <a:gdLst/>
                <a:ahLst/>
                <a:cxnLst/>
                <a:rect l="l" t="t" r="r" b="b"/>
                <a:pathLst>
                  <a:path w="20430" h="59483" extrusionOk="0">
                    <a:moveTo>
                      <a:pt x="2441" y="51488"/>
                    </a:moveTo>
                    <a:cubicBezTo>
                      <a:pt x="-4831" y="43101"/>
                      <a:pt x="5785" y="10669"/>
                      <a:pt x="12898" y="0"/>
                    </a:cubicBezTo>
                    <a:cubicBezTo>
                      <a:pt x="18365" y="9873"/>
                      <a:pt x="19586" y="36042"/>
                      <a:pt x="20329" y="47613"/>
                    </a:cubicBezTo>
                    <a:cubicBezTo>
                      <a:pt x="20913" y="57168"/>
                      <a:pt x="19267" y="62529"/>
                      <a:pt x="7855" y="57645"/>
                    </a:cubicBezTo>
                    <a:lnTo>
                      <a:pt x="2441" y="5148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68" name="Google Shape;4968;p73"/>
              <p:cNvSpPr/>
              <p:nvPr/>
            </p:nvSpPr>
            <p:spPr>
              <a:xfrm>
                <a:off x="-1574819" y="5727250"/>
                <a:ext cx="37714" cy="83261"/>
              </a:xfrm>
              <a:custGeom>
                <a:avLst/>
                <a:gdLst/>
                <a:ahLst/>
                <a:cxnLst/>
                <a:rect l="l" t="t" r="r" b="b"/>
                <a:pathLst>
                  <a:path w="25656" h="56640" extrusionOk="0">
                    <a:moveTo>
                      <a:pt x="71" y="44907"/>
                    </a:moveTo>
                    <a:cubicBezTo>
                      <a:pt x="-938" y="33547"/>
                      <a:pt x="9042" y="7803"/>
                      <a:pt x="17110" y="0"/>
                    </a:cubicBezTo>
                    <a:cubicBezTo>
                      <a:pt x="23532" y="4565"/>
                      <a:pt x="28363" y="41827"/>
                      <a:pt x="23957" y="49949"/>
                    </a:cubicBezTo>
                    <a:cubicBezTo>
                      <a:pt x="18649" y="59609"/>
                      <a:pt x="973" y="59556"/>
                      <a:pt x="71" y="44853"/>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69" name="Google Shape;4969;p73"/>
              <p:cNvSpPr/>
              <p:nvPr/>
            </p:nvSpPr>
            <p:spPr>
              <a:xfrm>
                <a:off x="-1493062" y="5750414"/>
                <a:ext cx="31689" cy="69694"/>
              </a:xfrm>
              <a:custGeom>
                <a:avLst/>
                <a:gdLst/>
                <a:ahLst/>
                <a:cxnLst/>
                <a:rect l="l" t="t" r="r" b="b"/>
                <a:pathLst>
                  <a:path w="21557" h="47411" extrusionOk="0">
                    <a:moveTo>
                      <a:pt x="7" y="41350"/>
                    </a:moveTo>
                    <a:cubicBezTo>
                      <a:pt x="-365" y="31159"/>
                      <a:pt x="14020" y="6264"/>
                      <a:pt x="21557" y="0"/>
                    </a:cubicBezTo>
                    <a:cubicBezTo>
                      <a:pt x="20867" y="3981"/>
                      <a:pt x="20177" y="9608"/>
                      <a:pt x="19434" y="14120"/>
                    </a:cubicBezTo>
                    <a:cubicBezTo>
                      <a:pt x="18373" y="20914"/>
                      <a:pt x="20230" y="39492"/>
                      <a:pt x="17576" y="43739"/>
                    </a:cubicBezTo>
                    <a:cubicBezTo>
                      <a:pt x="12056" y="52762"/>
                      <a:pt x="6642" y="42464"/>
                      <a:pt x="7" y="41297"/>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70" name="Google Shape;4970;p73"/>
              <p:cNvSpPr/>
              <p:nvPr/>
            </p:nvSpPr>
            <p:spPr>
              <a:xfrm>
                <a:off x="-1429738" y="5761724"/>
                <a:ext cx="36935" cy="71179"/>
              </a:xfrm>
              <a:custGeom>
                <a:avLst/>
                <a:gdLst/>
                <a:ahLst/>
                <a:cxnLst/>
                <a:rect l="l" t="t" r="r" b="b"/>
                <a:pathLst>
                  <a:path w="25126" h="48421" extrusionOk="0">
                    <a:moveTo>
                      <a:pt x="597" y="42889"/>
                    </a:moveTo>
                    <a:cubicBezTo>
                      <a:pt x="-3756" y="33865"/>
                      <a:pt x="16893" y="8015"/>
                      <a:pt x="23528" y="0"/>
                    </a:cubicBezTo>
                    <a:cubicBezTo>
                      <a:pt x="24642" y="10934"/>
                      <a:pt x="28093" y="36944"/>
                      <a:pt x="19229" y="44481"/>
                    </a:cubicBezTo>
                    <a:cubicBezTo>
                      <a:pt x="11266" y="51329"/>
                      <a:pt x="-2269" y="48250"/>
                      <a:pt x="597" y="42836"/>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71" name="Google Shape;4971;p73"/>
              <p:cNvSpPr/>
              <p:nvPr/>
            </p:nvSpPr>
            <p:spPr>
              <a:xfrm>
                <a:off x="-1360500" y="5770617"/>
                <a:ext cx="43853" cy="71063"/>
              </a:xfrm>
              <a:custGeom>
                <a:avLst/>
                <a:gdLst/>
                <a:ahLst/>
                <a:cxnLst/>
                <a:rect l="l" t="t" r="r" b="b"/>
                <a:pathLst>
                  <a:path w="29832" h="48342" extrusionOk="0">
                    <a:moveTo>
                      <a:pt x="11547" y="41827"/>
                    </a:moveTo>
                    <a:cubicBezTo>
                      <a:pt x="2895" y="35139"/>
                      <a:pt x="-2838" y="11094"/>
                      <a:pt x="1461" y="0"/>
                    </a:cubicBezTo>
                    <a:cubicBezTo>
                      <a:pt x="8256" y="10191"/>
                      <a:pt x="31346" y="26700"/>
                      <a:pt x="29754" y="40607"/>
                    </a:cubicBezTo>
                    <a:cubicBezTo>
                      <a:pt x="28108" y="54991"/>
                      <a:pt x="12609" y="46499"/>
                      <a:pt x="7566" y="37793"/>
                    </a:cubicBezTo>
                    <a:lnTo>
                      <a:pt x="11547" y="4188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72" name="Google Shape;4972;p73"/>
              <p:cNvSpPr/>
              <p:nvPr/>
            </p:nvSpPr>
            <p:spPr>
              <a:xfrm>
                <a:off x="-1289518" y="5775920"/>
                <a:ext cx="60501" cy="76374"/>
              </a:xfrm>
              <a:custGeom>
                <a:avLst/>
                <a:gdLst/>
                <a:ahLst/>
                <a:cxnLst/>
                <a:rect l="l" t="t" r="r" b="b"/>
                <a:pathLst>
                  <a:path w="41157" h="51955" extrusionOk="0">
                    <a:moveTo>
                      <a:pt x="19346" y="45755"/>
                    </a:moveTo>
                    <a:cubicBezTo>
                      <a:pt x="11915" y="35405"/>
                      <a:pt x="-2576" y="13854"/>
                      <a:pt x="396" y="0"/>
                    </a:cubicBezTo>
                    <a:cubicBezTo>
                      <a:pt x="9791" y="5839"/>
                      <a:pt x="45408" y="31583"/>
                      <a:pt x="40737" y="46021"/>
                    </a:cubicBezTo>
                    <a:cubicBezTo>
                      <a:pt x="37499" y="56000"/>
                      <a:pt x="25025" y="51329"/>
                      <a:pt x="19558" y="46924"/>
                    </a:cubicBezTo>
                    <a:lnTo>
                      <a:pt x="19399" y="4580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73" name="Google Shape;4973;p73"/>
              <p:cNvSpPr/>
              <p:nvPr/>
            </p:nvSpPr>
            <p:spPr>
              <a:xfrm>
                <a:off x="-1200041" y="5793625"/>
                <a:ext cx="23820" cy="57670"/>
              </a:xfrm>
              <a:custGeom>
                <a:avLst/>
                <a:gdLst/>
                <a:ahLst/>
                <a:cxnLst/>
                <a:rect l="l" t="t" r="r" b="b"/>
                <a:pathLst>
                  <a:path w="16204" h="39231" extrusionOk="0">
                    <a:moveTo>
                      <a:pt x="14134" y="0"/>
                    </a:moveTo>
                    <a:cubicBezTo>
                      <a:pt x="6969" y="4565"/>
                      <a:pt x="-5240" y="29884"/>
                      <a:pt x="2456" y="36360"/>
                    </a:cubicBezTo>
                    <a:cubicBezTo>
                      <a:pt x="15939" y="47719"/>
                      <a:pt x="15568" y="22135"/>
                      <a:pt x="16204" y="15818"/>
                    </a:cubicBezTo>
                    <a:lnTo>
                      <a:pt x="14134"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74" name="Google Shape;4974;p73"/>
              <p:cNvSpPr/>
              <p:nvPr/>
            </p:nvSpPr>
            <p:spPr>
              <a:xfrm>
                <a:off x="-1135594" y="5792144"/>
                <a:ext cx="31367" cy="59079"/>
              </a:xfrm>
              <a:custGeom>
                <a:avLst/>
                <a:gdLst/>
                <a:ahLst/>
                <a:cxnLst/>
                <a:rect l="l" t="t" r="r" b="b"/>
                <a:pathLst>
                  <a:path w="21338" h="40190" extrusionOk="0">
                    <a:moveTo>
                      <a:pt x="53" y="35404"/>
                    </a:moveTo>
                    <a:cubicBezTo>
                      <a:pt x="1061" y="24045"/>
                      <a:pt x="11466" y="5839"/>
                      <a:pt x="21338" y="0"/>
                    </a:cubicBezTo>
                    <a:cubicBezTo>
                      <a:pt x="16720" y="11571"/>
                      <a:pt x="26221" y="26752"/>
                      <a:pt x="14757" y="36784"/>
                    </a:cubicBezTo>
                    <a:cubicBezTo>
                      <a:pt x="9555" y="41349"/>
                      <a:pt x="4671" y="41509"/>
                      <a:pt x="106" y="36147"/>
                    </a:cubicBezTo>
                    <a:lnTo>
                      <a:pt x="0" y="3540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75" name="Google Shape;4975;p73"/>
              <p:cNvSpPr/>
              <p:nvPr/>
            </p:nvSpPr>
            <p:spPr>
              <a:xfrm>
                <a:off x="-1063932" y="5795263"/>
                <a:ext cx="26623" cy="51335"/>
              </a:xfrm>
              <a:custGeom>
                <a:avLst/>
                <a:gdLst/>
                <a:ahLst/>
                <a:cxnLst/>
                <a:rect l="l" t="t" r="r" b="b"/>
                <a:pathLst>
                  <a:path w="18111" h="34922" extrusionOk="0">
                    <a:moveTo>
                      <a:pt x="18112" y="0"/>
                    </a:moveTo>
                    <a:cubicBezTo>
                      <a:pt x="13175" y="3875"/>
                      <a:pt x="-8269" y="29619"/>
                      <a:pt x="3461" y="34290"/>
                    </a:cubicBezTo>
                    <a:cubicBezTo>
                      <a:pt x="16466" y="39492"/>
                      <a:pt x="15670" y="11041"/>
                      <a:pt x="17209" y="4724"/>
                    </a:cubicBezTo>
                    <a:lnTo>
                      <a:pt x="18112"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76" name="Google Shape;4976;p73"/>
              <p:cNvSpPr/>
              <p:nvPr/>
            </p:nvSpPr>
            <p:spPr>
              <a:xfrm>
                <a:off x="-1016415" y="5803846"/>
                <a:ext cx="56726" cy="44343"/>
              </a:xfrm>
              <a:custGeom>
                <a:avLst/>
                <a:gdLst/>
                <a:ahLst/>
                <a:cxnLst/>
                <a:rect l="l" t="t" r="r" b="b"/>
                <a:pathLst>
                  <a:path w="38589" h="30165" extrusionOk="0">
                    <a:moveTo>
                      <a:pt x="0" y="26697"/>
                    </a:moveTo>
                    <a:cubicBezTo>
                      <a:pt x="1114" y="17249"/>
                      <a:pt x="28185" y="-2975"/>
                      <a:pt x="38590" y="369"/>
                    </a:cubicBezTo>
                    <a:cubicBezTo>
                      <a:pt x="33016" y="9074"/>
                      <a:pt x="29831" y="22291"/>
                      <a:pt x="19586" y="27122"/>
                    </a:cubicBezTo>
                    <a:cubicBezTo>
                      <a:pt x="15181" y="29192"/>
                      <a:pt x="4405" y="32271"/>
                      <a:pt x="955" y="28077"/>
                    </a:cubicBezTo>
                    <a:lnTo>
                      <a:pt x="0" y="26697"/>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77" name="Google Shape;4977;p73"/>
              <p:cNvSpPr/>
              <p:nvPr/>
            </p:nvSpPr>
            <p:spPr>
              <a:xfrm>
                <a:off x="-947613" y="5804310"/>
                <a:ext cx="30888" cy="35856"/>
              </a:xfrm>
              <a:custGeom>
                <a:avLst/>
                <a:gdLst/>
                <a:ahLst/>
                <a:cxnLst/>
                <a:rect l="l" t="t" r="r" b="b"/>
                <a:pathLst>
                  <a:path w="21012" h="24392" extrusionOk="0">
                    <a:moveTo>
                      <a:pt x="20164" y="0"/>
                    </a:moveTo>
                    <a:cubicBezTo>
                      <a:pt x="14325" y="1327"/>
                      <a:pt x="-10729" y="19799"/>
                      <a:pt x="5248" y="23992"/>
                    </a:cubicBezTo>
                    <a:cubicBezTo>
                      <a:pt x="18677" y="27496"/>
                      <a:pt x="19686" y="7007"/>
                      <a:pt x="21013" y="637"/>
                    </a:cubicBezTo>
                    <a:lnTo>
                      <a:pt x="20164"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78" name="Google Shape;4978;p73"/>
              <p:cNvSpPr/>
              <p:nvPr/>
            </p:nvSpPr>
            <p:spPr>
              <a:xfrm>
                <a:off x="-902317" y="5777558"/>
                <a:ext cx="34810" cy="31386"/>
              </a:xfrm>
              <a:custGeom>
                <a:avLst/>
                <a:gdLst/>
                <a:ahLst/>
                <a:cxnLst/>
                <a:rect l="l" t="t" r="r" b="b"/>
                <a:pathLst>
                  <a:path w="23680" h="21351" extrusionOk="0">
                    <a:moveTo>
                      <a:pt x="22885" y="0"/>
                    </a:moveTo>
                    <a:cubicBezTo>
                      <a:pt x="17630" y="2548"/>
                      <a:pt x="-3443" y="8811"/>
                      <a:pt x="485" y="17835"/>
                    </a:cubicBezTo>
                    <a:cubicBezTo>
                      <a:pt x="3192" y="24045"/>
                      <a:pt x="11738" y="20754"/>
                      <a:pt x="15241" y="17676"/>
                    </a:cubicBezTo>
                    <a:cubicBezTo>
                      <a:pt x="20390" y="13164"/>
                      <a:pt x="19912" y="6263"/>
                      <a:pt x="22938" y="743"/>
                    </a:cubicBezTo>
                    <a:lnTo>
                      <a:pt x="23681" y="637"/>
                    </a:lnTo>
                    <a:lnTo>
                      <a:pt x="22832"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79" name="Google Shape;4979;p73"/>
              <p:cNvSpPr/>
              <p:nvPr/>
            </p:nvSpPr>
            <p:spPr>
              <a:xfrm>
                <a:off x="-923838" y="5717968"/>
                <a:ext cx="37225" cy="57324"/>
              </a:xfrm>
              <a:custGeom>
                <a:avLst/>
                <a:gdLst/>
                <a:ahLst/>
                <a:cxnLst/>
                <a:rect l="l" t="t" r="r" b="b"/>
                <a:pathLst>
                  <a:path w="25323" h="38996" extrusionOk="0">
                    <a:moveTo>
                      <a:pt x="25323" y="53"/>
                    </a:moveTo>
                    <a:cubicBezTo>
                      <a:pt x="17786" y="2229"/>
                      <a:pt x="7966" y="16242"/>
                      <a:pt x="3772" y="22771"/>
                    </a:cubicBezTo>
                    <a:cubicBezTo>
                      <a:pt x="1384" y="26487"/>
                      <a:pt x="-2173" y="32326"/>
                      <a:pt x="1755" y="36413"/>
                    </a:cubicBezTo>
                    <a:cubicBezTo>
                      <a:pt x="13433" y="48621"/>
                      <a:pt x="22244" y="13960"/>
                      <a:pt x="22457" y="7272"/>
                    </a:cubicBezTo>
                    <a:lnTo>
                      <a:pt x="25323"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80" name="Google Shape;4980;p73"/>
              <p:cNvSpPr/>
              <p:nvPr/>
            </p:nvSpPr>
            <p:spPr>
              <a:xfrm>
                <a:off x="-973708" y="5698859"/>
                <a:ext cx="19385" cy="58469"/>
              </a:xfrm>
              <a:custGeom>
                <a:avLst/>
                <a:gdLst/>
                <a:ahLst/>
                <a:cxnLst/>
                <a:rect l="l" t="t" r="r" b="b"/>
                <a:pathLst>
                  <a:path w="13187" h="39775" extrusionOk="0">
                    <a:moveTo>
                      <a:pt x="13187" y="0"/>
                    </a:moveTo>
                    <a:cubicBezTo>
                      <a:pt x="9684" y="9608"/>
                      <a:pt x="-3480" y="23143"/>
                      <a:pt x="873" y="34237"/>
                    </a:cubicBezTo>
                    <a:cubicBezTo>
                      <a:pt x="2465" y="38218"/>
                      <a:pt x="6181" y="42199"/>
                      <a:pt x="9737" y="37953"/>
                    </a:cubicBezTo>
                    <a:lnTo>
                      <a:pt x="13187"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81" name="Google Shape;4981;p73"/>
              <p:cNvSpPr/>
              <p:nvPr/>
            </p:nvSpPr>
            <p:spPr>
              <a:xfrm>
                <a:off x="-1032198" y="5652919"/>
                <a:ext cx="24136" cy="76586"/>
              </a:xfrm>
              <a:custGeom>
                <a:avLst/>
                <a:gdLst/>
                <a:ahLst/>
                <a:cxnLst/>
                <a:rect l="l" t="t" r="r" b="b"/>
                <a:pathLst>
                  <a:path w="16419" h="52099" extrusionOk="0">
                    <a:moveTo>
                      <a:pt x="11377" y="0"/>
                    </a:moveTo>
                    <a:cubicBezTo>
                      <a:pt x="4530" y="8758"/>
                      <a:pt x="-2052" y="29036"/>
                      <a:pt x="602" y="40607"/>
                    </a:cubicBezTo>
                    <a:cubicBezTo>
                      <a:pt x="1769" y="45597"/>
                      <a:pt x="7874" y="56053"/>
                      <a:pt x="13872" y="50533"/>
                    </a:cubicBezTo>
                    <a:cubicBezTo>
                      <a:pt x="19233" y="45597"/>
                      <a:pt x="14509" y="28186"/>
                      <a:pt x="14243" y="21551"/>
                    </a:cubicBezTo>
                    <a:cubicBezTo>
                      <a:pt x="14031" y="16030"/>
                      <a:pt x="13501" y="10722"/>
                      <a:pt x="12811" y="5202"/>
                    </a:cubicBezTo>
                    <a:lnTo>
                      <a:pt x="11377" y="5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82" name="Google Shape;4982;p73"/>
              <p:cNvSpPr/>
              <p:nvPr/>
            </p:nvSpPr>
            <p:spPr>
              <a:xfrm>
                <a:off x="-1121614" y="5635682"/>
                <a:ext cx="22842" cy="61453"/>
              </a:xfrm>
              <a:custGeom>
                <a:avLst/>
                <a:gdLst/>
                <a:ahLst/>
                <a:cxnLst/>
                <a:rect l="l" t="t" r="r" b="b"/>
                <a:pathLst>
                  <a:path w="15539" h="41805" extrusionOk="0">
                    <a:moveTo>
                      <a:pt x="15539" y="0"/>
                    </a:moveTo>
                    <a:cubicBezTo>
                      <a:pt x="10974" y="5733"/>
                      <a:pt x="-7444" y="34184"/>
                      <a:pt x="3331" y="41031"/>
                    </a:cubicBezTo>
                    <a:cubicBezTo>
                      <a:pt x="12938" y="47189"/>
                      <a:pt x="13788" y="14810"/>
                      <a:pt x="15115" y="8493"/>
                    </a:cubicBezTo>
                    <a:lnTo>
                      <a:pt x="15539"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83" name="Google Shape;4983;p73"/>
              <p:cNvSpPr/>
              <p:nvPr/>
            </p:nvSpPr>
            <p:spPr>
              <a:xfrm>
                <a:off x="-1074533" y="5667037"/>
                <a:ext cx="16540" cy="43922"/>
              </a:xfrm>
              <a:custGeom>
                <a:avLst/>
                <a:gdLst/>
                <a:ahLst/>
                <a:cxnLst/>
                <a:rect l="l" t="t" r="r" b="b"/>
                <a:pathLst>
                  <a:path w="11252" h="29879" extrusionOk="0">
                    <a:moveTo>
                      <a:pt x="7757" y="0"/>
                    </a:moveTo>
                    <a:cubicBezTo>
                      <a:pt x="3617" y="4140"/>
                      <a:pt x="-5885" y="28504"/>
                      <a:pt x="5156" y="29831"/>
                    </a:cubicBezTo>
                    <a:cubicBezTo>
                      <a:pt x="15507" y="31052"/>
                      <a:pt x="9721" y="8812"/>
                      <a:pt x="8925" y="2920"/>
                    </a:cubicBezTo>
                    <a:lnTo>
                      <a:pt x="8659" y="690"/>
                    </a:lnTo>
                    <a:lnTo>
                      <a:pt x="7810" y="5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84" name="Google Shape;4984;p73"/>
              <p:cNvSpPr/>
              <p:nvPr/>
            </p:nvSpPr>
            <p:spPr>
              <a:xfrm>
                <a:off x="-1223425" y="5638801"/>
                <a:ext cx="49711" cy="36253"/>
              </a:xfrm>
              <a:custGeom>
                <a:avLst/>
                <a:gdLst/>
                <a:ahLst/>
                <a:cxnLst/>
                <a:rect l="l" t="t" r="r" b="b"/>
                <a:pathLst>
                  <a:path w="33817" h="24662" extrusionOk="0">
                    <a:moveTo>
                      <a:pt x="33818" y="0"/>
                    </a:moveTo>
                    <a:cubicBezTo>
                      <a:pt x="27607" y="3291"/>
                      <a:pt x="-2861" y="11996"/>
                      <a:pt x="218" y="21232"/>
                    </a:cubicBezTo>
                    <a:cubicBezTo>
                      <a:pt x="1439" y="24894"/>
                      <a:pt x="8498" y="25001"/>
                      <a:pt x="11365" y="24364"/>
                    </a:cubicBezTo>
                    <a:cubicBezTo>
                      <a:pt x="18477" y="22825"/>
                      <a:pt x="22671" y="14544"/>
                      <a:pt x="26546" y="8599"/>
                    </a:cubicBezTo>
                    <a:lnTo>
                      <a:pt x="3381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85" name="Google Shape;4985;p73"/>
              <p:cNvSpPr/>
              <p:nvPr/>
            </p:nvSpPr>
            <p:spPr>
              <a:xfrm>
                <a:off x="-1165312" y="5644184"/>
                <a:ext cx="19275" cy="43236"/>
              </a:xfrm>
              <a:custGeom>
                <a:avLst/>
                <a:gdLst/>
                <a:ahLst/>
                <a:cxnLst/>
                <a:rect l="l" t="t" r="r" b="b"/>
                <a:pathLst>
                  <a:path w="13112" h="29412" extrusionOk="0">
                    <a:moveTo>
                      <a:pt x="13112" y="0"/>
                    </a:moveTo>
                    <a:cubicBezTo>
                      <a:pt x="6742" y="2283"/>
                      <a:pt x="-7642" y="29884"/>
                      <a:pt x="5097" y="29407"/>
                    </a:cubicBezTo>
                    <a:cubicBezTo>
                      <a:pt x="11466" y="29142"/>
                      <a:pt x="13324" y="8599"/>
                      <a:pt x="11997" y="3238"/>
                    </a:cubicBezTo>
                    <a:lnTo>
                      <a:pt x="13112" y="5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86" name="Google Shape;4986;p73"/>
              <p:cNvSpPr/>
              <p:nvPr/>
            </p:nvSpPr>
            <p:spPr>
              <a:xfrm>
                <a:off x="-1278147" y="5619927"/>
                <a:ext cx="25490" cy="38901"/>
              </a:xfrm>
              <a:custGeom>
                <a:avLst/>
                <a:gdLst/>
                <a:ahLst/>
                <a:cxnLst/>
                <a:rect l="l" t="t" r="r" b="b"/>
                <a:pathLst>
                  <a:path w="17340" h="26463" extrusionOk="0">
                    <a:moveTo>
                      <a:pt x="16597" y="106"/>
                    </a:moveTo>
                    <a:cubicBezTo>
                      <a:pt x="12351" y="2123"/>
                      <a:pt x="-7713" y="24418"/>
                      <a:pt x="3221" y="26381"/>
                    </a:cubicBezTo>
                    <a:cubicBezTo>
                      <a:pt x="11873" y="27974"/>
                      <a:pt x="15111" y="5786"/>
                      <a:pt x="16704" y="849"/>
                    </a:cubicBezTo>
                    <a:lnTo>
                      <a:pt x="17341" y="0"/>
                    </a:lnTo>
                    <a:lnTo>
                      <a:pt x="16597" y="10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87" name="Google Shape;4987;p73"/>
              <p:cNvSpPr/>
              <p:nvPr/>
            </p:nvSpPr>
            <p:spPr>
              <a:xfrm>
                <a:off x="-1320955" y="5605653"/>
                <a:ext cx="22435" cy="44247"/>
              </a:xfrm>
              <a:custGeom>
                <a:avLst/>
                <a:gdLst/>
                <a:ahLst/>
                <a:cxnLst/>
                <a:rect l="l" t="t" r="r" b="b"/>
                <a:pathLst>
                  <a:path w="15262" h="30100" extrusionOk="0">
                    <a:moveTo>
                      <a:pt x="14094" y="2495"/>
                    </a:moveTo>
                    <a:cubicBezTo>
                      <a:pt x="9423" y="7113"/>
                      <a:pt x="-1777" y="17357"/>
                      <a:pt x="240" y="25373"/>
                    </a:cubicBezTo>
                    <a:cubicBezTo>
                      <a:pt x="3425" y="38059"/>
                      <a:pt x="11652" y="21869"/>
                      <a:pt x="11971" y="15765"/>
                    </a:cubicBezTo>
                    <a:lnTo>
                      <a:pt x="15262" y="0"/>
                    </a:lnTo>
                    <a:lnTo>
                      <a:pt x="14041" y="244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88" name="Google Shape;4988;p73"/>
              <p:cNvSpPr/>
              <p:nvPr/>
            </p:nvSpPr>
            <p:spPr>
              <a:xfrm>
                <a:off x="-1382529" y="5588495"/>
                <a:ext cx="26761" cy="42142"/>
              </a:xfrm>
              <a:custGeom>
                <a:avLst/>
                <a:gdLst/>
                <a:ahLst/>
                <a:cxnLst/>
                <a:rect l="l" t="t" r="r" b="b"/>
                <a:pathLst>
                  <a:path w="18205" h="28668" extrusionOk="0">
                    <a:moveTo>
                      <a:pt x="14543" y="1221"/>
                    </a:moveTo>
                    <a:cubicBezTo>
                      <a:pt x="10827" y="3450"/>
                      <a:pt x="-8494" y="29088"/>
                      <a:pt x="4352" y="28663"/>
                    </a:cubicBezTo>
                    <a:cubicBezTo>
                      <a:pt x="11252" y="28398"/>
                      <a:pt x="14649" y="10563"/>
                      <a:pt x="16666" y="5573"/>
                    </a:cubicBezTo>
                    <a:lnTo>
                      <a:pt x="18206" y="0"/>
                    </a:lnTo>
                    <a:lnTo>
                      <a:pt x="14543" y="1221"/>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89" name="Google Shape;4989;p73"/>
              <p:cNvSpPr/>
              <p:nvPr/>
            </p:nvSpPr>
            <p:spPr>
              <a:xfrm>
                <a:off x="-1453265" y="5568996"/>
                <a:ext cx="22931" cy="37328"/>
              </a:xfrm>
              <a:custGeom>
                <a:avLst/>
                <a:gdLst/>
                <a:ahLst/>
                <a:cxnLst/>
                <a:rect l="l" t="t" r="r" b="b"/>
                <a:pathLst>
                  <a:path w="15599" h="25393" extrusionOk="0">
                    <a:moveTo>
                      <a:pt x="13317" y="318"/>
                    </a:moveTo>
                    <a:cubicBezTo>
                      <a:pt x="7266" y="3344"/>
                      <a:pt x="-5580" y="17039"/>
                      <a:pt x="2701" y="23514"/>
                    </a:cubicBezTo>
                    <a:cubicBezTo>
                      <a:pt x="14007" y="32379"/>
                      <a:pt x="14644" y="7272"/>
                      <a:pt x="14378" y="2441"/>
                    </a:cubicBezTo>
                    <a:lnTo>
                      <a:pt x="15599" y="0"/>
                    </a:lnTo>
                    <a:lnTo>
                      <a:pt x="13370" y="31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90" name="Google Shape;4990;p73"/>
              <p:cNvSpPr/>
              <p:nvPr/>
            </p:nvSpPr>
            <p:spPr>
              <a:xfrm>
                <a:off x="-1511257" y="5535691"/>
                <a:ext cx="25860" cy="36660"/>
              </a:xfrm>
              <a:custGeom>
                <a:avLst/>
                <a:gdLst/>
                <a:ahLst/>
                <a:cxnLst/>
                <a:rect l="l" t="t" r="r" b="b"/>
                <a:pathLst>
                  <a:path w="17592" h="24939" extrusionOk="0">
                    <a:moveTo>
                      <a:pt x="16212" y="955"/>
                    </a:moveTo>
                    <a:cubicBezTo>
                      <a:pt x="12815" y="3609"/>
                      <a:pt x="-6082" y="17622"/>
                      <a:pt x="1986" y="23886"/>
                    </a:cubicBezTo>
                    <a:cubicBezTo>
                      <a:pt x="9895" y="30043"/>
                      <a:pt x="14408" y="7378"/>
                      <a:pt x="15735" y="3291"/>
                    </a:cubicBezTo>
                    <a:lnTo>
                      <a:pt x="17592" y="0"/>
                    </a:lnTo>
                    <a:lnTo>
                      <a:pt x="16212" y="9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91" name="Google Shape;4991;p73"/>
              <p:cNvSpPr/>
              <p:nvPr/>
            </p:nvSpPr>
            <p:spPr>
              <a:xfrm>
                <a:off x="-1559852" y="5511980"/>
                <a:ext cx="24067" cy="34943"/>
              </a:xfrm>
              <a:custGeom>
                <a:avLst/>
                <a:gdLst/>
                <a:ahLst/>
                <a:cxnLst/>
                <a:rect l="l" t="t" r="r" b="b"/>
                <a:pathLst>
                  <a:path w="16372" h="23771" extrusionOk="0">
                    <a:moveTo>
                      <a:pt x="14992" y="956"/>
                    </a:moveTo>
                    <a:cubicBezTo>
                      <a:pt x="11011" y="3715"/>
                      <a:pt x="-2630" y="15924"/>
                      <a:pt x="448" y="21657"/>
                    </a:cubicBezTo>
                    <a:cubicBezTo>
                      <a:pt x="2147" y="24789"/>
                      <a:pt x="5703" y="24099"/>
                      <a:pt x="7773" y="21816"/>
                    </a:cubicBezTo>
                    <a:lnTo>
                      <a:pt x="16372" y="0"/>
                    </a:lnTo>
                    <a:lnTo>
                      <a:pt x="14940" y="95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92" name="Google Shape;4992;p73"/>
              <p:cNvSpPr/>
              <p:nvPr/>
            </p:nvSpPr>
            <p:spPr>
              <a:xfrm>
                <a:off x="-1613620" y="5485227"/>
                <a:ext cx="15904" cy="37880"/>
              </a:xfrm>
              <a:custGeom>
                <a:avLst/>
                <a:gdLst/>
                <a:ahLst/>
                <a:cxnLst/>
                <a:rect l="l" t="t" r="r" b="b"/>
                <a:pathLst>
                  <a:path w="10819" h="25769" extrusionOk="0">
                    <a:moveTo>
                      <a:pt x="9333" y="213"/>
                    </a:moveTo>
                    <a:cubicBezTo>
                      <a:pt x="6095" y="3185"/>
                      <a:pt x="-7493" y="29726"/>
                      <a:pt x="5564" y="25266"/>
                    </a:cubicBezTo>
                    <a:cubicBezTo>
                      <a:pt x="10342" y="23621"/>
                      <a:pt x="10553" y="8281"/>
                      <a:pt x="9810" y="3981"/>
                    </a:cubicBezTo>
                    <a:lnTo>
                      <a:pt x="10819" y="0"/>
                    </a:lnTo>
                    <a:lnTo>
                      <a:pt x="9333" y="21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93" name="Google Shape;4993;p73"/>
              <p:cNvSpPr/>
              <p:nvPr/>
            </p:nvSpPr>
            <p:spPr>
              <a:xfrm>
                <a:off x="-1653353" y="5452702"/>
                <a:ext cx="20930" cy="37509"/>
              </a:xfrm>
              <a:custGeom>
                <a:avLst/>
                <a:gdLst/>
                <a:ahLst/>
                <a:cxnLst/>
                <a:rect l="l" t="t" r="r" b="b"/>
                <a:pathLst>
                  <a:path w="14238" h="25516" extrusionOk="0">
                    <a:moveTo>
                      <a:pt x="12858" y="902"/>
                    </a:moveTo>
                    <a:cubicBezTo>
                      <a:pt x="10151" y="3132"/>
                      <a:pt x="-5349" y="21657"/>
                      <a:pt x="1923" y="25266"/>
                    </a:cubicBezTo>
                    <a:cubicBezTo>
                      <a:pt x="8240" y="28345"/>
                      <a:pt x="13176" y="2070"/>
                      <a:pt x="14238" y="0"/>
                    </a:cubicBezTo>
                    <a:lnTo>
                      <a:pt x="12858" y="955"/>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94" name="Google Shape;4994;p73"/>
              <p:cNvSpPr/>
              <p:nvPr/>
            </p:nvSpPr>
            <p:spPr>
              <a:xfrm>
                <a:off x="-1704548" y="5425481"/>
                <a:ext cx="22597" cy="41548"/>
              </a:xfrm>
              <a:custGeom>
                <a:avLst/>
                <a:gdLst/>
                <a:ahLst/>
                <a:cxnLst/>
                <a:rect l="l" t="t" r="r" b="b"/>
                <a:pathLst>
                  <a:path w="15372" h="28264" extrusionOk="0">
                    <a:moveTo>
                      <a:pt x="13992" y="1698"/>
                    </a:moveTo>
                    <a:cubicBezTo>
                      <a:pt x="10543" y="3928"/>
                      <a:pt x="-5488" y="24735"/>
                      <a:pt x="1944" y="28027"/>
                    </a:cubicBezTo>
                    <a:cubicBezTo>
                      <a:pt x="8844" y="31052"/>
                      <a:pt x="12135" y="4352"/>
                      <a:pt x="15266" y="0"/>
                    </a:cubicBezTo>
                    <a:lnTo>
                      <a:pt x="15373" y="743"/>
                    </a:lnTo>
                    <a:lnTo>
                      <a:pt x="13992" y="1698"/>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95" name="Google Shape;4995;p73"/>
              <p:cNvSpPr/>
              <p:nvPr/>
            </p:nvSpPr>
            <p:spPr>
              <a:xfrm>
                <a:off x="-1751745" y="5395686"/>
                <a:ext cx="30955" cy="36998"/>
              </a:xfrm>
              <a:custGeom>
                <a:avLst/>
                <a:gdLst/>
                <a:ahLst/>
                <a:cxnLst/>
                <a:rect l="l" t="t" r="r" b="b"/>
                <a:pathLst>
                  <a:path w="21058" h="25169" extrusionOk="0">
                    <a:moveTo>
                      <a:pt x="15857" y="1433"/>
                    </a:moveTo>
                    <a:cubicBezTo>
                      <a:pt x="11345" y="3450"/>
                      <a:pt x="-3677" y="16614"/>
                      <a:pt x="836" y="22772"/>
                    </a:cubicBezTo>
                    <a:cubicBezTo>
                      <a:pt x="7736" y="32220"/>
                      <a:pt x="15486" y="10882"/>
                      <a:pt x="16760" y="8228"/>
                    </a:cubicBezTo>
                    <a:lnTo>
                      <a:pt x="21059" y="0"/>
                    </a:lnTo>
                    <a:lnTo>
                      <a:pt x="15910" y="1433"/>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4996" name="Google Shape;4996;p73"/>
              <p:cNvSpPr/>
              <p:nvPr/>
            </p:nvSpPr>
            <p:spPr>
              <a:xfrm>
                <a:off x="-1059627" y="5205662"/>
                <a:ext cx="97933" cy="67489"/>
              </a:xfrm>
              <a:custGeom>
                <a:avLst/>
                <a:gdLst/>
                <a:ahLst/>
                <a:cxnLst/>
                <a:rect l="l" t="t" r="r" b="b"/>
                <a:pathLst>
                  <a:path w="66621" h="45911" extrusionOk="0">
                    <a:moveTo>
                      <a:pt x="66564" y="16101"/>
                    </a:moveTo>
                    <a:cubicBezTo>
                      <a:pt x="69325" y="-15057"/>
                      <a:pt x="-28874" y="3097"/>
                      <a:pt x="8494" y="35794"/>
                    </a:cubicBezTo>
                    <a:cubicBezTo>
                      <a:pt x="29673" y="54319"/>
                      <a:pt x="63804" y="47206"/>
                      <a:pt x="66564" y="16101"/>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grpSp>
          <p:nvGrpSpPr>
            <p:cNvPr id="4997" name="Google Shape;4997;p73"/>
            <p:cNvGrpSpPr/>
            <p:nvPr/>
          </p:nvGrpSpPr>
          <p:grpSpPr>
            <a:xfrm>
              <a:off x="-7337831" y="5091743"/>
              <a:ext cx="6607557" cy="1519984"/>
              <a:chOff x="4739281" y="3785774"/>
              <a:chExt cx="2630920" cy="705886"/>
            </a:xfrm>
          </p:grpSpPr>
          <p:sp>
            <p:nvSpPr>
              <p:cNvPr id="4998" name="Google Shape;4998;p73"/>
              <p:cNvSpPr/>
              <p:nvPr/>
            </p:nvSpPr>
            <p:spPr>
              <a:xfrm>
                <a:off x="4768751" y="4013010"/>
                <a:ext cx="2601450" cy="478650"/>
              </a:xfrm>
              <a:custGeom>
                <a:avLst/>
                <a:gdLst/>
                <a:ahLst/>
                <a:cxnLst/>
                <a:rect l="l" t="t" r="r" b="b"/>
                <a:pathLst>
                  <a:path w="104058" h="19146" extrusionOk="0">
                    <a:moveTo>
                      <a:pt x="375" y="2248"/>
                    </a:moveTo>
                    <a:lnTo>
                      <a:pt x="43596" y="499"/>
                    </a:lnTo>
                    <a:lnTo>
                      <a:pt x="56713" y="2623"/>
                    </a:lnTo>
                    <a:lnTo>
                      <a:pt x="69329" y="0"/>
                    </a:lnTo>
                    <a:lnTo>
                      <a:pt x="104058" y="1249"/>
                    </a:lnTo>
                    <a:lnTo>
                      <a:pt x="102722" y="14973"/>
                    </a:lnTo>
                    <a:lnTo>
                      <a:pt x="42348" y="18113"/>
                    </a:lnTo>
                    <a:lnTo>
                      <a:pt x="15424" y="19146"/>
                    </a:lnTo>
                    <a:lnTo>
                      <a:pt x="0" y="9742"/>
                    </a:lnTo>
                    <a:close/>
                  </a:path>
                </a:pathLst>
              </a:custGeom>
              <a:solidFill>
                <a:srgbClr val="78C0C0">
                  <a:alpha val="70000"/>
                </a:srgbClr>
              </a:solidFill>
              <a:ln>
                <a:noFill/>
              </a:ln>
            </p:spPr>
            <p:txBody>
              <a:bodyPr/>
              <a:lstStyle/>
              <a:p>
                <a:endParaRPr lang="en-US"/>
              </a:p>
            </p:txBody>
          </p:sp>
          <p:sp>
            <p:nvSpPr>
              <p:cNvPr id="4999" name="Google Shape;4999;p73"/>
              <p:cNvSpPr/>
              <p:nvPr/>
            </p:nvSpPr>
            <p:spPr>
              <a:xfrm rot="-394580" flipH="1">
                <a:off x="4745145" y="3911726"/>
                <a:ext cx="2212691" cy="229892"/>
              </a:xfrm>
              <a:custGeom>
                <a:avLst/>
                <a:gdLst/>
                <a:ahLst/>
                <a:cxnLst/>
                <a:rect l="l" t="t" r="r" b="b"/>
                <a:pathLst>
                  <a:path w="323850" h="65722" extrusionOk="0">
                    <a:moveTo>
                      <a:pt x="0" y="65722"/>
                    </a:moveTo>
                    <a:cubicBezTo>
                      <a:pt x="12382" y="61913"/>
                      <a:pt x="24765" y="58102"/>
                      <a:pt x="37147" y="54292"/>
                    </a:cubicBezTo>
                    <a:cubicBezTo>
                      <a:pt x="49530" y="50483"/>
                      <a:pt x="61913" y="46672"/>
                      <a:pt x="74295" y="43815"/>
                    </a:cubicBezTo>
                    <a:lnTo>
                      <a:pt x="75247" y="43815"/>
                    </a:lnTo>
                    <a:lnTo>
                      <a:pt x="77152" y="43815"/>
                    </a:lnTo>
                    <a:cubicBezTo>
                      <a:pt x="92392" y="45720"/>
                      <a:pt x="106680" y="48577"/>
                      <a:pt x="121920" y="50483"/>
                    </a:cubicBezTo>
                    <a:lnTo>
                      <a:pt x="117157" y="51435"/>
                    </a:lnTo>
                    <a:cubicBezTo>
                      <a:pt x="133350" y="43815"/>
                      <a:pt x="149542" y="36195"/>
                      <a:pt x="165735" y="29527"/>
                    </a:cubicBezTo>
                    <a:lnTo>
                      <a:pt x="166688" y="28575"/>
                    </a:lnTo>
                    <a:lnTo>
                      <a:pt x="167640" y="28575"/>
                    </a:lnTo>
                    <a:cubicBezTo>
                      <a:pt x="184785" y="26670"/>
                      <a:pt x="202882" y="24765"/>
                      <a:pt x="220027" y="22860"/>
                    </a:cubicBezTo>
                    <a:cubicBezTo>
                      <a:pt x="237172" y="20955"/>
                      <a:pt x="255270" y="20002"/>
                      <a:pt x="272415" y="18097"/>
                    </a:cubicBezTo>
                    <a:lnTo>
                      <a:pt x="270510" y="18097"/>
                    </a:lnTo>
                    <a:cubicBezTo>
                      <a:pt x="279082" y="15240"/>
                      <a:pt x="287655" y="11430"/>
                      <a:pt x="297180" y="8572"/>
                    </a:cubicBezTo>
                    <a:cubicBezTo>
                      <a:pt x="305752" y="5715"/>
                      <a:pt x="315277" y="2858"/>
                      <a:pt x="323850" y="0"/>
                    </a:cubicBezTo>
                    <a:cubicBezTo>
                      <a:pt x="316230" y="3810"/>
                      <a:pt x="307657" y="7620"/>
                      <a:pt x="300038" y="12383"/>
                    </a:cubicBezTo>
                    <a:cubicBezTo>
                      <a:pt x="292417" y="16192"/>
                      <a:pt x="283845" y="20002"/>
                      <a:pt x="275272" y="23813"/>
                    </a:cubicBezTo>
                    <a:lnTo>
                      <a:pt x="274320" y="23813"/>
                    </a:lnTo>
                    <a:lnTo>
                      <a:pt x="273367" y="23813"/>
                    </a:lnTo>
                    <a:cubicBezTo>
                      <a:pt x="256222" y="26670"/>
                      <a:pt x="239077" y="28575"/>
                      <a:pt x="220980" y="31433"/>
                    </a:cubicBezTo>
                    <a:cubicBezTo>
                      <a:pt x="203835" y="33338"/>
                      <a:pt x="185738" y="36195"/>
                      <a:pt x="168592" y="38100"/>
                    </a:cubicBezTo>
                    <a:lnTo>
                      <a:pt x="171450" y="37147"/>
                    </a:lnTo>
                    <a:cubicBezTo>
                      <a:pt x="155257" y="44767"/>
                      <a:pt x="139065" y="51435"/>
                      <a:pt x="121920" y="59055"/>
                    </a:cubicBezTo>
                    <a:lnTo>
                      <a:pt x="119063" y="60008"/>
                    </a:lnTo>
                    <a:lnTo>
                      <a:pt x="116205" y="59055"/>
                    </a:lnTo>
                    <a:cubicBezTo>
                      <a:pt x="101917" y="56197"/>
                      <a:pt x="86677" y="53340"/>
                      <a:pt x="72390" y="50483"/>
                    </a:cubicBezTo>
                    <a:lnTo>
                      <a:pt x="75247" y="50483"/>
                    </a:lnTo>
                    <a:cubicBezTo>
                      <a:pt x="62865" y="53340"/>
                      <a:pt x="49530" y="56197"/>
                      <a:pt x="36195" y="59055"/>
                    </a:cubicBezTo>
                    <a:cubicBezTo>
                      <a:pt x="25717" y="60960"/>
                      <a:pt x="13335" y="63817"/>
                      <a:pt x="0" y="6572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grpSp>
      </p:grpSp>
      <p:grpSp>
        <p:nvGrpSpPr>
          <p:cNvPr id="5000" name="Google Shape;5000;p73"/>
          <p:cNvGrpSpPr/>
          <p:nvPr/>
        </p:nvGrpSpPr>
        <p:grpSpPr>
          <a:xfrm>
            <a:off x="1779919" y="3931155"/>
            <a:ext cx="1885565" cy="951364"/>
            <a:chOff x="933674" y="2820110"/>
            <a:chExt cx="3011123" cy="1519265"/>
          </a:xfrm>
        </p:grpSpPr>
        <p:sp>
          <p:nvSpPr>
            <p:cNvPr id="5001" name="Google Shape;5001;p73"/>
            <p:cNvSpPr/>
            <p:nvPr/>
          </p:nvSpPr>
          <p:spPr>
            <a:xfrm>
              <a:off x="1433649" y="4221775"/>
              <a:ext cx="1109100" cy="117600"/>
            </a:xfrm>
            <a:prstGeom prst="ellipse">
              <a:avLst/>
            </a:prstGeom>
            <a:solidFill>
              <a:srgbClr val="1F6E2C">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ippori Antique"/>
                <a:ea typeface="Shippori Antique"/>
                <a:cs typeface="Shippori Antique"/>
                <a:sym typeface="Shippori Antique"/>
              </a:endParaRPr>
            </a:p>
          </p:txBody>
        </p:sp>
        <p:grpSp>
          <p:nvGrpSpPr>
            <p:cNvPr id="5002" name="Google Shape;5002;p73"/>
            <p:cNvGrpSpPr/>
            <p:nvPr/>
          </p:nvGrpSpPr>
          <p:grpSpPr>
            <a:xfrm>
              <a:off x="933674" y="2820110"/>
              <a:ext cx="3011123" cy="1491462"/>
              <a:chOff x="1662999" y="6130223"/>
              <a:chExt cx="3011123" cy="1491462"/>
            </a:xfrm>
          </p:grpSpPr>
          <p:sp>
            <p:nvSpPr>
              <p:cNvPr id="5003" name="Google Shape;5003;p73"/>
              <p:cNvSpPr/>
              <p:nvPr/>
            </p:nvSpPr>
            <p:spPr>
              <a:xfrm flipH="1">
                <a:off x="1972491" y="6574822"/>
                <a:ext cx="233233" cy="347497"/>
              </a:xfrm>
              <a:custGeom>
                <a:avLst/>
                <a:gdLst/>
                <a:ahLst/>
                <a:cxnLst/>
                <a:rect l="l" t="t" r="r" b="b"/>
                <a:pathLst>
                  <a:path w="56610" h="84344" extrusionOk="0">
                    <a:moveTo>
                      <a:pt x="847" y="42620"/>
                    </a:moveTo>
                    <a:cubicBezTo>
                      <a:pt x="847" y="43572"/>
                      <a:pt x="847" y="43572"/>
                      <a:pt x="847" y="44525"/>
                    </a:cubicBezTo>
                    <a:cubicBezTo>
                      <a:pt x="1799" y="54050"/>
                      <a:pt x="8467" y="68338"/>
                      <a:pt x="17039" y="64528"/>
                    </a:cubicBezTo>
                    <a:cubicBezTo>
                      <a:pt x="18944" y="63575"/>
                      <a:pt x="21802" y="60717"/>
                      <a:pt x="24659" y="57860"/>
                    </a:cubicBezTo>
                    <a:cubicBezTo>
                      <a:pt x="24659" y="57860"/>
                      <a:pt x="24659" y="57860"/>
                      <a:pt x="24659" y="57860"/>
                    </a:cubicBezTo>
                    <a:cubicBezTo>
                      <a:pt x="31327" y="51192"/>
                      <a:pt x="37994" y="42620"/>
                      <a:pt x="39899" y="39763"/>
                    </a:cubicBezTo>
                    <a:cubicBezTo>
                      <a:pt x="41804" y="45478"/>
                      <a:pt x="40852" y="55955"/>
                      <a:pt x="38947" y="62622"/>
                    </a:cubicBezTo>
                    <a:cubicBezTo>
                      <a:pt x="38947" y="62622"/>
                      <a:pt x="38947" y="62622"/>
                      <a:pt x="38947" y="62622"/>
                    </a:cubicBezTo>
                    <a:cubicBezTo>
                      <a:pt x="37994" y="64528"/>
                      <a:pt x="37994" y="66432"/>
                      <a:pt x="37042" y="66432"/>
                    </a:cubicBezTo>
                    <a:cubicBezTo>
                      <a:pt x="36089" y="67385"/>
                      <a:pt x="36089" y="68338"/>
                      <a:pt x="36089" y="70242"/>
                    </a:cubicBezTo>
                    <a:cubicBezTo>
                      <a:pt x="36089" y="73100"/>
                      <a:pt x="37994" y="75957"/>
                      <a:pt x="39899" y="75957"/>
                    </a:cubicBezTo>
                    <a:cubicBezTo>
                      <a:pt x="39899" y="75957"/>
                      <a:pt x="40852" y="75957"/>
                      <a:pt x="40852" y="75005"/>
                    </a:cubicBezTo>
                    <a:cubicBezTo>
                      <a:pt x="39899" y="76910"/>
                      <a:pt x="40852" y="78815"/>
                      <a:pt x="41804" y="80720"/>
                    </a:cubicBezTo>
                    <a:cubicBezTo>
                      <a:pt x="42757" y="83578"/>
                      <a:pt x="45614" y="85482"/>
                      <a:pt x="46567" y="83578"/>
                    </a:cubicBezTo>
                    <a:cubicBezTo>
                      <a:pt x="46567" y="83578"/>
                      <a:pt x="47519" y="82625"/>
                      <a:pt x="47519" y="82625"/>
                    </a:cubicBezTo>
                    <a:lnTo>
                      <a:pt x="47519" y="82625"/>
                    </a:lnTo>
                    <a:cubicBezTo>
                      <a:pt x="49424" y="78815"/>
                      <a:pt x="51329" y="70242"/>
                      <a:pt x="54187" y="60717"/>
                    </a:cubicBezTo>
                    <a:cubicBezTo>
                      <a:pt x="56092" y="53097"/>
                      <a:pt x="58949" y="42620"/>
                      <a:pt x="53234" y="29285"/>
                    </a:cubicBezTo>
                    <a:cubicBezTo>
                      <a:pt x="52282" y="27380"/>
                      <a:pt x="51329" y="26428"/>
                      <a:pt x="50377" y="25475"/>
                    </a:cubicBezTo>
                    <a:cubicBezTo>
                      <a:pt x="46567" y="21665"/>
                      <a:pt x="41804" y="21665"/>
                      <a:pt x="38947" y="25475"/>
                    </a:cubicBezTo>
                    <a:cubicBezTo>
                      <a:pt x="37042" y="28332"/>
                      <a:pt x="28469" y="35953"/>
                      <a:pt x="24659" y="40715"/>
                    </a:cubicBezTo>
                    <a:cubicBezTo>
                      <a:pt x="28469" y="28332"/>
                      <a:pt x="30374" y="14045"/>
                      <a:pt x="28469" y="7378"/>
                    </a:cubicBezTo>
                    <a:cubicBezTo>
                      <a:pt x="25612" y="-243"/>
                      <a:pt x="11324" y="-4053"/>
                      <a:pt x="3704" y="6425"/>
                    </a:cubicBezTo>
                    <a:cubicBezTo>
                      <a:pt x="2752" y="7378"/>
                      <a:pt x="2752" y="7378"/>
                      <a:pt x="2752" y="8330"/>
                    </a:cubicBezTo>
                    <a:cubicBezTo>
                      <a:pt x="1799" y="10235"/>
                      <a:pt x="847" y="13092"/>
                      <a:pt x="847" y="15950"/>
                    </a:cubicBezTo>
                    <a:cubicBezTo>
                      <a:pt x="847" y="16903"/>
                      <a:pt x="847" y="16903"/>
                      <a:pt x="847" y="17855"/>
                    </a:cubicBezTo>
                    <a:cubicBezTo>
                      <a:pt x="-1058" y="27380"/>
                      <a:pt x="847" y="37857"/>
                      <a:pt x="847" y="4262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04" name="Google Shape;5004;p73"/>
              <p:cNvSpPr/>
              <p:nvPr/>
            </p:nvSpPr>
            <p:spPr>
              <a:xfrm flipH="1">
                <a:off x="2008955" y="6907409"/>
                <a:ext cx="63769" cy="45304"/>
              </a:xfrm>
              <a:custGeom>
                <a:avLst/>
                <a:gdLst/>
                <a:ahLst/>
                <a:cxnLst/>
                <a:rect l="l" t="t" r="r" b="b"/>
                <a:pathLst>
                  <a:path w="15478" h="10996" extrusionOk="0">
                    <a:moveTo>
                      <a:pt x="10477" y="0"/>
                    </a:moveTo>
                    <a:cubicBezTo>
                      <a:pt x="12382" y="0"/>
                      <a:pt x="14288" y="952"/>
                      <a:pt x="15240" y="2858"/>
                    </a:cubicBezTo>
                    <a:cubicBezTo>
                      <a:pt x="16192" y="4763"/>
                      <a:pt x="14288" y="8573"/>
                      <a:pt x="9525" y="10477"/>
                    </a:cubicBezTo>
                    <a:cubicBezTo>
                      <a:pt x="4763" y="12383"/>
                      <a:pt x="952" y="8573"/>
                      <a:pt x="0" y="6668"/>
                    </a:cubicBezTo>
                    <a:cubicBezTo>
                      <a:pt x="3810" y="6668"/>
                      <a:pt x="5715" y="5715"/>
                      <a:pt x="7620" y="4763"/>
                    </a:cubicBezTo>
                    <a:cubicBezTo>
                      <a:pt x="9525" y="3810"/>
                      <a:pt x="9525" y="0"/>
                      <a:pt x="10477"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05" name="Google Shape;5005;p73"/>
              <p:cNvSpPr/>
              <p:nvPr/>
            </p:nvSpPr>
            <p:spPr>
              <a:xfrm flipH="1">
                <a:off x="2037409" y="6865625"/>
                <a:ext cx="51014" cy="30010"/>
              </a:xfrm>
              <a:custGeom>
                <a:avLst/>
                <a:gdLst/>
                <a:ahLst/>
                <a:cxnLst/>
                <a:rect l="l" t="t" r="r" b="b"/>
                <a:pathLst>
                  <a:path w="12382" h="7284" extrusionOk="0">
                    <a:moveTo>
                      <a:pt x="7620" y="617"/>
                    </a:moveTo>
                    <a:cubicBezTo>
                      <a:pt x="9525" y="-1288"/>
                      <a:pt x="12383" y="1569"/>
                      <a:pt x="12383" y="4427"/>
                    </a:cubicBezTo>
                    <a:cubicBezTo>
                      <a:pt x="12383" y="6332"/>
                      <a:pt x="10478" y="7284"/>
                      <a:pt x="7620" y="7284"/>
                    </a:cubicBezTo>
                    <a:cubicBezTo>
                      <a:pt x="4763" y="7284"/>
                      <a:pt x="1905" y="6332"/>
                      <a:pt x="0" y="3474"/>
                    </a:cubicBezTo>
                    <a:cubicBezTo>
                      <a:pt x="2858" y="4427"/>
                      <a:pt x="4763" y="5379"/>
                      <a:pt x="5715" y="3474"/>
                    </a:cubicBezTo>
                    <a:cubicBezTo>
                      <a:pt x="7620" y="2522"/>
                      <a:pt x="6667" y="1569"/>
                      <a:pt x="7620" y="617"/>
                    </a:cubicBezTo>
                    <a:close/>
                  </a:path>
                </a:pathLst>
              </a:custGeom>
              <a:solidFill>
                <a:srgbClr val="47474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06" name="Google Shape;5006;p73"/>
              <p:cNvSpPr/>
              <p:nvPr/>
            </p:nvSpPr>
            <p:spPr>
              <a:xfrm flipH="1">
                <a:off x="2551556" y="6678159"/>
                <a:ext cx="376729" cy="904212"/>
              </a:xfrm>
              <a:custGeom>
                <a:avLst/>
                <a:gdLst/>
                <a:ahLst/>
                <a:cxnLst/>
                <a:rect l="l" t="t" r="r" b="b"/>
                <a:pathLst>
                  <a:path w="91439" h="219469" extrusionOk="0">
                    <a:moveTo>
                      <a:pt x="37147" y="88025"/>
                    </a:moveTo>
                    <a:cubicBezTo>
                      <a:pt x="37147" y="88977"/>
                      <a:pt x="38100" y="88977"/>
                      <a:pt x="38100" y="89930"/>
                    </a:cubicBezTo>
                    <a:cubicBezTo>
                      <a:pt x="32385" y="92787"/>
                      <a:pt x="28575" y="102312"/>
                      <a:pt x="26670" y="108980"/>
                    </a:cubicBezTo>
                    <a:cubicBezTo>
                      <a:pt x="24765" y="115647"/>
                      <a:pt x="25717" y="133745"/>
                      <a:pt x="21907" y="137555"/>
                    </a:cubicBezTo>
                    <a:cubicBezTo>
                      <a:pt x="18097" y="141365"/>
                      <a:pt x="5715" y="155652"/>
                      <a:pt x="10477" y="162320"/>
                    </a:cubicBezTo>
                    <a:cubicBezTo>
                      <a:pt x="13335" y="166130"/>
                      <a:pt x="17145" y="179465"/>
                      <a:pt x="18097" y="191847"/>
                    </a:cubicBezTo>
                    <a:cubicBezTo>
                      <a:pt x="19050" y="202325"/>
                      <a:pt x="18097" y="211850"/>
                      <a:pt x="20955" y="212802"/>
                    </a:cubicBezTo>
                    <a:cubicBezTo>
                      <a:pt x="20955" y="211850"/>
                      <a:pt x="21907" y="211850"/>
                      <a:pt x="21907" y="211850"/>
                    </a:cubicBezTo>
                    <a:cubicBezTo>
                      <a:pt x="23813" y="209945"/>
                      <a:pt x="24765" y="209945"/>
                      <a:pt x="26670" y="210897"/>
                    </a:cubicBezTo>
                    <a:cubicBezTo>
                      <a:pt x="27622" y="210897"/>
                      <a:pt x="27622" y="211850"/>
                      <a:pt x="28575" y="211850"/>
                    </a:cubicBezTo>
                    <a:cubicBezTo>
                      <a:pt x="28575" y="211850"/>
                      <a:pt x="29527" y="212802"/>
                      <a:pt x="29527" y="212802"/>
                    </a:cubicBezTo>
                    <a:cubicBezTo>
                      <a:pt x="29527" y="212802"/>
                      <a:pt x="30480" y="213755"/>
                      <a:pt x="30480" y="213755"/>
                    </a:cubicBezTo>
                    <a:cubicBezTo>
                      <a:pt x="32385" y="215660"/>
                      <a:pt x="34290" y="218517"/>
                      <a:pt x="36195" y="219470"/>
                    </a:cubicBezTo>
                    <a:cubicBezTo>
                      <a:pt x="36195" y="219470"/>
                      <a:pt x="36195" y="219470"/>
                      <a:pt x="37147" y="219470"/>
                    </a:cubicBezTo>
                    <a:cubicBezTo>
                      <a:pt x="37147" y="219470"/>
                      <a:pt x="37147" y="219470"/>
                      <a:pt x="38100" y="219470"/>
                    </a:cubicBezTo>
                    <a:lnTo>
                      <a:pt x="38100" y="219470"/>
                    </a:lnTo>
                    <a:cubicBezTo>
                      <a:pt x="38100" y="219470"/>
                      <a:pt x="38100" y="219470"/>
                      <a:pt x="39052" y="219470"/>
                    </a:cubicBezTo>
                    <a:cubicBezTo>
                      <a:pt x="39052" y="219470"/>
                      <a:pt x="39052" y="219470"/>
                      <a:pt x="40005" y="219470"/>
                    </a:cubicBezTo>
                    <a:cubicBezTo>
                      <a:pt x="40005" y="219470"/>
                      <a:pt x="40005" y="219470"/>
                      <a:pt x="40005" y="219470"/>
                    </a:cubicBezTo>
                    <a:cubicBezTo>
                      <a:pt x="41910" y="219470"/>
                      <a:pt x="43815" y="219470"/>
                      <a:pt x="46672" y="219470"/>
                    </a:cubicBezTo>
                    <a:cubicBezTo>
                      <a:pt x="47625" y="219470"/>
                      <a:pt x="48577" y="219470"/>
                      <a:pt x="49530" y="219470"/>
                    </a:cubicBezTo>
                    <a:lnTo>
                      <a:pt x="50482" y="219470"/>
                    </a:lnTo>
                    <a:cubicBezTo>
                      <a:pt x="51435" y="219470"/>
                      <a:pt x="52388" y="219470"/>
                      <a:pt x="53340" y="219470"/>
                    </a:cubicBezTo>
                    <a:cubicBezTo>
                      <a:pt x="53340" y="219470"/>
                      <a:pt x="54292" y="219470"/>
                      <a:pt x="54292" y="219470"/>
                    </a:cubicBezTo>
                    <a:lnTo>
                      <a:pt x="56197" y="219470"/>
                    </a:lnTo>
                    <a:cubicBezTo>
                      <a:pt x="56197" y="219470"/>
                      <a:pt x="56197" y="219470"/>
                      <a:pt x="56197" y="219470"/>
                    </a:cubicBezTo>
                    <a:cubicBezTo>
                      <a:pt x="56197" y="219470"/>
                      <a:pt x="57150" y="219470"/>
                      <a:pt x="57150" y="219470"/>
                    </a:cubicBezTo>
                    <a:cubicBezTo>
                      <a:pt x="59055" y="219470"/>
                      <a:pt x="60960" y="219470"/>
                      <a:pt x="61913" y="219470"/>
                    </a:cubicBezTo>
                    <a:lnTo>
                      <a:pt x="65722" y="219470"/>
                    </a:lnTo>
                    <a:cubicBezTo>
                      <a:pt x="67627" y="219470"/>
                      <a:pt x="67627" y="218517"/>
                      <a:pt x="68580" y="215660"/>
                    </a:cubicBezTo>
                    <a:cubicBezTo>
                      <a:pt x="68580" y="215660"/>
                      <a:pt x="68580" y="215660"/>
                      <a:pt x="68580" y="215660"/>
                    </a:cubicBezTo>
                    <a:cubicBezTo>
                      <a:pt x="68580" y="212802"/>
                      <a:pt x="66675" y="210897"/>
                      <a:pt x="62865" y="208992"/>
                    </a:cubicBezTo>
                    <a:cubicBezTo>
                      <a:pt x="60960" y="208040"/>
                      <a:pt x="58102" y="207087"/>
                      <a:pt x="55245" y="207087"/>
                    </a:cubicBezTo>
                    <a:cubicBezTo>
                      <a:pt x="49530" y="207087"/>
                      <a:pt x="40005" y="201372"/>
                      <a:pt x="37147" y="193752"/>
                    </a:cubicBezTo>
                    <a:cubicBezTo>
                      <a:pt x="33338" y="187085"/>
                      <a:pt x="34290" y="179465"/>
                      <a:pt x="33338" y="166130"/>
                    </a:cubicBezTo>
                    <a:cubicBezTo>
                      <a:pt x="32385" y="152795"/>
                      <a:pt x="41910" y="147080"/>
                      <a:pt x="46672" y="141365"/>
                    </a:cubicBezTo>
                    <a:cubicBezTo>
                      <a:pt x="49530" y="136602"/>
                      <a:pt x="63817" y="126125"/>
                      <a:pt x="76200" y="110885"/>
                    </a:cubicBezTo>
                    <a:cubicBezTo>
                      <a:pt x="80963" y="105170"/>
                      <a:pt x="84772" y="98502"/>
                      <a:pt x="88582" y="91835"/>
                    </a:cubicBezTo>
                    <a:cubicBezTo>
                      <a:pt x="90488" y="87072"/>
                      <a:pt x="91440" y="81357"/>
                      <a:pt x="91440" y="75642"/>
                    </a:cubicBezTo>
                    <a:cubicBezTo>
                      <a:pt x="91440" y="70880"/>
                      <a:pt x="90488" y="66117"/>
                      <a:pt x="89535" y="61355"/>
                    </a:cubicBezTo>
                    <a:cubicBezTo>
                      <a:pt x="89535" y="59450"/>
                      <a:pt x="88582" y="58497"/>
                      <a:pt x="88582" y="56592"/>
                    </a:cubicBezTo>
                    <a:cubicBezTo>
                      <a:pt x="87630" y="51830"/>
                      <a:pt x="85725" y="47067"/>
                      <a:pt x="83820" y="42305"/>
                    </a:cubicBezTo>
                    <a:cubicBezTo>
                      <a:pt x="83820" y="41352"/>
                      <a:pt x="82867" y="41352"/>
                      <a:pt x="82867" y="40400"/>
                    </a:cubicBezTo>
                    <a:cubicBezTo>
                      <a:pt x="80963" y="34685"/>
                      <a:pt x="78105" y="28970"/>
                      <a:pt x="75247" y="24207"/>
                    </a:cubicBezTo>
                    <a:cubicBezTo>
                      <a:pt x="75247" y="24207"/>
                      <a:pt x="75247" y="23255"/>
                      <a:pt x="75247" y="23255"/>
                    </a:cubicBezTo>
                    <a:cubicBezTo>
                      <a:pt x="74295" y="22302"/>
                      <a:pt x="73342" y="20397"/>
                      <a:pt x="73342" y="19445"/>
                    </a:cubicBezTo>
                    <a:cubicBezTo>
                      <a:pt x="70485" y="14682"/>
                      <a:pt x="67627" y="9920"/>
                      <a:pt x="65722" y="8967"/>
                    </a:cubicBezTo>
                    <a:cubicBezTo>
                      <a:pt x="65722" y="8967"/>
                      <a:pt x="65722" y="8967"/>
                      <a:pt x="65722" y="8967"/>
                    </a:cubicBezTo>
                    <a:cubicBezTo>
                      <a:pt x="63817" y="7062"/>
                      <a:pt x="60960" y="5157"/>
                      <a:pt x="58102" y="4205"/>
                    </a:cubicBezTo>
                    <a:cubicBezTo>
                      <a:pt x="53340" y="1347"/>
                      <a:pt x="47625" y="395"/>
                      <a:pt x="41910" y="395"/>
                    </a:cubicBezTo>
                    <a:cubicBezTo>
                      <a:pt x="35242" y="-558"/>
                      <a:pt x="29527" y="395"/>
                      <a:pt x="25717" y="1347"/>
                    </a:cubicBezTo>
                    <a:cubicBezTo>
                      <a:pt x="17145" y="4205"/>
                      <a:pt x="0" y="15635"/>
                      <a:pt x="0" y="28017"/>
                    </a:cubicBezTo>
                    <a:cubicBezTo>
                      <a:pt x="0" y="32780"/>
                      <a:pt x="952" y="37542"/>
                      <a:pt x="2857" y="42305"/>
                    </a:cubicBezTo>
                    <a:cubicBezTo>
                      <a:pt x="6667" y="52782"/>
                      <a:pt x="15240" y="61355"/>
                      <a:pt x="20955" y="68022"/>
                    </a:cubicBezTo>
                    <a:cubicBezTo>
                      <a:pt x="26670" y="73737"/>
                      <a:pt x="31432" y="77547"/>
                      <a:pt x="37147" y="88025"/>
                    </a:cubicBezTo>
                    <a:lnTo>
                      <a:pt x="37147" y="88025"/>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07" name="Google Shape;5007;p73"/>
              <p:cNvSpPr/>
              <p:nvPr/>
            </p:nvSpPr>
            <p:spPr>
              <a:xfrm flipH="1">
                <a:off x="2657496" y="7582442"/>
                <a:ext cx="78486" cy="39243"/>
              </a:xfrm>
              <a:custGeom>
                <a:avLst/>
                <a:gdLst/>
                <a:ahLst/>
                <a:cxnLst/>
                <a:rect l="l" t="t" r="r" b="b"/>
                <a:pathLst>
                  <a:path w="19050" h="9525" extrusionOk="0">
                    <a:moveTo>
                      <a:pt x="17145" y="0"/>
                    </a:moveTo>
                    <a:cubicBezTo>
                      <a:pt x="18098" y="0"/>
                      <a:pt x="18098" y="0"/>
                      <a:pt x="19050" y="0"/>
                    </a:cubicBezTo>
                    <a:cubicBezTo>
                      <a:pt x="18098" y="0"/>
                      <a:pt x="17145" y="0"/>
                      <a:pt x="15240" y="0"/>
                    </a:cubicBezTo>
                    <a:cubicBezTo>
                      <a:pt x="12383" y="0"/>
                      <a:pt x="5715" y="0"/>
                      <a:pt x="0" y="0"/>
                    </a:cubicBezTo>
                    <a:cubicBezTo>
                      <a:pt x="4763" y="0"/>
                      <a:pt x="13335" y="0"/>
                      <a:pt x="17145" y="0"/>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08" name="Google Shape;5008;p73"/>
              <p:cNvSpPr/>
              <p:nvPr/>
            </p:nvSpPr>
            <p:spPr>
              <a:xfrm flipH="1">
                <a:off x="2586855" y="7532948"/>
                <a:ext cx="96626" cy="39099"/>
              </a:xfrm>
              <a:custGeom>
                <a:avLst/>
                <a:gdLst/>
                <a:ahLst/>
                <a:cxnLst/>
                <a:rect l="l" t="t" r="r" b="b"/>
                <a:pathLst>
                  <a:path w="23453" h="9490" extrusionOk="0">
                    <a:moveTo>
                      <a:pt x="2499" y="1534"/>
                    </a:moveTo>
                    <a:cubicBezTo>
                      <a:pt x="10119" y="-2276"/>
                      <a:pt x="19644" y="1534"/>
                      <a:pt x="23454" y="7249"/>
                    </a:cubicBezTo>
                    <a:cubicBezTo>
                      <a:pt x="17739" y="6296"/>
                      <a:pt x="8214" y="7249"/>
                      <a:pt x="6309" y="9154"/>
                    </a:cubicBezTo>
                    <a:cubicBezTo>
                      <a:pt x="4404" y="11059"/>
                      <a:pt x="-4169" y="4391"/>
                      <a:pt x="2499" y="1534"/>
                    </a:cubicBezTo>
                    <a:close/>
                  </a:path>
                </a:pathLst>
              </a:custGeom>
              <a:solidFill>
                <a:srgbClr val="474747"/>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09" name="Google Shape;5009;p73"/>
              <p:cNvSpPr/>
              <p:nvPr/>
            </p:nvSpPr>
            <p:spPr>
              <a:xfrm flipH="1">
                <a:off x="1662999" y="6130345"/>
                <a:ext cx="3010690" cy="849882"/>
              </a:xfrm>
              <a:custGeom>
                <a:avLst/>
                <a:gdLst/>
                <a:ahLst/>
                <a:cxnLst/>
                <a:rect l="l" t="t" r="r" b="b"/>
                <a:pathLst>
                  <a:path w="730750" h="206282" extrusionOk="0">
                    <a:moveTo>
                      <a:pt x="42611" y="144780"/>
                    </a:moveTo>
                    <a:cubicBezTo>
                      <a:pt x="94999" y="144780"/>
                      <a:pt x="151196" y="146685"/>
                      <a:pt x="200726" y="149542"/>
                    </a:cubicBezTo>
                    <a:cubicBezTo>
                      <a:pt x="205489" y="149542"/>
                      <a:pt x="211204" y="150495"/>
                      <a:pt x="215966" y="150495"/>
                    </a:cubicBezTo>
                    <a:cubicBezTo>
                      <a:pt x="217871" y="150495"/>
                      <a:pt x="220729" y="150495"/>
                      <a:pt x="222634" y="151447"/>
                    </a:cubicBezTo>
                    <a:lnTo>
                      <a:pt x="222634" y="151447"/>
                    </a:lnTo>
                    <a:cubicBezTo>
                      <a:pt x="226444" y="151447"/>
                      <a:pt x="231206" y="152400"/>
                      <a:pt x="235016" y="152400"/>
                    </a:cubicBezTo>
                    <a:cubicBezTo>
                      <a:pt x="237874" y="152400"/>
                      <a:pt x="240731" y="153352"/>
                      <a:pt x="243589" y="153352"/>
                    </a:cubicBezTo>
                    <a:cubicBezTo>
                      <a:pt x="246446" y="153352"/>
                      <a:pt x="249304" y="154305"/>
                      <a:pt x="253114" y="154305"/>
                    </a:cubicBezTo>
                    <a:cubicBezTo>
                      <a:pt x="255019" y="154305"/>
                      <a:pt x="256924" y="154305"/>
                      <a:pt x="258829" y="155257"/>
                    </a:cubicBezTo>
                    <a:cubicBezTo>
                      <a:pt x="262639" y="155257"/>
                      <a:pt x="265496" y="156210"/>
                      <a:pt x="268354" y="156210"/>
                    </a:cubicBezTo>
                    <a:cubicBezTo>
                      <a:pt x="272164" y="157163"/>
                      <a:pt x="275974" y="157163"/>
                      <a:pt x="279784" y="158115"/>
                    </a:cubicBezTo>
                    <a:cubicBezTo>
                      <a:pt x="283594" y="159067"/>
                      <a:pt x="286451" y="159067"/>
                      <a:pt x="290261" y="160020"/>
                    </a:cubicBezTo>
                    <a:lnTo>
                      <a:pt x="290261" y="160020"/>
                    </a:lnTo>
                    <a:cubicBezTo>
                      <a:pt x="293119" y="160972"/>
                      <a:pt x="296929" y="160972"/>
                      <a:pt x="299786" y="161925"/>
                    </a:cubicBezTo>
                    <a:cubicBezTo>
                      <a:pt x="301691" y="161925"/>
                      <a:pt x="304549" y="162877"/>
                      <a:pt x="306454" y="162877"/>
                    </a:cubicBezTo>
                    <a:cubicBezTo>
                      <a:pt x="308359" y="162877"/>
                      <a:pt x="309311" y="163830"/>
                      <a:pt x="311216" y="163830"/>
                    </a:cubicBezTo>
                    <a:cubicBezTo>
                      <a:pt x="315026" y="164782"/>
                      <a:pt x="318836" y="165735"/>
                      <a:pt x="321694" y="165735"/>
                    </a:cubicBezTo>
                    <a:cubicBezTo>
                      <a:pt x="321694" y="165735"/>
                      <a:pt x="321694" y="165735"/>
                      <a:pt x="321694" y="165735"/>
                    </a:cubicBezTo>
                    <a:cubicBezTo>
                      <a:pt x="325504" y="166688"/>
                      <a:pt x="328361" y="167640"/>
                      <a:pt x="332171" y="167640"/>
                    </a:cubicBezTo>
                    <a:cubicBezTo>
                      <a:pt x="337886" y="168592"/>
                      <a:pt x="342649" y="169545"/>
                      <a:pt x="348364" y="170497"/>
                    </a:cubicBezTo>
                    <a:cubicBezTo>
                      <a:pt x="352174" y="171450"/>
                      <a:pt x="356936" y="172402"/>
                      <a:pt x="360746" y="173355"/>
                    </a:cubicBezTo>
                    <a:cubicBezTo>
                      <a:pt x="364556" y="174307"/>
                      <a:pt x="367414" y="175260"/>
                      <a:pt x="371224" y="175260"/>
                    </a:cubicBezTo>
                    <a:cubicBezTo>
                      <a:pt x="375986" y="176213"/>
                      <a:pt x="380749" y="177165"/>
                      <a:pt x="384559" y="178117"/>
                    </a:cubicBezTo>
                    <a:cubicBezTo>
                      <a:pt x="387416" y="179070"/>
                      <a:pt x="391226" y="180022"/>
                      <a:pt x="394084" y="180022"/>
                    </a:cubicBezTo>
                    <a:cubicBezTo>
                      <a:pt x="397894" y="180975"/>
                      <a:pt x="400751" y="181927"/>
                      <a:pt x="403609" y="181927"/>
                    </a:cubicBezTo>
                    <a:cubicBezTo>
                      <a:pt x="418849" y="185738"/>
                      <a:pt x="432184" y="189547"/>
                      <a:pt x="440756" y="193357"/>
                    </a:cubicBezTo>
                    <a:cubicBezTo>
                      <a:pt x="444566" y="194310"/>
                      <a:pt x="448376" y="196215"/>
                      <a:pt x="452186" y="197167"/>
                    </a:cubicBezTo>
                    <a:cubicBezTo>
                      <a:pt x="475046" y="204788"/>
                      <a:pt x="500764" y="208597"/>
                      <a:pt x="517909" y="204788"/>
                    </a:cubicBezTo>
                    <a:cubicBezTo>
                      <a:pt x="521719" y="203835"/>
                      <a:pt x="526481" y="202882"/>
                      <a:pt x="532196" y="200977"/>
                    </a:cubicBezTo>
                    <a:cubicBezTo>
                      <a:pt x="534101" y="200025"/>
                      <a:pt x="536006" y="200025"/>
                      <a:pt x="537911" y="199072"/>
                    </a:cubicBezTo>
                    <a:cubicBezTo>
                      <a:pt x="539816" y="198120"/>
                      <a:pt x="540769" y="198120"/>
                      <a:pt x="542674" y="197167"/>
                    </a:cubicBezTo>
                    <a:cubicBezTo>
                      <a:pt x="555056" y="193357"/>
                      <a:pt x="568391" y="187642"/>
                      <a:pt x="578869" y="183832"/>
                    </a:cubicBezTo>
                    <a:cubicBezTo>
                      <a:pt x="583631" y="181927"/>
                      <a:pt x="587441" y="180975"/>
                      <a:pt x="591251" y="180022"/>
                    </a:cubicBezTo>
                    <a:cubicBezTo>
                      <a:pt x="608396" y="175260"/>
                      <a:pt x="621731" y="157163"/>
                      <a:pt x="627446" y="148590"/>
                    </a:cubicBezTo>
                    <a:cubicBezTo>
                      <a:pt x="628399" y="146685"/>
                      <a:pt x="629351" y="145732"/>
                      <a:pt x="629351" y="143827"/>
                    </a:cubicBezTo>
                    <a:cubicBezTo>
                      <a:pt x="632209" y="136207"/>
                      <a:pt x="631256" y="126682"/>
                      <a:pt x="633161" y="120967"/>
                    </a:cubicBezTo>
                    <a:cubicBezTo>
                      <a:pt x="636019" y="114300"/>
                      <a:pt x="646496" y="108585"/>
                      <a:pt x="650306" y="102870"/>
                    </a:cubicBezTo>
                    <a:cubicBezTo>
                      <a:pt x="653164" y="97155"/>
                      <a:pt x="653164" y="78105"/>
                      <a:pt x="658879" y="73342"/>
                    </a:cubicBezTo>
                    <a:cubicBezTo>
                      <a:pt x="664594" y="68580"/>
                      <a:pt x="667451" y="70485"/>
                      <a:pt x="674119" y="68580"/>
                    </a:cubicBezTo>
                    <a:cubicBezTo>
                      <a:pt x="678881" y="66675"/>
                      <a:pt x="681739" y="60960"/>
                      <a:pt x="683644" y="58102"/>
                    </a:cubicBezTo>
                    <a:cubicBezTo>
                      <a:pt x="684596" y="57150"/>
                      <a:pt x="685549" y="56197"/>
                      <a:pt x="686501" y="56197"/>
                    </a:cubicBezTo>
                    <a:cubicBezTo>
                      <a:pt x="687454" y="56197"/>
                      <a:pt x="687454" y="56197"/>
                      <a:pt x="688406" y="56197"/>
                    </a:cubicBezTo>
                    <a:cubicBezTo>
                      <a:pt x="695074" y="55245"/>
                      <a:pt x="709361" y="57150"/>
                      <a:pt x="715076" y="56197"/>
                    </a:cubicBezTo>
                    <a:cubicBezTo>
                      <a:pt x="721744" y="54292"/>
                      <a:pt x="728411" y="50482"/>
                      <a:pt x="729364" y="45720"/>
                    </a:cubicBezTo>
                    <a:cubicBezTo>
                      <a:pt x="729364" y="43815"/>
                      <a:pt x="729364" y="42863"/>
                      <a:pt x="728411" y="41910"/>
                    </a:cubicBezTo>
                    <a:cubicBezTo>
                      <a:pt x="727459" y="40957"/>
                      <a:pt x="725554" y="40957"/>
                      <a:pt x="723649" y="40005"/>
                    </a:cubicBezTo>
                    <a:cubicBezTo>
                      <a:pt x="726506" y="40005"/>
                      <a:pt x="728411" y="39052"/>
                      <a:pt x="729364" y="38100"/>
                    </a:cubicBezTo>
                    <a:cubicBezTo>
                      <a:pt x="730316" y="37147"/>
                      <a:pt x="730316" y="37147"/>
                      <a:pt x="730316" y="36195"/>
                    </a:cubicBezTo>
                    <a:cubicBezTo>
                      <a:pt x="732221" y="30480"/>
                      <a:pt x="727459" y="24765"/>
                      <a:pt x="723649" y="20955"/>
                    </a:cubicBezTo>
                    <a:cubicBezTo>
                      <a:pt x="719839" y="18097"/>
                      <a:pt x="700789" y="7620"/>
                      <a:pt x="692216" y="3810"/>
                    </a:cubicBezTo>
                    <a:cubicBezTo>
                      <a:pt x="683644" y="952"/>
                      <a:pt x="676024" y="0"/>
                      <a:pt x="667451" y="0"/>
                    </a:cubicBezTo>
                    <a:cubicBezTo>
                      <a:pt x="658879" y="952"/>
                      <a:pt x="642686" y="952"/>
                      <a:pt x="636971" y="2857"/>
                    </a:cubicBezTo>
                    <a:cubicBezTo>
                      <a:pt x="631256" y="4763"/>
                      <a:pt x="608396" y="16192"/>
                      <a:pt x="608396" y="29527"/>
                    </a:cubicBezTo>
                    <a:cubicBezTo>
                      <a:pt x="609349" y="42863"/>
                      <a:pt x="612206" y="59055"/>
                      <a:pt x="611254" y="66675"/>
                    </a:cubicBezTo>
                    <a:cubicBezTo>
                      <a:pt x="610301" y="74295"/>
                      <a:pt x="605539" y="89535"/>
                      <a:pt x="590299" y="86677"/>
                    </a:cubicBezTo>
                    <a:cubicBezTo>
                      <a:pt x="575059" y="83820"/>
                      <a:pt x="547436" y="81915"/>
                      <a:pt x="533149" y="86677"/>
                    </a:cubicBezTo>
                    <a:cubicBezTo>
                      <a:pt x="518861" y="91440"/>
                      <a:pt x="486476" y="103822"/>
                      <a:pt x="473141" y="105727"/>
                    </a:cubicBezTo>
                    <a:cubicBezTo>
                      <a:pt x="467426" y="106680"/>
                      <a:pt x="455044" y="109538"/>
                      <a:pt x="442661" y="111442"/>
                    </a:cubicBezTo>
                    <a:cubicBezTo>
                      <a:pt x="438851" y="112395"/>
                      <a:pt x="435041" y="112395"/>
                      <a:pt x="432184" y="113347"/>
                    </a:cubicBezTo>
                    <a:cubicBezTo>
                      <a:pt x="430279" y="113347"/>
                      <a:pt x="429326" y="113347"/>
                      <a:pt x="427421" y="114300"/>
                    </a:cubicBezTo>
                    <a:cubicBezTo>
                      <a:pt x="422659" y="115252"/>
                      <a:pt x="417896" y="115252"/>
                      <a:pt x="413134" y="116205"/>
                    </a:cubicBezTo>
                    <a:cubicBezTo>
                      <a:pt x="412181" y="116205"/>
                      <a:pt x="410276" y="116205"/>
                      <a:pt x="409324" y="116205"/>
                    </a:cubicBezTo>
                    <a:cubicBezTo>
                      <a:pt x="405514" y="116205"/>
                      <a:pt x="401704" y="116205"/>
                      <a:pt x="397894" y="116205"/>
                    </a:cubicBezTo>
                    <a:cubicBezTo>
                      <a:pt x="396941" y="116205"/>
                      <a:pt x="396941" y="116205"/>
                      <a:pt x="395989" y="116205"/>
                    </a:cubicBezTo>
                    <a:cubicBezTo>
                      <a:pt x="395036" y="116205"/>
                      <a:pt x="393131" y="116205"/>
                      <a:pt x="392179" y="116205"/>
                    </a:cubicBezTo>
                    <a:cubicBezTo>
                      <a:pt x="388369" y="116205"/>
                      <a:pt x="382654" y="116205"/>
                      <a:pt x="375986" y="116205"/>
                    </a:cubicBezTo>
                    <a:cubicBezTo>
                      <a:pt x="374081" y="116205"/>
                      <a:pt x="373129" y="116205"/>
                      <a:pt x="371224" y="116205"/>
                    </a:cubicBezTo>
                    <a:cubicBezTo>
                      <a:pt x="364556" y="116205"/>
                      <a:pt x="357889" y="116205"/>
                      <a:pt x="350269" y="116205"/>
                    </a:cubicBezTo>
                    <a:lnTo>
                      <a:pt x="328361" y="116205"/>
                    </a:lnTo>
                    <a:cubicBezTo>
                      <a:pt x="325504" y="116205"/>
                      <a:pt x="323599" y="116205"/>
                      <a:pt x="320741" y="116205"/>
                    </a:cubicBezTo>
                    <a:cubicBezTo>
                      <a:pt x="314074" y="116205"/>
                      <a:pt x="307406" y="116205"/>
                      <a:pt x="300739" y="116205"/>
                    </a:cubicBezTo>
                    <a:lnTo>
                      <a:pt x="295024" y="116205"/>
                    </a:lnTo>
                    <a:cubicBezTo>
                      <a:pt x="289309" y="116205"/>
                      <a:pt x="283594" y="116205"/>
                      <a:pt x="277879" y="116205"/>
                    </a:cubicBezTo>
                    <a:lnTo>
                      <a:pt x="274069" y="116205"/>
                    </a:lnTo>
                    <a:cubicBezTo>
                      <a:pt x="267401" y="116205"/>
                      <a:pt x="261686" y="116205"/>
                      <a:pt x="255971" y="116205"/>
                    </a:cubicBezTo>
                    <a:cubicBezTo>
                      <a:pt x="247399" y="116205"/>
                      <a:pt x="239779" y="116205"/>
                      <a:pt x="234064" y="116205"/>
                    </a:cubicBezTo>
                    <a:cubicBezTo>
                      <a:pt x="203584" y="116205"/>
                      <a:pt x="155959" y="120015"/>
                      <a:pt x="116906" y="122872"/>
                    </a:cubicBezTo>
                    <a:cubicBezTo>
                      <a:pt x="113096" y="122872"/>
                      <a:pt x="110239" y="122872"/>
                      <a:pt x="106429" y="123825"/>
                    </a:cubicBezTo>
                    <a:cubicBezTo>
                      <a:pt x="104524" y="123825"/>
                      <a:pt x="101666" y="123825"/>
                      <a:pt x="99761" y="123825"/>
                    </a:cubicBezTo>
                    <a:cubicBezTo>
                      <a:pt x="94999" y="123825"/>
                      <a:pt x="90236" y="123825"/>
                      <a:pt x="86426" y="124777"/>
                    </a:cubicBezTo>
                    <a:cubicBezTo>
                      <a:pt x="85474" y="124777"/>
                      <a:pt x="84521" y="124777"/>
                      <a:pt x="83569" y="124777"/>
                    </a:cubicBezTo>
                    <a:cubicBezTo>
                      <a:pt x="40706" y="131445"/>
                      <a:pt x="-55496" y="145732"/>
                      <a:pt x="42611" y="14478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10" name="Google Shape;5010;p73"/>
              <p:cNvSpPr/>
              <p:nvPr/>
            </p:nvSpPr>
            <p:spPr>
              <a:xfrm flipH="1">
                <a:off x="3709283" y="6726882"/>
                <a:ext cx="51014" cy="35317"/>
              </a:xfrm>
              <a:custGeom>
                <a:avLst/>
                <a:gdLst/>
                <a:ahLst/>
                <a:cxnLst/>
                <a:rect l="l" t="t" r="r" b="b"/>
                <a:pathLst>
                  <a:path w="12382" h="8572" extrusionOk="0">
                    <a:moveTo>
                      <a:pt x="0" y="7620"/>
                    </a:moveTo>
                    <a:cubicBezTo>
                      <a:pt x="3810" y="7620"/>
                      <a:pt x="8573" y="8573"/>
                      <a:pt x="12383" y="8573"/>
                    </a:cubicBezTo>
                    <a:cubicBezTo>
                      <a:pt x="12383" y="7620"/>
                      <a:pt x="11430" y="7620"/>
                      <a:pt x="11430" y="6667"/>
                    </a:cubicBezTo>
                    <a:cubicBezTo>
                      <a:pt x="9525" y="4763"/>
                      <a:pt x="7620" y="1905"/>
                      <a:pt x="5715" y="0"/>
                    </a:cubicBezTo>
                    <a:cubicBezTo>
                      <a:pt x="4763" y="1905"/>
                      <a:pt x="1905" y="4763"/>
                      <a:pt x="0" y="762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11" name="Google Shape;5011;p73"/>
              <p:cNvSpPr/>
              <p:nvPr/>
            </p:nvSpPr>
            <p:spPr>
              <a:xfrm flipH="1">
                <a:off x="3787775" y="6718522"/>
                <a:ext cx="62785" cy="35823"/>
              </a:xfrm>
              <a:custGeom>
                <a:avLst/>
                <a:gdLst/>
                <a:ahLst/>
                <a:cxnLst/>
                <a:rect l="l" t="t" r="r" b="b"/>
                <a:pathLst>
                  <a:path w="15239" h="8695" extrusionOk="0">
                    <a:moveTo>
                      <a:pt x="0" y="7743"/>
                    </a:moveTo>
                    <a:cubicBezTo>
                      <a:pt x="4763" y="7743"/>
                      <a:pt x="10477" y="8696"/>
                      <a:pt x="15240" y="8696"/>
                    </a:cubicBezTo>
                    <a:cubicBezTo>
                      <a:pt x="14288" y="4886"/>
                      <a:pt x="10477" y="123"/>
                      <a:pt x="7620" y="123"/>
                    </a:cubicBezTo>
                    <a:cubicBezTo>
                      <a:pt x="5715" y="-829"/>
                      <a:pt x="952" y="3933"/>
                      <a:pt x="0" y="774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12" name="Google Shape;5012;p73"/>
              <p:cNvSpPr/>
              <p:nvPr/>
            </p:nvSpPr>
            <p:spPr>
              <a:xfrm flipH="1">
                <a:off x="3571919" y="6751855"/>
                <a:ext cx="39243" cy="22116"/>
              </a:xfrm>
              <a:custGeom>
                <a:avLst/>
                <a:gdLst/>
                <a:ahLst/>
                <a:cxnLst/>
                <a:rect l="l" t="t" r="r" b="b"/>
                <a:pathLst>
                  <a:path w="9525" h="5368" extrusionOk="0">
                    <a:moveTo>
                      <a:pt x="0" y="4416"/>
                    </a:moveTo>
                    <a:cubicBezTo>
                      <a:pt x="3810" y="4416"/>
                      <a:pt x="6667" y="5369"/>
                      <a:pt x="9525" y="5369"/>
                    </a:cubicBezTo>
                    <a:cubicBezTo>
                      <a:pt x="8573" y="1559"/>
                      <a:pt x="6667" y="-1299"/>
                      <a:pt x="3810" y="606"/>
                    </a:cubicBezTo>
                    <a:cubicBezTo>
                      <a:pt x="1905" y="1559"/>
                      <a:pt x="952" y="3464"/>
                      <a:pt x="0" y="4416"/>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13" name="Google Shape;5013;p73"/>
              <p:cNvSpPr/>
              <p:nvPr/>
            </p:nvSpPr>
            <p:spPr>
              <a:xfrm flipH="1">
                <a:off x="3634713" y="6739667"/>
                <a:ext cx="39243" cy="30381"/>
              </a:xfrm>
              <a:custGeom>
                <a:avLst/>
                <a:gdLst/>
                <a:ahLst/>
                <a:cxnLst/>
                <a:rect l="l" t="t" r="r" b="b"/>
                <a:pathLst>
                  <a:path w="9525" h="7374" extrusionOk="0">
                    <a:moveTo>
                      <a:pt x="0" y="6422"/>
                    </a:moveTo>
                    <a:cubicBezTo>
                      <a:pt x="2857" y="6422"/>
                      <a:pt x="5715" y="7374"/>
                      <a:pt x="9525" y="7374"/>
                    </a:cubicBezTo>
                    <a:cubicBezTo>
                      <a:pt x="9525" y="6422"/>
                      <a:pt x="8572" y="5469"/>
                      <a:pt x="8572" y="5469"/>
                    </a:cubicBezTo>
                    <a:cubicBezTo>
                      <a:pt x="7620" y="4517"/>
                      <a:pt x="952" y="-2151"/>
                      <a:pt x="952" y="707"/>
                    </a:cubicBezTo>
                    <a:cubicBezTo>
                      <a:pt x="952" y="1659"/>
                      <a:pt x="952" y="3564"/>
                      <a:pt x="0" y="6422"/>
                    </a:cubicBezTo>
                    <a:cubicBezTo>
                      <a:pt x="0" y="5469"/>
                      <a:pt x="0" y="5469"/>
                      <a:pt x="0" y="642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14" name="Google Shape;5014;p73"/>
              <p:cNvSpPr/>
              <p:nvPr/>
            </p:nvSpPr>
            <p:spPr>
              <a:xfrm flipH="1">
                <a:off x="3481656" y="6753919"/>
                <a:ext cx="43165" cy="35749"/>
              </a:xfrm>
              <a:custGeom>
                <a:avLst/>
                <a:gdLst/>
                <a:ahLst/>
                <a:cxnLst/>
                <a:rect l="l" t="t" r="r" b="b"/>
                <a:pathLst>
                  <a:path w="10477" h="8677" extrusionOk="0">
                    <a:moveTo>
                      <a:pt x="0" y="6773"/>
                    </a:moveTo>
                    <a:cubicBezTo>
                      <a:pt x="3810" y="7725"/>
                      <a:pt x="6668" y="7725"/>
                      <a:pt x="10477" y="8678"/>
                    </a:cubicBezTo>
                    <a:cubicBezTo>
                      <a:pt x="9525" y="4868"/>
                      <a:pt x="7620" y="-847"/>
                      <a:pt x="4763" y="105"/>
                    </a:cubicBezTo>
                    <a:cubicBezTo>
                      <a:pt x="4763" y="105"/>
                      <a:pt x="1905" y="3915"/>
                      <a:pt x="0" y="677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15" name="Google Shape;5015;p73"/>
              <p:cNvSpPr/>
              <p:nvPr/>
            </p:nvSpPr>
            <p:spPr>
              <a:xfrm flipH="1">
                <a:off x="3395316" y="6773215"/>
                <a:ext cx="47092" cy="32152"/>
              </a:xfrm>
              <a:custGeom>
                <a:avLst/>
                <a:gdLst/>
                <a:ahLst/>
                <a:cxnLst/>
                <a:rect l="l" t="t" r="r" b="b"/>
                <a:pathLst>
                  <a:path w="11430" h="7804" extrusionOk="0">
                    <a:moveTo>
                      <a:pt x="0" y="5900"/>
                    </a:moveTo>
                    <a:cubicBezTo>
                      <a:pt x="1905" y="5900"/>
                      <a:pt x="4763" y="6852"/>
                      <a:pt x="6668" y="6852"/>
                    </a:cubicBezTo>
                    <a:cubicBezTo>
                      <a:pt x="8573" y="6852"/>
                      <a:pt x="9525" y="7805"/>
                      <a:pt x="11430" y="7805"/>
                    </a:cubicBezTo>
                    <a:cubicBezTo>
                      <a:pt x="11430" y="4947"/>
                      <a:pt x="10478" y="2090"/>
                      <a:pt x="10478" y="185"/>
                    </a:cubicBezTo>
                    <a:cubicBezTo>
                      <a:pt x="6668" y="-768"/>
                      <a:pt x="1905" y="2090"/>
                      <a:pt x="0" y="5900"/>
                    </a:cubicBezTo>
                    <a:cubicBezTo>
                      <a:pt x="0" y="4947"/>
                      <a:pt x="0" y="4947"/>
                      <a:pt x="0" y="590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16" name="Google Shape;5016;p73"/>
              <p:cNvSpPr/>
              <p:nvPr/>
            </p:nvSpPr>
            <p:spPr>
              <a:xfrm flipH="1">
                <a:off x="3303952" y="6792296"/>
                <a:ext cx="48188" cy="32696"/>
              </a:xfrm>
              <a:custGeom>
                <a:avLst/>
                <a:gdLst/>
                <a:ahLst/>
                <a:cxnLst/>
                <a:rect l="l" t="t" r="r" b="b"/>
                <a:pathLst>
                  <a:path w="11696" h="7936" extrusionOk="0">
                    <a:moveTo>
                      <a:pt x="10477" y="7936"/>
                    </a:moveTo>
                    <a:cubicBezTo>
                      <a:pt x="10477" y="6984"/>
                      <a:pt x="10477" y="6984"/>
                      <a:pt x="10477" y="6031"/>
                    </a:cubicBezTo>
                    <a:cubicBezTo>
                      <a:pt x="10477" y="4126"/>
                      <a:pt x="12383" y="3174"/>
                      <a:pt x="11430" y="1269"/>
                    </a:cubicBezTo>
                    <a:cubicBezTo>
                      <a:pt x="10477" y="-2541"/>
                      <a:pt x="3810" y="3174"/>
                      <a:pt x="0" y="6031"/>
                    </a:cubicBezTo>
                    <a:cubicBezTo>
                      <a:pt x="3810" y="6031"/>
                      <a:pt x="6667" y="6984"/>
                      <a:pt x="10477" y="7936"/>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17" name="Google Shape;5017;p73"/>
              <p:cNvSpPr/>
              <p:nvPr/>
            </p:nvSpPr>
            <p:spPr>
              <a:xfrm flipH="1">
                <a:off x="3191237" y="6808917"/>
                <a:ext cx="51014" cy="39622"/>
              </a:xfrm>
              <a:custGeom>
                <a:avLst/>
                <a:gdLst/>
                <a:ahLst/>
                <a:cxnLst/>
                <a:rect l="l" t="t" r="r" b="b"/>
                <a:pathLst>
                  <a:path w="12382" h="9617" extrusionOk="0">
                    <a:moveTo>
                      <a:pt x="0" y="6760"/>
                    </a:moveTo>
                    <a:cubicBezTo>
                      <a:pt x="3810" y="7712"/>
                      <a:pt x="8572" y="8665"/>
                      <a:pt x="12382" y="9617"/>
                    </a:cubicBezTo>
                    <a:cubicBezTo>
                      <a:pt x="11430" y="6760"/>
                      <a:pt x="10477" y="3902"/>
                      <a:pt x="9525" y="1997"/>
                    </a:cubicBezTo>
                    <a:cubicBezTo>
                      <a:pt x="5715" y="-2765"/>
                      <a:pt x="3810" y="1997"/>
                      <a:pt x="952" y="5807"/>
                    </a:cubicBezTo>
                    <a:cubicBezTo>
                      <a:pt x="952" y="5807"/>
                      <a:pt x="0" y="6760"/>
                      <a:pt x="0" y="676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18" name="Google Shape;5018;p73"/>
              <p:cNvSpPr/>
              <p:nvPr/>
            </p:nvSpPr>
            <p:spPr>
              <a:xfrm flipH="1">
                <a:off x="3093121" y="6811385"/>
                <a:ext cx="54940" cy="56774"/>
              </a:xfrm>
              <a:custGeom>
                <a:avLst/>
                <a:gdLst/>
                <a:ahLst/>
                <a:cxnLst/>
                <a:rect l="l" t="t" r="r" b="b"/>
                <a:pathLst>
                  <a:path w="13335" h="13780" extrusionOk="0">
                    <a:moveTo>
                      <a:pt x="0" y="10923"/>
                    </a:moveTo>
                    <a:cubicBezTo>
                      <a:pt x="4763" y="11876"/>
                      <a:pt x="9525" y="12828"/>
                      <a:pt x="13335" y="13780"/>
                    </a:cubicBezTo>
                    <a:cubicBezTo>
                      <a:pt x="12383" y="11876"/>
                      <a:pt x="11430" y="10923"/>
                      <a:pt x="11430" y="9018"/>
                    </a:cubicBezTo>
                    <a:cubicBezTo>
                      <a:pt x="10478" y="7113"/>
                      <a:pt x="11430" y="1398"/>
                      <a:pt x="9525" y="445"/>
                    </a:cubicBezTo>
                    <a:cubicBezTo>
                      <a:pt x="6668" y="-1459"/>
                      <a:pt x="6668" y="3303"/>
                      <a:pt x="5715" y="4255"/>
                    </a:cubicBezTo>
                    <a:cubicBezTo>
                      <a:pt x="3810" y="7113"/>
                      <a:pt x="953" y="9018"/>
                      <a:pt x="0" y="1092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19" name="Google Shape;5019;p73"/>
              <p:cNvSpPr/>
              <p:nvPr/>
            </p:nvSpPr>
            <p:spPr>
              <a:xfrm flipH="1">
                <a:off x="3010706" y="6836432"/>
                <a:ext cx="39243" cy="51352"/>
              </a:xfrm>
              <a:custGeom>
                <a:avLst/>
                <a:gdLst/>
                <a:ahLst/>
                <a:cxnLst/>
                <a:rect l="l" t="t" r="r" b="b"/>
                <a:pathLst>
                  <a:path w="9525" h="12464" extrusionOk="0">
                    <a:moveTo>
                      <a:pt x="9525" y="12464"/>
                    </a:moveTo>
                    <a:cubicBezTo>
                      <a:pt x="9525" y="10560"/>
                      <a:pt x="8573" y="9607"/>
                      <a:pt x="8573" y="8654"/>
                    </a:cubicBezTo>
                    <a:cubicBezTo>
                      <a:pt x="8573" y="6749"/>
                      <a:pt x="11430" y="-871"/>
                      <a:pt x="5715" y="82"/>
                    </a:cubicBezTo>
                    <a:cubicBezTo>
                      <a:pt x="3810" y="1035"/>
                      <a:pt x="1905" y="5797"/>
                      <a:pt x="953" y="7702"/>
                    </a:cubicBezTo>
                    <a:cubicBezTo>
                      <a:pt x="953" y="7702"/>
                      <a:pt x="953" y="7702"/>
                      <a:pt x="953" y="7702"/>
                    </a:cubicBezTo>
                    <a:cubicBezTo>
                      <a:pt x="953" y="7702"/>
                      <a:pt x="0" y="8654"/>
                      <a:pt x="0" y="8654"/>
                    </a:cubicBezTo>
                    <a:cubicBezTo>
                      <a:pt x="2858" y="11512"/>
                      <a:pt x="5715" y="11512"/>
                      <a:pt x="9525" y="12464"/>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20" name="Google Shape;5020;p73"/>
              <p:cNvSpPr/>
              <p:nvPr/>
            </p:nvSpPr>
            <p:spPr>
              <a:xfrm flipH="1">
                <a:off x="4301917" y="6664088"/>
                <a:ext cx="372205" cy="63003"/>
              </a:xfrm>
              <a:custGeom>
                <a:avLst/>
                <a:gdLst/>
                <a:ahLst/>
                <a:cxnLst/>
                <a:rect l="l" t="t" r="r" b="b"/>
                <a:pathLst>
                  <a:path w="90341" h="15292" extrusionOk="0">
                    <a:moveTo>
                      <a:pt x="42716" y="15240"/>
                    </a:moveTo>
                    <a:cubicBezTo>
                      <a:pt x="57956" y="15240"/>
                      <a:pt x="74149" y="15240"/>
                      <a:pt x="90341" y="15240"/>
                    </a:cubicBezTo>
                    <a:cubicBezTo>
                      <a:pt x="89389" y="15240"/>
                      <a:pt x="89389" y="14288"/>
                      <a:pt x="88436" y="14288"/>
                    </a:cubicBezTo>
                    <a:cubicBezTo>
                      <a:pt x="84626" y="10477"/>
                      <a:pt x="89389" y="7620"/>
                      <a:pt x="82721" y="5715"/>
                    </a:cubicBezTo>
                    <a:cubicBezTo>
                      <a:pt x="79864" y="4763"/>
                      <a:pt x="72244" y="8573"/>
                      <a:pt x="71291" y="5715"/>
                    </a:cubicBezTo>
                    <a:cubicBezTo>
                      <a:pt x="70339" y="3810"/>
                      <a:pt x="71291" y="1905"/>
                      <a:pt x="73196" y="0"/>
                    </a:cubicBezTo>
                    <a:cubicBezTo>
                      <a:pt x="26524" y="3810"/>
                      <a:pt x="-47771" y="16192"/>
                      <a:pt x="42716" y="1524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21" name="Google Shape;5021;p73"/>
              <p:cNvSpPr/>
              <p:nvPr/>
            </p:nvSpPr>
            <p:spPr>
              <a:xfrm flipH="1">
                <a:off x="2453439" y="6678159"/>
                <a:ext cx="380655" cy="908456"/>
              </a:xfrm>
              <a:custGeom>
                <a:avLst/>
                <a:gdLst/>
                <a:ahLst/>
                <a:cxnLst/>
                <a:rect l="l" t="t" r="r" b="b"/>
                <a:pathLst>
                  <a:path w="92392" h="220499" extrusionOk="0">
                    <a:moveTo>
                      <a:pt x="24765" y="138507"/>
                    </a:moveTo>
                    <a:cubicBezTo>
                      <a:pt x="20955" y="142317"/>
                      <a:pt x="8573" y="156605"/>
                      <a:pt x="13335" y="163272"/>
                    </a:cubicBezTo>
                    <a:cubicBezTo>
                      <a:pt x="16193" y="167082"/>
                      <a:pt x="20003" y="180417"/>
                      <a:pt x="20955" y="192800"/>
                    </a:cubicBezTo>
                    <a:cubicBezTo>
                      <a:pt x="21908" y="203277"/>
                      <a:pt x="20955" y="212802"/>
                      <a:pt x="23813" y="213755"/>
                    </a:cubicBezTo>
                    <a:cubicBezTo>
                      <a:pt x="31433" y="204230"/>
                      <a:pt x="36195" y="221375"/>
                      <a:pt x="40005" y="220422"/>
                    </a:cubicBezTo>
                    <a:cubicBezTo>
                      <a:pt x="43815" y="219470"/>
                      <a:pt x="58103" y="220422"/>
                      <a:pt x="63818" y="220422"/>
                    </a:cubicBezTo>
                    <a:cubicBezTo>
                      <a:pt x="69533" y="220422"/>
                      <a:pt x="69533" y="221375"/>
                      <a:pt x="70485" y="216612"/>
                    </a:cubicBezTo>
                    <a:cubicBezTo>
                      <a:pt x="71438" y="212802"/>
                      <a:pt x="63818" y="207087"/>
                      <a:pt x="57150" y="207087"/>
                    </a:cubicBezTo>
                    <a:cubicBezTo>
                      <a:pt x="51435" y="207087"/>
                      <a:pt x="41910" y="201372"/>
                      <a:pt x="39053" y="193752"/>
                    </a:cubicBezTo>
                    <a:cubicBezTo>
                      <a:pt x="35243" y="187085"/>
                      <a:pt x="36195" y="179465"/>
                      <a:pt x="35243" y="166130"/>
                    </a:cubicBezTo>
                    <a:cubicBezTo>
                      <a:pt x="34290" y="152795"/>
                      <a:pt x="43815" y="147080"/>
                      <a:pt x="48578" y="141365"/>
                    </a:cubicBezTo>
                    <a:cubicBezTo>
                      <a:pt x="53340" y="134697"/>
                      <a:pt x="79058" y="116600"/>
                      <a:pt x="89535" y="91835"/>
                    </a:cubicBezTo>
                    <a:cubicBezTo>
                      <a:pt x="91440" y="87072"/>
                      <a:pt x="92393" y="81357"/>
                      <a:pt x="92393" y="75642"/>
                    </a:cubicBezTo>
                    <a:cubicBezTo>
                      <a:pt x="92393" y="70880"/>
                      <a:pt x="91440" y="66117"/>
                      <a:pt x="90488" y="61355"/>
                    </a:cubicBezTo>
                    <a:cubicBezTo>
                      <a:pt x="90488" y="59450"/>
                      <a:pt x="89535" y="58497"/>
                      <a:pt x="89535" y="56592"/>
                    </a:cubicBezTo>
                    <a:cubicBezTo>
                      <a:pt x="88583" y="51830"/>
                      <a:pt x="86678" y="47067"/>
                      <a:pt x="84773" y="42305"/>
                    </a:cubicBezTo>
                    <a:cubicBezTo>
                      <a:pt x="84773" y="41352"/>
                      <a:pt x="83820" y="41352"/>
                      <a:pt x="83820" y="40400"/>
                    </a:cubicBezTo>
                    <a:cubicBezTo>
                      <a:pt x="81915" y="34685"/>
                      <a:pt x="79058" y="28970"/>
                      <a:pt x="76200" y="24207"/>
                    </a:cubicBezTo>
                    <a:cubicBezTo>
                      <a:pt x="75248" y="22302"/>
                      <a:pt x="74295" y="20397"/>
                      <a:pt x="73343" y="19445"/>
                    </a:cubicBezTo>
                    <a:cubicBezTo>
                      <a:pt x="70485" y="14682"/>
                      <a:pt x="67628" y="9920"/>
                      <a:pt x="65723" y="8967"/>
                    </a:cubicBezTo>
                    <a:cubicBezTo>
                      <a:pt x="65723" y="8967"/>
                      <a:pt x="65723" y="8967"/>
                      <a:pt x="65723" y="8967"/>
                    </a:cubicBezTo>
                    <a:cubicBezTo>
                      <a:pt x="63818" y="7062"/>
                      <a:pt x="60960" y="5157"/>
                      <a:pt x="58103" y="4205"/>
                    </a:cubicBezTo>
                    <a:cubicBezTo>
                      <a:pt x="53340" y="1347"/>
                      <a:pt x="47625" y="395"/>
                      <a:pt x="41910" y="395"/>
                    </a:cubicBezTo>
                    <a:cubicBezTo>
                      <a:pt x="35243" y="-558"/>
                      <a:pt x="29528" y="395"/>
                      <a:pt x="25718" y="1347"/>
                    </a:cubicBezTo>
                    <a:cubicBezTo>
                      <a:pt x="17145" y="4205"/>
                      <a:pt x="0" y="15635"/>
                      <a:pt x="0" y="28017"/>
                    </a:cubicBezTo>
                    <a:cubicBezTo>
                      <a:pt x="0" y="45162"/>
                      <a:pt x="13335" y="58497"/>
                      <a:pt x="20955" y="67070"/>
                    </a:cubicBezTo>
                    <a:cubicBezTo>
                      <a:pt x="29528" y="75642"/>
                      <a:pt x="33338" y="79452"/>
                      <a:pt x="40005" y="90882"/>
                    </a:cubicBezTo>
                    <a:cubicBezTo>
                      <a:pt x="34290" y="93740"/>
                      <a:pt x="30480" y="103265"/>
                      <a:pt x="28575" y="109932"/>
                    </a:cubicBezTo>
                    <a:cubicBezTo>
                      <a:pt x="26670" y="116600"/>
                      <a:pt x="28575" y="134697"/>
                      <a:pt x="24765" y="138507"/>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22" name="Google Shape;5022;p73"/>
              <p:cNvSpPr/>
              <p:nvPr/>
            </p:nvSpPr>
            <p:spPr>
              <a:xfrm flipH="1">
                <a:off x="2555452" y="7582442"/>
                <a:ext cx="78486" cy="39243"/>
              </a:xfrm>
              <a:custGeom>
                <a:avLst/>
                <a:gdLst/>
                <a:ahLst/>
                <a:cxnLst/>
                <a:rect l="l" t="t" r="r" b="b"/>
                <a:pathLst>
                  <a:path w="19050" h="9525" extrusionOk="0">
                    <a:moveTo>
                      <a:pt x="17145" y="0"/>
                    </a:moveTo>
                    <a:cubicBezTo>
                      <a:pt x="18097" y="0"/>
                      <a:pt x="18097" y="0"/>
                      <a:pt x="19050" y="0"/>
                    </a:cubicBezTo>
                    <a:cubicBezTo>
                      <a:pt x="18097" y="0"/>
                      <a:pt x="17145" y="0"/>
                      <a:pt x="15240" y="0"/>
                    </a:cubicBezTo>
                    <a:cubicBezTo>
                      <a:pt x="12382" y="0"/>
                      <a:pt x="5715" y="0"/>
                      <a:pt x="0" y="0"/>
                    </a:cubicBezTo>
                    <a:cubicBezTo>
                      <a:pt x="5715" y="0"/>
                      <a:pt x="13335" y="0"/>
                      <a:pt x="17145" y="0"/>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23" name="Google Shape;5023;p73"/>
              <p:cNvSpPr/>
              <p:nvPr/>
            </p:nvSpPr>
            <p:spPr>
              <a:xfrm flipH="1">
                <a:off x="2021726" y="6640145"/>
                <a:ext cx="259750" cy="428443"/>
              </a:xfrm>
              <a:custGeom>
                <a:avLst/>
                <a:gdLst/>
                <a:ahLst/>
                <a:cxnLst/>
                <a:rect l="l" t="t" r="r" b="b"/>
                <a:pathLst>
                  <a:path w="63046" h="103991" extrusionOk="0">
                    <a:moveTo>
                      <a:pt x="23042" y="2000"/>
                    </a:moveTo>
                    <a:cubicBezTo>
                      <a:pt x="10659" y="7715"/>
                      <a:pt x="4944" y="32480"/>
                      <a:pt x="2087" y="40100"/>
                    </a:cubicBezTo>
                    <a:cubicBezTo>
                      <a:pt x="-1723" y="49625"/>
                      <a:pt x="-771" y="68675"/>
                      <a:pt x="8754" y="68675"/>
                    </a:cubicBezTo>
                    <a:cubicBezTo>
                      <a:pt x="18279" y="68675"/>
                      <a:pt x="39234" y="56293"/>
                      <a:pt x="44949" y="55340"/>
                    </a:cubicBezTo>
                    <a:cubicBezTo>
                      <a:pt x="43997" y="65818"/>
                      <a:pt x="31614" y="81058"/>
                      <a:pt x="28757" y="82010"/>
                    </a:cubicBezTo>
                    <a:cubicBezTo>
                      <a:pt x="23994" y="82963"/>
                      <a:pt x="22089" y="94393"/>
                      <a:pt x="28757" y="92488"/>
                    </a:cubicBezTo>
                    <a:cubicBezTo>
                      <a:pt x="24947" y="96298"/>
                      <a:pt x="26852" y="104870"/>
                      <a:pt x="29709" y="103918"/>
                    </a:cubicBezTo>
                    <a:cubicBezTo>
                      <a:pt x="33519" y="102013"/>
                      <a:pt x="40187" y="93440"/>
                      <a:pt x="49712" y="83915"/>
                    </a:cubicBezTo>
                    <a:cubicBezTo>
                      <a:pt x="55427" y="77248"/>
                      <a:pt x="63047" y="67723"/>
                      <a:pt x="63047" y="50578"/>
                    </a:cubicBezTo>
                    <a:cubicBezTo>
                      <a:pt x="63047" y="42005"/>
                      <a:pt x="56379" y="36290"/>
                      <a:pt x="49712" y="40100"/>
                    </a:cubicBezTo>
                    <a:cubicBezTo>
                      <a:pt x="45902" y="42005"/>
                      <a:pt x="33519" y="45815"/>
                      <a:pt x="27804" y="48673"/>
                    </a:cubicBezTo>
                    <a:cubicBezTo>
                      <a:pt x="37329" y="37243"/>
                      <a:pt x="46854" y="23908"/>
                      <a:pt x="47807" y="15335"/>
                    </a:cubicBezTo>
                    <a:cubicBezTo>
                      <a:pt x="48759" y="6763"/>
                      <a:pt x="36377" y="-4667"/>
                      <a:pt x="23042" y="200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24" name="Google Shape;5024;p73"/>
              <p:cNvSpPr/>
              <p:nvPr/>
            </p:nvSpPr>
            <p:spPr>
              <a:xfrm flipH="1">
                <a:off x="1672436" y="6271630"/>
                <a:ext cx="200137" cy="40986"/>
              </a:xfrm>
              <a:custGeom>
                <a:avLst/>
                <a:gdLst/>
                <a:ahLst/>
                <a:cxnLst/>
                <a:rect l="l" t="t" r="r" b="b"/>
                <a:pathLst>
                  <a:path w="48577" h="9948" extrusionOk="0">
                    <a:moveTo>
                      <a:pt x="0" y="0"/>
                    </a:moveTo>
                    <a:cubicBezTo>
                      <a:pt x="4763" y="0"/>
                      <a:pt x="7620" y="2857"/>
                      <a:pt x="11430" y="5715"/>
                    </a:cubicBezTo>
                    <a:cubicBezTo>
                      <a:pt x="15240" y="7620"/>
                      <a:pt x="19050" y="9525"/>
                      <a:pt x="23813" y="9525"/>
                    </a:cubicBezTo>
                    <a:cubicBezTo>
                      <a:pt x="31433" y="10477"/>
                      <a:pt x="40005" y="9525"/>
                      <a:pt x="47625" y="9525"/>
                    </a:cubicBezTo>
                    <a:cubicBezTo>
                      <a:pt x="46673" y="8573"/>
                      <a:pt x="44767" y="8573"/>
                      <a:pt x="42863" y="7620"/>
                    </a:cubicBezTo>
                    <a:cubicBezTo>
                      <a:pt x="45720" y="7620"/>
                      <a:pt x="47625" y="6667"/>
                      <a:pt x="48578" y="5715"/>
                    </a:cubicBezTo>
                    <a:cubicBezTo>
                      <a:pt x="40005" y="5715"/>
                      <a:pt x="32385" y="6667"/>
                      <a:pt x="23813" y="6667"/>
                    </a:cubicBezTo>
                    <a:cubicBezTo>
                      <a:pt x="20003" y="6667"/>
                      <a:pt x="15240" y="5715"/>
                      <a:pt x="11430" y="3810"/>
                    </a:cubicBezTo>
                    <a:cubicBezTo>
                      <a:pt x="8573" y="2857"/>
                      <a:pt x="4763" y="952"/>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25" name="Google Shape;5025;p73"/>
              <p:cNvSpPr/>
              <p:nvPr/>
            </p:nvSpPr>
            <p:spPr>
              <a:xfrm flipH="1">
                <a:off x="1841191" y="6232384"/>
                <a:ext cx="207986" cy="149119"/>
              </a:xfrm>
              <a:custGeom>
                <a:avLst/>
                <a:gdLst/>
                <a:ahLst/>
                <a:cxnLst/>
                <a:rect l="l" t="t" r="r" b="b"/>
                <a:pathLst>
                  <a:path w="50482" h="36194" extrusionOk="0">
                    <a:moveTo>
                      <a:pt x="0" y="18098"/>
                    </a:moveTo>
                    <a:cubicBezTo>
                      <a:pt x="0" y="21907"/>
                      <a:pt x="1905" y="24765"/>
                      <a:pt x="4763" y="26670"/>
                    </a:cubicBezTo>
                    <a:cubicBezTo>
                      <a:pt x="6667" y="28575"/>
                      <a:pt x="9525" y="31432"/>
                      <a:pt x="12383" y="32385"/>
                    </a:cubicBezTo>
                    <a:cubicBezTo>
                      <a:pt x="15240" y="34290"/>
                      <a:pt x="19050" y="35242"/>
                      <a:pt x="21908" y="35242"/>
                    </a:cubicBezTo>
                    <a:cubicBezTo>
                      <a:pt x="24765" y="35242"/>
                      <a:pt x="28575" y="36195"/>
                      <a:pt x="31433" y="36195"/>
                    </a:cubicBezTo>
                    <a:cubicBezTo>
                      <a:pt x="36195" y="36195"/>
                      <a:pt x="40958" y="36195"/>
                      <a:pt x="45720" y="36195"/>
                    </a:cubicBezTo>
                    <a:cubicBezTo>
                      <a:pt x="46673" y="35242"/>
                      <a:pt x="47625" y="34290"/>
                      <a:pt x="48578" y="34290"/>
                    </a:cubicBezTo>
                    <a:cubicBezTo>
                      <a:pt x="49530" y="34290"/>
                      <a:pt x="49530" y="34290"/>
                      <a:pt x="50483" y="34290"/>
                    </a:cubicBezTo>
                    <a:lnTo>
                      <a:pt x="50483" y="33338"/>
                    </a:lnTo>
                    <a:cubicBezTo>
                      <a:pt x="43815" y="33338"/>
                      <a:pt x="37148" y="34290"/>
                      <a:pt x="31433" y="34290"/>
                    </a:cubicBezTo>
                    <a:cubicBezTo>
                      <a:pt x="28575" y="34290"/>
                      <a:pt x="24765" y="34290"/>
                      <a:pt x="21908" y="34290"/>
                    </a:cubicBezTo>
                    <a:cubicBezTo>
                      <a:pt x="19050" y="34290"/>
                      <a:pt x="15240" y="33338"/>
                      <a:pt x="12383" y="32385"/>
                    </a:cubicBezTo>
                    <a:cubicBezTo>
                      <a:pt x="7620" y="28575"/>
                      <a:pt x="1905" y="24765"/>
                      <a:pt x="0" y="18098"/>
                    </a:cubicBezTo>
                    <a:cubicBezTo>
                      <a:pt x="0" y="11430"/>
                      <a:pt x="0" y="4763"/>
                      <a:pt x="5715" y="0"/>
                    </a:cubicBezTo>
                    <a:cubicBezTo>
                      <a:pt x="953" y="4763"/>
                      <a:pt x="0" y="12382"/>
                      <a:pt x="0" y="1809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26" name="Google Shape;5026;p73"/>
              <p:cNvSpPr/>
              <p:nvPr/>
            </p:nvSpPr>
            <p:spPr>
              <a:xfrm flipH="1">
                <a:off x="2480893" y="7532948"/>
                <a:ext cx="99016" cy="39099"/>
              </a:xfrm>
              <a:custGeom>
                <a:avLst/>
                <a:gdLst/>
                <a:ahLst/>
                <a:cxnLst/>
                <a:rect l="l" t="t" r="r" b="b"/>
                <a:pathLst>
                  <a:path w="24033" h="9490" extrusionOk="0">
                    <a:moveTo>
                      <a:pt x="3079" y="1534"/>
                    </a:moveTo>
                    <a:cubicBezTo>
                      <a:pt x="10699" y="-2276"/>
                      <a:pt x="20224" y="1534"/>
                      <a:pt x="24034" y="7249"/>
                    </a:cubicBezTo>
                    <a:cubicBezTo>
                      <a:pt x="18319" y="6296"/>
                      <a:pt x="8794" y="7249"/>
                      <a:pt x="6889" y="9154"/>
                    </a:cubicBezTo>
                    <a:cubicBezTo>
                      <a:pt x="4031" y="11059"/>
                      <a:pt x="-4541" y="4391"/>
                      <a:pt x="3079" y="1534"/>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27" name="Google Shape;5027;p73"/>
              <p:cNvSpPr/>
              <p:nvPr/>
            </p:nvSpPr>
            <p:spPr>
              <a:xfrm flipH="1">
                <a:off x="2154358" y="7040330"/>
                <a:ext cx="75351" cy="47607"/>
              </a:xfrm>
              <a:custGeom>
                <a:avLst/>
                <a:gdLst/>
                <a:ahLst/>
                <a:cxnLst/>
                <a:rect l="l" t="t" r="r" b="b"/>
                <a:pathLst>
                  <a:path w="18289" h="11555" extrusionOk="0">
                    <a:moveTo>
                      <a:pt x="15240" y="125"/>
                    </a:moveTo>
                    <a:cubicBezTo>
                      <a:pt x="16193" y="1078"/>
                      <a:pt x="19050" y="2983"/>
                      <a:pt x="18098" y="5840"/>
                    </a:cubicBezTo>
                    <a:cubicBezTo>
                      <a:pt x="18098" y="7745"/>
                      <a:pt x="14288" y="11555"/>
                      <a:pt x="8573" y="11555"/>
                    </a:cubicBezTo>
                    <a:cubicBezTo>
                      <a:pt x="2858" y="10603"/>
                      <a:pt x="0" y="5840"/>
                      <a:pt x="0" y="2983"/>
                    </a:cubicBezTo>
                    <a:cubicBezTo>
                      <a:pt x="3810" y="4888"/>
                      <a:pt x="5715" y="4888"/>
                      <a:pt x="8573" y="4888"/>
                    </a:cubicBezTo>
                    <a:cubicBezTo>
                      <a:pt x="13335" y="3935"/>
                      <a:pt x="14288" y="-827"/>
                      <a:pt x="15240" y="12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28" name="Google Shape;5028;p73"/>
              <p:cNvSpPr/>
              <p:nvPr/>
            </p:nvSpPr>
            <p:spPr>
              <a:xfrm flipH="1">
                <a:off x="2158052" y="6981978"/>
                <a:ext cx="52036" cy="37896"/>
              </a:xfrm>
              <a:custGeom>
                <a:avLst/>
                <a:gdLst/>
                <a:ahLst/>
                <a:cxnLst/>
                <a:rect l="l" t="t" r="r" b="b"/>
                <a:pathLst>
                  <a:path w="12630" h="9198" extrusionOk="0">
                    <a:moveTo>
                      <a:pt x="8573" y="1905"/>
                    </a:moveTo>
                    <a:cubicBezTo>
                      <a:pt x="11430" y="952"/>
                      <a:pt x="13335" y="4763"/>
                      <a:pt x="12383" y="7620"/>
                    </a:cubicBezTo>
                    <a:cubicBezTo>
                      <a:pt x="11430" y="9525"/>
                      <a:pt x="8573" y="9525"/>
                      <a:pt x="5715" y="8573"/>
                    </a:cubicBezTo>
                    <a:cubicBezTo>
                      <a:pt x="2858" y="7620"/>
                      <a:pt x="0" y="4763"/>
                      <a:pt x="0" y="0"/>
                    </a:cubicBezTo>
                    <a:cubicBezTo>
                      <a:pt x="2858" y="2858"/>
                      <a:pt x="3810" y="3810"/>
                      <a:pt x="5715" y="2858"/>
                    </a:cubicBezTo>
                    <a:cubicBezTo>
                      <a:pt x="6668" y="2858"/>
                      <a:pt x="6668" y="2858"/>
                      <a:pt x="8573" y="190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29" name="Google Shape;5029;p73"/>
              <p:cNvSpPr/>
              <p:nvPr/>
            </p:nvSpPr>
            <p:spPr>
              <a:xfrm flipH="1">
                <a:off x="2080580" y="6938809"/>
                <a:ext cx="82408" cy="82408"/>
              </a:xfrm>
              <a:custGeom>
                <a:avLst/>
                <a:gdLst/>
                <a:ahLst/>
                <a:cxnLst/>
                <a:rect l="l" t="t" r="r" b="b"/>
                <a:pathLst>
                  <a:path w="20002" h="20002" extrusionOk="0">
                    <a:moveTo>
                      <a:pt x="0" y="20002"/>
                    </a:moveTo>
                    <a:cubicBezTo>
                      <a:pt x="4763" y="18098"/>
                      <a:pt x="7620" y="14288"/>
                      <a:pt x="11430" y="11430"/>
                    </a:cubicBezTo>
                    <a:cubicBezTo>
                      <a:pt x="15240" y="7620"/>
                      <a:pt x="18097" y="4763"/>
                      <a:pt x="20002" y="0"/>
                    </a:cubicBezTo>
                    <a:cubicBezTo>
                      <a:pt x="18097" y="1905"/>
                      <a:pt x="16192" y="3810"/>
                      <a:pt x="15240" y="4763"/>
                    </a:cubicBezTo>
                    <a:lnTo>
                      <a:pt x="10477" y="9525"/>
                    </a:lnTo>
                    <a:lnTo>
                      <a:pt x="5715" y="14288"/>
                    </a:lnTo>
                    <a:cubicBezTo>
                      <a:pt x="2857" y="16192"/>
                      <a:pt x="1905" y="18098"/>
                      <a:pt x="0" y="2000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30" name="Google Shape;5030;p73"/>
              <p:cNvSpPr/>
              <p:nvPr/>
            </p:nvSpPr>
            <p:spPr>
              <a:xfrm flipH="1">
                <a:off x="1873557" y="6165664"/>
                <a:ext cx="42185" cy="54940"/>
              </a:xfrm>
              <a:custGeom>
                <a:avLst/>
                <a:gdLst/>
                <a:ahLst/>
                <a:cxnLst/>
                <a:rect l="l" t="t" r="r" b="b"/>
                <a:pathLst>
                  <a:path w="10239" h="13335" extrusionOk="0">
                    <a:moveTo>
                      <a:pt x="0" y="0"/>
                    </a:moveTo>
                    <a:cubicBezTo>
                      <a:pt x="3810" y="953"/>
                      <a:pt x="6667" y="1905"/>
                      <a:pt x="8572" y="4763"/>
                    </a:cubicBezTo>
                    <a:cubicBezTo>
                      <a:pt x="9525" y="5715"/>
                      <a:pt x="9525" y="7620"/>
                      <a:pt x="8572" y="9525"/>
                    </a:cubicBezTo>
                    <a:cubicBezTo>
                      <a:pt x="8572" y="11430"/>
                      <a:pt x="7620" y="13335"/>
                      <a:pt x="5715" y="13335"/>
                    </a:cubicBezTo>
                    <a:cubicBezTo>
                      <a:pt x="7620" y="13335"/>
                      <a:pt x="9525" y="11430"/>
                      <a:pt x="9525" y="9525"/>
                    </a:cubicBezTo>
                    <a:cubicBezTo>
                      <a:pt x="10477" y="7620"/>
                      <a:pt x="10477" y="5715"/>
                      <a:pt x="9525" y="3810"/>
                    </a:cubicBezTo>
                    <a:cubicBezTo>
                      <a:pt x="8572" y="1905"/>
                      <a:pt x="6667" y="953"/>
                      <a:pt x="4763" y="0"/>
                    </a:cubicBezTo>
                    <a:cubicBezTo>
                      <a:pt x="3810" y="0"/>
                      <a:pt x="1905" y="0"/>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31" name="Google Shape;5031;p73"/>
              <p:cNvSpPr/>
              <p:nvPr/>
            </p:nvSpPr>
            <p:spPr>
              <a:xfrm flipH="1">
                <a:off x="1961123" y="6130223"/>
                <a:ext cx="890666" cy="545912"/>
              </a:xfrm>
              <a:custGeom>
                <a:avLst/>
                <a:gdLst/>
                <a:ahLst/>
                <a:cxnLst/>
                <a:rect l="l" t="t" r="r" b="b"/>
                <a:pathLst>
                  <a:path w="216181" h="132503" extrusionOk="0">
                    <a:moveTo>
                      <a:pt x="3774" y="131445"/>
                    </a:moveTo>
                    <a:cubicBezTo>
                      <a:pt x="6632" y="129540"/>
                      <a:pt x="7584" y="125730"/>
                      <a:pt x="9489" y="123825"/>
                    </a:cubicBezTo>
                    <a:cubicBezTo>
                      <a:pt x="11394" y="121920"/>
                      <a:pt x="14252" y="123825"/>
                      <a:pt x="17109" y="122873"/>
                    </a:cubicBezTo>
                    <a:cubicBezTo>
                      <a:pt x="18062" y="122873"/>
                      <a:pt x="17109" y="120967"/>
                      <a:pt x="18062" y="120967"/>
                    </a:cubicBezTo>
                    <a:cubicBezTo>
                      <a:pt x="22824" y="119063"/>
                      <a:pt x="21872" y="120967"/>
                      <a:pt x="23777" y="124777"/>
                    </a:cubicBezTo>
                    <a:cubicBezTo>
                      <a:pt x="27587" y="132398"/>
                      <a:pt x="28539" y="124777"/>
                      <a:pt x="32349" y="121920"/>
                    </a:cubicBezTo>
                    <a:cubicBezTo>
                      <a:pt x="38064" y="117157"/>
                      <a:pt x="40922" y="128588"/>
                      <a:pt x="44732" y="121920"/>
                    </a:cubicBezTo>
                    <a:cubicBezTo>
                      <a:pt x="46637" y="120015"/>
                      <a:pt x="45684" y="111442"/>
                      <a:pt x="50447" y="116205"/>
                    </a:cubicBezTo>
                    <a:cubicBezTo>
                      <a:pt x="52352" y="119063"/>
                      <a:pt x="52352" y="123825"/>
                      <a:pt x="57114" y="123825"/>
                    </a:cubicBezTo>
                    <a:cubicBezTo>
                      <a:pt x="61877" y="123825"/>
                      <a:pt x="59019" y="112395"/>
                      <a:pt x="61877" y="110490"/>
                    </a:cubicBezTo>
                    <a:cubicBezTo>
                      <a:pt x="64734" y="108585"/>
                      <a:pt x="67592" y="121920"/>
                      <a:pt x="68544" y="124777"/>
                    </a:cubicBezTo>
                    <a:cubicBezTo>
                      <a:pt x="69497" y="127635"/>
                      <a:pt x="70449" y="133350"/>
                      <a:pt x="73307" y="132398"/>
                    </a:cubicBezTo>
                    <a:cubicBezTo>
                      <a:pt x="78069" y="131445"/>
                      <a:pt x="75212" y="105727"/>
                      <a:pt x="77117" y="100965"/>
                    </a:cubicBezTo>
                    <a:cubicBezTo>
                      <a:pt x="78069" y="97155"/>
                      <a:pt x="80927" y="96202"/>
                      <a:pt x="82832" y="100965"/>
                    </a:cubicBezTo>
                    <a:cubicBezTo>
                      <a:pt x="85689" y="109538"/>
                      <a:pt x="81879" y="119063"/>
                      <a:pt x="86642" y="126682"/>
                    </a:cubicBezTo>
                    <a:cubicBezTo>
                      <a:pt x="93309" y="137160"/>
                      <a:pt x="92357" y="120015"/>
                      <a:pt x="91404" y="116205"/>
                    </a:cubicBezTo>
                    <a:cubicBezTo>
                      <a:pt x="90452" y="112395"/>
                      <a:pt x="89499" y="108585"/>
                      <a:pt x="89499" y="104775"/>
                    </a:cubicBezTo>
                    <a:cubicBezTo>
                      <a:pt x="90452" y="100965"/>
                      <a:pt x="92357" y="94298"/>
                      <a:pt x="96167" y="100013"/>
                    </a:cubicBezTo>
                    <a:cubicBezTo>
                      <a:pt x="99024" y="104775"/>
                      <a:pt x="96167" y="110490"/>
                      <a:pt x="97119" y="115252"/>
                    </a:cubicBezTo>
                    <a:cubicBezTo>
                      <a:pt x="97119" y="119063"/>
                      <a:pt x="99024" y="125730"/>
                      <a:pt x="101882" y="127635"/>
                    </a:cubicBezTo>
                    <a:cubicBezTo>
                      <a:pt x="110454" y="133350"/>
                      <a:pt x="104739" y="115252"/>
                      <a:pt x="104739" y="112395"/>
                    </a:cubicBezTo>
                    <a:cubicBezTo>
                      <a:pt x="104739" y="109538"/>
                      <a:pt x="103787" y="91440"/>
                      <a:pt x="107597" y="89535"/>
                    </a:cubicBezTo>
                    <a:cubicBezTo>
                      <a:pt x="109502" y="89535"/>
                      <a:pt x="113312" y="100013"/>
                      <a:pt x="113312" y="101917"/>
                    </a:cubicBezTo>
                    <a:cubicBezTo>
                      <a:pt x="113312" y="104775"/>
                      <a:pt x="110454" y="127635"/>
                      <a:pt x="118074" y="124777"/>
                    </a:cubicBezTo>
                    <a:cubicBezTo>
                      <a:pt x="120932" y="123825"/>
                      <a:pt x="119979" y="119063"/>
                      <a:pt x="119979" y="116205"/>
                    </a:cubicBezTo>
                    <a:cubicBezTo>
                      <a:pt x="119027" y="111442"/>
                      <a:pt x="120932" y="108585"/>
                      <a:pt x="121884" y="103823"/>
                    </a:cubicBezTo>
                    <a:cubicBezTo>
                      <a:pt x="121884" y="101917"/>
                      <a:pt x="121884" y="100013"/>
                      <a:pt x="122837" y="98107"/>
                    </a:cubicBezTo>
                    <a:cubicBezTo>
                      <a:pt x="124742" y="94298"/>
                      <a:pt x="126647" y="95250"/>
                      <a:pt x="128552" y="99060"/>
                    </a:cubicBezTo>
                    <a:cubicBezTo>
                      <a:pt x="131409" y="103823"/>
                      <a:pt x="129504" y="110490"/>
                      <a:pt x="128552" y="115252"/>
                    </a:cubicBezTo>
                    <a:cubicBezTo>
                      <a:pt x="128552" y="117157"/>
                      <a:pt x="127599" y="124777"/>
                      <a:pt x="130457" y="120967"/>
                    </a:cubicBezTo>
                    <a:cubicBezTo>
                      <a:pt x="132362" y="119063"/>
                      <a:pt x="132362" y="115252"/>
                      <a:pt x="132362" y="112395"/>
                    </a:cubicBezTo>
                    <a:cubicBezTo>
                      <a:pt x="132362" y="108585"/>
                      <a:pt x="131409" y="98107"/>
                      <a:pt x="136172" y="96202"/>
                    </a:cubicBezTo>
                    <a:cubicBezTo>
                      <a:pt x="140934" y="94298"/>
                      <a:pt x="139982" y="116205"/>
                      <a:pt x="141887" y="118110"/>
                    </a:cubicBezTo>
                    <a:cubicBezTo>
                      <a:pt x="146649" y="114300"/>
                      <a:pt x="142839" y="103823"/>
                      <a:pt x="145697" y="98107"/>
                    </a:cubicBezTo>
                    <a:cubicBezTo>
                      <a:pt x="148554" y="92392"/>
                      <a:pt x="150459" y="99060"/>
                      <a:pt x="151412" y="102870"/>
                    </a:cubicBezTo>
                    <a:cubicBezTo>
                      <a:pt x="151412" y="104775"/>
                      <a:pt x="151412" y="110490"/>
                      <a:pt x="155222" y="109538"/>
                    </a:cubicBezTo>
                    <a:cubicBezTo>
                      <a:pt x="158079" y="108585"/>
                      <a:pt x="154269" y="97155"/>
                      <a:pt x="155222" y="95250"/>
                    </a:cubicBezTo>
                    <a:cubicBezTo>
                      <a:pt x="158079" y="90488"/>
                      <a:pt x="160937" y="100013"/>
                      <a:pt x="161889" y="100965"/>
                    </a:cubicBezTo>
                    <a:cubicBezTo>
                      <a:pt x="162842" y="102870"/>
                      <a:pt x="165699" y="109538"/>
                      <a:pt x="168557" y="108585"/>
                    </a:cubicBezTo>
                    <a:cubicBezTo>
                      <a:pt x="170462" y="107632"/>
                      <a:pt x="168557" y="100013"/>
                      <a:pt x="167604" y="98107"/>
                    </a:cubicBezTo>
                    <a:cubicBezTo>
                      <a:pt x="166652" y="96202"/>
                      <a:pt x="162842" y="91440"/>
                      <a:pt x="164747" y="88582"/>
                    </a:cubicBezTo>
                    <a:cubicBezTo>
                      <a:pt x="169509" y="83820"/>
                      <a:pt x="174272" y="100013"/>
                      <a:pt x="179987" y="98107"/>
                    </a:cubicBezTo>
                    <a:cubicBezTo>
                      <a:pt x="184749" y="96202"/>
                      <a:pt x="172367" y="85725"/>
                      <a:pt x="173319" y="82867"/>
                    </a:cubicBezTo>
                    <a:cubicBezTo>
                      <a:pt x="173319" y="78105"/>
                      <a:pt x="180939" y="80963"/>
                      <a:pt x="183797" y="81915"/>
                    </a:cubicBezTo>
                    <a:cubicBezTo>
                      <a:pt x="185702" y="81915"/>
                      <a:pt x="186654" y="84773"/>
                      <a:pt x="187607" y="82867"/>
                    </a:cubicBezTo>
                    <a:cubicBezTo>
                      <a:pt x="188559" y="80963"/>
                      <a:pt x="186654" y="79057"/>
                      <a:pt x="185702" y="78105"/>
                    </a:cubicBezTo>
                    <a:cubicBezTo>
                      <a:pt x="182844" y="75248"/>
                      <a:pt x="176177" y="74295"/>
                      <a:pt x="177129" y="68580"/>
                    </a:cubicBezTo>
                    <a:cubicBezTo>
                      <a:pt x="177129" y="65723"/>
                      <a:pt x="180939" y="62865"/>
                      <a:pt x="183797" y="62865"/>
                    </a:cubicBezTo>
                    <a:cubicBezTo>
                      <a:pt x="186654" y="62865"/>
                      <a:pt x="190464" y="69532"/>
                      <a:pt x="192369" y="67627"/>
                    </a:cubicBezTo>
                    <a:cubicBezTo>
                      <a:pt x="195227" y="63817"/>
                      <a:pt x="180939" y="57150"/>
                      <a:pt x="179034" y="56198"/>
                    </a:cubicBezTo>
                    <a:cubicBezTo>
                      <a:pt x="177129" y="54292"/>
                      <a:pt x="172367" y="51435"/>
                      <a:pt x="176177" y="48577"/>
                    </a:cubicBezTo>
                    <a:cubicBezTo>
                      <a:pt x="178082" y="46673"/>
                      <a:pt x="182844" y="49530"/>
                      <a:pt x="184749" y="50482"/>
                    </a:cubicBezTo>
                    <a:cubicBezTo>
                      <a:pt x="185702" y="51435"/>
                      <a:pt x="188559" y="54292"/>
                      <a:pt x="189512" y="52388"/>
                    </a:cubicBezTo>
                    <a:cubicBezTo>
                      <a:pt x="191417" y="49530"/>
                      <a:pt x="175224" y="43815"/>
                      <a:pt x="174272" y="39052"/>
                    </a:cubicBezTo>
                    <a:cubicBezTo>
                      <a:pt x="173319" y="34290"/>
                      <a:pt x="177129" y="35242"/>
                      <a:pt x="179987" y="37148"/>
                    </a:cubicBezTo>
                    <a:cubicBezTo>
                      <a:pt x="181892" y="39052"/>
                      <a:pt x="184749" y="43815"/>
                      <a:pt x="186654" y="44767"/>
                    </a:cubicBezTo>
                    <a:cubicBezTo>
                      <a:pt x="191417" y="46673"/>
                      <a:pt x="188559" y="41910"/>
                      <a:pt x="187607" y="40005"/>
                    </a:cubicBezTo>
                    <a:cubicBezTo>
                      <a:pt x="184749" y="36195"/>
                      <a:pt x="179987" y="33338"/>
                      <a:pt x="178082" y="29527"/>
                    </a:cubicBezTo>
                    <a:cubicBezTo>
                      <a:pt x="177129" y="27623"/>
                      <a:pt x="175224" y="23813"/>
                      <a:pt x="178082" y="23813"/>
                    </a:cubicBezTo>
                    <a:cubicBezTo>
                      <a:pt x="179987" y="23813"/>
                      <a:pt x="181892" y="30480"/>
                      <a:pt x="184749" y="28575"/>
                    </a:cubicBezTo>
                    <a:cubicBezTo>
                      <a:pt x="187607" y="25717"/>
                      <a:pt x="179987" y="20955"/>
                      <a:pt x="179987" y="19050"/>
                    </a:cubicBezTo>
                    <a:cubicBezTo>
                      <a:pt x="179987" y="14288"/>
                      <a:pt x="184749" y="18098"/>
                      <a:pt x="186654" y="20002"/>
                    </a:cubicBezTo>
                    <a:cubicBezTo>
                      <a:pt x="187607" y="21907"/>
                      <a:pt x="187607" y="26670"/>
                      <a:pt x="190464" y="24765"/>
                    </a:cubicBezTo>
                    <a:cubicBezTo>
                      <a:pt x="192369" y="23813"/>
                      <a:pt x="191417" y="21907"/>
                      <a:pt x="191417" y="20955"/>
                    </a:cubicBezTo>
                    <a:cubicBezTo>
                      <a:pt x="191417" y="18098"/>
                      <a:pt x="188559" y="15240"/>
                      <a:pt x="189512" y="11430"/>
                    </a:cubicBezTo>
                    <a:cubicBezTo>
                      <a:pt x="189512" y="9525"/>
                      <a:pt x="193322" y="4763"/>
                      <a:pt x="196179" y="6667"/>
                    </a:cubicBezTo>
                    <a:cubicBezTo>
                      <a:pt x="197132" y="7620"/>
                      <a:pt x="197132" y="10477"/>
                      <a:pt x="197132" y="12382"/>
                    </a:cubicBezTo>
                    <a:cubicBezTo>
                      <a:pt x="197132" y="15240"/>
                      <a:pt x="197132" y="20955"/>
                      <a:pt x="200942" y="18098"/>
                    </a:cubicBezTo>
                    <a:cubicBezTo>
                      <a:pt x="203799" y="16192"/>
                      <a:pt x="204752" y="11430"/>
                      <a:pt x="206657" y="9525"/>
                    </a:cubicBezTo>
                    <a:cubicBezTo>
                      <a:pt x="209514" y="6667"/>
                      <a:pt x="213324" y="2857"/>
                      <a:pt x="216182" y="0"/>
                    </a:cubicBezTo>
                    <a:cubicBezTo>
                      <a:pt x="208562" y="0"/>
                      <a:pt x="199037" y="952"/>
                      <a:pt x="195227" y="2857"/>
                    </a:cubicBezTo>
                    <a:cubicBezTo>
                      <a:pt x="189512" y="4763"/>
                      <a:pt x="166652" y="16192"/>
                      <a:pt x="166652" y="29527"/>
                    </a:cubicBezTo>
                    <a:cubicBezTo>
                      <a:pt x="167604" y="42863"/>
                      <a:pt x="170462" y="59055"/>
                      <a:pt x="169509" y="66675"/>
                    </a:cubicBezTo>
                    <a:cubicBezTo>
                      <a:pt x="168557" y="74295"/>
                      <a:pt x="163794" y="89535"/>
                      <a:pt x="148554" y="86677"/>
                    </a:cubicBezTo>
                    <a:cubicBezTo>
                      <a:pt x="133314" y="83820"/>
                      <a:pt x="105692" y="81915"/>
                      <a:pt x="91404" y="86677"/>
                    </a:cubicBezTo>
                    <a:cubicBezTo>
                      <a:pt x="77117" y="91440"/>
                      <a:pt x="44732" y="103823"/>
                      <a:pt x="31397" y="105727"/>
                    </a:cubicBezTo>
                    <a:cubicBezTo>
                      <a:pt x="25682" y="106680"/>
                      <a:pt x="15204" y="109538"/>
                      <a:pt x="2822" y="111442"/>
                    </a:cubicBezTo>
                    <a:cubicBezTo>
                      <a:pt x="2822" y="113348"/>
                      <a:pt x="2822" y="114300"/>
                      <a:pt x="2822" y="116205"/>
                    </a:cubicBezTo>
                    <a:cubicBezTo>
                      <a:pt x="917" y="124777"/>
                      <a:pt x="-2893" y="135255"/>
                      <a:pt x="3774" y="13144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32" name="Google Shape;5032;p73"/>
              <p:cNvSpPr/>
              <p:nvPr/>
            </p:nvSpPr>
            <p:spPr>
              <a:xfrm flipH="1">
                <a:off x="2853723" y="6592844"/>
                <a:ext cx="44265" cy="94430"/>
              </a:xfrm>
              <a:custGeom>
                <a:avLst/>
                <a:gdLst/>
                <a:ahLst/>
                <a:cxnLst/>
                <a:rect l="l" t="t" r="r" b="b"/>
                <a:pathLst>
                  <a:path w="10744" h="22920" extrusionOk="0">
                    <a:moveTo>
                      <a:pt x="267" y="22860"/>
                    </a:moveTo>
                    <a:cubicBezTo>
                      <a:pt x="4077" y="23813"/>
                      <a:pt x="5982" y="13335"/>
                      <a:pt x="6934" y="10477"/>
                    </a:cubicBezTo>
                    <a:cubicBezTo>
                      <a:pt x="8839" y="6668"/>
                      <a:pt x="9792" y="3810"/>
                      <a:pt x="10744" y="0"/>
                    </a:cubicBezTo>
                    <a:cubicBezTo>
                      <a:pt x="6934" y="952"/>
                      <a:pt x="3124" y="952"/>
                      <a:pt x="267" y="1905"/>
                    </a:cubicBezTo>
                    <a:cubicBezTo>
                      <a:pt x="267" y="5715"/>
                      <a:pt x="1219" y="8573"/>
                      <a:pt x="1219" y="11430"/>
                    </a:cubicBezTo>
                    <a:cubicBezTo>
                      <a:pt x="1219" y="15240"/>
                      <a:pt x="-686" y="19050"/>
                      <a:pt x="267" y="2286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33" name="Google Shape;5033;p73"/>
              <p:cNvSpPr/>
              <p:nvPr/>
            </p:nvSpPr>
            <p:spPr>
              <a:xfrm flipH="1">
                <a:off x="2912595" y="6604620"/>
                <a:ext cx="59843" cy="91097"/>
              </a:xfrm>
              <a:custGeom>
                <a:avLst/>
                <a:gdLst/>
                <a:ahLst/>
                <a:cxnLst/>
                <a:rect l="l" t="t" r="r" b="b"/>
                <a:pathLst>
                  <a:path w="14525" h="22111" extrusionOk="0">
                    <a:moveTo>
                      <a:pt x="1191" y="20955"/>
                    </a:moveTo>
                    <a:cubicBezTo>
                      <a:pt x="5001" y="25717"/>
                      <a:pt x="5001" y="14288"/>
                      <a:pt x="5953" y="13335"/>
                    </a:cubicBezTo>
                    <a:cubicBezTo>
                      <a:pt x="7858" y="8573"/>
                      <a:pt x="12621" y="8573"/>
                      <a:pt x="13573" y="3810"/>
                    </a:cubicBezTo>
                    <a:cubicBezTo>
                      <a:pt x="13573" y="2857"/>
                      <a:pt x="13573" y="1905"/>
                      <a:pt x="14526" y="0"/>
                    </a:cubicBezTo>
                    <a:cubicBezTo>
                      <a:pt x="9763" y="952"/>
                      <a:pt x="5001" y="952"/>
                      <a:pt x="238" y="1905"/>
                    </a:cubicBezTo>
                    <a:cubicBezTo>
                      <a:pt x="238" y="4763"/>
                      <a:pt x="238" y="7620"/>
                      <a:pt x="238" y="8573"/>
                    </a:cubicBezTo>
                    <a:cubicBezTo>
                      <a:pt x="238" y="10477"/>
                      <a:pt x="-714" y="18098"/>
                      <a:pt x="1191" y="2095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34" name="Google Shape;5034;p73"/>
              <p:cNvSpPr/>
              <p:nvPr/>
            </p:nvSpPr>
            <p:spPr>
              <a:xfrm flipH="1">
                <a:off x="2991082" y="6608542"/>
                <a:ext cx="51014" cy="90257"/>
              </a:xfrm>
              <a:custGeom>
                <a:avLst/>
                <a:gdLst/>
                <a:ahLst/>
                <a:cxnLst/>
                <a:rect l="l" t="t" r="r" b="b"/>
                <a:pathLst>
                  <a:path w="12382" h="21907" extrusionOk="0">
                    <a:moveTo>
                      <a:pt x="0" y="0"/>
                    </a:moveTo>
                    <a:cubicBezTo>
                      <a:pt x="0" y="2858"/>
                      <a:pt x="952" y="5715"/>
                      <a:pt x="952" y="7620"/>
                    </a:cubicBezTo>
                    <a:cubicBezTo>
                      <a:pt x="1905" y="10477"/>
                      <a:pt x="3810" y="20955"/>
                      <a:pt x="6667" y="21908"/>
                    </a:cubicBezTo>
                    <a:cubicBezTo>
                      <a:pt x="7620" y="17145"/>
                      <a:pt x="5715" y="12383"/>
                      <a:pt x="8573" y="7620"/>
                    </a:cubicBezTo>
                    <a:cubicBezTo>
                      <a:pt x="9525" y="5715"/>
                      <a:pt x="11430" y="2858"/>
                      <a:pt x="12382" y="952"/>
                    </a:cubicBezTo>
                    <a:cubicBezTo>
                      <a:pt x="8573" y="952"/>
                      <a:pt x="4763" y="952"/>
                      <a:pt x="952" y="952"/>
                    </a:cubicBezTo>
                    <a:cubicBezTo>
                      <a:pt x="952" y="0"/>
                      <a:pt x="952" y="0"/>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35" name="Google Shape;5035;p73"/>
              <p:cNvSpPr/>
              <p:nvPr/>
            </p:nvSpPr>
            <p:spPr>
              <a:xfrm flipH="1">
                <a:off x="3057803" y="6612465"/>
                <a:ext cx="66711" cy="101047"/>
              </a:xfrm>
              <a:custGeom>
                <a:avLst/>
                <a:gdLst/>
                <a:ahLst/>
                <a:cxnLst/>
                <a:rect l="l" t="t" r="r" b="b"/>
                <a:pathLst>
                  <a:path w="16192" h="24526" extrusionOk="0">
                    <a:moveTo>
                      <a:pt x="3810" y="15240"/>
                    </a:moveTo>
                    <a:cubicBezTo>
                      <a:pt x="3810" y="18098"/>
                      <a:pt x="952" y="20002"/>
                      <a:pt x="952" y="21908"/>
                    </a:cubicBezTo>
                    <a:cubicBezTo>
                      <a:pt x="952" y="25718"/>
                      <a:pt x="1905" y="24765"/>
                      <a:pt x="3810" y="22860"/>
                    </a:cubicBezTo>
                    <a:cubicBezTo>
                      <a:pt x="5715" y="20955"/>
                      <a:pt x="4763" y="18098"/>
                      <a:pt x="6667" y="16193"/>
                    </a:cubicBezTo>
                    <a:cubicBezTo>
                      <a:pt x="8572" y="11430"/>
                      <a:pt x="13335" y="8573"/>
                      <a:pt x="15240" y="3810"/>
                    </a:cubicBezTo>
                    <a:cubicBezTo>
                      <a:pt x="15240" y="2858"/>
                      <a:pt x="16192" y="952"/>
                      <a:pt x="16192" y="0"/>
                    </a:cubicBezTo>
                    <a:cubicBezTo>
                      <a:pt x="12382" y="0"/>
                      <a:pt x="6667" y="0"/>
                      <a:pt x="0" y="0"/>
                    </a:cubicBezTo>
                    <a:cubicBezTo>
                      <a:pt x="0" y="2858"/>
                      <a:pt x="952" y="5715"/>
                      <a:pt x="1905" y="8573"/>
                    </a:cubicBezTo>
                    <a:cubicBezTo>
                      <a:pt x="2857" y="9525"/>
                      <a:pt x="3810" y="12383"/>
                      <a:pt x="3810" y="1524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36" name="Google Shape;5036;p73"/>
              <p:cNvSpPr/>
              <p:nvPr/>
            </p:nvSpPr>
            <p:spPr>
              <a:xfrm flipH="1">
                <a:off x="3144145" y="6608542"/>
                <a:ext cx="86335" cy="121651"/>
              </a:xfrm>
              <a:custGeom>
                <a:avLst/>
                <a:gdLst/>
                <a:ahLst/>
                <a:cxnLst/>
                <a:rect l="l" t="t" r="r" b="b"/>
                <a:pathLst>
                  <a:path w="20955" h="29527" extrusionOk="0">
                    <a:moveTo>
                      <a:pt x="0" y="0"/>
                    </a:moveTo>
                    <a:cubicBezTo>
                      <a:pt x="0" y="952"/>
                      <a:pt x="0" y="1905"/>
                      <a:pt x="952" y="1905"/>
                    </a:cubicBezTo>
                    <a:cubicBezTo>
                      <a:pt x="1905" y="2858"/>
                      <a:pt x="3810" y="3810"/>
                      <a:pt x="4763" y="4763"/>
                    </a:cubicBezTo>
                    <a:cubicBezTo>
                      <a:pt x="5715" y="6667"/>
                      <a:pt x="3810" y="7620"/>
                      <a:pt x="3810" y="10477"/>
                    </a:cubicBezTo>
                    <a:cubicBezTo>
                      <a:pt x="3810" y="12383"/>
                      <a:pt x="5715" y="14288"/>
                      <a:pt x="5715" y="17145"/>
                    </a:cubicBezTo>
                    <a:cubicBezTo>
                      <a:pt x="6668" y="20955"/>
                      <a:pt x="3810" y="25717"/>
                      <a:pt x="5715" y="29527"/>
                    </a:cubicBezTo>
                    <a:cubicBezTo>
                      <a:pt x="8573" y="27623"/>
                      <a:pt x="8573" y="21908"/>
                      <a:pt x="9525" y="19050"/>
                    </a:cubicBezTo>
                    <a:cubicBezTo>
                      <a:pt x="10477" y="13335"/>
                      <a:pt x="12383" y="14288"/>
                      <a:pt x="16193" y="11430"/>
                    </a:cubicBezTo>
                    <a:cubicBezTo>
                      <a:pt x="20002" y="9525"/>
                      <a:pt x="20955" y="4763"/>
                      <a:pt x="20955" y="0"/>
                    </a:cubicBezTo>
                    <a:cubicBezTo>
                      <a:pt x="14288" y="0"/>
                      <a:pt x="7620" y="0"/>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37" name="Google Shape;5037;p73"/>
              <p:cNvSpPr/>
              <p:nvPr/>
            </p:nvSpPr>
            <p:spPr>
              <a:xfrm flipH="1">
                <a:off x="3250110" y="6612465"/>
                <a:ext cx="70633" cy="117729"/>
              </a:xfrm>
              <a:custGeom>
                <a:avLst/>
                <a:gdLst/>
                <a:ahLst/>
                <a:cxnLst/>
                <a:rect l="l" t="t" r="r" b="b"/>
                <a:pathLst>
                  <a:path w="17144" h="28575" extrusionOk="0">
                    <a:moveTo>
                      <a:pt x="0" y="8573"/>
                    </a:moveTo>
                    <a:cubicBezTo>
                      <a:pt x="952" y="11430"/>
                      <a:pt x="952" y="14288"/>
                      <a:pt x="952" y="18098"/>
                    </a:cubicBezTo>
                    <a:cubicBezTo>
                      <a:pt x="952" y="21908"/>
                      <a:pt x="952" y="24765"/>
                      <a:pt x="1905" y="28575"/>
                    </a:cubicBezTo>
                    <a:cubicBezTo>
                      <a:pt x="5715" y="21908"/>
                      <a:pt x="3810" y="16193"/>
                      <a:pt x="11430" y="11430"/>
                    </a:cubicBezTo>
                    <a:cubicBezTo>
                      <a:pt x="15240" y="9525"/>
                      <a:pt x="17145" y="4763"/>
                      <a:pt x="17145" y="0"/>
                    </a:cubicBezTo>
                    <a:lnTo>
                      <a:pt x="0" y="0"/>
                    </a:lnTo>
                    <a:cubicBezTo>
                      <a:pt x="0" y="2858"/>
                      <a:pt x="0" y="5715"/>
                      <a:pt x="0" y="857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38" name="Google Shape;5038;p73"/>
              <p:cNvSpPr/>
              <p:nvPr/>
            </p:nvSpPr>
            <p:spPr>
              <a:xfrm flipH="1">
                <a:off x="3350201" y="6608542"/>
                <a:ext cx="84353" cy="113803"/>
              </a:xfrm>
              <a:custGeom>
                <a:avLst/>
                <a:gdLst/>
                <a:ahLst/>
                <a:cxnLst/>
                <a:rect l="l" t="t" r="r" b="b"/>
                <a:pathLst>
                  <a:path w="20474" h="27622" extrusionOk="0">
                    <a:moveTo>
                      <a:pt x="0" y="0"/>
                    </a:moveTo>
                    <a:cubicBezTo>
                      <a:pt x="0" y="1905"/>
                      <a:pt x="952" y="4763"/>
                      <a:pt x="1905" y="5715"/>
                    </a:cubicBezTo>
                    <a:cubicBezTo>
                      <a:pt x="6667" y="12383"/>
                      <a:pt x="5715" y="19050"/>
                      <a:pt x="6667" y="27623"/>
                    </a:cubicBezTo>
                    <a:cubicBezTo>
                      <a:pt x="8573" y="24765"/>
                      <a:pt x="9525" y="20955"/>
                      <a:pt x="10477" y="18098"/>
                    </a:cubicBezTo>
                    <a:cubicBezTo>
                      <a:pt x="11430" y="13335"/>
                      <a:pt x="10477" y="12383"/>
                      <a:pt x="15240" y="11430"/>
                    </a:cubicBezTo>
                    <a:cubicBezTo>
                      <a:pt x="20955" y="10477"/>
                      <a:pt x="20955" y="5715"/>
                      <a:pt x="20002" y="952"/>
                    </a:cubicBezTo>
                    <a:cubicBezTo>
                      <a:pt x="20002" y="952"/>
                      <a:pt x="20002" y="952"/>
                      <a:pt x="20002" y="952"/>
                    </a:cubicBezTo>
                    <a:cubicBezTo>
                      <a:pt x="13335" y="0"/>
                      <a:pt x="6667" y="0"/>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39" name="Google Shape;5039;p73"/>
              <p:cNvSpPr/>
              <p:nvPr/>
            </p:nvSpPr>
            <p:spPr>
              <a:xfrm flipH="1">
                <a:off x="3454184" y="6608542"/>
                <a:ext cx="74560" cy="117729"/>
              </a:xfrm>
              <a:custGeom>
                <a:avLst/>
                <a:gdLst/>
                <a:ahLst/>
                <a:cxnLst/>
                <a:rect l="l" t="t" r="r" b="b"/>
                <a:pathLst>
                  <a:path w="18097" h="28575" extrusionOk="0">
                    <a:moveTo>
                      <a:pt x="0" y="0"/>
                    </a:moveTo>
                    <a:cubicBezTo>
                      <a:pt x="0" y="2858"/>
                      <a:pt x="952" y="4763"/>
                      <a:pt x="1905" y="7620"/>
                    </a:cubicBezTo>
                    <a:cubicBezTo>
                      <a:pt x="3810" y="11430"/>
                      <a:pt x="4763" y="14288"/>
                      <a:pt x="4763" y="18098"/>
                    </a:cubicBezTo>
                    <a:cubicBezTo>
                      <a:pt x="4763" y="20955"/>
                      <a:pt x="3810" y="25717"/>
                      <a:pt x="6667" y="28575"/>
                    </a:cubicBezTo>
                    <a:cubicBezTo>
                      <a:pt x="11430" y="22860"/>
                      <a:pt x="7620" y="15240"/>
                      <a:pt x="13335" y="11430"/>
                    </a:cubicBezTo>
                    <a:cubicBezTo>
                      <a:pt x="17145" y="8573"/>
                      <a:pt x="18098" y="7620"/>
                      <a:pt x="18098" y="1905"/>
                    </a:cubicBezTo>
                    <a:lnTo>
                      <a:pt x="18098" y="952"/>
                    </a:lnTo>
                    <a:cubicBezTo>
                      <a:pt x="11430" y="0"/>
                      <a:pt x="4763" y="0"/>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40" name="Google Shape;5040;p73"/>
              <p:cNvSpPr/>
              <p:nvPr/>
            </p:nvSpPr>
            <p:spPr>
              <a:xfrm flipH="1">
                <a:off x="3544452" y="6608542"/>
                <a:ext cx="74560" cy="102028"/>
              </a:xfrm>
              <a:custGeom>
                <a:avLst/>
                <a:gdLst/>
                <a:ahLst/>
                <a:cxnLst/>
                <a:rect l="l" t="t" r="r" b="b"/>
                <a:pathLst>
                  <a:path w="18097" h="24764" extrusionOk="0">
                    <a:moveTo>
                      <a:pt x="7620" y="15240"/>
                    </a:moveTo>
                    <a:cubicBezTo>
                      <a:pt x="8573" y="18098"/>
                      <a:pt x="5715" y="23813"/>
                      <a:pt x="8573" y="24765"/>
                    </a:cubicBezTo>
                    <a:cubicBezTo>
                      <a:pt x="9525" y="22860"/>
                      <a:pt x="10478" y="20002"/>
                      <a:pt x="10478" y="18098"/>
                    </a:cubicBezTo>
                    <a:cubicBezTo>
                      <a:pt x="10478" y="15240"/>
                      <a:pt x="10478" y="11430"/>
                      <a:pt x="12383" y="9525"/>
                    </a:cubicBezTo>
                    <a:cubicBezTo>
                      <a:pt x="15240" y="5715"/>
                      <a:pt x="18098" y="5715"/>
                      <a:pt x="18098" y="0"/>
                    </a:cubicBezTo>
                    <a:cubicBezTo>
                      <a:pt x="11430" y="0"/>
                      <a:pt x="5715" y="0"/>
                      <a:pt x="0" y="0"/>
                    </a:cubicBezTo>
                    <a:cubicBezTo>
                      <a:pt x="0" y="2858"/>
                      <a:pt x="953" y="4763"/>
                      <a:pt x="1905" y="6667"/>
                    </a:cubicBezTo>
                    <a:cubicBezTo>
                      <a:pt x="2858" y="10477"/>
                      <a:pt x="6668" y="11430"/>
                      <a:pt x="7620" y="1524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41" name="Google Shape;5041;p73"/>
              <p:cNvSpPr/>
              <p:nvPr/>
            </p:nvSpPr>
            <p:spPr>
              <a:xfrm flipH="1">
                <a:off x="3630825" y="6600693"/>
                <a:ext cx="514081" cy="96173"/>
              </a:xfrm>
              <a:custGeom>
                <a:avLst/>
                <a:gdLst/>
                <a:ahLst/>
                <a:cxnLst/>
                <a:rect l="l" t="t" r="r" b="b"/>
                <a:pathLst>
                  <a:path w="124777" h="23343" extrusionOk="0">
                    <a:moveTo>
                      <a:pt x="0" y="7620"/>
                    </a:moveTo>
                    <a:cubicBezTo>
                      <a:pt x="1905" y="10477"/>
                      <a:pt x="4763" y="11430"/>
                      <a:pt x="7620" y="11430"/>
                    </a:cubicBezTo>
                    <a:cubicBezTo>
                      <a:pt x="10477" y="11430"/>
                      <a:pt x="10477" y="8572"/>
                      <a:pt x="13335" y="8572"/>
                    </a:cubicBezTo>
                    <a:cubicBezTo>
                      <a:pt x="18097" y="8572"/>
                      <a:pt x="21907" y="18097"/>
                      <a:pt x="25717" y="16192"/>
                    </a:cubicBezTo>
                    <a:cubicBezTo>
                      <a:pt x="26670" y="16192"/>
                      <a:pt x="28575" y="11430"/>
                      <a:pt x="29527" y="10477"/>
                    </a:cubicBezTo>
                    <a:cubicBezTo>
                      <a:pt x="31432" y="8572"/>
                      <a:pt x="34290" y="7620"/>
                      <a:pt x="37147" y="7620"/>
                    </a:cubicBezTo>
                    <a:cubicBezTo>
                      <a:pt x="39052" y="7620"/>
                      <a:pt x="40957" y="8572"/>
                      <a:pt x="41910" y="10477"/>
                    </a:cubicBezTo>
                    <a:cubicBezTo>
                      <a:pt x="42863" y="12382"/>
                      <a:pt x="42863" y="19050"/>
                      <a:pt x="44767" y="20002"/>
                    </a:cubicBezTo>
                    <a:cubicBezTo>
                      <a:pt x="50482" y="20955"/>
                      <a:pt x="46672" y="6667"/>
                      <a:pt x="52388" y="6667"/>
                    </a:cubicBezTo>
                    <a:cubicBezTo>
                      <a:pt x="58102" y="6667"/>
                      <a:pt x="55245" y="15240"/>
                      <a:pt x="59055" y="17145"/>
                    </a:cubicBezTo>
                    <a:cubicBezTo>
                      <a:pt x="63817" y="20002"/>
                      <a:pt x="62865" y="9525"/>
                      <a:pt x="64770" y="7620"/>
                    </a:cubicBezTo>
                    <a:cubicBezTo>
                      <a:pt x="66675" y="3810"/>
                      <a:pt x="72390" y="5715"/>
                      <a:pt x="75247" y="7620"/>
                    </a:cubicBezTo>
                    <a:cubicBezTo>
                      <a:pt x="78105" y="9525"/>
                      <a:pt x="78105" y="10477"/>
                      <a:pt x="78105" y="12382"/>
                    </a:cubicBezTo>
                    <a:cubicBezTo>
                      <a:pt x="78105" y="14288"/>
                      <a:pt x="75247" y="17145"/>
                      <a:pt x="80010" y="17145"/>
                    </a:cubicBezTo>
                    <a:cubicBezTo>
                      <a:pt x="84772" y="16192"/>
                      <a:pt x="81915" y="8572"/>
                      <a:pt x="84772" y="7620"/>
                    </a:cubicBezTo>
                    <a:cubicBezTo>
                      <a:pt x="93345" y="3810"/>
                      <a:pt x="96202" y="15240"/>
                      <a:pt x="100013" y="19050"/>
                    </a:cubicBezTo>
                    <a:cubicBezTo>
                      <a:pt x="101917" y="20955"/>
                      <a:pt x="103822" y="22860"/>
                      <a:pt x="104775" y="19050"/>
                    </a:cubicBezTo>
                    <a:cubicBezTo>
                      <a:pt x="105727" y="17145"/>
                      <a:pt x="103822" y="14288"/>
                      <a:pt x="102870" y="12382"/>
                    </a:cubicBezTo>
                    <a:cubicBezTo>
                      <a:pt x="102870" y="8572"/>
                      <a:pt x="101917" y="5715"/>
                      <a:pt x="106680" y="4763"/>
                    </a:cubicBezTo>
                    <a:cubicBezTo>
                      <a:pt x="109538" y="4763"/>
                      <a:pt x="113347" y="5715"/>
                      <a:pt x="115252" y="8572"/>
                    </a:cubicBezTo>
                    <a:cubicBezTo>
                      <a:pt x="117157" y="12382"/>
                      <a:pt x="114300" y="15240"/>
                      <a:pt x="115252" y="19050"/>
                    </a:cubicBezTo>
                    <a:cubicBezTo>
                      <a:pt x="115252" y="20955"/>
                      <a:pt x="117157" y="25717"/>
                      <a:pt x="119063" y="21907"/>
                    </a:cubicBezTo>
                    <a:cubicBezTo>
                      <a:pt x="120015" y="20955"/>
                      <a:pt x="119063" y="17145"/>
                      <a:pt x="119063" y="16192"/>
                    </a:cubicBezTo>
                    <a:cubicBezTo>
                      <a:pt x="119063" y="14288"/>
                      <a:pt x="120967" y="12382"/>
                      <a:pt x="121920" y="10477"/>
                    </a:cubicBezTo>
                    <a:cubicBezTo>
                      <a:pt x="122872" y="8572"/>
                      <a:pt x="123825" y="3810"/>
                      <a:pt x="124777" y="0"/>
                    </a:cubicBezTo>
                    <a:cubicBezTo>
                      <a:pt x="118110" y="0"/>
                      <a:pt x="111442" y="0"/>
                      <a:pt x="105727" y="0"/>
                    </a:cubicBezTo>
                    <a:cubicBezTo>
                      <a:pt x="78105" y="2857"/>
                      <a:pt x="36195" y="5715"/>
                      <a:pt x="0" y="762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42" name="Google Shape;5042;p73"/>
              <p:cNvSpPr/>
              <p:nvPr/>
            </p:nvSpPr>
            <p:spPr>
              <a:xfrm flipH="1">
                <a:off x="4192005" y="6660162"/>
                <a:ext cx="51928" cy="43165"/>
              </a:xfrm>
              <a:custGeom>
                <a:avLst/>
                <a:gdLst/>
                <a:ahLst/>
                <a:cxnLst/>
                <a:rect l="l" t="t" r="r" b="b"/>
                <a:pathLst>
                  <a:path w="12604" h="10477" extrusionOk="0">
                    <a:moveTo>
                      <a:pt x="3079" y="10477"/>
                    </a:moveTo>
                    <a:cubicBezTo>
                      <a:pt x="6889" y="10477"/>
                      <a:pt x="10699" y="4763"/>
                      <a:pt x="11652" y="2857"/>
                    </a:cubicBezTo>
                    <a:cubicBezTo>
                      <a:pt x="11652" y="1905"/>
                      <a:pt x="12604" y="952"/>
                      <a:pt x="12604" y="0"/>
                    </a:cubicBezTo>
                    <a:cubicBezTo>
                      <a:pt x="8794" y="0"/>
                      <a:pt x="5937" y="0"/>
                      <a:pt x="2127" y="952"/>
                    </a:cubicBezTo>
                    <a:cubicBezTo>
                      <a:pt x="2127" y="1905"/>
                      <a:pt x="2127" y="2857"/>
                      <a:pt x="2127" y="3810"/>
                    </a:cubicBezTo>
                    <a:cubicBezTo>
                      <a:pt x="1174" y="5715"/>
                      <a:pt x="-2636" y="9525"/>
                      <a:pt x="3079" y="10477"/>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43" name="Google Shape;5043;p73"/>
              <p:cNvSpPr/>
              <p:nvPr/>
            </p:nvSpPr>
            <p:spPr>
              <a:xfrm flipH="1">
                <a:off x="4258219" y="6660162"/>
                <a:ext cx="71144" cy="24910"/>
              </a:xfrm>
              <a:custGeom>
                <a:avLst/>
                <a:gdLst/>
                <a:ahLst/>
                <a:cxnLst/>
                <a:rect l="l" t="t" r="r" b="b"/>
                <a:pathLst>
                  <a:path w="17268" h="6046" extrusionOk="0">
                    <a:moveTo>
                      <a:pt x="0" y="952"/>
                    </a:moveTo>
                    <a:cubicBezTo>
                      <a:pt x="2858" y="3810"/>
                      <a:pt x="6668" y="5715"/>
                      <a:pt x="9525" y="5715"/>
                    </a:cubicBezTo>
                    <a:cubicBezTo>
                      <a:pt x="13335" y="6667"/>
                      <a:pt x="18098" y="5715"/>
                      <a:pt x="17145" y="952"/>
                    </a:cubicBezTo>
                    <a:cubicBezTo>
                      <a:pt x="17145" y="952"/>
                      <a:pt x="17145" y="0"/>
                      <a:pt x="17145" y="0"/>
                    </a:cubicBezTo>
                    <a:cubicBezTo>
                      <a:pt x="12383" y="0"/>
                      <a:pt x="7620" y="0"/>
                      <a:pt x="3810" y="952"/>
                    </a:cubicBezTo>
                    <a:cubicBezTo>
                      <a:pt x="1905" y="952"/>
                      <a:pt x="952" y="952"/>
                      <a:pt x="0" y="95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44" name="Google Shape;5044;p73"/>
              <p:cNvSpPr/>
              <p:nvPr/>
            </p:nvSpPr>
            <p:spPr>
              <a:xfrm flipH="1">
                <a:off x="2457346" y="6930956"/>
                <a:ext cx="105954" cy="58862"/>
              </a:xfrm>
              <a:custGeom>
                <a:avLst/>
                <a:gdLst/>
                <a:ahLst/>
                <a:cxnLst/>
                <a:rect l="l" t="t" r="r" b="b"/>
                <a:pathLst>
                  <a:path w="25717" h="14287" extrusionOk="0">
                    <a:moveTo>
                      <a:pt x="0" y="4763"/>
                    </a:moveTo>
                    <a:cubicBezTo>
                      <a:pt x="0" y="7620"/>
                      <a:pt x="2858" y="7620"/>
                      <a:pt x="3810" y="7620"/>
                    </a:cubicBezTo>
                    <a:cubicBezTo>
                      <a:pt x="9525" y="8573"/>
                      <a:pt x="15240" y="7620"/>
                      <a:pt x="20002" y="9525"/>
                    </a:cubicBezTo>
                    <a:cubicBezTo>
                      <a:pt x="22860" y="10478"/>
                      <a:pt x="23813" y="12383"/>
                      <a:pt x="25718" y="14288"/>
                    </a:cubicBezTo>
                    <a:cubicBezTo>
                      <a:pt x="25718" y="9525"/>
                      <a:pt x="24765" y="4763"/>
                      <a:pt x="23813" y="0"/>
                    </a:cubicBezTo>
                    <a:cubicBezTo>
                      <a:pt x="21908" y="0"/>
                      <a:pt x="20955" y="953"/>
                      <a:pt x="19050" y="1905"/>
                    </a:cubicBezTo>
                    <a:cubicBezTo>
                      <a:pt x="14288" y="2858"/>
                      <a:pt x="10477" y="3810"/>
                      <a:pt x="4763" y="3810"/>
                    </a:cubicBezTo>
                    <a:cubicBezTo>
                      <a:pt x="2858" y="2858"/>
                      <a:pt x="0" y="2858"/>
                      <a:pt x="0" y="476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45" name="Google Shape;5045;p73"/>
              <p:cNvSpPr/>
              <p:nvPr/>
            </p:nvSpPr>
            <p:spPr>
              <a:xfrm flipH="1">
                <a:off x="2465192" y="6848542"/>
                <a:ext cx="117729" cy="58862"/>
              </a:xfrm>
              <a:custGeom>
                <a:avLst/>
                <a:gdLst/>
                <a:ahLst/>
                <a:cxnLst/>
                <a:rect l="l" t="t" r="r" b="b"/>
                <a:pathLst>
                  <a:path w="28575" h="14287" extrusionOk="0">
                    <a:moveTo>
                      <a:pt x="0" y="9525"/>
                    </a:moveTo>
                    <a:cubicBezTo>
                      <a:pt x="0" y="11430"/>
                      <a:pt x="3810" y="11430"/>
                      <a:pt x="5715" y="11430"/>
                    </a:cubicBezTo>
                    <a:cubicBezTo>
                      <a:pt x="10477" y="11430"/>
                      <a:pt x="14288" y="10477"/>
                      <a:pt x="20002" y="10477"/>
                    </a:cubicBezTo>
                    <a:cubicBezTo>
                      <a:pt x="22860" y="10477"/>
                      <a:pt x="25718" y="13335"/>
                      <a:pt x="28575" y="14288"/>
                    </a:cubicBezTo>
                    <a:cubicBezTo>
                      <a:pt x="27623" y="9525"/>
                      <a:pt x="25718" y="4763"/>
                      <a:pt x="23813" y="0"/>
                    </a:cubicBezTo>
                    <a:cubicBezTo>
                      <a:pt x="21908" y="952"/>
                      <a:pt x="20002" y="1905"/>
                      <a:pt x="19050" y="1905"/>
                    </a:cubicBezTo>
                    <a:cubicBezTo>
                      <a:pt x="15240" y="3810"/>
                      <a:pt x="10477" y="5715"/>
                      <a:pt x="5715" y="6668"/>
                    </a:cubicBezTo>
                    <a:cubicBezTo>
                      <a:pt x="2858" y="7620"/>
                      <a:pt x="0" y="6668"/>
                      <a:pt x="0" y="952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46" name="Google Shape;5046;p73"/>
              <p:cNvSpPr/>
              <p:nvPr/>
            </p:nvSpPr>
            <p:spPr>
              <a:xfrm flipH="1">
                <a:off x="2492667" y="6773973"/>
                <a:ext cx="133805" cy="74560"/>
              </a:xfrm>
              <a:custGeom>
                <a:avLst/>
                <a:gdLst/>
                <a:ahLst/>
                <a:cxnLst/>
                <a:rect l="l" t="t" r="r" b="b"/>
                <a:pathLst>
                  <a:path w="32477" h="18097" extrusionOk="0">
                    <a:moveTo>
                      <a:pt x="93" y="18098"/>
                    </a:moveTo>
                    <a:cubicBezTo>
                      <a:pt x="4855" y="18098"/>
                      <a:pt x="8665" y="15240"/>
                      <a:pt x="13428" y="15240"/>
                    </a:cubicBezTo>
                    <a:cubicBezTo>
                      <a:pt x="18190" y="15240"/>
                      <a:pt x="22000" y="17145"/>
                      <a:pt x="26763" y="17145"/>
                    </a:cubicBezTo>
                    <a:cubicBezTo>
                      <a:pt x="28668" y="17145"/>
                      <a:pt x="30573" y="17145"/>
                      <a:pt x="32478" y="16193"/>
                    </a:cubicBezTo>
                    <a:cubicBezTo>
                      <a:pt x="30573" y="10478"/>
                      <a:pt x="27715" y="4763"/>
                      <a:pt x="24858" y="0"/>
                    </a:cubicBezTo>
                    <a:cubicBezTo>
                      <a:pt x="24858" y="0"/>
                      <a:pt x="23905" y="953"/>
                      <a:pt x="23905" y="953"/>
                    </a:cubicBezTo>
                    <a:cubicBezTo>
                      <a:pt x="22000" y="1905"/>
                      <a:pt x="20095" y="1905"/>
                      <a:pt x="17238" y="2858"/>
                    </a:cubicBezTo>
                    <a:cubicBezTo>
                      <a:pt x="13428" y="4763"/>
                      <a:pt x="10570" y="8573"/>
                      <a:pt x="6760" y="10478"/>
                    </a:cubicBezTo>
                    <a:cubicBezTo>
                      <a:pt x="5808" y="13335"/>
                      <a:pt x="-860" y="14288"/>
                      <a:pt x="93" y="18098"/>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47" name="Google Shape;5047;p73"/>
              <p:cNvSpPr/>
              <p:nvPr/>
            </p:nvSpPr>
            <p:spPr>
              <a:xfrm flipH="1">
                <a:off x="2531913" y="6711179"/>
                <a:ext cx="134971" cy="90257"/>
              </a:xfrm>
              <a:custGeom>
                <a:avLst/>
                <a:gdLst/>
                <a:ahLst/>
                <a:cxnLst/>
                <a:rect l="l" t="t" r="r" b="b"/>
                <a:pathLst>
                  <a:path w="32760" h="21907" extrusionOk="0">
                    <a:moveTo>
                      <a:pt x="375" y="21908"/>
                    </a:moveTo>
                    <a:cubicBezTo>
                      <a:pt x="4185" y="20955"/>
                      <a:pt x="7995" y="18098"/>
                      <a:pt x="11805" y="17145"/>
                    </a:cubicBezTo>
                    <a:cubicBezTo>
                      <a:pt x="15615" y="15240"/>
                      <a:pt x="20378" y="12383"/>
                      <a:pt x="24188" y="11430"/>
                    </a:cubicBezTo>
                    <a:cubicBezTo>
                      <a:pt x="27045" y="10477"/>
                      <a:pt x="29903" y="11430"/>
                      <a:pt x="32760" y="10477"/>
                    </a:cubicBezTo>
                    <a:cubicBezTo>
                      <a:pt x="29903" y="5715"/>
                      <a:pt x="27045" y="952"/>
                      <a:pt x="25140" y="0"/>
                    </a:cubicBezTo>
                    <a:cubicBezTo>
                      <a:pt x="21330" y="2858"/>
                      <a:pt x="19425" y="8573"/>
                      <a:pt x="15615" y="11430"/>
                    </a:cubicBezTo>
                    <a:cubicBezTo>
                      <a:pt x="11805" y="13335"/>
                      <a:pt x="-2482" y="16193"/>
                      <a:pt x="375" y="21908"/>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48" name="Google Shape;5048;p73"/>
              <p:cNvSpPr/>
              <p:nvPr/>
            </p:nvSpPr>
            <p:spPr>
              <a:xfrm flipH="1">
                <a:off x="2594704" y="6675860"/>
                <a:ext cx="104973" cy="87122"/>
              </a:xfrm>
              <a:custGeom>
                <a:avLst/>
                <a:gdLst/>
                <a:ahLst/>
                <a:cxnLst/>
                <a:rect l="l" t="t" r="r" b="b"/>
                <a:pathLst>
                  <a:path w="25479" h="21146" extrusionOk="0">
                    <a:moveTo>
                      <a:pt x="2619" y="20955"/>
                    </a:moveTo>
                    <a:cubicBezTo>
                      <a:pt x="4524" y="20955"/>
                      <a:pt x="5477" y="17145"/>
                      <a:pt x="6429" y="16193"/>
                    </a:cubicBezTo>
                    <a:cubicBezTo>
                      <a:pt x="11192" y="12383"/>
                      <a:pt x="17859" y="11430"/>
                      <a:pt x="22622" y="8573"/>
                    </a:cubicBezTo>
                    <a:cubicBezTo>
                      <a:pt x="24527" y="7620"/>
                      <a:pt x="25479" y="5715"/>
                      <a:pt x="25479" y="3810"/>
                    </a:cubicBezTo>
                    <a:cubicBezTo>
                      <a:pt x="20717" y="953"/>
                      <a:pt x="15002" y="0"/>
                      <a:pt x="9287" y="0"/>
                    </a:cubicBezTo>
                    <a:cubicBezTo>
                      <a:pt x="9287" y="1905"/>
                      <a:pt x="8334" y="4763"/>
                      <a:pt x="8334" y="5715"/>
                    </a:cubicBezTo>
                    <a:cubicBezTo>
                      <a:pt x="7382" y="8573"/>
                      <a:pt x="7382" y="10478"/>
                      <a:pt x="6429" y="13335"/>
                    </a:cubicBezTo>
                    <a:cubicBezTo>
                      <a:pt x="5477" y="15240"/>
                      <a:pt x="2619" y="16193"/>
                      <a:pt x="1667" y="18098"/>
                    </a:cubicBezTo>
                    <a:cubicBezTo>
                      <a:pt x="-238" y="19050"/>
                      <a:pt x="-1191" y="21908"/>
                      <a:pt x="2619" y="2095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49" name="Google Shape;5049;p73"/>
              <p:cNvSpPr/>
              <p:nvPr/>
            </p:nvSpPr>
            <p:spPr>
              <a:xfrm flipH="1">
                <a:off x="1884348" y="6193138"/>
                <a:ext cx="51014" cy="16793"/>
              </a:xfrm>
              <a:custGeom>
                <a:avLst/>
                <a:gdLst/>
                <a:ahLst/>
                <a:cxnLst/>
                <a:rect l="l" t="t" r="r" b="b"/>
                <a:pathLst>
                  <a:path w="12382" h="4076" extrusionOk="0">
                    <a:moveTo>
                      <a:pt x="0" y="952"/>
                    </a:moveTo>
                    <a:cubicBezTo>
                      <a:pt x="0" y="952"/>
                      <a:pt x="2857" y="2857"/>
                      <a:pt x="5715" y="3810"/>
                    </a:cubicBezTo>
                    <a:cubicBezTo>
                      <a:pt x="9525" y="4763"/>
                      <a:pt x="12382" y="2857"/>
                      <a:pt x="12382" y="2857"/>
                    </a:cubicBezTo>
                    <a:cubicBezTo>
                      <a:pt x="12382" y="2857"/>
                      <a:pt x="9525" y="952"/>
                      <a:pt x="6667" y="0"/>
                    </a:cubicBezTo>
                    <a:cubicBezTo>
                      <a:pt x="2857" y="0"/>
                      <a:pt x="0" y="952"/>
                      <a:pt x="0" y="95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50" name="Google Shape;5050;p73"/>
              <p:cNvSpPr/>
              <p:nvPr/>
            </p:nvSpPr>
            <p:spPr>
              <a:xfrm flipH="1">
                <a:off x="1896119" y="6185285"/>
                <a:ext cx="31394" cy="31394"/>
              </a:xfrm>
              <a:custGeom>
                <a:avLst/>
                <a:gdLst/>
                <a:ahLst/>
                <a:cxnLst/>
                <a:rect l="l" t="t" r="r" b="b"/>
                <a:pathLst>
                  <a:path w="7620" h="7620" extrusionOk="0">
                    <a:moveTo>
                      <a:pt x="0" y="2858"/>
                    </a:moveTo>
                    <a:cubicBezTo>
                      <a:pt x="0" y="4763"/>
                      <a:pt x="952" y="6668"/>
                      <a:pt x="2858" y="7620"/>
                    </a:cubicBezTo>
                    <a:cubicBezTo>
                      <a:pt x="4763" y="7620"/>
                      <a:pt x="6667" y="6668"/>
                      <a:pt x="7620" y="4763"/>
                    </a:cubicBezTo>
                    <a:cubicBezTo>
                      <a:pt x="7620" y="2858"/>
                      <a:pt x="6667" y="953"/>
                      <a:pt x="4763" y="0"/>
                    </a:cubicBezTo>
                    <a:cubicBezTo>
                      <a:pt x="1905" y="0"/>
                      <a:pt x="0" y="953"/>
                      <a:pt x="0" y="285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sp>
            <p:nvSpPr>
              <p:cNvPr id="5051" name="Google Shape;5051;p73"/>
              <p:cNvSpPr/>
              <p:nvPr/>
            </p:nvSpPr>
            <p:spPr>
              <a:xfrm flipH="1">
                <a:off x="1900048" y="6193138"/>
                <a:ext cx="11771" cy="11771"/>
              </a:xfrm>
              <a:custGeom>
                <a:avLst/>
                <a:gdLst/>
                <a:ahLst/>
                <a:cxnLst/>
                <a:rect l="l" t="t" r="r" b="b"/>
                <a:pathLst>
                  <a:path w="2857" h="2857" extrusionOk="0">
                    <a:moveTo>
                      <a:pt x="0" y="952"/>
                    </a:moveTo>
                    <a:cubicBezTo>
                      <a:pt x="0" y="1905"/>
                      <a:pt x="0" y="2857"/>
                      <a:pt x="953" y="2857"/>
                    </a:cubicBezTo>
                    <a:cubicBezTo>
                      <a:pt x="1905" y="2857"/>
                      <a:pt x="2858" y="2857"/>
                      <a:pt x="2858" y="1905"/>
                    </a:cubicBezTo>
                    <a:cubicBezTo>
                      <a:pt x="2858" y="952"/>
                      <a:pt x="2858" y="0"/>
                      <a:pt x="1905" y="0"/>
                    </a:cubicBezTo>
                    <a:cubicBezTo>
                      <a:pt x="0" y="0"/>
                      <a:pt x="0" y="0"/>
                      <a:pt x="0" y="95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3D1D1D"/>
                  </a:solidFill>
                  <a:latin typeface="Calibri"/>
                  <a:ea typeface="Calibri"/>
                  <a:cs typeface="Calibri"/>
                  <a:sym typeface="Calibri"/>
                </a:endParaRPr>
              </a:p>
            </p:txBody>
          </p:sp>
        </p:grpSp>
      </p:grpSp>
      <p:grpSp>
        <p:nvGrpSpPr>
          <p:cNvPr id="5052" name="Google Shape;5052;p73"/>
          <p:cNvGrpSpPr/>
          <p:nvPr/>
        </p:nvGrpSpPr>
        <p:grpSpPr>
          <a:xfrm>
            <a:off x="4210043" y="3701986"/>
            <a:ext cx="3913217" cy="1315804"/>
            <a:chOff x="2771783" y="3586755"/>
            <a:chExt cx="3600347" cy="1210603"/>
          </a:xfrm>
        </p:grpSpPr>
        <p:sp>
          <p:nvSpPr>
            <p:cNvPr id="5053" name="Google Shape;5053;p73"/>
            <p:cNvSpPr/>
            <p:nvPr/>
          </p:nvSpPr>
          <p:spPr>
            <a:xfrm>
              <a:off x="3468967" y="4679757"/>
              <a:ext cx="2482200" cy="117600"/>
            </a:xfrm>
            <a:prstGeom prst="ellipse">
              <a:avLst/>
            </a:prstGeom>
            <a:solidFill>
              <a:srgbClr val="1F6E2C">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ippori Antique"/>
                <a:ea typeface="Shippori Antique"/>
                <a:cs typeface="Shippori Antique"/>
                <a:sym typeface="Shippori Antique"/>
              </a:endParaRPr>
            </a:p>
          </p:txBody>
        </p:sp>
        <p:grpSp>
          <p:nvGrpSpPr>
            <p:cNvPr id="5054" name="Google Shape;5054;p73"/>
            <p:cNvGrpSpPr/>
            <p:nvPr/>
          </p:nvGrpSpPr>
          <p:grpSpPr>
            <a:xfrm>
              <a:off x="2771783" y="3586755"/>
              <a:ext cx="3600347" cy="1159530"/>
              <a:chOff x="2771783" y="6144348"/>
              <a:chExt cx="3600347" cy="1159530"/>
            </a:xfrm>
          </p:grpSpPr>
          <p:sp>
            <p:nvSpPr>
              <p:cNvPr id="5055" name="Google Shape;5055;p73"/>
              <p:cNvSpPr/>
              <p:nvPr/>
            </p:nvSpPr>
            <p:spPr>
              <a:xfrm>
                <a:off x="4291696" y="6646717"/>
                <a:ext cx="698381" cy="657161"/>
              </a:xfrm>
              <a:custGeom>
                <a:avLst/>
                <a:gdLst/>
                <a:ahLst/>
                <a:cxnLst/>
                <a:rect l="l" t="t" r="r" b="b"/>
                <a:pathLst>
                  <a:path w="145876" h="137266" extrusionOk="0">
                    <a:moveTo>
                      <a:pt x="1096" y="105834"/>
                    </a:moveTo>
                    <a:cubicBezTo>
                      <a:pt x="1096" y="102024"/>
                      <a:pt x="3953" y="99166"/>
                      <a:pt x="7764" y="99166"/>
                    </a:cubicBezTo>
                    <a:cubicBezTo>
                      <a:pt x="6811" y="102977"/>
                      <a:pt x="2049" y="122027"/>
                      <a:pt x="3953" y="124884"/>
                    </a:cubicBezTo>
                    <a:cubicBezTo>
                      <a:pt x="4906" y="125837"/>
                      <a:pt x="8716" y="127741"/>
                      <a:pt x="13478" y="129647"/>
                    </a:cubicBezTo>
                    <a:cubicBezTo>
                      <a:pt x="13478" y="133457"/>
                      <a:pt x="31576" y="137266"/>
                      <a:pt x="35386" y="137266"/>
                    </a:cubicBezTo>
                    <a:cubicBezTo>
                      <a:pt x="34434" y="132504"/>
                      <a:pt x="32528" y="128694"/>
                      <a:pt x="33481" y="122979"/>
                    </a:cubicBezTo>
                    <a:cubicBezTo>
                      <a:pt x="30624" y="120122"/>
                      <a:pt x="27766" y="120122"/>
                      <a:pt x="24909" y="118216"/>
                    </a:cubicBezTo>
                    <a:cubicBezTo>
                      <a:pt x="19194" y="115359"/>
                      <a:pt x="25861" y="102977"/>
                      <a:pt x="28719" y="97262"/>
                    </a:cubicBezTo>
                    <a:cubicBezTo>
                      <a:pt x="31576" y="91547"/>
                      <a:pt x="42053" y="77259"/>
                      <a:pt x="47769" y="71544"/>
                    </a:cubicBezTo>
                    <a:cubicBezTo>
                      <a:pt x="53484" y="66782"/>
                      <a:pt x="72534" y="60114"/>
                      <a:pt x="86821" y="56304"/>
                    </a:cubicBezTo>
                    <a:cubicBezTo>
                      <a:pt x="94441" y="54399"/>
                      <a:pt x="104919" y="49637"/>
                      <a:pt x="115396" y="42016"/>
                    </a:cubicBezTo>
                    <a:cubicBezTo>
                      <a:pt x="115396" y="42016"/>
                      <a:pt x="115396" y="42016"/>
                      <a:pt x="115396" y="42016"/>
                    </a:cubicBezTo>
                    <a:cubicBezTo>
                      <a:pt x="124921" y="35349"/>
                      <a:pt x="136351" y="25824"/>
                      <a:pt x="145876" y="12489"/>
                    </a:cubicBezTo>
                    <a:lnTo>
                      <a:pt x="101109" y="3916"/>
                    </a:lnTo>
                    <a:cubicBezTo>
                      <a:pt x="101109" y="3916"/>
                      <a:pt x="67771" y="-7513"/>
                      <a:pt x="59199" y="8679"/>
                    </a:cubicBezTo>
                    <a:cubicBezTo>
                      <a:pt x="53484" y="21062"/>
                      <a:pt x="49674" y="36302"/>
                      <a:pt x="46816" y="44874"/>
                    </a:cubicBezTo>
                    <a:cubicBezTo>
                      <a:pt x="45864" y="47732"/>
                      <a:pt x="44911" y="50589"/>
                      <a:pt x="43959" y="51541"/>
                    </a:cubicBezTo>
                    <a:cubicBezTo>
                      <a:pt x="40149" y="56304"/>
                      <a:pt x="28719" y="61066"/>
                      <a:pt x="23003" y="68687"/>
                    </a:cubicBezTo>
                    <a:cubicBezTo>
                      <a:pt x="20146" y="71544"/>
                      <a:pt x="20146" y="83927"/>
                      <a:pt x="17289" y="85832"/>
                    </a:cubicBezTo>
                    <a:cubicBezTo>
                      <a:pt x="14431" y="87737"/>
                      <a:pt x="11574" y="89641"/>
                      <a:pt x="5859" y="91547"/>
                    </a:cubicBezTo>
                    <a:cubicBezTo>
                      <a:pt x="-809" y="93452"/>
                      <a:pt x="-809" y="103929"/>
                      <a:pt x="1096" y="105834"/>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56" name="Google Shape;5056;p73"/>
              <p:cNvSpPr/>
              <p:nvPr/>
            </p:nvSpPr>
            <p:spPr>
              <a:xfrm>
                <a:off x="2776049" y="6144348"/>
                <a:ext cx="3590855" cy="664261"/>
              </a:xfrm>
              <a:custGeom>
                <a:avLst/>
                <a:gdLst/>
                <a:ahLst/>
                <a:cxnLst/>
                <a:rect l="l" t="t" r="r" b="b"/>
                <a:pathLst>
                  <a:path w="750048" h="138749" extrusionOk="0">
                    <a:moveTo>
                      <a:pt x="19482" y="65970"/>
                    </a:moveTo>
                    <a:cubicBezTo>
                      <a:pt x="42341" y="62160"/>
                      <a:pt x="81394" y="58350"/>
                      <a:pt x="100444" y="59303"/>
                    </a:cubicBezTo>
                    <a:cubicBezTo>
                      <a:pt x="120446" y="59303"/>
                      <a:pt x="159499" y="62160"/>
                      <a:pt x="185216" y="69780"/>
                    </a:cubicBezTo>
                    <a:cubicBezTo>
                      <a:pt x="210934" y="77400"/>
                      <a:pt x="239509" y="92640"/>
                      <a:pt x="260464" y="96450"/>
                    </a:cubicBezTo>
                    <a:cubicBezTo>
                      <a:pt x="281419" y="100260"/>
                      <a:pt x="318566" y="101213"/>
                      <a:pt x="329996" y="105023"/>
                    </a:cubicBezTo>
                    <a:cubicBezTo>
                      <a:pt x="338569" y="107880"/>
                      <a:pt x="359524" y="123120"/>
                      <a:pt x="375716" y="130740"/>
                    </a:cubicBezTo>
                    <a:cubicBezTo>
                      <a:pt x="380479" y="132645"/>
                      <a:pt x="384289" y="134550"/>
                      <a:pt x="388099" y="134550"/>
                    </a:cubicBezTo>
                    <a:cubicBezTo>
                      <a:pt x="401434" y="134550"/>
                      <a:pt x="441439" y="140265"/>
                      <a:pt x="466204" y="138360"/>
                    </a:cubicBezTo>
                    <a:cubicBezTo>
                      <a:pt x="477634" y="137408"/>
                      <a:pt x="490969" y="135503"/>
                      <a:pt x="503351" y="132645"/>
                    </a:cubicBezTo>
                    <a:cubicBezTo>
                      <a:pt x="514782" y="130740"/>
                      <a:pt x="525259" y="127883"/>
                      <a:pt x="533832" y="125978"/>
                    </a:cubicBezTo>
                    <a:cubicBezTo>
                      <a:pt x="535736" y="125978"/>
                      <a:pt x="537641" y="125025"/>
                      <a:pt x="539546" y="125025"/>
                    </a:cubicBezTo>
                    <a:cubicBezTo>
                      <a:pt x="547166" y="124073"/>
                      <a:pt x="558596" y="118358"/>
                      <a:pt x="570026" y="112643"/>
                    </a:cubicBezTo>
                    <a:cubicBezTo>
                      <a:pt x="583361" y="105023"/>
                      <a:pt x="594791" y="96450"/>
                      <a:pt x="597649" y="91688"/>
                    </a:cubicBezTo>
                    <a:cubicBezTo>
                      <a:pt x="606221" y="86925"/>
                      <a:pt x="624319" y="68828"/>
                      <a:pt x="628129" y="65018"/>
                    </a:cubicBezTo>
                    <a:cubicBezTo>
                      <a:pt x="631939" y="61208"/>
                      <a:pt x="637654" y="61208"/>
                      <a:pt x="648132" y="63113"/>
                    </a:cubicBezTo>
                    <a:cubicBezTo>
                      <a:pt x="658609" y="65018"/>
                      <a:pt x="685279" y="66923"/>
                      <a:pt x="692899" y="66923"/>
                    </a:cubicBezTo>
                    <a:cubicBezTo>
                      <a:pt x="700519" y="65970"/>
                      <a:pt x="708139" y="62160"/>
                      <a:pt x="714807" y="62160"/>
                    </a:cubicBezTo>
                    <a:cubicBezTo>
                      <a:pt x="721474" y="62160"/>
                      <a:pt x="731951" y="66923"/>
                      <a:pt x="735761" y="65970"/>
                    </a:cubicBezTo>
                    <a:cubicBezTo>
                      <a:pt x="739571" y="65018"/>
                      <a:pt x="746239" y="60255"/>
                      <a:pt x="749096" y="54540"/>
                    </a:cubicBezTo>
                    <a:lnTo>
                      <a:pt x="749096" y="54540"/>
                    </a:lnTo>
                    <a:cubicBezTo>
                      <a:pt x="749096" y="53588"/>
                      <a:pt x="750049" y="52635"/>
                      <a:pt x="750049" y="51683"/>
                    </a:cubicBezTo>
                    <a:cubicBezTo>
                      <a:pt x="750049" y="50730"/>
                      <a:pt x="750049" y="50730"/>
                      <a:pt x="750049" y="49778"/>
                    </a:cubicBezTo>
                    <a:cubicBezTo>
                      <a:pt x="750049" y="42158"/>
                      <a:pt x="746239" y="31680"/>
                      <a:pt x="740524" y="27870"/>
                    </a:cubicBezTo>
                    <a:cubicBezTo>
                      <a:pt x="735761" y="25965"/>
                      <a:pt x="728141" y="19298"/>
                      <a:pt x="721474" y="14535"/>
                    </a:cubicBezTo>
                    <a:cubicBezTo>
                      <a:pt x="717664" y="11678"/>
                      <a:pt x="714807" y="9773"/>
                      <a:pt x="711949" y="8820"/>
                    </a:cubicBezTo>
                    <a:cubicBezTo>
                      <a:pt x="709091" y="7868"/>
                      <a:pt x="704329" y="6915"/>
                      <a:pt x="698614" y="6915"/>
                    </a:cubicBezTo>
                    <a:cubicBezTo>
                      <a:pt x="689089" y="5963"/>
                      <a:pt x="678611" y="5010"/>
                      <a:pt x="671944" y="4058"/>
                    </a:cubicBezTo>
                    <a:cubicBezTo>
                      <a:pt x="662419" y="1200"/>
                      <a:pt x="646226" y="-705"/>
                      <a:pt x="636701" y="248"/>
                    </a:cubicBezTo>
                    <a:cubicBezTo>
                      <a:pt x="627176" y="2153"/>
                      <a:pt x="609079" y="13583"/>
                      <a:pt x="603364" y="20250"/>
                    </a:cubicBezTo>
                    <a:cubicBezTo>
                      <a:pt x="598601" y="26918"/>
                      <a:pt x="589076" y="36443"/>
                      <a:pt x="573836" y="34538"/>
                    </a:cubicBezTo>
                    <a:cubicBezTo>
                      <a:pt x="559549" y="32633"/>
                      <a:pt x="494779" y="8820"/>
                      <a:pt x="472871" y="8820"/>
                    </a:cubicBezTo>
                    <a:cubicBezTo>
                      <a:pt x="430961" y="7868"/>
                      <a:pt x="396671" y="28823"/>
                      <a:pt x="374764" y="34538"/>
                    </a:cubicBezTo>
                    <a:cubicBezTo>
                      <a:pt x="330949" y="45968"/>
                      <a:pt x="278561" y="48825"/>
                      <a:pt x="242366" y="44063"/>
                    </a:cubicBezTo>
                    <a:cubicBezTo>
                      <a:pt x="205219" y="40253"/>
                      <a:pt x="149974" y="34538"/>
                      <a:pt x="125209" y="35490"/>
                    </a:cubicBezTo>
                    <a:cubicBezTo>
                      <a:pt x="100444" y="37395"/>
                      <a:pt x="34721" y="45968"/>
                      <a:pt x="13766" y="54540"/>
                    </a:cubicBezTo>
                    <a:cubicBezTo>
                      <a:pt x="-7189" y="62160"/>
                      <a:pt x="-3379" y="69780"/>
                      <a:pt x="19482" y="65970"/>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57" name="Google Shape;5057;p73"/>
              <p:cNvSpPr/>
              <p:nvPr/>
            </p:nvSpPr>
            <p:spPr>
              <a:xfrm>
                <a:off x="4301507" y="6583061"/>
                <a:ext cx="1326985" cy="216500"/>
              </a:xfrm>
              <a:custGeom>
                <a:avLst/>
                <a:gdLst/>
                <a:ahLst/>
                <a:cxnLst/>
                <a:rect l="l" t="t" r="r" b="b"/>
                <a:pathLst>
                  <a:path w="277177" h="45222" extrusionOk="0">
                    <a:moveTo>
                      <a:pt x="0" y="10544"/>
                    </a:moveTo>
                    <a:cubicBezTo>
                      <a:pt x="4763" y="11497"/>
                      <a:pt x="9525" y="11497"/>
                      <a:pt x="12382" y="12449"/>
                    </a:cubicBezTo>
                    <a:cubicBezTo>
                      <a:pt x="23813" y="16259"/>
                      <a:pt x="56197" y="41024"/>
                      <a:pt x="69532" y="41024"/>
                    </a:cubicBezTo>
                    <a:cubicBezTo>
                      <a:pt x="82867" y="41024"/>
                      <a:pt x="122872" y="46739"/>
                      <a:pt x="147638" y="44834"/>
                    </a:cubicBezTo>
                    <a:cubicBezTo>
                      <a:pt x="172403" y="42929"/>
                      <a:pt x="203835" y="34357"/>
                      <a:pt x="220980" y="31499"/>
                    </a:cubicBezTo>
                    <a:cubicBezTo>
                      <a:pt x="237172" y="28641"/>
                      <a:pt x="269557" y="9591"/>
                      <a:pt x="277178" y="66"/>
                    </a:cubicBezTo>
                    <a:cubicBezTo>
                      <a:pt x="251460" y="-886"/>
                      <a:pt x="222885" y="8639"/>
                      <a:pt x="198120" y="13401"/>
                    </a:cubicBezTo>
                    <a:cubicBezTo>
                      <a:pt x="180022" y="16259"/>
                      <a:pt x="161925" y="19116"/>
                      <a:pt x="143828" y="21022"/>
                    </a:cubicBezTo>
                    <a:cubicBezTo>
                      <a:pt x="109538" y="24832"/>
                      <a:pt x="79057" y="22926"/>
                      <a:pt x="45720" y="16259"/>
                    </a:cubicBezTo>
                    <a:cubicBezTo>
                      <a:pt x="32385" y="13401"/>
                      <a:pt x="17145" y="7686"/>
                      <a:pt x="3810" y="10544"/>
                    </a:cubicBezTo>
                    <a:cubicBezTo>
                      <a:pt x="2857" y="10544"/>
                      <a:pt x="1905" y="10544"/>
                      <a:pt x="0" y="10544"/>
                    </a:cubicBezTo>
                    <a:close/>
                  </a:path>
                </a:pathLst>
              </a:custGeom>
              <a:solidFill>
                <a:srgbClr val="DF919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58" name="Google Shape;5058;p73"/>
              <p:cNvSpPr/>
              <p:nvPr/>
            </p:nvSpPr>
            <p:spPr>
              <a:xfrm>
                <a:off x="6043822" y="6172900"/>
                <a:ext cx="68399" cy="259923"/>
              </a:xfrm>
              <a:custGeom>
                <a:avLst/>
                <a:gdLst/>
                <a:ahLst/>
                <a:cxnLst/>
                <a:rect l="l" t="t" r="r" b="b"/>
                <a:pathLst>
                  <a:path w="14287" h="54292" extrusionOk="0">
                    <a:moveTo>
                      <a:pt x="14288" y="953"/>
                    </a:moveTo>
                    <a:cubicBezTo>
                      <a:pt x="9525" y="953"/>
                      <a:pt x="4763" y="0"/>
                      <a:pt x="0" y="0"/>
                    </a:cubicBezTo>
                    <a:cubicBezTo>
                      <a:pt x="953" y="3810"/>
                      <a:pt x="953" y="7620"/>
                      <a:pt x="1905" y="11430"/>
                    </a:cubicBezTo>
                    <a:cubicBezTo>
                      <a:pt x="2858" y="22860"/>
                      <a:pt x="3810" y="43815"/>
                      <a:pt x="9525" y="54293"/>
                    </a:cubicBezTo>
                    <a:cubicBezTo>
                      <a:pt x="11430" y="43815"/>
                      <a:pt x="9525" y="34290"/>
                      <a:pt x="11430" y="23813"/>
                    </a:cubicBezTo>
                    <a:cubicBezTo>
                      <a:pt x="12383" y="16193"/>
                      <a:pt x="13335" y="9525"/>
                      <a:pt x="14288" y="953"/>
                    </a:cubicBezTo>
                    <a:cubicBezTo>
                      <a:pt x="14288" y="1905"/>
                      <a:pt x="14288" y="953"/>
                      <a:pt x="14288" y="953"/>
                    </a:cubicBezTo>
                    <a:close/>
                  </a:path>
                </a:pathLst>
              </a:custGeom>
              <a:solidFill>
                <a:srgbClr val="9D5B5C"/>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59" name="Google Shape;5059;p73"/>
              <p:cNvSpPr/>
              <p:nvPr/>
            </p:nvSpPr>
            <p:spPr>
              <a:xfrm>
                <a:off x="3246227" y="6414758"/>
                <a:ext cx="2842612" cy="384776"/>
              </a:xfrm>
              <a:custGeom>
                <a:avLst/>
                <a:gdLst/>
                <a:ahLst/>
                <a:cxnLst/>
                <a:rect l="l" t="t" r="r" b="b"/>
                <a:pathLst>
                  <a:path w="593757" h="80371" extrusionOk="0">
                    <a:moveTo>
                      <a:pt x="87980" y="9498"/>
                    </a:moveTo>
                    <a:cubicBezTo>
                      <a:pt x="113698" y="17118"/>
                      <a:pt x="142273" y="30453"/>
                      <a:pt x="163228" y="34263"/>
                    </a:cubicBezTo>
                    <a:cubicBezTo>
                      <a:pt x="184183" y="38073"/>
                      <a:pt x="221330" y="39025"/>
                      <a:pt x="232760" y="42835"/>
                    </a:cubicBezTo>
                    <a:cubicBezTo>
                      <a:pt x="244190" y="46646"/>
                      <a:pt x="276575" y="71410"/>
                      <a:pt x="289910" y="71410"/>
                    </a:cubicBezTo>
                    <a:cubicBezTo>
                      <a:pt x="303245" y="71410"/>
                      <a:pt x="343250" y="77125"/>
                      <a:pt x="368015" y="75221"/>
                    </a:cubicBezTo>
                    <a:cubicBezTo>
                      <a:pt x="392781" y="73315"/>
                      <a:pt x="424213" y="64743"/>
                      <a:pt x="441358" y="61885"/>
                    </a:cubicBezTo>
                    <a:cubicBezTo>
                      <a:pt x="458503" y="59028"/>
                      <a:pt x="493745" y="38073"/>
                      <a:pt x="498508" y="28548"/>
                    </a:cubicBezTo>
                    <a:cubicBezTo>
                      <a:pt x="507081" y="23785"/>
                      <a:pt x="525178" y="5688"/>
                      <a:pt x="528988" y="1878"/>
                    </a:cubicBezTo>
                    <a:cubicBezTo>
                      <a:pt x="532798" y="-1932"/>
                      <a:pt x="538513" y="925"/>
                      <a:pt x="548038" y="2831"/>
                    </a:cubicBezTo>
                    <a:cubicBezTo>
                      <a:pt x="558515" y="4735"/>
                      <a:pt x="574708" y="5688"/>
                      <a:pt x="593758" y="8546"/>
                    </a:cubicBezTo>
                    <a:cubicBezTo>
                      <a:pt x="586138" y="9498"/>
                      <a:pt x="559468" y="6640"/>
                      <a:pt x="548990" y="4735"/>
                    </a:cubicBezTo>
                    <a:cubicBezTo>
                      <a:pt x="538513" y="2831"/>
                      <a:pt x="531845" y="2831"/>
                      <a:pt x="528988" y="6640"/>
                    </a:cubicBezTo>
                    <a:cubicBezTo>
                      <a:pt x="525178" y="10450"/>
                      <a:pt x="507081" y="28548"/>
                      <a:pt x="498508" y="33310"/>
                    </a:cubicBezTo>
                    <a:cubicBezTo>
                      <a:pt x="493745" y="42835"/>
                      <a:pt x="458503" y="63790"/>
                      <a:pt x="441358" y="66648"/>
                    </a:cubicBezTo>
                    <a:cubicBezTo>
                      <a:pt x="424213" y="69506"/>
                      <a:pt x="392781" y="78078"/>
                      <a:pt x="368015" y="79983"/>
                    </a:cubicBezTo>
                    <a:cubicBezTo>
                      <a:pt x="343250" y="81888"/>
                      <a:pt x="303245" y="76173"/>
                      <a:pt x="289910" y="76173"/>
                    </a:cubicBezTo>
                    <a:cubicBezTo>
                      <a:pt x="276575" y="76173"/>
                      <a:pt x="243238" y="51408"/>
                      <a:pt x="232760" y="47598"/>
                    </a:cubicBezTo>
                    <a:cubicBezTo>
                      <a:pt x="221330" y="43788"/>
                      <a:pt x="183230" y="42835"/>
                      <a:pt x="163228" y="39025"/>
                    </a:cubicBezTo>
                    <a:cubicBezTo>
                      <a:pt x="142273" y="35215"/>
                      <a:pt x="113698" y="19023"/>
                      <a:pt x="87980" y="12356"/>
                    </a:cubicBezTo>
                    <a:cubicBezTo>
                      <a:pt x="62263" y="4735"/>
                      <a:pt x="22258" y="2831"/>
                      <a:pt x="3208" y="1878"/>
                    </a:cubicBezTo>
                    <a:cubicBezTo>
                      <a:pt x="-16795" y="1878"/>
                      <a:pt x="62263" y="1878"/>
                      <a:pt x="87980" y="9498"/>
                    </a:cubicBezTo>
                    <a:close/>
                  </a:path>
                </a:pathLst>
              </a:custGeom>
              <a:solidFill>
                <a:srgbClr val="000000">
                  <a:alpha val="2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5060" name="Google Shape;5060;p73"/>
              <p:cNvGrpSpPr/>
              <p:nvPr/>
            </p:nvGrpSpPr>
            <p:grpSpPr>
              <a:xfrm>
                <a:off x="5477070" y="6369877"/>
                <a:ext cx="206935" cy="491711"/>
                <a:chOff x="6842512" y="-1382850"/>
                <a:chExt cx="43215" cy="102690"/>
              </a:xfrm>
            </p:grpSpPr>
            <p:sp>
              <p:nvSpPr>
                <p:cNvPr id="5061" name="Google Shape;5061;p73"/>
                <p:cNvSpPr/>
                <p:nvPr/>
              </p:nvSpPr>
              <p:spPr>
                <a:xfrm>
                  <a:off x="6858837" y="-1286042"/>
                  <a:ext cx="10477" cy="5865"/>
                </a:xfrm>
                <a:custGeom>
                  <a:avLst/>
                  <a:gdLst/>
                  <a:ahLst/>
                  <a:cxnLst/>
                  <a:rect l="l" t="t" r="r" b="b"/>
                  <a:pathLst>
                    <a:path w="10477" h="5865" extrusionOk="0">
                      <a:moveTo>
                        <a:pt x="0" y="953"/>
                      </a:moveTo>
                      <a:cubicBezTo>
                        <a:pt x="953" y="2857"/>
                        <a:pt x="3810" y="6668"/>
                        <a:pt x="10478" y="5715"/>
                      </a:cubicBezTo>
                      <a:lnTo>
                        <a:pt x="7620" y="0"/>
                      </a:lnTo>
                      <a:cubicBezTo>
                        <a:pt x="4763" y="1905"/>
                        <a:pt x="2857" y="953"/>
                        <a:pt x="0" y="95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62" name="Google Shape;5062;p73"/>
                <p:cNvSpPr/>
                <p:nvPr/>
              </p:nvSpPr>
              <p:spPr>
                <a:xfrm>
                  <a:off x="6857884" y="-1291757"/>
                  <a:ext cx="7620" cy="3809"/>
                </a:xfrm>
                <a:custGeom>
                  <a:avLst/>
                  <a:gdLst/>
                  <a:ahLst/>
                  <a:cxnLst/>
                  <a:rect l="l" t="t" r="r" b="b"/>
                  <a:pathLst>
                    <a:path w="7620" h="3809" extrusionOk="0">
                      <a:moveTo>
                        <a:pt x="0" y="1905"/>
                      </a:moveTo>
                      <a:cubicBezTo>
                        <a:pt x="1905" y="3810"/>
                        <a:pt x="4763" y="3810"/>
                        <a:pt x="7620" y="3810"/>
                      </a:cubicBezTo>
                      <a:lnTo>
                        <a:pt x="6668" y="0"/>
                      </a:lnTo>
                      <a:cubicBezTo>
                        <a:pt x="5715" y="953"/>
                        <a:pt x="2858" y="953"/>
                        <a:pt x="0" y="190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63" name="Google Shape;5063;p73"/>
                <p:cNvSpPr/>
                <p:nvPr/>
              </p:nvSpPr>
              <p:spPr>
                <a:xfrm>
                  <a:off x="6855979" y="-1298424"/>
                  <a:ext cx="9525" cy="5714"/>
                </a:xfrm>
                <a:custGeom>
                  <a:avLst/>
                  <a:gdLst/>
                  <a:ahLst/>
                  <a:cxnLst/>
                  <a:rect l="l" t="t" r="r" b="b"/>
                  <a:pathLst>
                    <a:path w="9525" h="5714" extrusionOk="0">
                      <a:moveTo>
                        <a:pt x="0" y="952"/>
                      </a:moveTo>
                      <a:cubicBezTo>
                        <a:pt x="2857" y="3810"/>
                        <a:pt x="4763" y="4763"/>
                        <a:pt x="8572" y="5715"/>
                      </a:cubicBezTo>
                      <a:lnTo>
                        <a:pt x="8572" y="5715"/>
                      </a:lnTo>
                      <a:lnTo>
                        <a:pt x="9525" y="0"/>
                      </a:lnTo>
                      <a:cubicBezTo>
                        <a:pt x="6667" y="0"/>
                        <a:pt x="2857" y="952"/>
                        <a:pt x="0" y="95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64" name="Google Shape;5064;p73"/>
                <p:cNvSpPr/>
                <p:nvPr/>
              </p:nvSpPr>
              <p:spPr>
                <a:xfrm>
                  <a:off x="6842512" y="-1382850"/>
                  <a:ext cx="43215" cy="102690"/>
                </a:xfrm>
                <a:custGeom>
                  <a:avLst/>
                  <a:gdLst/>
                  <a:ahLst/>
                  <a:cxnLst/>
                  <a:rect l="l" t="t" r="r" b="b"/>
                  <a:pathLst>
                    <a:path w="43215" h="102690" extrusionOk="0">
                      <a:moveTo>
                        <a:pt x="8820" y="37920"/>
                      </a:moveTo>
                      <a:cubicBezTo>
                        <a:pt x="7867" y="39825"/>
                        <a:pt x="6915" y="42683"/>
                        <a:pt x="5962" y="45540"/>
                      </a:cubicBezTo>
                      <a:cubicBezTo>
                        <a:pt x="4057" y="53160"/>
                        <a:pt x="3105" y="63638"/>
                        <a:pt x="4057" y="66495"/>
                      </a:cubicBezTo>
                      <a:cubicBezTo>
                        <a:pt x="5010" y="69353"/>
                        <a:pt x="8820" y="72210"/>
                        <a:pt x="12630" y="73163"/>
                      </a:cubicBezTo>
                      <a:cubicBezTo>
                        <a:pt x="14535" y="74115"/>
                        <a:pt x="16440" y="74115"/>
                        <a:pt x="17392" y="74115"/>
                      </a:cubicBezTo>
                      <a:cubicBezTo>
                        <a:pt x="21202" y="74115"/>
                        <a:pt x="27870" y="75068"/>
                        <a:pt x="26917" y="78878"/>
                      </a:cubicBezTo>
                      <a:cubicBezTo>
                        <a:pt x="26917" y="79830"/>
                        <a:pt x="25965" y="79830"/>
                        <a:pt x="25965" y="80783"/>
                      </a:cubicBezTo>
                      <a:cubicBezTo>
                        <a:pt x="25965" y="80783"/>
                        <a:pt x="25012" y="80783"/>
                        <a:pt x="25012" y="81735"/>
                      </a:cubicBezTo>
                      <a:cubicBezTo>
                        <a:pt x="25012" y="81735"/>
                        <a:pt x="24060" y="81735"/>
                        <a:pt x="24060" y="82688"/>
                      </a:cubicBezTo>
                      <a:cubicBezTo>
                        <a:pt x="24060" y="82688"/>
                        <a:pt x="24060" y="82688"/>
                        <a:pt x="24060" y="82688"/>
                      </a:cubicBezTo>
                      <a:cubicBezTo>
                        <a:pt x="23107" y="82688"/>
                        <a:pt x="23107" y="83640"/>
                        <a:pt x="22155" y="83640"/>
                      </a:cubicBezTo>
                      <a:lnTo>
                        <a:pt x="21202" y="89355"/>
                      </a:lnTo>
                      <a:cubicBezTo>
                        <a:pt x="23107" y="89355"/>
                        <a:pt x="24060" y="89355"/>
                        <a:pt x="25965" y="89355"/>
                      </a:cubicBezTo>
                      <a:cubicBezTo>
                        <a:pt x="25012" y="90308"/>
                        <a:pt x="23107" y="90308"/>
                        <a:pt x="22155" y="91260"/>
                      </a:cubicBezTo>
                      <a:lnTo>
                        <a:pt x="23107" y="95070"/>
                      </a:lnTo>
                      <a:cubicBezTo>
                        <a:pt x="25012" y="95070"/>
                        <a:pt x="25965" y="95070"/>
                        <a:pt x="27870" y="94118"/>
                      </a:cubicBezTo>
                      <a:cubicBezTo>
                        <a:pt x="25965" y="95070"/>
                        <a:pt x="25012" y="96023"/>
                        <a:pt x="24060" y="96975"/>
                      </a:cubicBezTo>
                      <a:lnTo>
                        <a:pt x="25965" y="102690"/>
                      </a:lnTo>
                      <a:cubicBezTo>
                        <a:pt x="26917" y="102690"/>
                        <a:pt x="27870" y="102690"/>
                        <a:pt x="28822" y="101738"/>
                      </a:cubicBezTo>
                      <a:cubicBezTo>
                        <a:pt x="33585" y="100785"/>
                        <a:pt x="41205" y="94118"/>
                        <a:pt x="43110" y="85545"/>
                      </a:cubicBezTo>
                      <a:cubicBezTo>
                        <a:pt x="44062" y="79830"/>
                        <a:pt x="38347" y="69353"/>
                        <a:pt x="34537" y="67448"/>
                      </a:cubicBezTo>
                      <a:cubicBezTo>
                        <a:pt x="32632" y="66495"/>
                        <a:pt x="27870" y="63638"/>
                        <a:pt x="24060" y="61733"/>
                      </a:cubicBezTo>
                      <a:cubicBezTo>
                        <a:pt x="22155" y="60780"/>
                        <a:pt x="20250" y="59828"/>
                        <a:pt x="19297" y="58875"/>
                      </a:cubicBezTo>
                      <a:cubicBezTo>
                        <a:pt x="22155" y="56018"/>
                        <a:pt x="25012" y="50303"/>
                        <a:pt x="29775" y="44588"/>
                      </a:cubicBezTo>
                      <a:cubicBezTo>
                        <a:pt x="29775" y="44588"/>
                        <a:pt x="29775" y="44588"/>
                        <a:pt x="30727" y="44588"/>
                      </a:cubicBezTo>
                      <a:cubicBezTo>
                        <a:pt x="33585" y="44588"/>
                        <a:pt x="36442" y="39825"/>
                        <a:pt x="41205" y="30300"/>
                      </a:cubicBezTo>
                      <a:cubicBezTo>
                        <a:pt x="45967" y="20775"/>
                        <a:pt x="39300" y="6488"/>
                        <a:pt x="31680" y="2678"/>
                      </a:cubicBezTo>
                      <a:cubicBezTo>
                        <a:pt x="25965" y="-180"/>
                        <a:pt x="21202" y="-1132"/>
                        <a:pt x="14535" y="1725"/>
                      </a:cubicBezTo>
                      <a:cubicBezTo>
                        <a:pt x="7867" y="4583"/>
                        <a:pt x="-1658" y="15060"/>
                        <a:pt x="247" y="21728"/>
                      </a:cubicBezTo>
                      <a:cubicBezTo>
                        <a:pt x="1200" y="29348"/>
                        <a:pt x="3105" y="34110"/>
                        <a:pt x="8820" y="3792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5065" name="Google Shape;5065;p73"/>
              <p:cNvSpPr/>
              <p:nvPr/>
            </p:nvSpPr>
            <p:spPr>
              <a:xfrm>
                <a:off x="5478252" y="6444842"/>
                <a:ext cx="70912" cy="83791"/>
              </a:xfrm>
              <a:custGeom>
                <a:avLst/>
                <a:gdLst/>
                <a:ahLst/>
                <a:cxnLst/>
                <a:rect l="l" t="t" r="r" b="b"/>
                <a:pathLst>
                  <a:path w="14812" h="17502" extrusionOk="0">
                    <a:moveTo>
                      <a:pt x="3810" y="10835"/>
                    </a:moveTo>
                    <a:cubicBezTo>
                      <a:pt x="4763" y="12740"/>
                      <a:pt x="9525" y="17502"/>
                      <a:pt x="11430" y="17502"/>
                    </a:cubicBezTo>
                    <a:cubicBezTo>
                      <a:pt x="12383" y="17502"/>
                      <a:pt x="13335" y="16550"/>
                      <a:pt x="13335" y="16550"/>
                    </a:cubicBezTo>
                    <a:cubicBezTo>
                      <a:pt x="14288" y="14645"/>
                      <a:pt x="12383" y="10835"/>
                      <a:pt x="12383" y="8930"/>
                    </a:cubicBezTo>
                    <a:cubicBezTo>
                      <a:pt x="12383" y="7025"/>
                      <a:pt x="17145" y="7025"/>
                      <a:pt x="13335" y="3215"/>
                    </a:cubicBezTo>
                    <a:cubicBezTo>
                      <a:pt x="10478" y="-595"/>
                      <a:pt x="9525" y="4167"/>
                      <a:pt x="5715" y="3215"/>
                    </a:cubicBezTo>
                    <a:cubicBezTo>
                      <a:pt x="2858" y="3215"/>
                      <a:pt x="1905" y="-2500"/>
                      <a:pt x="0" y="1310"/>
                    </a:cubicBezTo>
                    <a:cubicBezTo>
                      <a:pt x="0" y="3215"/>
                      <a:pt x="2858" y="8930"/>
                      <a:pt x="3810" y="10835"/>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66" name="Google Shape;5066;p73"/>
              <p:cNvSpPr/>
              <p:nvPr/>
            </p:nvSpPr>
            <p:spPr>
              <a:xfrm>
                <a:off x="5427643" y="6476187"/>
                <a:ext cx="64871" cy="128659"/>
              </a:xfrm>
              <a:custGeom>
                <a:avLst/>
                <a:gdLst/>
                <a:ahLst/>
                <a:cxnLst/>
                <a:rect l="l" t="t" r="r" b="b"/>
                <a:pathLst>
                  <a:path w="13550" h="26874" extrusionOk="0">
                    <a:moveTo>
                      <a:pt x="1044" y="1431"/>
                    </a:moveTo>
                    <a:cubicBezTo>
                      <a:pt x="-1813" y="5241"/>
                      <a:pt x="1997" y="10956"/>
                      <a:pt x="2949" y="13813"/>
                    </a:cubicBezTo>
                    <a:cubicBezTo>
                      <a:pt x="2949" y="14766"/>
                      <a:pt x="2949" y="15718"/>
                      <a:pt x="3902" y="16671"/>
                    </a:cubicBezTo>
                    <a:cubicBezTo>
                      <a:pt x="4854" y="20481"/>
                      <a:pt x="4854" y="25243"/>
                      <a:pt x="5807" y="26196"/>
                    </a:cubicBezTo>
                    <a:cubicBezTo>
                      <a:pt x="9617" y="30006"/>
                      <a:pt x="14379" y="16671"/>
                      <a:pt x="13427" y="13813"/>
                    </a:cubicBezTo>
                    <a:cubicBezTo>
                      <a:pt x="12474" y="10004"/>
                      <a:pt x="8664" y="9051"/>
                      <a:pt x="6759" y="6193"/>
                    </a:cubicBezTo>
                    <a:cubicBezTo>
                      <a:pt x="5807" y="5241"/>
                      <a:pt x="5807" y="-3332"/>
                      <a:pt x="1044" y="1431"/>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67" name="Google Shape;5067;p73"/>
              <p:cNvSpPr/>
              <p:nvPr/>
            </p:nvSpPr>
            <p:spPr>
              <a:xfrm>
                <a:off x="4813053" y="6359041"/>
                <a:ext cx="178263" cy="172474"/>
              </a:xfrm>
              <a:custGeom>
                <a:avLst/>
                <a:gdLst/>
                <a:ahLst/>
                <a:cxnLst/>
                <a:rect l="l" t="t" r="r" b="b"/>
                <a:pathLst>
                  <a:path w="37235" h="36026" extrusionOk="0">
                    <a:moveTo>
                      <a:pt x="10329" y="29706"/>
                    </a:moveTo>
                    <a:cubicBezTo>
                      <a:pt x="13187" y="29706"/>
                      <a:pt x="12234" y="25896"/>
                      <a:pt x="16044" y="24943"/>
                    </a:cubicBezTo>
                    <a:cubicBezTo>
                      <a:pt x="20806" y="23991"/>
                      <a:pt x="19854" y="24943"/>
                      <a:pt x="20806" y="27801"/>
                    </a:cubicBezTo>
                    <a:cubicBezTo>
                      <a:pt x="21759" y="30658"/>
                      <a:pt x="17949" y="33516"/>
                      <a:pt x="21759" y="35421"/>
                    </a:cubicBezTo>
                    <a:cubicBezTo>
                      <a:pt x="24616" y="37326"/>
                      <a:pt x="27474" y="34468"/>
                      <a:pt x="28426" y="30658"/>
                    </a:cubicBezTo>
                    <a:cubicBezTo>
                      <a:pt x="29379" y="23991"/>
                      <a:pt x="24616" y="21133"/>
                      <a:pt x="31284" y="15418"/>
                    </a:cubicBezTo>
                    <a:cubicBezTo>
                      <a:pt x="33189" y="22086"/>
                      <a:pt x="43666" y="9703"/>
                      <a:pt x="31284" y="7798"/>
                    </a:cubicBezTo>
                    <a:cubicBezTo>
                      <a:pt x="31284" y="6846"/>
                      <a:pt x="30331" y="4941"/>
                      <a:pt x="31284" y="3036"/>
                    </a:cubicBezTo>
                    <a:cubicBezTo>
                      <a:pt x="31284" y="2083"/>
                      <a:pt x="23664" y="-2679"/>
                      <a:pt x="21759" y="2083"/>
                    </a:cubicBezTo>
                    <a:cubicBezTo>
                      <a:pt x="20806" y="5893"/>
                      <a:pt x="26521" y="16371"/>
                      <a:pt x="16044" y="14466"/>
                    </a:cubicBezTo>
                    <a:cubicBezTo>
                      <a:pt x="10329" y="16371"/>
                      <a:pt x="11281" y="178"/>
                      <a:pt x="4614" y="5893"/>
                    </a:cubicBezTo>
                    <a:cubicBezTo>
                      <a:pt x="3662" y="6846"/>
                      <a:pt x="5566" y="11608"/>
                      <a:pt x="4614" y="13513"/>
                    </a:cubicBezTo>
                    <a:cubicBezTo>
                      <a:pt x="3662" y="14466"/>
                      <a:pt x="-3959" y="15418"/>
                      <a:pt x="2709" y="17323"/>
                    </a:cubicBezTo>
                    <a:cubicBezTo>
                      <a:pt x="3662" y="23038"/>
                      <a:pt x="5566" y="29706"/>
                      <a:pt x="10329" y="29706"/>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68" name="Google Shape;5068;p73"/>
              <p:cNvSpPr/>
              <p:nvPr/>
            </p:nvSpPr>
            <p:spPr>
              <a:xfrm>
                <a:off x="4752694" y="6505841"/>
                <a:ext cx="91551" cy="115632"/>
              </a:xfrm>
              <a:custGeom>
                <a:avLst/>
                <a:gdLst/>
                <a:ahLst/>
                <a:cxnLst/>
                <a:rect l="l" t="t" r="r" b="b"/>
                <a:pathLst>
                  <a:path w="19123" h="24153" extrusionOk="0">
                    <a:moveTo>
                      <a:pt x="74" y="12383"/>
                    </a:moveTo>
                    <a:cubicBezTo>
                      <a:pt x="-879" y="20955"/>
                      <a:pt x="7694" y="14288"/>
                      <a:pt x="8646" y="14288"/>
                    </a:cubicBezTo>
                    <a:cubicBezTo>
                      <a:pt x="12456" y="15240"/>
                      <a:pt x="11504" y="21908"/>
                      <a:pt x="13409" y="23813"/>
                    </a:cubicBezTo>
                    <a:cubicBezTo>
                      <a:pt x="14361" y="25718"/>
                      <a:pt x="19124" y="19050"/>
                      <a:pt x="19124" y="18098"/>
                    </a:cubicBezTo>
                    <a:cubicBezTo>
                      <a:pt x="19124" y="13335"/>
                      <a:pt x="15314" y="13335"/>
                      <a:pt x="13409" y="10478"/>
                    </a:cubicBezTo>
                    <a:cubicBezTo>
                      <a:pt x="11504" y="7620"/>
                      <a:pt x="12456" y="3810"/>
                      <a:pt x="11504" y="0"/>
                    </a:cubicBezTo>
                    <a:cubicBezTo>
                      <a:pt x="9599" y="0"/>
                      <a:pt x="74" y="9525"/>
                      <a:pt x="74" y="12383"/>
                    </a:cubicBezTo>
                    <a:close/>
                  </a:path>
                </a:pathLst>
              </a:custGeom>
              <a:solidFill>
                <a:srgbClr val="C57579"/>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69" name="Google Shape;5069;p73"/>
              <p:cNvSpPr/>
              <p:nvPr/>
            </p:nvSpPr>
            <p:spPr>
              <a:xfrm>
                <a:off x="5332304" y="6446542"/>
                <a:ext cx="290927" cy="296413"/>
              </a:xfrm>
              <a:custGeom>
                <a:avLst/>
                <a:gdLst/>
                <a:ahLst/>
                <a:cxnLst/>
                <a:rect l="l" t="t" r="r" b="b"/>
                <a:pathLst>
                  <a:path w="60768" h="61914" extrusionOk="0">
                    <a:moveTo>
                      <a:pt x="0" y="61914"/>
                    </a:moveTo>
                    <a:cubicBezTo>
                      <a:pt x="1905" y="61914"/>
                      <a:pt x="3810" y="60962"/>
                      <a:pt x="5715" y="60962"/>
                    </a:cubicBezTo>
                    <a:cubicBezTo>
                      <a:pt x="13335" y="60009"/>
                      <a:pt x="24765" y="54294"/>
                      <a:pt x="36195" y="48579"/>
                    </a:cubicBezTo>
                    <a:cubicBezTo>
                      <a:pt x="37147" y="46674"/>
                      <a:pt x="38100" y="44769"/>
                      <a:pt x="40005" y="43817"/>
                    </a:cubicBezTo>
                    <a:cubicBezTo>
                      <a:pt x="43815" y="45722"/>
                      <a:pt x="47625" y="40959"/>
                      <a:pt x="56197" y="33339"/>
                    </a:cubicBezTo>
                    <a:cubicBezTo>
                      <a:pt x="64770" y="25719"/>
                      <a:pt x="60007" y="8574"/>
                      <a:pt x="52388" y="1907"/>
                    </a:cubicBezTo>
                    <a:cubicBezTo>
                      <a:pt x="47625" y="-2856"/>
                      <a:pt x="17145" y="1907"/>
                      <a:pt x="17145" y="9527"/>
                    </a:cubicBezTo>
                    <a:cubicBezTo>
                      <a:pt x="17145" y="17147"/>
                      <a:pt x="12382" y="22862"/>
                      <a:pt x="17145" y="29529"/>
                    </a:cubicBezTo>
                    <a:cubicBezTo>
                      <a:pt x="12382" y="33339"/>
                      <a:pt x="2857" y="52389"/>
                      <a:pt x="0" y="61914"/>
                    </a:cubicBezTo>
                    <a:close/>
                  </a:path>
                </a:pathLst>
              </a:custGeom>
              <a:solidFill>
                <a:srgbClr val="000000">
                  <a:alpha val="2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70" name="Google Shape;5070;p73"/>
              <p:cNvSpPr/>
              <p:nvPr/>
            </p:nvSpPr>
            <p:spPr>
              <a:xfrm>
                <a:off x="2776049" y="6144348"/>
                <a:ext cx="3590855" cy="664261"/>
              </a:xfrm>
              <a:custGeom>
                <a:avLst/>
                <a:gdLst/>
                <a:ahLst/>
                <a:cxnLst/>
                <a:rect l="l" t="t" r="r" b="b"/>
                <a:pathLst>
                  <a:path w="750048" h="138749" extrusionOk="0">
                    <a:moveTo>
                      <a:pt x="19482" y="65970"/>
                    </a:moveTo>
                    <a:cubicBezTo>
                      <a:pt x="42341" y="62160"/>
                      <a:pt x="81394" y="58350"/>
                      <a:pt x="100444" y="59303"/>
                    </a:cubicBezTo>
                    <a:cubicBezTo>
                      <a:pt x="120446" y="59303"/>
                      <a:pt x="159499" y="62160"/>
                      <a:pt x="185216" y="69780"/>
                    </a:cubicBezTo>
                    <a:cubicBezTo>
                      <a:pt x="210934" y="77400"/>
                      <a:pt x="239509" y="92640"/>
                      <a:pt x="260464" y="96450"/>
                    </a:cubicBezTo>
                    <a:cubicBezTo>
                      <a:pt x="281419" y="100260"/>
                      <a:pt x="318566" y="101213"/>
                      <a:pt x="329996" y="105023"/>
                    </a:cubicBezTo>
                    <a:cubicBezTo>
                      <a:pt x="338569" y="107880"/>
                      <a:pt x="359524" y="123120"/>
                      <a:pt x="375716" y="130740"/>
                    </a:cubicBezTo>
                    <a:cubicBezTo>
                      <a:pt x="380479" y="132645"/>
                      <a:pt x="384289" y="134550"/>
                      <a:pt x="388099" y="134550"/>
                    </a:cubicBezTo>
                    <a:cubicBezTo>
                      <a:pt x="401434" y="134550"/>
                      <a:pt x="441439" y="140265"/>
                      <a:pt x="466204" y="138360"/>
                    </a:cubicBezTo>
                    <a:cubicBezTo>
                      <a:pt x="477634" y="137408"/>
                      <a:pt x="490969" y="135503"/>
                      <a:pt x="503351" y="132645"/>
                    </a:cubicBezTo>
                    <a:cubicBezTo>
                      <a:pt x="514782" y="130740"/>
                      <a:pt x="525259" y="127883"/>
                      <a:pt x="533832" y="125978"/>
                    </a:cubicBezTo>
                    <a:cubicBezTo>
                      <a:pt x="535736" y="125978"/>
                      <a:pt x="537641" y="125025"/>
                      <a:pt x="539546" y="125025"/>
                    </a:cubicBezTo>
                    <a:cubicBezTo>
                      <a:pt x="547166" y="124073"/>
                      <a:pt x="558596" y="118358"/>
                      <a:pt x="570026" y="112643"/>
                    </a:cubicBezTo>
                    <a:cubicBezTo>
                      <a:pt x="583361" y="105023"/>
                      <a:pt x="594791" y="96450"/>
                      <a:pt x="597649" y="91688"/>
                    </a:cubicBezTo>
                    <a:cubicBezTo>
                      <a:pt x="606221" y="86925"/>
                      <a:pt x="624319" y="68828"/>
                      <a:pt x="628129" y="65018"/>
                    </a:cubicBezTo>
                    <a:cubicBezTo>
                      <a:pt x="631939" y="61208"/>
                      <a:pt x="637654" y="61208"/>
                      <a:pt x="648132" y="63113"/>
                    </a:cubicBezTo>
                    <a:cubicBezTo>
                      <a:pt x="658609" y="65018"/>
                      <a:pt x="685279" y="66923"/>
                      <a:pt x="692899" y="66923"/>
                    </a:cubicBezTo>
                    <a:cubicBezTo>
                      <a:pt x="700519" y="65970"/>
                      <a:pt x="708139" y="62160"/>
                      <a:pt x="714807" y="62160"/>
                    </a:cubicBezTo>
                    <a:cubicBezTo>
                      <a:pt x="721474" y="62160"/>
                      <a:pt x="731951" y="66923"/>
                      <a:pt x="735761" y="65970"/>
                    </a:cubicBezTo>
                    <a:cubicBezTo>
                      <a:pt x="739571" y="65018"/>
                      <a:pt x="746239" y="60255"/>
                      <a:pt x="749096" y="54540"/>
                    </a:cubicBezTo>
                    <a:lnTo>
                      <a:pt x="749096" y="54540"/>
                    </a:lnTo>
                    <a:cubicBezTo>
                      <a:pt x="749096" y="53588"/>
                      <a:pt x="750049" y="52635"/>
                      <a:pt x="750049" y="51683"/>
                    </a:cubicBezTo>
                    <a:cubicBezTo>
                      <a:pt x="750049" y="50730"/>
                      <a:pt x="750049" y="50730"/>
                      <a:pt x="750049" y="49778"/>
                    </a:cubicBezTo>
                    <a:cubicBezTo>
                      <a:pt x="750049" y="42158"/>
                      <a:pt x="746239" y="31680"/>
                      <a:pt x="740524" y="27870"/>
                    </a:cubicBezTo>
                    <a:cubicBezTo>
                      <a:pt x="735761" y="25965"/>
                      <a:pt x="728141" y="19298"/>
                      <a:pt x="721474" y="14535"/>
                    </a:cubicBezTo>
                    <a:cubicBezTo>
                      <a:pt x="717664" y="11678"/>
                      <a:pt x="714807" y="9773"/>
                      <a:pt x="711949" y="8820"/>
                    </a:cubicBezTo>
                    <a:cubicBezTo>
                      <a:pt x="709091" y="7868"/>
                      <a:pt x="704329" y="6915"/>
                      <a:pt x="698614" y="6915"/>
                    </a:cubicBezTo>
                    <a:cubicBezTo>
                      <a:pt x="689089" y="5963"/>
                      <a:pt x="678611" y="5010"/>
                      <a:pt x="671944" y="4058"/>
                    </a:cubicBezTo>
                    <a:cubicBezTo>
                      <a:pt x="662419" y="1200"/>
                      <a:pt x="646226" y="-705"/>
                      <a:pt x="636701" y="248"/>
                    </a:cubicBezTo>
                    <a:cubicBezTo>
                      <a:pt x="627176" y="2153"/>
                      <a:pt x="609079" y="13583"/>
                      <a:pt x="603364" y="20250"/>
                    </a:cubicBezTo>
                    <a:cubicBezTo>
                      <a:pt x="598601" y="26918"/>
                      <a:pt x="589076" y="36443"/>
                      <a:pt x="573836" y="34538"/>
                    </a:cubicBezTo>
                    <a:cubicBezTo>
                      <a:pt x="559549" y="32633"/>
                      <a:pt x="494779" y="8820"/>
                      <a:pt x="472871" y="8820"/>
                    </a:cubicBezTo>
                    <a:cubicBezTo>
                      <a:pt x="430961" y="7868"/>
                      <a:pt x="396671" y="28823"/>
                      <a:pt x="374764" y="34538"/>
                    </a:cubicBezTo>
                    <a:cubicBezTo>
                      <a:pt x="330949" y="45968"/>
                      <a:pt x="278561" y="48825"/>
                      <a:pt x="242366" y="44063"/>
                    </a:cubicBezTo>
                    <a:cubicBezTo>
                      <a:pt x="205219" y="40253"/>
                      <a:pt x="149974" y="34538"/>
                      <a:pt x="125209" y="35490"/>
                    </a:cubicBezTo>
                    <a:cubicBezTo>
                      <a:pt x="100444" y="37395"/>
                      <a:pt x="34721" y="45968"/>
                      <a:pt x="13766" y="54540"/>
                    </a:cubicBezTo>
                    <a:cubicBezTo>
                      <a:pt x="-7189" y="62160"/>
                      <a:pt x="-3379" y="69780"/>
                      <a:pt x="19482" y="65970"/>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5071" name="Google Shape;5071;p73"/>
              <p:cNvGrpSpPr/>
              <p:nvPr/>
            </p:nvGrpSpPr>
            <p:grpSpPr>
              <a:xfrm>
                <a:off x="5364229" y="6400067"/>
                <a:ext cx="250960" cy="511687"/>
                <a:chOff x="6818947" y="-1376545"/>
                <a:chExt cx="52409" cy="106862"/>
              </a:xfrm>
            </p:grpSpPr>
            <p:sp>
              <p:nvSpPr>
                <p:cNvPr id="5072" name="Google Shape;5072;p73"/>
                <p:cNvSpPr/>
                <p:nvPr/>
              </p:nvSpPr>
              <p:spPr>
                <a:xfrm>
                  <a:off x="6818947" y="-1278255"/>
                  <a:ext cx="9525" cy="8572"/>
                </a:xfrm>
                <a:custGeom>
                  <a:avLst/>
                  <a:gdLst/>
                  <a:ahLst/>
                  <a:cxnLst/>
                  <a:rect l="l" t="t" r="r" b="b"/>
                  <a:pathLst>
                    <a:path w="9525" h="8572" extrusionOk="0">
                      <a:moveTo>
                        <a:pt x="0" y="0"/>
                      </a:moveTo>
                      <a:cubicBezTo>
                        <a:pt x="953" y="2858"/>
                        <a:pt x="1905" y="7620"/>
                        <a:pt x="9525" y="8573"/>
                      </a:cubicBezTo>
                      <a:lnTo>
                        <a:pt x="8572" y="1905"/>
                      </a:lnTo>
                      <a:cubicBezTo>
                        <a:pt x="4763" y="2858"/>
                        <a:pt x="3810" y="953"/>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73" name="Google Shape;5073;p73"/>
                <p:cNvSpPr/>
                <p:nvPr/>
              </p:nvSpPr>
              <p:spPr>
                <a:xfrm>
                  <a:off x="6819900" y="-1283017"/>
                  <a:ext cx="8572" cy="4762"/>
                </a:xfrm>
                <a:custGeom>
                  <a:avLst/>
                  <a:gdLst/>
                  <a:ahLst/>
                  <a:cxnLst/>
                  <a:rect l="l" t="t" r="r" b="b"/>
                  <a:pathLst>
                    <a:path w="8572" h="4762" extrusionOk="0">
                      <a:moveTo>
                        <a:pt x="0" y="0"/>
                      </a:moveTo>
                      <a:cubicBezTo>
                        <a:pt x="1905" y="2858"/>
                        <a:pt x="4763" y="3810"/>
                        <a:pt x="7620" y="4763"/>
                      </a:cubicBezTo>
                      <a:lnTo>
                        <a:pt x="8572" y="953"/>
                      </a:lnTo>
                      <a:cubicBezTo>
                        <a:pt x="5715" y="0"/>
                        <a:pt x="2857" y="0"/>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74" name="Google Shape;5074;p73"/>
                <p:cNvSpPr/>
                <p:nvPr/>
              </p:nvSpPr>
              <p:spPr>
                <a:xfrm>
                  <a:off x="6820852" y="-1292542"/>
                  <a:ext cx="9525" cy="7620"/>
                </a:xfrm>
                <a:custGeom>
                  <a:avLst/>
                  <a:gdLst/>
                  <a:ahLst/>
                  <a:cxnLst/>
                  <a:rect l="l" t="t" r="r" b="b"/>
                  <a:pathLst>
                    <a:path w="9525" h="7620" extrusionOk="0">
                      <a:moveTo>
                        <a:pt x="0" y="0"/>
                      </a:moveTo>
                      <a:cubicBezTo>
                        <a:pt x="1905" y="3810"/>
                        <a:pt x="3810" y="5715"/>
                        <a:pt x="6667" y="7620"/>
                      </a:cubicBezTo>
                      <a:lnTo>
                        <a:pt x="6667" y="7620"/>
                      </a:lnTo>
                      <a:lnTo>
                        <a:pt x="9525" y="1905"/>
                      </a:lnTo>
                      <a:cubicBezTo>
                        <a:pt x="6667" y="1905"/>
                        <a:pt x="2857" y="953"/>
                        <a:pt x="0" y="0"/>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75" name="Google Shape;5075;p73"/>
                <p:cNvSpPr/>
                <p:nvPr/>
              </p:nvSpPr>
              <p:spPr>
                <a:xfrm>
                  <a:off x="6818947" y="-1376545"/>
                  <a:ext cx="52409" cy="105910"/>
                </a:xfrm>
                <a:custGeom>
                  <a:avLst/>
                  <a:gdLst/>
                  <a:ahLst/>
                  <a:cxnLst/>
                  <a:rect l="l" t="t" r="r" b="b"/>
                  <a:pathLst>
                    <a:path w="52409" h="105910" extrusionOk="0">
                      <a:moveTo>
                        <a:pt x="18097" y="84002"/>
                      </a:moveTo>
                      <a:cubicBezTo>
                        <a:pt x="17145" y="85908"/>
                        <a:pt x="14288" y="85908"/>
                        <a:pt x="11430" y="85908"/>
                      </a:cubicBezTo>
                      <a:lnTo>
                        <a:pt x="8572" y="91623"/>
                      </a:lnTo>
                      <a:cubicBezTo>
                        <a:pt x="9525" y="92575"/>
                        <a:pt x="11430" y="92575"/>
                        <a:pt x="13335" y="93527"/>
                      </a:cubicBezTo>
                      <a:cubicBezTo>
                        <a:pt x="11430" y="93527"/>
                        <a:pt x="10478" y="93527"/>
                        <a:pt x="8572" y="93527"/>
                      </a:cubicBezTo>
                      <a:lnTo>
                        <a:pt x="7620" y="97338"/>
                      </a:lnTo>
                      <a:cubicBezTo>
                        <a:pt x="9525" y="98290"/>
                        <a:pt x="10478" y="98290"/>
                        <a:pt x="12383" y="98290"/>
                      </a:cubicBezTo>
                      <a:cubicBezTo>
                        <a:pt x="10478" y="99242"/>
                        <a:pt x="8572" y="99242"/>
                        <a:pt x="7620" y="99242"/>
                      </a:cubicBezTo>
                      <a:lnTo>
                        <a:pt x="8572" y="105910"/>
                      </a:lnTo>
                      <a:cubicBezTo>
                        <a:pt x="9525" y="105910"/>
                        <a:pt x="10478" y="105910"/>
                        <a:pt x="11430" y="105910"/>
                      </a:cubicBezTo>
                      <a:cubicBezTo>
                        <a:pt x="16193" y="105910"/>
                        <a:pt x="26670" y="102100"/>
                        <a:pt x="30480" y="94480"/>
                      </a:cubicBezTo>
                      <a:cubicBezTo>
                        <a:pt x="33338" y="89717"/>
                        <a:pt x="31433" y="77335"/>
                        <a:pt x="28575" y="73525"/>
                      </a:cubicBezTo>
                      <a:cubicBezTo>
                        <a:pt x="25718" y="70667"/>
                        <a:pt x="18097" y="62095"/>
                        <a:pt x="15240" y="59238"/>
                      </a:cubicBezTo>
                      <a:cubicBezTo>
                        <a:pt x="19050" y="57333"/>
                        <a:pt x="24765" y="52570"/>
                        <a:pt x="30480" y="48760"/>
                      </a:cubicBezTo>
                      <a:cubicBezTo>
                        <a:pt x="34290" y="50665"/>
                        <a:pt x="38100" y="45902"/>
                        <a:pt x="46672" y="38283"/>
                      </a:cubicBezTo>
                      <a:cubicBezTo>
                        <a:pt x="55245" y="30663"/>
                        <a:pt x="53340" y="13517"/>
                        <a:pt x="46672" y="6850"/>
                      </a:cubicBezTo>
                      <a:cubicBezTo>
                        <a:pt x="41910" y="2088"/>
                        <a:pt x="38100" y="-770"/>
                        <a:pt x="30480" y="183"/>
                      </a:cubicBezTo>
                      <a:cubicBezTo>
                        <a:pt x="22860" y="183"/>
                        <a:pt x="9525" y="7802"/>
                        <a:pt x="9525" y="15423"/>
                      </a:cubicBezTo>
                      <a:cubicBezTo>
                        <a:pt x="9525" y="23042"/>
                        <a:pt x="9525" y="27805"/>
                        <a:pt x="14288" y="33520"/>
                      </a:cubicBezTo>
                      <a:cubicBezTo>
                        <a:pt x="9525" y="39235"/>
                        <a:pt x="0" y="56380"/>
                        <a:pt x="0" y="61142"/>
                      </a:cubicBezTo>
                      <a:cubicBezTo>
                        <a:pt x="0" y="65905"/>
                        <a:pt x="5715" y="72573"/>
                        <a:pt x="10478" y="73525"/>
                      </a:cubicBezTo>
                      <a:cubicBezTo>
                        <a:pt x="14288" y="78288"/>
                        <a:pt x="20955" y="81145"/>
                        <a:pt x="18097" y="84002"/>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76" name="Google Shape;5076;p73"/>
                <p:cNvSpPr/>
                <p:nvPr/>
              </p:nvSpPr>
              <p:spPr>
                <a:xfrm>
                  <a:off x="6819833" y="-1358265"/>
                  <a:ext cx="20761" cy="67627"/>
                </a:xfrm>
                <a:custGeom>
                  <a:avLst/>
                  <a:gdLst/>
                  <a:ahLst/>
                  <a:cxnLst/>
                  <a:rect l="l" t="t" r="r" b="b"/>
                  <a:pathLst>
                    <a:path w="20761" h="67627" extrusionOk="0">
                      <a:moveTo>
                        <a:pt x="14354" y="18097"/>
                      </a:moveTo>
                      <a:cubicBezTo>
                        <a:pt x="9591" y="12383"/>
                        <a:pt x="9591" y="6668"/>
                        <a:pt x="9591" y="0"/>
                      </a:cubicBezTo>
                      <a:cubicBezTo>
                        <a:pt x="10544" y="6668"/>
                        <a:pt x="11496" y="12383"/>
                        <a:pt x="16259" y="18097"/>
                      </a:cubicBezTo>
                      <a:cubicBezTo>
                        <a:pt x="11496" y="23813"/>
                        <a:pt x="1971" y="40958"/>
                        <a:pt x="1971" y="45720"/>
                      </a:cubicBezTo>
                      <a:cubicBezTo>
                        <a:pt x="1971" y="50483"/>
                        <a:pt x="7686" y="57150"/>
                        <a:pt x="12449" y="58103"/>
                      </a:cubicBezTo>
                      <a:cubicBezTo>
                        <a:pt x="16259" y="60008"/>
                        <a:pt x="22926" y="62865"/>
                        <a:pt x="20069" y="65722"/>
                      </a:cubicBezTo>
                      <a:cubicBezTo>
                        <a:pt x="19116" y="67628"/>
                        <a:pt x="16259" y="67628"/>
                        <a:pt x="13401" y="67628"/>
                      </a:cubicBezTo>
                      <a:cubicBezTo>
                        <a:pt x="15306" y="67628"/>
                        <a:pt x="17211" y="66675"/>
                        <a:pt x="18164" y="65722"/>
                      </a:cubicBezTo>
                      <a:cubicBezTo>
                        <a:pt x="21021" y="61913"/>
                        <a:pt x="14354" y="59055"/>
                        <a:pt x="10544" y="58103"/>
                      </a:cubicBezTo>
                      <a:cubicBezTo>
                        <a:pt x="5781" y="56197"/>
                        <a:pt x="66" y="50483"/>
                        <a:pt x="66" y="45720"/>
                      </a:cubicBezTo>
                      <a:cubicBezTo>
                        <a:pt x="-886" y="40005"/>
                        <a:pt x="8639" y="22860"/>
                        <a:pt x="14354" y="1809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5077" name="Google Shape;5077;p73"/>
              <p:cNvSpPr/>
              <p:nvPr/>
            </p:nvSpPr>
            <p:spPr>
              <a:xfrm>
                <a:off x="4579729" y="6304703"/>
                <a:ext cx="620168" cy="503932"/>
              </a:xfrm>
              <a:custGeom>
                <a:avLst/>
                <a:gdLst/>
                <a:ahLst/>
                <a:cxnLst/>
                <a:rect l="l" t="t" r="r" b="b"/>
                <a:pathLst>
                  <a:path w="129539" h="105260" extrusionOk="0">
                    <a:moveTo>
                      <a:pt x="0" y="97252"/>
                    </a:moveTo>
                    <a:cubicBezTo>
                      <a:pt x="4763" y="99157"/>
                      <a:pt x="8572" y="101062"/>
                      <a:pt x="12382" y="101062"/>
                    </a:cubicBezTo>
                    <a:cubicBezTo>
                      <a:pt x="25717" y="101062"/>
                      <a:pt x="65722" y="106777"/>
                      <a:pt x="90488" y="104872"/>
                    </a:cubicBezTo>
                    <a:cubicBezTo>
                      <a:pt x="101917" y="103919"/>
                      <a:pt x="115252" y="102014"/>
                      <a:pt x="127635" y="99157"/>
                    </a:cubicBezTo>
                    <a:cubicBezTo>
                      <a:pt x="128588" y="89632"/>
                      <a:pt x="129540" y="78202"/>
                      <a:pt x="129540" y="71534"/>
                    </a:cubicBezTo>
                    <a:cubicBezTo>
                      <a:pt x="129540" y="60104"/>
                      <a:pt x="87630" y="6764"/>
                      <a:pt x="76200" y="97"/>
                    </a:cubicBezTo>
                    <a:cubicBezTo>
                      <a:pt x="72390" y="-1808"/>
                      <a:pt x="-7620" y="24862"/>
                      <a:pt x="5715" y="41054"/>
                    </a:cubicBezTo>
                    <a:cubicBezTo>
                      <a:pt x="19050" y="57247"/>
                      <a:pt x="41910" y="75344"/>
                      <a:pt x="47625" y="76297"/>
                    </a:cubicBezTo>
                    <a:cubicBezTo>
                      <a:pt x="36195" y="82012"/>
                      <a:pt x="14288" y="90584"/>
                      <a:pt x="0" y="9725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78" name="Google Shape;5078;p73"/>
              <p:cNvSpPr/>
              <p:nvPr/>
            </p:nvSpPr>
            <p:spPr>
              <a:xfrm>
                <a:off x="4569864" y="6266555"/>
                <a:ext cx="602670" cy="868539"/>
              </a:xfrm>
              <a:custGeom>
                <a:avLst/>
                <a:gdLst/>
                <a:ahLst/>
                <a:cxnLst/>
                <a:rect l="l" t="t" r="r" b="b"/>
                <a:pathLst>
                  <a:path w="125884" h="181418" extrusionOk="0">
                    <a:moveTo>
                      <a:pt x="64925" y="180466"/>
                    </a:moveTo>
                    <a:cubicBezTo>
                      <a:pt x="65877" y="175704"/>
                      <a:pt x="65877" y="167131"/>
                      <a:pt x="67782" y="162369"/>
                    </a:cubicBezTo>
                    <a:cubicBezTo>
                      <a:pt x="69687" y="157606"/>
                      <a:pt x="71592" y="144272"/>
                      <a:pt x="67782" y="139509"/>
                    </a:cubicBezTo>
                    <a:cubicBezTo>
                      <a:pt x="63972" y="134747"/>
                      <a:pt x="40160" y="120459"/>
                      <a:pt x="40160" y="117601"/>
                    </a:cubicBezTo>
                    <a:cubicBezTo>
                      <a:pt x="40160" y="114744"/>
                      <a:pt x="50637" y="112839"/>
                      <a:pt x="63020" y="111886"/>
                    </a:cubicBezTo>
                    <a:cubicBezTo>
                      <a:pt x="75402" y="110934"/>
                      <a:pt x="108740" y="101409"/>
                      <a:pt x="115407" y="97599"/>
                    </a:cubicBezTo>
                    <a:cubicBezTo>
                      <a:pt x="122075" y="94741"/>
                      <a:pt x="125885" y="88074"/>
                      <a:pt x="125885" y="76644"/>
                    </a:cubicBezTo>
                    <a:cubicBezTo>
                      <a:pt x="125885" y="65214"/>
                      <a:pt x="85880" y="10922"/>
                      <a:pt x="74450" y="4254"/>
                    </a:cubicBezTo>
                    <a:cubicBezTo>
                      <a:pt x="70640" y="2349"/>
                      <a:pt x="57305" y="-5271"/>
                      <a:pt x="38255" y="6159"/>
                    </a:cubicBezTo>
                    <a:cubicBezTo>
                      <a:pt x="19205" y="17589"/>
                      <a:pt x="-9370" y="30924"/>
                      <a:pt x="3012" y="47116"/>
                    </a:cubicBezTo>
                    <a:cubicBezTo>
                      <a:pt x="16347" y="63309"/>
                      <a:pt x="57305" y="80454"/>
                      <a:pt x="63020" y="80454"/>
                    </a:cubicBezTo>
                    <a:cubicBezTo>
                      <a:pt x="49685" y="89026"/>
                      <a:pt x="35397" y="95694"/>
                      <a:pt x="29682" y="103314"/>
                    </a:cubicBezTo>
                    <a:cubicBezTo>
                      <a:pt x="23967" y="109981"/>
                      <a:pt x="16347" y="112839"/>
                      <a:pt x="22062" y="120459"/>
                    </a:cubicBezTo>
                    <a:cubicBezTo>
                      <a:pt x="26825" y="128079"/>
                      <a:pt x="36350" y="135699"/>
                      <a:pt x="38255" y="138556"/>
                    </a:cubicBezTo>
                    <a:cubicBezTo>
                      <a:pt x="37302" y="145224"/>
                      <a:pt x="36350" y="149034"/>
                      <a:pt x="38255" y="152844"/>
                    </a:cubicBezTo>
                    <a:cubicBezTo>
                      <a:pt x="39207" y="150939"/>
                      <a:pt x="42065" y="145224"/>
                      <a:pt x="44922" y="146176"/>
                    </a:cubicBezTo>
                    <a:cubicBezTo>
                      <a:pt x="47780" y="148081"/>
                      <a:pt x="49685" y="151891"/>
                      <a:pt x="46827" y="155701"/>
                    </a:cubicBezTo>
                    <a:cubicBezTo>
                      <a:pt x="44922" y="158559"/>
                      <a:pt x="40160" y="166179"/>
                      <a:pt x="42065" y="169036"/>
                    </a:cubicBezTo>
                    <a:cubicBezTo>
                      <a:pt x="43970" y="170941"/>
                      <a:pt x="49685" y="176656"/>
                      <a:pt x="50637" y="175704"/>
                    </a:cubicBezTo>
                    <a:cubicBezTo>
                      <a:pt x="51590" y="174751"/>
                      <a:pt x="61115" y="150939"/>
                      <a:pt x="61115" y="150939"/>
                    </a:cubicBezTo>
                    <a:cubicBezTo>
                      <a:pt x="61115" y="150939"/>
                      <a:pt x="53495" y="175704"/>
                      <a:pt x="53495" y="177609"/>
                    </a:cubicBezTo>
                    <a:cubicBezTo>
                      <a:pt x="52542" y="181419"/>
                      <a:pt x="64925" y="182372"/>
                      <a:pt x="64925" y="180466"/>
                    </a:cubicBezTo>
                    <a:close/>
                  </a:path>
                </a:pathLst>
              </a:custGeom>
              <a:solidFill>
                <a:schemeClr val="accent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79" name="Google Shape;5079;p73"/>
              <p:cNvSpPr/>
              <p:nvPr/>
            </p:nvSpPr>
            <p:spPr>
              <a:xfrm>
                <a:off x="4826025" y="7002976"/>
                <a:ext cx="41038" cy="132240"/>
              </a:xfrm>
              <a:custGeom>
                <a:avLst/>
                <a:gdLst/>
                <a:ahLst/>
                <a:cxnLst/>
                <a:rect l="l" t="t" r="r" b="b"/>
                <a:pathLst>
                  <a:path w="8572" h="27622" extrusionOk="0">
                    <a:moveTo>
                      <a:pt x="6667" y="0"/>
                    </a:moveTo>
                    <a:cubicBezTo>
                      <a:pt x="6667" y="0"/>
                      <a:pt x="1905" y="23813"/>
                      <a:pt x="1905" y="25717"/>
                    </a:cubicBezTo>
                    <a:cubicBezTo>
                      <a:pt x="1905" y="26670"/>
                      <a:pt x="5715" y="27622"/>
                      <a:pt x="8572" y="27622"/>
                    </a:cubicBezTo>
                    <a:cubicBezTo>
                      <a:pt x="4763" y="27622"/>
                      <a:pt x="0" y="26670"/>
                      <a:pt x="0" y="25717"/>
                    </a:cubicBezTo>
                    <a:cubicBezTo>
                      <a:pt x="0" y="25717"/>
                      <a:pt x="0" y="23813"/>
                      <a:pt x="953" y="21907"/>
                    </a:cubicBezTo>
                    <a:cubicBezTo>
                      <a:pt x="2857" y="16192"/>
                      <a:pt x="6667" y="0"/>
                      <a:pt x="6667" y="0"/>
                    </a:cubicBezTo>
                    <a:close/>
                  </a:path>
                </a:pathLst>
              </a:custGeom>
              <a:solidFill>
                <a:srgbClr val="000000">
                  <a:alpha val="20000"/>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80" name="Google Shape;5080;p73"/>
              <p:cNvSpPr/>
              <p:nvPr/>
            </p:nvSpPr>
            <p:spPr>
              <a:xfrm>
                <a:off x="4773740" y="6973586"/>
                <a:ext cx="43150" cy="143898"/>
              </a:xfrm>
              <a:custGeom>
                <a:avLst/>
                <a:gdLst/>
                <a:ahLst/>
                <a:cxnLst/>
                <a:rect l="l" t="t" r="r" b="b"/>
                <a:pathLst>
                  <a:path w="9013" h="30057" extrusionOk="0">
                    <a:moveTo>
                      <a:pt x="3299" y="423"/>
                    </a:moveTo>
                    <a:cubicBezTo>
                      <a:pt x="4251" y="423"/>
                      <a:pt x="4251" y="-529"/>
                      <a:pt x="5204" y="423"/>
                    </a:cubicBezTo>
                    <a:cubicBezTo>
                      <a:pt x="8061" y="2328"/>
                      <a:pt x="9966" y="6138"/>
                      <a:pt x="7109" y="9948"/>
                    </a:cubicBezTo>
                    <a:cubicBezTo>
                      <a:pt x="5204" y="12806"/>
                      <a:pt x="441" y="20426"/>
                      <a:pt x="2347" y="23283"/>
                    </a:cubicBezTo>
                    <a:cubicBezTo>
                      <a:pt x="4251" y="25188"/>
                      <a:pt x="7109" y="28046"/>
                      <a:pt x="9014" y="29951"/>
                    </a:cubicBezTo>
                    <a:cubicBezTo>
                      <a:pt x="9014" y="29951"/>
                      <a:pt x="9014" y="29951"/>
                      <a:pt x="9014" y="29951"/>
                    </a:cubicBezTo>
                    <a:cubicBezTo>
                      <a:pt x="8061" y="30903"/>
                      <a:pt x="2347" y="25188"/>
                      <a:pt x="441" y="23283"/>
                    </a:cubicBezTo>
                    <a:cubicBezTo>
                      <a:pt x="-1464" y="21378"/>
                      <a:pt x="3299" y="12806"/>
                      <a:pt x="5204" y="9948"/>
                    </a:cubicBezTo>
                    <a:cubicBezTo>
                      <a:pt x="7109" y="6138"/>
                      <a:pt x="5204" y="2328"/>
                      <a:pt x="3299" y="42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81" name="Google Shape;5081;p73"/>
              <p:cNvSpPr/>
              <p:nvPr/>
            </p:nvSpPr>
            <p:spPr>
              <a:xfrm>
                <a:off x="4743926" y="7070247"/>
                <a:ext cx="75169" cy="78659"/>
              </a:xfrm>
              <a:custGeom>
                <a:avLst/>
                <a:gdLst/>
                <a:ahLst/>
                <a:cxnLst/>
                <a:rect l="l" t="t" r="r" b="b"/>
                <a:pathLst>
                  <a:path w="15701" h="16430" extrusionOk="0">
                    <a:moveTo>
                      <a:pt x="12383" y="238"/>
                    </a:moveTo>
                    <a:cubicBezTo>
                      <a:pt x="15240" y="1190"/>
                      <a:pt x="17145" y="5953"/>
                      <a:pt x="14288" y="9763"/>
                    </a:cubicBezTo>
                    <a:cubicBezTo>
                      <a:pt x="11430" y="13573"/>
                      <a:pt x="3810" y="16430"/>
                      <a:pt x="0" y="16430"/>
                    </a:cubicBezTo>
                    <a:cubicBezTo>
                      <a:pt x="3810" y="11668"/>
                      <a:pt x="5715" y="9763"/>
                      <a:pt x="5715" y="5953"/>
                    </a:cubicBezTo>
                    <a:cubicBezTo>
                      <a:pt x="4763" y="1190"/>
                      <a:pt x="9525" y="-714"/>
                      <a:pt x="12383" y="238"/>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82" name="Google Shape;5082;p73"/>
              <p:cNvSpPr/>
              <p:nvPr/>
            </p:nvSpPr>
            <p:spPr>
              <a:xfrm>
                <a:off x="4807781" y="7095438"/>
                <a:ext cx="69811" cy="90828"/>
              </a:xfrm>
              <a:custGeom>
                <a:avLst/>
                <a:gdLst/>
                <a:ahLst/>
                <a:cxnLst/>
                <a:rect l="l" t="t" r="r" b="b"/>
                <a:pathLst>
                  <a:path w="14582" h="18972" extrusionOk="0">
                    <a:moveTo>
                      <a:pt x="12382" y="692"/>
                    </a:moveTo>
                    <a:cubicBezTo>
                      <a:pt x="14288" y="1645"/>
                      <a:pt x="16192" y="8313"/>
                      <a:pt x="12382" y="12122"/>
                    </a:cubicBezTo>
                    <a:cubicBezTo>
                      <a:pt x="8572" y="16885"/>
                      <a:pt x="2857" y="19742"/>
                      <a:pt x="0" y="18790"/>
                    </a:cubicBezTo>
                    <a:cubicBezTo>
                      <a:pt x="3810" y="14980"/>
                      <a:pt x="5715" y="12122"/>
                      <a:pt x="4763" y="8313"/>
                    </a:cubicBezTo>
                    <a:cubicBezTo>
                      <a:pt x="2857" y="4503"/>
                      <a:pt x="7620" y="-2165"/>
                      <a:pt x="12382" y="692"/>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83" name="Google Shape;5083;p73"/>
              <p:cNvSpPr/>
              <p:nvPr/>
            </p:nvSpPr>
            <p:spPr>
              <a:xfrm>
                <a:off x="6315598" y="6309726"/>
                <a:ext cx="22018" cy="31918"/>
              </a:xfrm>
              <a:custGeom>
                <a:avLst/>
                <a:gdLst/>
                <a:ahLst/>
                <a:cxnLst/>
                <a:rect l="l" t="t" r="r" b="b"/>
                <a:pathLst>
                  <a:path w="4599" h="6667" extrusionOk="0">
                    <a:moveTo>
                      <a:pt x="1347" y="3810"/>
                    </a:moveTo>
                    <a:cubicBezTo>
                      <a:pt x="2300" y="5715"/>
                      <a:pt x="4205" y="6668"/>
                      <a:pt x="4205" y="6668"/>
                    </a:cubicBezTo>
                    <a:cubicBezTo>
                      <a:pt x="5157" y="6668"/>
                      <a:pt x="4205" y="4763"/>
                      <a:pt x="3252" y="2857"/>
                    </a:cubicBezTo>
                    <a:cubicBezTo>
                      <a:pt x="2300" y="953"/>
                      <a:pt x="394" y="0"/>
                      <a:pt x="394" y="0"/>
                    </a:cubicBezTo>
                    <a:cubicBezTo>
                      <a:pt x="-558" y="953"/>
                      <a:pt x="394" y="1905"/>
                      <a:pt x="1347" y="381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84" name="Google Shape;5084;p73"/>
              <p:cNvSpPr/>
              <p:nvPr/>
            </p:nvSpPr>
            <p:spPr>
              <a:xfrm>
                <a:off x="6107682" y="6182022"/>
                <a:ext cx="75724" cy="95760"/>
              </a:xfrm>
              <a:custGeom>
                <a:avLst/>
                <a:gdLst/>
                <a:ahLst/>
                <a:cxnLst/>
                <a:rect l="l" t="t" r="r" b="b"/>
                <a:pathLst>
                  <a:path w="15817" h="20002" extrusionOk="0">
                    <a:moveTo>
                      <a:pt x="7620" y="15240"/>
                    </a:moveTo>
                    <a:cubicBezTo>
                      <a:pt x="9525" y="11430"/>
                      <a:pt x="18097" y="2857"/>
                      <a:pt x="15240" y="1905"/>
                    </a:cubicBezTo>
                    <a:cubicBezTo>
                      <a:pt x="12382" y="952"/>
                      <a:pt x="7620" y="0"/>
                      <a:pt x="1905" y="0"/>
                    </a:cubicBezTo>
                    <a:cubicBezTo>
                      <a:pt x="1905" y="952"/>
                      <a:pt x="1905" y="952"/>
                      <a:pt x="1905" y="1905"/>
                    </a:cubicBezTo>
                    <a:cubicBezTo>
                      <a:pt x="3810" y="6667"/>
                      <a:pt x="3810" y="16192"/>
                      <a:pt x="0" y="20002"/>
                    </a:cubicBezTo>
                    <a:cubicBezTo>
                      <a:pt x="4763" y="18097"/>
                      <a:pt x="5715" y="19050"/>
                      <a:pt x="7620" y="1524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85" name="Google Shape;5085;p73"/>
              <p:cNvSpPr/>
              <p:nvPr/>
            </p:nvSpPr>
            <p:spPr>
              <a:xfrm>
                <a:off x="4431046" y="7232020"/>
                <a:ext cx="98488" cy="67398"/>
              </a:xfrm>
              <a:custGeom>
                <a:avLst/>
                <a:gdLst/>
                <a:ahLst/>
                <a:cxnLst/>
                <a:rect l="l" t="t" r="r" b="b"/>
                <a:pathLst>
                  <a:path w="20572" h="14078" extrusionOk="0">
                    <a:moveTo>
                      <a:pt x="2475" y="743"/>
                    </a:moveTo>
                    <a:cubicBezTo>
                      <a:pt x="5332" y="-2114"/>
                      <a:pt x="18667" y="3601"/>
                      <a:pt x="20572" y="12173"/>
                    </a:cubicBezTo>
                    <a:cubicBezTo>
                      <a:pt x="17715" y="10268"/>
                      <a:pt x="15810" y="11221"/>
                      <a:pt x="13905" y="11221"/>
                    </a:cubicBezTo>
                    <a:cubicBezTo>
                      <a:pt x="12000" y="12173"/>
                      <a:pt x="8190" y="14078"/>
                      <a:pt x="6285" y="14078"/>
                    </a:cubicBezTo>
                    <a:cubicBezTo>
                      <a:pt x="4380" y="14078"/>
                      <a:pt x="570" y="11221"/>
                      <a:pt x="570" y="7411"/>
                    </a:cubicBezTo>
                    <a:cubicBezTo>
                      <a:pt x="-383" y="4553"/>
                      <a:pt x="-383" y="2648"/>
                      <a:pt x="2475" y="743"/>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86" name="Google Shape;5086;p73"/>
              <p:cNvSpPr/>
              <p:nvPr/>
            </p:nvSpPr>
            <p:spPr>
              <a:xfrm>
                <a:off x="4287822" y="7227442"/>
                <a:ext cx="71310" cy="71975"/>
              </a:xfrm>
              <a:custGeom>
                <a:avLst/>
                <a:gdLst/>
                <a:ahLst/>
                <a:cxnLst/>
                <a:rect l="l" t="t" r="r" b="b"/>
                <a:pathLst>
                  <a:path w="14895" h="15034" extrusionOk="0">
                    <a:moveTo>
                      <a:pt x="12383" y="747"/>
                    </a:moveTo>
                    <a:cubicBezTo>
                      <a:pt x="15240" y="2652"/>
                      <a:pt x="16193" y="6462"/>
                      <a:pt x="12383" y="10272"/>
                    </a:cubicBezTo>
                    <a:cubicBezTo>
                      <a:pt x="8573" y="14082"/>
                      <a:pt x="4763" y="15035"/>
                      <a:pt x="0" y="15035"/>
                    </a:cubicBezTo>
                    <a:cubicBezTo>
                      <a:pt x="1905" y="13130"/>
                      <a:pt x="2858" y="8367"/>
                      <a:pt x="3810" y="4557"/>
                    </a:cubicBezTo>
                    <a:cubicBezTo>
                      <a:pt x="5715" y="747"/>
                      <a:pt x="8573" y="-1158"/>
                      <a:pt x="12383" y="747"/>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87" name="Google Shape;5087;p73"/>
              <p:cNvSpPr/>
              <p:nvPr/>
            </p:nvSpPr>
            <p:spPr>
              <a:xfrm>
                <a:off x="6331170" y="6396380"/>
                <a:ext cx="18236" cy="27361"/>
              </a:xfrm>
              <a:custGeom>
                <a:avLst/>
                <a:gdLst/>
                <a:ahLst/>
                <a:cxnLst/>
                <a:rect l="l" t="t" r="r" b="b"/>
                <a:pathLst>
                  <a:path w="3809" h="5715" extrusionOk="0">
                    <a:moveTo>
                      <a:pt x="3810" y="0"/>
                    </a:moveTo>
                    <a:lnTo>
                      <a:pt x="1905" y="5715"/>
                    </a:lnTo>
                    <a:lnTo>
                      <a:pt x="0" y="953"/>
                    </a:lnTo>
                    <a:close/>
                  </a:path>
                </a:pathLst>
              </a:custGeom>
              <a:solidFill>
                <a:srgbClr val="FFD2B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88" name="Google Shape;5088;p73"/>
              <p:cNvSpPr/>
              <p:nvPr/>
            </p:nvSpPr>
            <p:spPr>
              <a:xfrm>
                <a:off x="6308368" y="6400943"/>
                <a:ext cx="18236" cy="22798"/>
              </a:xfrm>
              <a:custGeom>
                <a:avLst/>
                <a:gdLst/>
                <a:ahLst/>
                <a:cxnLst/>
                <a:rect l="l" t="t" r="r" b="b"/>
                <a:pathLst>
                  <a:path w="3809" h="4762" extrusionOk="0">
                    <a:moveTo>
                      <a:pt x="3810" y="0"/>
                    </a:moveTo>
                    <a:lnTo>
                      <a:pt x="2857" y="4763"/>
                    </a:lnTo>
                    <a:lnTo>
                      <a:pt x="0" y="0"/>
                    </a:lnTo>
                    <a:close/>
                  </a:path>
                </a:pathLst>
              </a:custGeom>
              <a:solidFill>
                <a:srgbClr val="FFD2B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89" name="Google Shape;5089;p73"/>
              <p:cNvSpPr/>
              <p:nvPr/>
            </p:nvSpPr>
            <p:spPr>
              <a:xfrm>
                <a:off x="6285560" y="6400943"/>
                <a:ext cx="18236" cy="22798"/>
              </a:xfrm>
              <a:custGeom>
                <a:avLst/>
                <a:gdLst/>
                <a:ahLst/>
                <a:cxnLst/>
                <a:rect l="l" t="t" r="r" b="b"/>
                <a:pathLst>
                  <a:path w="3809" h="4762" extrusionOk="0">
                    <a:moveTo>
                      <a:pt x="3810" y="0"/>
                    </a:moveTo>
                    <a:lnTo>
                      <a:pt x="2857" y="4763"/>
                    </a:lnTo>
                    <a:lnTo>
                      <a:pt x="0" y="0"/>
                    </a:lnTo>
                    <a:close/>
                  </a:path>
                </a:pathLst>
              </a:custGeom>
              <a:solidFill>
                <a:srgbClr val="FFD2B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90" name="Google Shape;5090;p73"/>
              <p:cNvSpPr/>
              <p:nvPr/>
            </p:nvSpPr>
            <p:spPr>
              <a:xfrm>
                <a:off x="6262757" y="6400943"/>
                <a:ext cx="18236" cy="22798"/>
              </a:xfrm>
              <a:custGeom>
                <a:avLst/>
                <a:gdLst/>
                <a:ahLst/>
                <a:cxnLst/>
                <a:rect l="l" t="t" r="r" b="b"/>
                <a:pathLst>
                  <a:path w="3809" h="4762" extrusionOk="0">
                    <a:moveTo>
                      <a:pt x="3810" y="0"/>
                    </a:moveTo>
                    <a:lnTo>
                      <a:pt x="953" y="4763"/>
                    </a:lnTo>
                    <a:lnTo>
                      <a:pt x="0" y="0"/>
                    </a:lnTo>
                    <a:close/>
                  </a:path>
                </a:pathLst>
              </a:custGeom>
              <a:solidFill>
                <a:srgbClr val="FFD2B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91" name="Google Shape;5091;p73"/>
              <p:cNvSpPr/>
              <p:nvPr/>
            </p:nvSpPr>
            <p:spPr>
              <a:xfrm>
                <a:off x="6239949" y="6387263"/>
                <a:ext cx="13678" cy="27356"/>
              </a:xfrm>
              <a:custGeom>
                <a:avLst/>
                <a:gdLst/>
                <a:ahLst/>
                <a:cxnLst/>
                <a:rect l="l" t="t" r="r" b="b"/>
                <a:pathLst>
                  <a:path w="2857" h="5714" extrusionOk="0">
                    <a:moveTo>
                      <a:pt x="2857" y="1905"/>
                    </a:moveTo>
                    <a:lnTo>
                      <a:pt x="0" y="5715"/>
                    </a:lnTo>
                    <a:lnTo>
                      <a:pt x="0" y="0"/>
                    </a:lnTo>
                    <a:close/>
                  </a:path>
                </a:pathLst>
              </a:custGeom>
              <a:solidFill>
                <a:srgbClr val="FFD2B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92" name="Google Shape;5092;p73"/>
              <p:cNvSpPr/>
              <p:nvPr/>
            </p:nvSpPr>
            <p:spPr>
              <a:xfrm>
                <a:off x="6217147" y="6378137"/>
                <a:ext cx="18236" cy="31918"/>
              </a:xfrm>
              <a:custGeom>
                <a:avLst/>
                <a:gdLst/>
                <a:ahLst/>
                <a:cxnLst/>
                <a:rect l="l" t="t" r="r" b="b"/>
                <a:pathLst>
                  <a:path w="3809" h="6667" extrusionOk="0">
                    <a:moveTo>
                      <a:pt x="3810" y="1905"/>
                    </a:moveTo>
                    <a:lnTo>
                      <a:pt x="0" y="6668"/>
                    </a:lnTo>
                    <a:lnTo>
                      <a:pt x="0" y="0"/>
                    </a:lnTo>
                    <a:close/>
                  </a:path>
                </a:pathLst>
              </a:custGeom>
              <a:solidFill>
                <a:srgbClr val="FFD2B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93" name="Google Shape;5093;p73"/>
              <p:cNvSpPr/>
              <p:nvPr/>
            </p:nvSpPr>
            <p:spPr>
              <a:xfrm>
                <a:off x="6194339" y="6364456"/>
                <a:ext cx="13678" cy="31918"/>
              </a:xfrm>
              <a:custGeom>
                <a:avLst/>
                <a:gdLst/>
                <a:ahLst/>
                <a:cxnLst/>
                <a:rect l="l" t="t" r="r" b="b"/>
                <a:pathLst>
                  <a:path w="2857" h="6667" extrusionOk="0">
                    <a:moveTo>
                      <a:pt x="2857" y="1905"/>
                    </a:moveTo>
                    <a:lnTo>
                      <a:pt x="0" y="6667"/>
                    </a:lnTo>
                    <a:lnTo>
                      <a:pt x="0" y="0"/>
                    </a:lnTo>
                    <a:close/>
                  </a:path>
                </a:pathLst>
              </a:custGeom>
              <a:solidFill>
                <a:srgbClr val="FFD2B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94" name="Google Shape;5094;p73"/>
              <p:cNvSpPr/>
              <p:nvPr/>
            </p:nvSpPr>
            <p:spPr>
              <a:xfrm>
                <a:off x="6171536" y="6350771"/>
                <a:ext cx="13678" cy="27361"/>
              </a:xfrm>
              <a:custGeom>
                <a:avLst/>
                <a:gdLst/>
                <a:ahLst/>
                <a:cxnLst/>
                <a:rect l="l" t="t" r="r" b="b"/>
                <a:pathLst>
                  <a:path w="2857" h="5715" extrusionOk="0">
                    <a:moveTo>
                      <a:pt x="2857" y="1905"/>
                    </a:moveTo>
                    <a:lnTo>
                      <a:pt x="0" y="5715"/>
                    </a:lnTo>
                    <a:lnTo>
                      <a:pt x="0" y="0"/>
                    </a:lnTo>
                    <a:close/>
                  </a:path>
                </a:pathLst>
              </a:custGeom>
              <a:solidFill>
                <a:srgbClr val="FFD2B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95" name="Google Shape;5095;p73"/>
              <p:cNvSpPr/>
              <p:nvPr/>
            </p:nvSpPr>
            <p:spPr>
              <a:xfrm>
                <a:off x="6144170" y="6346213"/>
                <a:ext cx="13678" cy="22798"/>
              </a:xfrm>
              <a:custGeom>
                <a:avLst/>
                <a:gdLst/>
                <a:ahLst/>
                <a:cxnLst/>
                <a:rect l="l" t="t" r="r" b="b"/>
                <a:pathLst>
                  <a:path w="2857" h="4762" extrusionOk="0">
                    <a:moveTo>
                      <a:pt x="2857" y="953"/>
                    </a:moveTo>
                    <a:lnTo>
                      <a:pt x="953" y="4763"/>
                    </a:lnTo>
                    <a:lnTo>
                      <a:pt x="0" y="0"/>
                    </a:lnTo>
                    <a:close/>
                  </a:path>
                </a:pathLst>
              </a:custGeom>
              <a:solidFill>
                <a:srgbClr val="FFD2B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96" name="Google Shape;5096;p73"/>
              <p:cNvSpPr/>
              <p:nvPr/>
            </p:nvSpPr>
            <p:spPr>
              <a:xfrm>
                <a:off x="4817617" y="6363604"/>
                <a:ext cx="173705" cy="172474"/>
              </a:xfrm>
              <a:custGeom>
                <a:avLst/>
                <a:gdLst/>
                <a:ahLst/>
                <a:cxnLst/>
                <a:rect l="l" t="t" r="r" b="b"/>
                <a:pathLst>
                  <a:path w="36283" h="36026" extrusionOk="0">
                    <a:moveTo>
                      <a:pt x="16044" y="15418"/>
                    </a:moveTo>
                    <a:cubicBezTo>
                      <a:pt x="16044" y="15418"/>
                      <a:pt x="16044" y="15418"/>
                      <a:pt x="16044" y="15418"/>
                    </a:cubicBezTo>
                    <a:cubicBezTo>
                      <a:pt x="10329" y="17323"/>
                      <a:pt x="11281" y="1130"/>
                      <a:pt x="4614" y="6846"/>
                    </a:cubicBezTo>
                    <a:cubicBezTo>
                      <a:pt x="3661" y="7798"/>
                      <a:pt x="5566" y="12561"/>
                      <a:pt x="4614" y="14466"/>
                    </a:cubicBezTo>
                    <a:cubicBezTo>
                      <a:pt x="3661" y="15418"/>
                      <a:pt x="-3959" y="16371"/>
                      <a:pt x="2709" y="18276"/>
                    </a:cubicBezTo>
                    <a:cubicBezTo>
                      <a:pt x="1756" y="23038"/>
                      <a:pt x="4614" y="29705"/>
                      <a:pt x="9376" y="29705"/>
                    </a:cubicBezTo>
                    <a:cubicBezTo>
                      <a:pt x="12234" y="29705"/>
                      <a:pt x="11281" y="25896"/>
                      <a:pt x="15091" y="24943"/>
                    </a:cubicBezTo>
                    <a:cubicBezTo>
                      <a:pt x="19854" y="23991"/>
                      <a:pt x="18901" y="24943"/>
                      <a:pt x="19854" y="27801"/>
                    </a:cubicBezTo>
                    <a:cubicBezTo>
                      <a:pt x="20806" y="30658"/>
                      <a:pt x="16997" y="33516"/>
                      <a:pt x="20806" y="35421"/>
                    </a:cubicBezTo>
                    <a:cubicBezTo>
                      <a:pt x="23664" y="37326"/>
                      <a:pt x="26522" y="34468"/>
                      <a:pt x="27474" y="30658"/>
                    </a:cubicBezTo>
                    <a:cubicBezTo>
                      <a:pt x="28426" y="23991"/>
                      <a:pt x="23664" y="21133"/>
                      <a:pt x="30331" y="15418"/>
                    </a:cubicBezTo>
                    <a:cubicBezTo>
                      <a:pt x="32236" y="22086"/>
                      <a:pt x="42714" y="9703"/>
                      <a:pt x="30331" y="7798"/>
                    </a:cubicBezTo>
                    <a:cubicBezTo>
                      <a:pt x="30331" y="6846"/>
                      <a:pt x="29379" y="4941"/>
                      <a:pt x="30331" y="3036"/>
                    </a:cubicBezTo>
                    <a:cubicBezTo>
                      <a:pt x="30331" y="2083"/>
                      <a:pt x="22711" y="-2679"/>
                      <a:pt x="20806" y="2083"/>
                    </a:cubicBezTo>
                    <a:cubicBezTo>
                      <a:pt x="20806" y="5893"/>
                      <a:pt x="26522" y="16371"/>
                      <a:pt x="16044" y="15418"/>
                    </a:cubicBezTo>
                    <a:cubicBezTo>
                      <a:pt x="16044" y="15418"/>
                      <a:pt x="16044" y="15418"/>
                      <a:pt x="16044" y="15418"/>
                    </a:cubicBezTo>
                    <a:lnTo>
                      <a:pt x="16044" y="15418"/>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97" name="Google Shape;5097;p73"/>
              <p:cNvSpPr/>
              <p:nvPr/>
            </p:nvSpPr>
            <p:spPr>
              <a:xfrm>
                <a:off x="4748485" y="6505841"/>
                <a:ext cx="95760" cy="115632"/>
              </a:xfrm>
              <a:custGeom>
                <a:avLst/>
                <a:gdLst/>
                <a:ahLst/>
                <a:cxnLst/>
                <a:rect l="l" t="t" r="r" b="b"/>
                <a:pathLst>
                  <a:path w="20002" h="24153" extrusionOk="0">
                    <a:moveTo>
                      <a:pt x="9525" y="14288"/>
                    </a:moveTo>
                    <a:cubicBezTo>
                      <a:pt x="13335" y="15240"/>
                      <a:pt x="12383" y="21908"/>
                      <a:pt x="14288" y="23813"/>
                    </a:cubicBezTo>
                    <a:cubicBezTo>
                      <a:pt x="15240" y="25718"/>
                      <a:pt x="20003" y="19050"/>
                      <a:pt x="20003" y="18098"/>
                    </a:cubicBezTo>
                    <a:cubicBezTo>
                      <a:pt x="20003" y="13335"/>
                      <a:pt x="16193" y="13335"/>
                      <a:pt x="14288" y="10478"/>
                    </a:cubicBezTo>
                    <a:cubicBezTo>
                      <a:pt x="12383" y="7620"/>
                      <a:pt x="13335" y="3810"/>
                      <a:pt x="12383" y="0"/>
                    </a:cubicBezTo>
                    <a:cubicBezTo>
                      <a:pt x="9525" y="953"/>
                      <a:pt x="0" y="9525"/>
                      <a:pt x="0" y="13335"/>
                    </a:cubicBezTo>
                    <a:cubicBezTo>
                      <a:pt x="0" y="20955"/>
                      <a:pt x="8572" y="13335"/>
                      <a:pt x="9525" y="1428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98" name="Google Shape;5098;p73"/>
              <p:cNvSpPr/>
              <p:nvPr/>
            </p:nvSpPr>
            <p:spPr>
              <a:xfrm>
                <a:off x="5478252" y="6444842"/>
                <a:ext cx="70912" cy="83791"/>
              </a:xfrm>
              <a:custGeom>
                <a:avLst/>
                <a:gdLst/>
                <a:ahLst/>
                <a:cxnLst/>
                <a:rect l="l" t="t" r="r" b="b"/>
                <a:pathLst>
                  <a:path w="14812" h="17502" extrusionOk="0">
                    <a:moveTo>
                      <a:pt x="3810" y="10835"/>
                    </a:moveTo>
                    <a:cubicBezTo>
                      <a:pt x="4763" y="12740"/>
                      <a:pt x="9525" y="17502"/>
                      <a:pt x="11430" y="17502"/>
                    </a:cubicBezTo>
                    <a:cubicBezTo>
                      <a:pt x="12383" y="17502"/>
                      <a:pt x="13335" y="16550"/>
                      <a:pt x="13335" y="16550"/>
                    </a:cubicBezTo>
                    <a:cubicBezTo>
                      <a:pt x="14288" y="14645"/>
                      <a:pt x="12383" y="10835"/>
                      <a:pt x="12383" y="8930"/>
                    </a:cubicBezTo>
                    <a:cubicBezTo>
                      <a:pt x="12383" y="7025"/>
                      <a:pt x="17145" y="7025"/>
                      <a:pt x="13335" y="3215"/>
                    </a:cubicBezTo>
                    <a:cubicBezTo>
                      <a:pt x="10478" y="-595"/>
                      <a:pt x="9525" y="4167"/>
                      <a:pt x="5715" y="3215"/>
                    </a:cubicBezTo>
                    <a:cubicBezTo>
                      <a:pt x="2858" y="3215"/>
                      <a:pt x="1905" y="-2500"/>
                      <a:pt x="0" y="1310"/>
                    </a:cubicBezTo>
                    <a:cubicBezTo>
                      <a:pt x="0" y="3215"/>
                      <a:pt x="2858" y="8930"/>
                      <a:pt x="3810" y="1083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099" name="Google Shape;5099;p73"/>
              <p:cNvSpPr/>
              <p:nvPr/>
            </p:nvSpPr>
            <p:spPr>
              <a:xfrm>
                <a:off x="5427643" y="6473769"/>
                <a:ext cx="64871" cy="131077"/>
              </a:xfrm>
              <a:custGeom>
                <a:avLst/>
                <a:gdLst/>
                <a:ahLst/>
                <a:cxnLst/>
                <a:rect l="l" t="t" r="r" b="b"/>
                <a:pathLst>
                  <a:path w="13550" h="27379" extrusionOk="0">
                    <a:moveTo>
                      <a:pt x="2949" y="14318"/>
                    </a:moveTo>
                    <a:cubicBezTo>
                      <a:pt x="2949" y="15271"/>
                      <a:pt x="2949" y="16223"/>
                      <a:pt x="3902" y="17176"/>
                    </a:cubicBezTo>
                    <a:cubicBezTo>
                      <a:pt x="4854" y="20986"/>
                      <a:pt x="4854" y="25748"/>
                      <a:pt x="5807" y="26701"/>
                    </a:cubicBezTo>
                    <a:cubicBezTo>
                      <a:pt x="9617" y="30511"/>
                      <a:pt x="14379" y="17176"/>
                      <a:pt x="13427" y="14318"/>
                    </a:cubicBezTo>
                    <a:cubicBezTo>
                      <a:pt x="12474" y="10509"/>
                      <a:pt x="8664" y="9556"/>
                      <a:pt x="6759" y="6698"/>
                    </a:cubicBezTo>
                    <a:cubicBezTo>
                      <a:pt x="5807" y="4793"/>
                      <a:pt x="5807" y="-3779"/>
                      <a:pt x="1044" y="1936"/>
                    </a:cubicBezTo>
                    <a:cubicBezTo>
                      <a:pt x="-1813" y="5746"/>
                      <a:pt x="1997" y="11461"/>
                      <a:pt x="2949" y="14318"/>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100" name="Google Shape;5100;p73"/>
              <p:cNvSpPr/>
              <p:nvPr/>
            </p:nvSpPr>
            <p:spPr>
              <a:xfrm>
                <a:off x="5952601" y="6309726"/>
                <a:ext cx="419529" cy="100322"/>
              </a:xfrm>
              <a:custGeom>
                <a:avLst/>
                <a:gdLst/>
                <a:ahLst/>
                <a:cxnLst/>
                <a:rect l="l" t="t" r="r" b="b"/>
                <a:pathLst>
                  <a:path w="87630" h="20955" extrusionOk="0">
                    <a:moveTo>
                      <a:pt x="0" y="0"/>
                    </a:moveTo>
                    <a:cubicBezTo>
                      <a:pt x="5715" y="4763"/>
                      <a:pt x="14288" y="7620"/>
                      <a:pt x="21908" y="7620"/>
                    </a:cubicBezTo>
                    <a:cubicBezTo>
                      <a:pt x="25718" y="7620"/>
                      <a:pt x="29528" y="7620"/>
                      <a:pt x="33338" y="8572"/>
                    </a:cubicBezTo>
                    <a:lnTo>
                      <a:pt x="39053" y="8572"/>
                    </a:lnTo>
                    <a:cubicBezTo>
                      <a:pt x="40958" y="8572"/>
                      <a:pt x="42863" y="8572"/>
                      <a:pt x="44768" y="9525"/>
                    </a:cubicBezTo>
                    <a:cubicBezTo>
                      <a:pt x="51435" y="12382"/>
                      <a:pt x="58103" y="17145"/>
                      <a:pt x="65723" y="20003"/>
                    </a:cubicBezTo>
                    <a:cubicBezTo>
                      <a:pt x="69533" y="20955"/>
                      <a:pt x="74295" y="20955"/>
                      <a:pt x="78105" y="20955"/>
                    </a:cubicBezTo>
                    <a:cubicBezTo>
                      <a:pt x="80963" y="20955"/>
                      <a:pt x="83820" y="20003"/>
                      <a:pt x="86678" y="19050"/>
                    </a:cubicBezTo>
                    <a:lnTo>
                      <a:pt x="86678" y="19050"/>
                    </a:lnTo>
                    <a:cubicBezTo>
                      <a:pt x="86678" y="18097"/>
                      <a:pt x="87630" y="17145"/>
                      <a:pt x="87630" y="16193"/>
                    </a:cubicBezTo>
                    <a:cubicBezTo>
                      <a:pt x="87630" y="15240"/>
                      <a:pt x="87630" y="15240"/>
                      <a:pt x="87630" y="14288"/>
                    </a:cubicBezTo>
                    <a:cubicBezTo>
                      <a:pt x="83820" y="15240"/>
                      <a:pt x="80963" y="16193"/>
                      <a:pt x="77153" y="16193"/>
                    </a:cubicBezTo>
                    <a:cubicBezTo>
                      <a:pt x="73343" y="17145"/>
                      <a:pt x="69533" y="17145"/>
                      <a:pt x="66675" y="16193"/>
                    </a:cubicBezTo>
                    <a:cubicBezTo>
                      <a:pt x="60008" y="13335"/>
                      <a:pt x="53340" y="9525"/>
                      <a:pt x="45720" y="6668"/>
                    </a:cubicBezTo>
                    <a:cubicBezTo>
                      <a:pt x="43815" y="5715"/>
                      <a:pt x="41910" y="5715"/>
                      <a:pt x="40005" y="5715"/>
                    </a:cubicBezTo>
                    <a:lnTo>
                      <a:pt x="34290" y="5715"/>
                    </a:lnTo>
                    <a:cubicBezTo>
                      <a:pt x="30480" y="5715"/>
                      <a:pt x="26670" y="5715"/>
                      <a:pt x="22860" y="5715"/>
                    </a:cubicBezTo>
                    <a:cubicBezTo>
                      <a:pt x="13335" y="6668"/>
                      <a:pt x="5715" y="4763"/>
                      <a:pt x="0" y="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5101" name="Google Shape;5101;p73"/>
              <p:cNvGrpSpPr/>
              <p:nvPr/>
            </p:nvGrpSpPr>
            <p:grpSpPr>
              <a:xfrm>
                <a:off x="6057508" y="6218509"/>
                <a:ext cx="54728" cy="31924"/>
                <a:chOff x="6963727" y="-1414462"/>
                <a:chExt cx="11429" cy="6667"/>
              </a:xfrm>
            </p:grpSpPr>
            <p:sp>
              <p:nvSpPr>
                <p:cNvPr id="5102" name="Google Shape;5102;p73"/>
                <p:cNvSpPr/>
                <p:nvPr/>
              </p:nvSpPr>
              <p:spPr>
                <a:xfrm>
                  <a:off x="6963727" y="-1412557"/>
                  <a:ext cx="11429" cy="4076"/>
                </a:xfrm>
                <a:custGeom>
                  <a:avLst/>
                  <a:gdLst/>
                  <a:ahLst/>
                  <a:cxnLst/>
                  <a:rect l="l" t="t" r="r" b="b"/>
                  <a:pathLst>
                    <a:path w="11429" h="4076" extrusionOk="0">
                      <a:moveTo>
                        <a:pt x="0" y="952"/>
                      </a:moveTo>
                      <a:cubicBezTo>
                        <a:pt x="0" y="952"/>
                        <a:pt x="2857" y="2857"/>
                        <a:pt x="5715" y="3810"/>
                      </a:cubicBezTo>
                      <a:cubicBezTo>
                        <a:pt x="8572" y="4763"/>
                        <a:pt x="11430" y="2857"/>
                        <a:pt x="11430" y="2857"/>
                      </a:cubicBezTo>
                      <a:cubicBezTo>
                        <a:pt x="11430" y="2857"/>
                        <a:pt x="8572" y="952"/>
                        <a:pt x="5715" y="0"/>
                      </a:cubicBezTo>
                      <a:cubicBezTo>
                        <a:pt x="2857" y="0"/>
                        <a:pt x="0" y="952"/>
                        <a:pt x="0" y="95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103" name="Google Shape;5103;p73"/>
                <p:cNvSpPr/>
                <p:nvPr/>
              </p:nvSpPr>
              <p:spPr>
                <a:xfrm>
                  <a:off x="6965632" y="-1414462"/>
                  <a:ext cx="6667" cy="6667"/>
                </a:xfrm>
                <a:custGeom>
                  <a:avLst/>
                  <a:gdLst/>
                  <a:ahLst/>
                  <a:cxnLst/>
                  <a:rect l="l" t="t" r="r" b="b"/>
                  <a:pathLst>
                    <a:path w="6667" h="6667" extrusionOk="0">
                      <a:moveTo>
                        <a:pt x="0" y="2857"/>
                      </a:moveTo>
                      <a:cubicBezTo>
                        <a:pt x="0" y="4763"/>
                        <a:pt x="953" y="6668"/>
                        <a:pt x="2858" y="6668"/>
                      </a:cubicBezTo>
                      <a:cubicBezTo>
                        <a:pt x="4763" y="6668"/>
                        <a:pt x="6668" y="5715"/>
                        <a:pt x="6668" y="3810"/>
                      </a:cubicBezTo>
                      <a:cubicBezTo>
                        <a:pt x="6668" y="1905"/>
                        <a:pt x="5715" y="0"/>
                        <a:pt x="3810" y="0"/>
                      </a:cubicBezTo>
                      <a:cubicBezTo>
                        <a:pt x="1905" y="0"/>
                        <a:pt x="0" y="953"/>
                        <a:pt x="0" y="285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104" name="Google Shape;5104;p73"/>
                <p:cNvSpPr/>
                <p:nvPr/>
              </p:nvSpPr>
              <p:spPr>
                <a:xfrm>
                  <a:off x="6968490" y="-1412557"/>
                  <a:ext cx="2857" cy="2857"/>
                </a:xfrm>
                <a:custGeom>
                  <a:avLst/>
                  <a:gdLst/>
                  <a:ahLst/>
                  <a:cxnLst/>
                  <a:rect l="l" t="t" r="r" b="b"/>
                  <a:pathLst>
                    <a:path w="2857" h="2857" extrusionOk="0">
                      <a:moveTo>
                        <a:pt x="0" y="952"/>
                      </a:moveTo>
                      <a:cubicBezTo>
                        <a:pt x="0" y="1905"/>
                        <a:pt x="0" y="1905"/>
                        <a:pt x="953" y="2857"/>
                      </a:cubicBezTo>
                      <a:cubicBezTo>
                        <a:pt x="1905" y="2857"/>
                        <a:pt x="2857" y="2857"/>
                        <a:pt x="2857" y="1905"/>
                      </a:cubicBezTo>
                      <a:cubicBezTo>
                        <a:pt x="2857" y="952"/>
                        <a:pt x="2857" y="0"/>
                        <a:pt x="1905" y="0"/>
                      </a:cubicBezTo>
                      <a:cubicBezTo>
                        <a:pt x="953" y="0"/>
                        <a:pt x="0" y="0"/>
                        <a:pt x="0" y="952"/>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5105" name="Google Shape;5105;p73"/>
              <p:cNvSpPr/>
              <p:nvPr/>
            </p:nvSpPr>
            <p:spPr>
              <a:xfrm>
                <a:off x="2771783" y="6148911"/>
                <a:ext cx="3230318" cy="367728"/>
              </a:xfrm>
              <a:custGeom>
                <a:avLst/>
                <a:gdLst/>
                <a:ahLst/>
                <a:cxnLst/>
                <a:rect l="l" t="t" r="r" b="b"/>
                <a:pathLst>
                  <a:path w="674740" h="76810" extrusionOk="0">
                    <a:moveTo>
                      <a:pt x="20373" y="65018"/>
                    </a:moveTo>
                    <a:cubicBezTo>
                      <a:pt x="23230" y="65018"/>
                      <a:pt x="25135" y="64065"/>
                      <a:pt x="27993" y="64065"/>
                    </a:cubicBezTo>
                    <a:cubicBezTo>
                      <a:pt x="29898" y="64065"/>
                      <a:pt x="31803" y="64065"/>
                      <a:pt x="32755" y="63113"/>
                    </a:cubicBezTo>
                    <a:cubicBezTo>
                      <a:pt x="32755" y="63113"/>
                      <a:pt x="32755" y="63113"/>
                      <a:pt x="32755" y="63113"/>
                    </a:cubicBezTo>
                    <a:cubicBezTo>
                      <a:pt x="32755" y="63113"/>
                      <a:pt x="32755" y="63113"/>
                      <a:pt x="33708" y="63113"/>
                    </a:cubicBezTo>
                    <a:cubicBezTo>
                      <a:pt x="31803" y="59303"/>
                      <a:pt x="27993" y="59303"/>
                      <a:pt x="26088" y="56445"/>
                    </a:cubicBezTo>
                    <a:cubicBezTo>
                      <a:pt x="27993" y="55493"/>
                      <a:pt x="29898" y="55493"/>
                      <a:pt x="31803" y="55493"/>
                    </a:cubicBezTo>
                    <a:cubicBezTo>
                      <a:pt x="37518" y="52635"/>
                      <a:pt x="42280" y="51683"/>
                      <a:pt x="48948" y="52635"/>
                    </a:cubicBezTo>
                    <a:cubicBezTo>
                      <a:pt x="52758" y="53588"/>
                      <a:pt x="53710" y="55493"/>
                      <a:pt x="57520" y="54540"/>
                    </a:cubicBezTo>
                    <a:cubicBezTo>
                      <a:pt x="60378" y="54540"/>
                      <a:pt x="60378" y="51683"/>
                      <a:pt x="64188" y="50730"/>
                    </a:cubicBezTo>
                    <a:cubicBezTo>
                      <a:pt x="68950" y="49778"/>
                      <a:pt x="80380" y="56445"/>
                      <a:pt x="80380" y="47873"/>
                    </a:cubicBezTo>
                    <a:cubicBezTo>
                      <a:pt x="84190" y="44063"/>
                      <a:pt x="94668" y="41205"/>
                      <a:pt x="94668" y="49778"/>
                    </a:cubicBezTo>
                    <a:cubicBezTo>
                      <a:pt x="99430" y="48825"/>
                      <a:pt x="103240" y="46920"/>
                      <a:pt x="102288" y="41205"/>
                    </a:cubicBezTo>
                    <a:cubicBezTo>
                      <a:pt x="107050" y="40253"/>
                      <a:pt x="112765" y="39300"/>
                      <a:pt x="111813" y="45968"/>
                    </a:cubicBezTo>
                    <a:cubicBezTo>
                      <a:pt x="117528" y="45015"/>
                      <a:pt x="122290" y="40253"/>
                      <a:pt x="127053" y="39300"/>
                    </a:cubicBezTo>
                    <a:cubicBezTo>
                      <a:pt x="134673" y="37395"/>
                      <a:pt x="132768" y="44063"/>
                      <a:pt x="137530" y="45968"/>
                    </a:cubicBezTo>
                    <a:cubicBezTo>
                      <a:pt x="144198" y="48825"/>
                      <a:pt x="143245" y="40253"/>
                      <a:pt x="148008" y="39300"/>
                    </a:cubicBezTo>
                    <a:cubicBezTo>
                      <a:pt x="153723" y="38348"/>
                      <a:pt x="152770" y="45015"/>
                      <a:pt x="156580" y="46920"/>
                    </a:cubicBezTo>
                    <a:cubicBezTo>
                      <a:pt x="162295" y="50730"/>
                      <a:pt x="158485" y="47873"/>
                      <a:pt x="164200" y="45015"/>
                    </a:cubicBezTo>
                    <a:cubicBezTo>
                      <a:pt x="169915" y="42158"/>
                      <a:pt x="167058" y="40253"/>
                      <a:pt x="172773" y="45015"/>
                    </a:cubicBezTo>
                    <a:cubicBezTo>
                      <a:pt x="174678" y="46920"/>
                      <a:pt x="176583" y="53588"/>
                      <a:pt x="180393" y="52635"/>
                    </a:cubicBezTo>
                    <a:cubicBezTo>
                      <a:pt x="183250" y="51683"/>
                      <a:pt x="185155" y="46920"/>
                      <a:pt x="188013" y="45015"/>
                    </a:cubicBezTo>
                    <a:cubicBezTo>
                      <a:pt x="189918" y="44063"/>
                      <a:pt x="195633" y="42158"/>
                      <a:pt x="198490" y="43110"/>
                    </a:cubicBezTo>
                    <a:cubicBezTo>
                      <a:pt x="200395" y="48825"/>
                      <a:pt x="195633" y="50730"/>
                      <a:pt x="193728" y="54540"/>
                    </a:cubicBezTo>
                    <a:cubicBezTo>
                      <a:pt x="197538" y="54540"/>
                      <a:pt x="201348" y="53588"/>
                      <a:pt x="205158" y="53588"/>
                    </a:cubicBezTo>
                    <a:cubicBezTo>
                      <a:pt x="204205" y="53588"/>
                      <a:pt x="204205" y="60255"/>
                      <a:pt x="205158" y="61208"/>
                    </a:cubicBezTo>
                    <a:cubicBezTo>
                      <a:pt x="208015" y="63113"/>
                      <a:pt x="212778" y="58350"/>
                      <a:pt x="214683" y="56445"/>
                    </a:cubicBezTo>
                    <a:cubicBezTo>
                      <a:pt x="214683" y="56445"/>
                      <a:pt x="223255" y="48825"/>
                      <a:pt x="222303" y="52635"/>
                    </a:cubicBezTo>
                    <a:cubicBezTo>
                      <a:pt x="222303" y="57398"/>
                      <a:pt x="223255" y="62160"/>
                      <a:pt x="228018" y="60255"/>
                    </a:cubicBezTo>
                    <a:cubicBezTo>
                      <a:pt x="232780" y="58350"/>
                      <a:pt x="228970" y="54540"/>
                      <a:pt x="236590" y="54540"/>
                    </a:cubicBezTo>
                    <a:cubicBezTo>
                      <a:pt x="239448" y="54540"/>
                      <a:pt x="238495" y="57398"/>
                      <a:pt x="242305" y="57398"/>
                    </a:cubicBezTo>
                    <a:cubicBezTo>
                      <a:pt x="245163" y="57398"/>
                      <a:pt x="245163" y="54540"/>
                      <a:pt x="247068" y="53588"/>
                    </a:cubicBezTo>
                    <a:cubicBezTo>
                      <a:pt x="249925" y="52635"/>
                      <a:pt x="255640" y="46920"/>
                      <a:pt x="257545" y="52635"/>
                    </a:cubicBezTo>
                    <a:cubicBezTo>
                      <a:pt x="258498" y="56445"/>
                      <a:pt x="251830" y="59303"/>
                      <a:pt x="251830" y="63113"/>
                    </a:cubicBezTo>
                    <a:cubicBezTo>
                      <a:pt x="252783" y="71685"/>
                      <a:pt x="258498" y="61208"/>
                      <a:pt x="261355" y="59303"/>
                    </a:cubicBezTo>
                    <a:cubicBezTo>
                      <a:pt x="264213" y="57398"/>
                      <a:pt x="272785" y="55493"/>
                      <a:pt x="274690" y="58350"/>
                    </a:cubicBezTo>
                    <a:cubicBezTo>
                      <a:pt x="276595" y="60255"/>
                      <a:pt x="272785" y="67875"/>
                      <a:pt x="272785" y="71685"/>
                    </a:cubicBezTo>
                    <a:cubicBezTo>
                      <a:pt x="288025" y="74543"/>
                      <a:pt x="269928" y="49778"/>
                      <a:pt x="292788" y="53588"/>
                    </a:cubicBezTo>
                    <a:cubicBezTo>
                      <a:pt x="291835" y="57398"/>
                      <a:pt x="288025" y="67875"/>
                      <a:pt x="296598" y="63113"/>
                    </a:cubicBezTo>
                    <a:cubicBezTo>
                      <a:pt x="300408" y="61208"/>
                      <a:pt x="297550" y="53588"/>
                      <a:pt x="305170" y="54540"/>
                    </a:cubicBezTo>
                    <a:cubicBezTo>
                      <a:pt x="307075" y="64065"/>
                      <a:pt x="294693" y="65970"/>
                      <a:pt x="296598" y="73590"/>
                    </a:cubicBezTo>
                    <a:cubicBezTo>
                      <a:pt x="300408" y="73590"/>
                      <a:pt x="308980" y="74543"/>
                      <a:pt x="311838" y="71685"/>
                    </a:cubicBezTo>
                    <a:cubicBezTo>
                      <a:pt x="314695" y="68828"/>
                      <a:pt x="311838" y="63113"/>
                      <a:pt x="314695" y="59303"/>
                    </a:cubicBezTo>
                    <a:cubicBezTo>
                      <a:pt x="316600" y="57398"/>
                      <a:pt x="317553" y="55493"/>
                      <a:pt x="319458" y="55493"/>
                    </a:cubicBezTo>
                    <a:cubicBezTo>
                      <a:pt x="319458" y="58350"/>
                      <a:pt x="317553" y="72638"/>
                      <a:pt x="316600" y="74543"/>
                    </a:cubicBezTo>
                    <a:cubicBezTo>
                      <a:pt x="318505" y="72638"/>
                      <a:pt x="321363" y="70733"/>
                      <a:pt x="325173" y="70733"/>
                    </a:cubicBezTo>
                    <a:cubicBezTo>
                      <a:pt x="325173" y="79305"/>
                      <a:pt x="334698" y="78353"/>
                      <a:pt x="333745" y="70733"/>
                    </a:cubicBezTo>
                    <a:cubicBezTo>
                      <a:pt x="332793" y="64065"/>
                      <a:pt x="325173" y="65018"/>
                      <a:pt x="329935" y="58350"/>
                    </a:cubicBezTo>
                    <a:cubicBezTo>
                      <a:pt x="335650" y="50730"/>
                      <a:pt x="340413" y="57398"/>
                      <a:pt x="344223" y="61208"/>
                    </a:cubicBezTo>
                    <a:cubicBezTo>
                      <a:pt x="344223" y="61208"/>
                      <a:pt x="345175" y="61208"/>
                      <a:pt x="345175" y="61208"/>
                    </a:cubicBezTo>
                    <a:cubicBezTo>
                      <a:pt x="345175" y="52635"/>
                      <a:pt x="348985" y="44063"/>
                      <a:pt x="358510" y="46920"/>
                    </a:cubicBezTo>
                    <a:cubicBezTo>
                      <a:pt x="357558" y="52635"/>
                      <a:pt x="340413" y="73590"/>
                      <a:pt x="354700" y="74543"/>
                    </a:cubicBezTo>
                    <a:cubicBezTo>
                      <a:pt x="354700" y="65970"/>
                      <a:pt x="355653" y="61208"/>
                      <a:pt x="362320" y="55493"/>
                    </a:cubicBezTo>
                    <a:cubicBezTo>
                      <a:pt x="365178" y="53588"/>
                      <a:pt x="374703" y="46920"/>
                      <a:pt x="378513" y="50730"/>
                    </a:cubicBezTo>
                    <a:cubicBezTo>
                      <a:pt x="383275" y="55493"/>
                      <a:pt x="374703" y="59303"/>
                      <a:pt x="375655" y="64065"/>
                    </a:cubicBezTo>
                    <a:cubicBezTo>
                      <a:pt x="376608" y="69780"/>
                      <a:pt x="384228" y="65970"/>
                      <a:pt x="388038" y="65970"/>
                    </a:cubicBezTo>
                    <a:cubicBezTo>
                      <a:pt x="389943" y="65970"/>
                      <a:pt x="391848" y="65018"/>
                      <a:pt x="394705" y="65018"/>
                    </a:cubicBezTo>
                    <a:cubicBezTo>
                      <a:pt x="399468" y="65970"/>
                      <a:pt x="396610" y="68828"/>
                      <a:pt x="400420" y="71685"/>
                    </a:cubicBezTo>
                    <a:cubicBezTo>
                      <a:pt x="404230" y="74543"/>
                      <a:pt x="411850" y="74543"/>
                      <a:pt x="414708" y="69780"/>
                    </a:cubicBezTo>
                    <a:cubicBezTo>
                      <a:pt x="421375" y="59303"/>
                      <a:pt x="398515" y="57398"/>
                      <a:pt x="392800" y="56445"/>
                    </a:cubicBezTo>
                    <a:cubicBezTo>
                      <a:pt x="392800" y="53588"/>
                      <a:pt x="392800" y="50730"/>
                      <a:pt x="394705" y="48825"/>
                    </a:cubicBezTo>
                    <a:cubicBezTo>
                      <a:pt x="397563" y="50730"/>
                      <a:pt x="400420" y="51683"/>
                      <a:pt x="403278" y="51683"/>
                    </a:cubicBezTo>
                    <a:cubicBezTo>
                      <a:pt x="404230" y="45015"/>
                      <a:pt x="399468" y="46920"/>
                      <a:pt x="397563" y="43110"/>
                    </a:cubicBezTo>
                    <a:cubicBezTo>
                      <a:pt x="392800" y="33585"/>
                      <a:pt x="413755" y="25965"/>
                      <a:pt x="411850" y="40253"/>
                    </a:cubicBezTo>
                    <a:cubicBezTo>
                      <a:pt x="410898" y="43110"/>
                      <a:pt x="406135" y="41205"/>
                      <a:pt x="408993" y="46920"/>
                    </a:cubicBezTo>
                    <a:cubicBezTo>
                      <a:pt x="410898" y="49778"/>
                      <a:pt x="410898" y="48825"/>
                      <a:pt x="413755" y="49778"/>
                    </a:cubicBezTo>
                    <a:cubicBezTo>
                      <a:pt x="418518" y="49778"/>
                      <a:pt x="421375" y="45015"/>
                      <a:pt x="425185" y="44063"/>
                    </a:cubicBezTo>
                    <a:cubicBezTo>
                      <a:pt x="428043" y="43110"/>
                      <a:pt x="431853" y="44063"/>
                      <a:pt x="434710" y="44063"/>
                    </a:cubicBezTo>
                    <a:cubicBezTo>
                      <a:pt x="433758" y="39300"/>
                      <a:pt x="425185" y="41205"/>
                      <a:pt x="421375" y="39300"/>
                    </a:cubicBezTo>
                    <a:cubicBezTo>
                      <a:pt x="423280" y="37395"/>
                      <a:pt x="439473" y="40253"/>
                      <a:pt x="434710" y="33585"/>
                    </a:cubicBezTo>
                    <a:cubicBezTo>
                      <a:pt x="431853" y="29775"/>
                      <a:pt x="425185" y="33585"/>
                      <a:pt x="423280" y="29775"/>
                    </a:cubicBezTo>
                    <a:cubicBezTo>
                      <a:pt x="420423" y="25013"/>
                      <a:pt x="426138" y="20250"/>
                      <a:pt x="428995" y="19298"/>
                    </a:cubicBezTo>
                    <a:cubicBezTo>
                      <a:pt x="433758" y="17393"/>
                      <a:pt x="440425" y="18345"/>
                      <a:pt x="444235" y="22155"/>
                    </a:cubicBezTo>
                    <a:cubicBezTo>
                      <a:pt x="447093" y="25965"/>
                      <a:pt x="447093" y="32633"/>
                      <a:pt x="451855" y="35490"/>
                    </a:cubicBezTo>
                    <a:cubicBezTo>
                      <a:pt x="453760" y="36443"/>
                      <a:pt x="457570" y="39300"/>
                      <a:pt x="459475" y="37395"/>
                    </a:cubicBezTo>
                    <a:cubicBezTo>
                      <a:pt x="462333" y="34538"/>
                      <a:pt x="456618" y="32633"/>
                      <a:pt x="456618" y="30728"/>
                    </a:cubicBezTo>
                    <a:cubicBezTo>
                      <a:pt x="456618" y="25965"/>
                      <a:pt x="465190" y="18345"/>
                      <a:pt x="469953" y="22155"/>
                    </a:cubicBezTo>
                    <a:cubicBezTo>
                      <a:pt x="473763" y="25013"/>
                      <a:pt x="469000" y="32633"/>
                      <a:pt x="471858" y="36443"/>
                    </a:cubicBezTo>
                    <a:cubicBezTo>
                      <a:pt x="474715" y="41205"/>
                      <a:pt x="482335" y="40253"/>
                      <a:pt x="487098" y="38348"/>
                    </a:cubicBezTo>
                    <a:cubicBezTo>
                      <a:pt x="487098" y="35490"/>
                      <a:pt x="478525" y="25013"/>
                      <a:pt x="488050" y="27870"/>
                    </a:cubicBezTo>
                    <a:cubicBezTo>
                      <a:pt x="491860" y="28823"/>
                      <a:pt x="490908" y="33585"/>
                      <a:pt x="491860" y="35490"/>
                    </a:cubicBezTo>
                    <a:cubicBezTo>
                      <a:pt x="493765" y="37395"/>
                      <a:pt x="496623" y="35490"/>
                      <a:pt x="498528" y="37395"/>
                    </a:cubicBezTo>
                    <a:cubicBezTo>
                      <a:pt x="500433" y="39300"/>
                      <a:pt x="498528" y="43110"/>
                      <a:pt x="500433" y="45015"/>
                    </a:cubicBezTo>
                    <a:cubicBezTo>
                      <a:pt x="504243" y="48825"/>
                      <a:pt x="509958" y="42158"/>
                      <a:pt x="514720" y="43110"/>
                    </a:cubicBezTo>
                    <a:cubicBezTo>
                      <a:pt x="514720" y="50730"/>
                      <a:pt x="507100" y="52635"/>
                      <a:pt x="509005" y="61208"/>
                    </a:cubicBezTo>
                    <a:cubicBezTo>
                      <a:pt x="515673" y="62160"/>
                      <a:pt x="513768" y="52635"/>
                      <a:pt x="516625" y="48825"/>
                    </a:cubicBezTo>
                    <a:cubicBezTo>
                      <a:pt x="518530" y="47873"/>
                      <a:pt x="522340" y="45968"/>
                      <a:pt x="524245" y="45968"/>
                    </a:cubicBezTo>
                    <a:cubicBezTo>
                      <a:pt x="528055" y="44063"/>
                      <a:pt x="539485" y="39300"/>
                      <a:pt x="535675" y="47873"/>
                    </a:cubicBezTo>
                    <a:cubicBezTo>
                      <a:pt x="534723" y="49778"/>
                      <a:pt x="510910" y="72638"/>
                      <a:pt x="529008" y="66923"/>
                    </a:cubicBezTo>
                    <a:cubicBezTo>
                      <a:pt x="533770" y="65018"/>
                      <a:pt x="531865" y="62160"/>
                      <a:pt x="535675" y="64065"/>
                    </a:cubicBezTo>
                    <a:cubicBezTo>
                      <a:pt x="539485" y="65970"/>
                      <a:pt x="534723" y="75495"/>
                      <a:pt x="542343" y="67875"/>
                    </a:cubicBezTo>
                    <a:cubicBezTo>
                      <a:pt x="544248" y="65970"/>
                      <a:pt x="546153" y="62160"/>
                      <a:pt x="545200" y="59303"/>
                    </a:cubicBezTo>
                    <a:cubicBezTo>
                      <a:pt x="544248" y="57398"/>
                      <a:pt x="539485" y="55493"/>
                      <a:pt x="539485" y="55493"/>
                    </a:cubicBezTo>
                    <a:cubicBezTo>
                      <a:pt x="538533" y="47873"/>
                      <a:pt x="543295" y="50730"/>
                      <a:pt x="547105" y="48825"/>
                    </a:cubicBezTo>
                    <a:cubicBezTo>
                      <a:pt x="551868" y="46920"/>
                      <a:pt x="553773" y="40253"/>
                      <a:pt x="559488" y="41205"/>
                    </a:cubicBezTo>
                    <a:cubicBezTo>
                      <a:pt x="559488" y="46920"/>
                      <a:pt x="551868" y="45968"/>
                      <a:pt x="549963" y="50730"/>
                    </a:cubicBezTo>
                    <a:cubicBezTo>
                      <a:pt x="549010" y="54540"/>
                      <a:pt x="549963" y="63113"/>
                      <a:pt x="553773" y="63113"/>
                    </a:cubicBezTo>
                    <a:cubicBezTo>
                      <a:pt x="552820" y="56445"/>
                      <a:pt x="563298" y="41205"/>
                      <a:pt x="571870" y="43110"/>
                    </a:cubicBezTo>
                    <a:cubicBezTo>
                      <a:pt x="569965" y="45968"/>
                      <a:pt x="563298" y="52635"/>
                      <a:pt x="573775" y="52635"/>
                    </a:cubicBezTo>
                    <a:cubicBezTo>
                      <a:pt x="579490" y="52635"/>
                      <a:pt x="578538" y="46920"/>
                      <a:pt x="585205" y="48825"/>
                    </a:cubicBezTo>
                    <a:cubicBezTo>
                      <a:pt x="584253" y="53588"/>
                      <a:pt x="586158" y="63113"/>
                      <a:pt x="592825" y="58350"/>
                    </a:cubicBezTo>
                    <a:cubicBezTo>
                      <a:pt x="597588" y="54540"/>
                      <a:pt x="591873" y="48825"/>
                      <a:pt x="592825" y="44063"/>
                    </a:cubicBezTo>
                    <a:cubicBezTo>
                      <a:pt x="596635" y="42158"/>
                      <a:pt x="600445" y="42158"/>
                      <a:pt x="604255" y="41205"/>
                    </a:cubicBezTo>
                    <a:cubicBezTo>
                      <a:pt x="604255" y="34538"/>
                      <a:pt x="593778" y="40253"/>
                      <a:pt x="596635" y="34538"/>
                    </a:cubicBezTo>
                    <a:cubicBezTo>
                      <a:pt x="598540" y="30728"/>
                      <a:pt x="604255" y="31680"/>
                      <a:pt x="608065" y="30728"/>
                    </a:cubicBezTo>
                    <a:cubicBezTo>
                      <a:pt x="606160" y="24060"/>
                      <a:pt x="613780" y="18345"/>
                      <a:pt x="614733" y="10725"/>
                    </a:cubicBezTo>
                    <a:cubicBezTo>
                      <a:pt x="619495" y="10725"/>
                      <a:pt x="614733" y="13583"/>
                      <a:pt x="616638" y="16440"/>
                    </a:cubicBezTo>
                    <a:cubicBezTo>
                      <a:pt x="616638" y="17393"/>
                      <a:pt x="621400" y="20250"/>
                      <a:pt x="621400" y="19298"/>
                    </a:cubicBezTo>
                    <a:cubicBezTo>
                      <a:pt x="621400" y="21203"/>
                      <a:pt x="622353" y="25965"/>
                      <a:pt x="621400" y="26918"/>
                    </a:cubicBezTo>
                    <a:cubicBezTo>
                      <a:pt x="619495" y="28823"/>
                      <a:pt x="614733" y="27870"/>
                      <a:pt x="613780" y="29775"/>
                    </a:cubicBezTo>
                    <a:cubicBezTo>
                      <a:pt x="609970" y="36443"/>
                      <a:pt x="625210" y="36443"/>
                      <a:pt x="623305" y="27870"/>
                    </a:cubicBezTo>
                    <a:cubicBezTo>
                      <a:pt x="632830" y="26918"/>
                      <a:pt x="622353" y="9773"/>
                      <a:pt x="633783" y="17393"/>
                    </a:cubicBezTo>
                    <a:cubicBezTo>
                      <a:pt x="633783" y="16440"/>
                      <a:pt x="633783" y="15488"/>
                      <a:pt x="633783" y="14535"/>
                    </a:cubicBezTo>
                    <a:cubicBezTo>
                      <a:pt x="635688" y="12630"/>
                      <a:pt x="634735" y="13583"/>
                      <a:pt x="634735" y="11678"/>
                    </a:cubicBezTo>
                    <a:cubicBezTo>
                      <a:pt x="634735" y="11678"/>
                      <a:pt x="633783" y="11678"/>
                      <a:pt x="632830" y="10725"/>
                    </a:cubicBezTo>
                    <a:cubicBezTo>
                      <a:pt x="632830" y="6915"/>
                      <a:pt x="641403" y="4058"/>
                      <a:pt x="644260" y="6915"/>
                    </a:cubicBezTo>
                    <a:cubicBezTo>
                      <a:pt x="647118" y="9773"/>
                      <a:pt x="644260" y="15488"/>
                      <a:pt x="644260" y="19298"/>
                    </a:cubicBezTo>
                    <a:cubicBezTo>
                      <a:pt x="646165" y="18345"/>
                      <a:pt x="649023" y="19298"/>
                      <a:pt x="649975" y="19298"/>
                    </a:cubicBezTo>
                    <a:cubicBezTo>
                      <a:pt x="649975" y="22155"/>
                      <a:pt x="648070" y="36443"/>
                      <a:pt x="655690" y="33585"/>
                    </a:cubicBezTo>
                    <a:cubicBezTo>
                      <a:pt x="659500" y="31680"/>
                      <a:pt x="655690" y="25965"/>
                      <a:pt x="656643" y="23108"/>
                    </a:cubicBezTo>
                    <a:cubicBezTo>
                      <a:pt x="658548" y="23108"/>
                      <a:pt x="661405" y="23108"/>
                      <a:pt x="664263" y="23108"/>
                    </a:cubicBezTo>
                    <a:cubicBezTo>
                      <a:pt x="664263" y="22155"/>
                      <a:pt x="664263" y="20250"/>
                      <a:pt x="664263" y="19298"/>
                    </a:cubicBezTo>
                    <a:cubicBezTo>
                      <a:pt x="667120" y="19298"/>
                      <a:pt x="669025" y="17393"/>
                      <a:pt x="669025" y="13583"/>
                    </a:cubicBezTo>
                    <a:cubicBezTo>
                      <a:pt x="669978" y="14535"/>
                      <a:pt x="672835" y="14535"/>
                      <a:pt x="673788" y="14535"/>
                    </a:cubicBezTo>
                    <a:cubicBezTo>
                      <a:pt x="673788" y="11678"/>
                      <a:pt x="674740" y="7868"/>
                      <a:pt x="674740" y="5010"/>
                    </a:cubicBezTo>
                    <a:cubicBezTo>
                      <a:pt x="671883" y="5010"/>
                      <a:pt x="669978" y="4058"/>
                      <a:pt x="668073" y="4058"/>
                    </a:cubicBezTo>
                    <a:cubicBezTo>
                      <a:pt x="658548" y="1200"/>
                      <a:pt x="642355" y="-705"/>
                      <a:pt x="632830" y="248"/>
                    </a:cubicBezTo>
                    <a:cubicBezTo>
                      <a:pt x="623305" y="2153"/>
                      <a:pt x="605208" y="13583"/>
                      <a:pt x="599493" y="20250"/>
                    </a:cubicBezTo>
                    <a:cubicBezTo>
                      <a:pt x="594730" y="26918"/>
                      <a:pt x="585205" y="36443"/>
                      <a:pt x="569965" y="34538"/>
                    </a:cubicBezTo>
                    <a:cubicBezTo>
                      <a:pt x="555678" y="32633"/>
                      <a:pt x="490908" y="8820"/>
                      <a:pt x="469000" y="8820"/>
                    </a:cubicBezTo>
                    <a:cubicBezTo>
                      <a:pt x="427090" y="7868"/>
                      <a:pt x="392800" y="28823"/>
                      <a:pt x="370893" y="34538"/>
                    </a:cubicBezTo>
                    <a:cubicBezTo>
                      <a:pt x="327078" y="45968"/>
                      <a:pt x="274690" y="48825"/>
                      <a:pt x="238495" y="44063"/>
                    </a:cubicBezTo>
                    <a:cubicBezTo>
                      <a:pt x="201348" y="40253"/>
                      <a:pt x="146103" y="34538"/>
                      <a:pt x="121338" y="35490"/>
                    </a:cubicBezTo>
                    <a:cubicBezTo>
                      <a:pt x="96573" y="37395"/>
                      <a:pt x="30850" y="45968"/>
                      <a:pt x="9895" y="54540"/>
                    </a:cubicBezTo>
                    <a:cubicBezTo>
                      <a:pt x="-6297" y="61208"/>
                      <a:pt x="-2487" y="68828"/>
                      <a:pt x="20373" y="65018"/>
                    </a:cubicBezTo>
                    <a:close/>
                    <a:moveTo>
                      <a:pt x="519483" y="31680"/>
                    </a:moveTo>
                    <a:cubicBezTo>
                      <a:pt x="519483" y="30728"/>
                      <a:pt x="529008" y="28823"/>
                      <a:pt x="530913" y="29775"/>
                    </a:cubicBezTo>
                    <a:cubicBezTo>
                      <a:pt x="534723" y="31680"/>
                      <a:pt x="533770" y="35490"/>
                      <a:pt x="529960" y="35490"/>
                    </a:cubicBezTo>
                    <a:cubicBezTo>
                      <a:pt x="527103" y="35490"/>
                      <a:pt x="520435" y="32633"/>
                      <a:pt x="519483" y="31680"/>
                    </a:cubicBezTo>
                    <a:close/>
                    <a:moveTo>
                      <a:pt x="479478" y="15488"/>
                    </a:moveTo>
                    <a:cubicBezTo>
                      <a:pt x="480430" y="13583"/>
                      <a:pt x="488050" y="14535"/>
                      <a:pt x="489003" y="17393"/>
                    </a:cubicBezTo>
                    <a:cubicBezTo>
                      <a:pt x="489003" y="21203"/>
                      <a:pt x="475668" y="20250"/>
                      <a:pt x="479478" y="15488"/>
                    </a:cubicBezTo>
                    <a:close/>
                    <a:moveTo>
                      <a:pt x="391848" y="37395"/>
                    </a:moveTo>
                    <a:cubicBezTo>
                      <a:pt x="393753" y="41205"/>
                      <a:pt x="390895" y="45968"/>
                      <a:pt x="386133" y="43110"/>
                    </a:cubicBezTo>
                    <a:cubicBezTo>
                      <a:pt x="381370" y="38348"/>
                      <a:pt x="388990" y="32633"/>
                      <a:pt x="391848" y="37395"/>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106" name="Google Shape;5106;p73"/>
              <p:cNvSpPr/>
              <p:nvPr/>
            </p:nvSpPr>
            <p:spPr>
              <a:xfrm>
                <a:off x="6108261" y="6154068"/>
                <a:ext cx="149897" cy="169305"/>
              </a:xfrm>
              <a:custGeom>
                <a:avLst/>
                <a:gdLst/>
                <a:ahLst/>
                <a:cxnLst/>
                <a:rect l="l" t="t" r="r" b="b"/>
                <a:pathLst>
                  <a:path w="31310" h="35364" extrusionOk="0">
                    <a:moveTo>
                      <a:pt x="31311" y="22030"/>
                    </a:moveTo>
                    <a:cubicBezTo>
                      <a:pt x="25596" y="11552"/>
                      <a:pt x="11308" y="1075"/>
                      <a:pt x="6546" y="123"/>
                    </a:cubicBezTo>
                    <a:cubicBezTo>
                      <a:pt x="2736" y="-830"/>
                      <a:pt x="2736" y="3933"/>
                      <a:pt x="3688" y="8695"/>
                    </a:cubicBezTo>
                    <a:cubicBezTo>
                      <a:pt x="5593" y="13458"/>
                      <a:pt x="4641" y="20125"/>
                      <a:pt x="831" y="23935"/>
                    </a:cubicBezTo>
                    <a:cubicBezTo>
                      <a:pt x="-2027" y="27745"/>
                      <a:pt x="2736" y="33460"/>
                      <a:pt x="11308" y="35365"/>
                    </a:cubicBezTo>
                    <a:cubicBezTo>
                      <a:pt x="8451" y="29650"/>
                      <a:pt x="6546" y="24888"/>
                      <a:pt x="8451" y="21077"/>
                    </a:cubicBezTo>
                    <a:cubicBezTo>
                      <a:pt x="11308" y="18220"/>
                      <a:pt x="24643" y="18220"/>
                      <a:pt x="31311" y="2203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sp>
        <p:nvSpPr>
          <p:cNvPr id="5107" name="Google Shape;5107;p73"/>
          <p:cNvSpPr txBox="1"/>
          <p:nvPr/>
        </p:nvSpPr>
        <p:spPr>
          <a:xfrm>
            <a:off x="1242922" y="1945525"/>
            <a:ext cx="6832800" cy="400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4000" dirty="0">
                <a:solidFill>
                  <a:schemeClr val="dk1"/>
                </a:solidFill>
                <a:latin typeface="Shippori Antique"/>
                <a:ea typeface="Shippori Antique"/>
                <a:cs typeface="Shippori Antique"/>
                <a:sym typeface="Shippori Antique"/>
              </a:rPr>
              <a:t>D</a:t>
            </a:r>
            <a:r>
              <a:rPr lang="en" sz="4000" dirty="0">
                <a:solidFill>
                  <a:schemeClr val="dk1"/>
                </a:solidFill>
                <a:latin typeface="Shippori Antique"/>
                <a:ea typeface="Shippori Antique"/>
                <a:cs typeface="Shippori Antique"/>
                <a:sym typeface="Shippori Antique"/>
              </a:rPr>
              <a:t>o you have any question?</a:t>
            </a:r>
            <a:endParaRPr sz="4000" dirty="0">
              <a:solidFill>
                <a:schemeClr val="dk1"/>
              </a:solidFill>
              <a:latin typeface="Shippori Antique"/>
              <a:ea typeface="Shippori Antique"/>
              <a:cs typeface="Shippori Antique"/>
              <a:sym typeface="Shippori Antique"/>
            </a:endParaRPr>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42"/>
          <p:cNvSpPr txBox="1">
            <a:spLocks noGrp="1"/>
          </p:cNvSpPr>
          <p:nvPr>
            <p:ph type="title"/>
          </p:nvPr>
        </p:nvSpPr>
        <p:spPr>
          <a:xfrm>
            <a:off x="0" y="0"/>
            <a:ext cx="361507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 </a:t>
            </a:r>
            <a:r>
              <a:rPr lang="en-US" dirty="0"/>
              <a:t>V</a:t>
            </a:r>
            <a:r>
              <a:rPr lang="en" dirty="0"/>
              <a:t>ocabulary</a:t>
            </a:r>
            <a:endParaRPr dirty="0"/>
          </a:p>
        </p:txBody>
      </p:sp>
      <p:sp>
        <p:nvSpPr>
          <p:cNvPr id="1605" name="Google Shape;1605;p42"/>
          <p:cNvSpPr txBox="1"/>
          <p:nvPr/>
        </p:nvSpPr>
        <p:spPr>
          <a:xfrm>
            <a:off x="792970" y="1515810"/>
            <a:ext cx="2495625" cy="507300"/>
          </a:xfrm>
          <a:prstGeom prst="rect">
            <a:avLst/>
          </a:prstGeom>
          <a:solidFill>
            <a:schemeClr val="accent1"/>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1900" dirty="0">
                <a:solidFill>
                  <a:schemeClr val="dk1"/>
                </a:solidFill>
                <a:latin typeface="Sigmar"/>
                <a:ea typeface="Sigmar"/>
                <a:cs typeface="Sigmar"/>
                <a:sym typeface="Sigmar"/>
              </a:rPr>
              <a:t>promote (v)</a:t>
            </a:r>
            <a:endParaRPr sz="1900" i="0" u="none" strike="noStrike" cap="none" dirty="0">
              <a:solidFill>
                <a:schemeClr val="dk1"/>
              </a:solidFill>
              <a:latin typeface="Sigmar"/>
              <a:ea typeface="Sigmar"/>
              <a:cs typeface="Sigmar"/>
              <a:sym typeface="Sigmar"/>
            </a:endParaRPr>
          </a:p>
        </p:txBody>
      </p:sp>
      <p:sp>
        <p:nvSpPr>
          <p:cNvPr id="1606" name="Google Shape;1606;p42"/>
          <p:cNvSpPr txBox="1"/>
          <p:nvPr/>
        </p:nvSpPr>
        <p:spPr>
          <a:xfrm>
            <a:off x="1104870" y="2313911"/>
            <a:ext cx="1871700" cy="457200"/>
          </a:xfrm>
          <a:prstGeom prst="rect">
            <a:avLst/>
          </a:prstGeom>
          <a:solidFill>
            <a:schemeClr val="accent5"/>
          </a:solidFill>
          <a:ln>
            <a:noFill/>
          </a:ln>
        </p:spPr>
        <p:txBody>
          <a:bodyPr spcFirstLastPara="1" wrap="square" lIns="91425" tIns="91425" rIns="91425" bIns="91425" anchor="ctr" anchorCtr="0">
            <a:noAutofit/>
          </a:bodyPr>
          <a:lstStyle/>
          <a:p>
            <a:pPr algn="ctr">
              <a:lnSpc>
                <a:spcPct val="115000"/>
              </a:lnSpc>
              <a:buSzPts val="2000"/>
            </a:pPr>
            <a:r>
              <a:rPr lang="en-US" sz="2000" dirty="0">
                <a:solidFill>
                  <a:schemeClr val="dk1"/>
                </a:solidFill>
                <a:latin typeface="+mj-lt"/>
                <a:ea typeface="Shippori Antique"/>
                <a:sym typeface="Sigmar"/>
              </a:rPr>
              <a:t>/</a:t>
            </a:r>
            <a:r>
              <a:rPr lang="en-US" sz="2000" dirty="0" err="1">
                <a:solidFill>
                  <a:schemeClr val="dk1"/>
                </a:solidFill>
                <a:latin typeface="+mj-lt"/>
                <a:ea typeface="Shippori Antique"/>
                <a:sym typeface="Sigmar"/>
              </a:rPr>
              <a:t>prəˈməʊt</a:t>
            </a:r>
            <a:r>
              <a:rPr lang="en-US" sz="2000" dirty="0">
                <a:solidFill>
                  <a:schemeClr val="dk1"/>
                </a:solidFill>
                <a:latin typeface="+mj-lt"/>
                <a:ea typeface="Shippori Antique"/>
                <a:sym typeface="Sigmar"/>
              </a:rPr>
              <a:t>/</a:t>
            </a:r>
            <a:endParaRPr sz="2000" dirty="0">
              <a:solidFill>
                <a:schemeClr val="dk1"/>
              </a:solidFill>
              <a:latin typeface="+mj-lt"/>
              <a:ea typeface="Shippori Antique"/>
              <a:sym typeface="Sigmar"/>
            </a:endParaRPr>
          </a:p>
        </p:txBody>
      </p:sp>
      <p:sp>
        <p:nvSpPr>
          <p:cNvPr id="1607" name="Google Shape;1607;p42"/>
          <p:cNvSpPr txBox="1"/>
          <p:nvPr/>
        </p:nvSpPr>
        <p:spPr>
          <a:xfrm>
            <a:off x="1104870" y="3061911"/>
            <a:ext cx="1871700" cy="457200"/>
          </a:xfrm>
          <a:prstGeom prst="rect">
            <a:avLst/>
          </a:prstGeom>
          <a:solidFill>
            <a:srgbClr val="8B5E3D">
              <a:alpha val="60000"/>
            </a:srgbClr>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1600" dirty="0" err="1">
                <a:solidFill>
                  <a:schemeClr val="dk1"/>
                </a:solidFill>
                <a:latin typeface="Sigmar"/>
                <a:ea typeface="Sigmar"/>
                <a:cs typeface="Sigmar"/>
                <a:sym typeface="Sigmar"/>
              </a:rPr>
              <a:t>thúc</a:t>
            </a:r>
            <a:r>
              <a:rPr lang="en-US" sz="1600" dirty="0">
                <a:solidFill>
                  <a:schemeClr val="dk1"/>
                </a:solidFill>
                <a:latin typeface="Sigmar"/>
                <a:ea typeface="Sigmar"/>
                <a:cs typeface="Sigmar"/>
                <a:sym typeface="Sigmar"/>
              </a:rPr>
              <a:t> </a:t>
            </a:r>
            <a:r>
              <a:rPr lang="en-US" sz="1600" dirty="0" err="1">
                <a:solidFill>
                  <a:schemeClr val="dk1"/>
                </a:solidFill>
                <a:latin typeface="Sigmar"/>
                <a:ea typeface="Sigmar"/>
                <a:cs typeface="Sigmar"/>
                <a:sym typeface="Sigmar"/>
              </a:rPr>
              <a:t>đẩy</a:t>
            </a:r>
            <a:endParaRPr sz="1600" i="0" u="none" strike="noStrike" cap="none" dirty="0">
              <a:solidFill>
                <a:schemeClr val="dk1"/>
              </a:solidFill>
              <a:latin typeface="Sigmar"/>
              <a:ea typeface="Sigmar"/>
              <a:cs typeface="Sigmar"/>
              <a:sym typeface="Sigmar"/>
            </a:endParaRPr>
          </a:p>
        </p:txBody>
      </p:sp>
      <p:sp>
        <p:nvSpPr>
          <p:cNvPr id="4" name="TextBox 3">
            <a:extLst>
              <a:ext uri="{FF2B5EF4-FFF2-40B4-BE49-F238E27FC236}">
                <a16:creationId xmlns:a16="http://schemas.microsoft.com/office/drawing/2014/main" id="{1B877B36-3FA7-68B0-5B55-8C105F9F5405}"/>
              </a:ext>
            </a:extLst>
          </p:cNvPr>
          <p:cNvSpPr txBox="1"/>
          <p:nvPr/>
        </p:nvSpPr>
        <p:spPr>
          <a:xfrm>
            <a:off x="3707220" y="3804501"/>
            <a:ext cx="5436780" cy="769441"/>
          </a:xfrm>
          <a:prstGeom prst="rect">
            <a:avLst/>
          </a:prstGeom>
          <a:noFill/>
        </p:spPr>
        <p:txBody>
          <a:bodyPr wrap="square">
            <a:spAutoFit/>
          </a:bodyPr>
          <a:lstStyle/>
          <a:p>
            <a:pPr algn="ctr"/>
            <a:r>
              <a:rPr lang="en-US" sz="2200" dirty="0">
                <a:solidFill>
                  <a:schemeClr val="dk1"/>
                </a:solidFill>
                <a:latin typeface="Shippori Antique"/>
                <a:ea typeface="Shippori Antique"/>
              </a:rPr>
              <a:t>to encourage people to like, buy, use, do, or support something.</a:t>
            </a:r>
          </a:p>
        </p:txBody>
      </p:sp>
      <p:pic>
        <p:nvPicPr>
          <p:cNvPr id="1028" name="Picture 4" descr="10 phương pháp đánh giá nhân viên chính xác, toàn diện nhất">
            <a:extLst>
              <a:ext uri="{FF2B5EF4-FFF2-40B4-BE49-F238E27FC236}">
                <a16:creationId xmlns:a16="http://schemas.microsoft.com/office/drawing/2014/main" id="{5C4329C9-C724-BCD3-43D7-40FB6725F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5070" y="1218597"/>
            <a:ext cx="5468795" cy="2474250"/>
          </a:xfrm>
          <a:prstGeom prst="rect">
            <a:avLst/>
          </a:prstGeom>
          <a:noFill/>
          <a:extLst>
            <a:ext uri="{909E8E84-426E-40DD-AFC4-6F175D3DCCD1}">
              <a14:hiddenFill xmlns:a14="http://schemas.microsoft.com/office/drawing/2010/main">
                <a:solidFill>
                  <a:srgbClr val="FFFFFF"/>
                </a:solidFill>
              </a14:hiddenFill>
            </a:ext>
          </a:extLst>
        </p:spPr>
      </p:pic>
      <p:pic>
        <p:nvPicPr>
          <p:cNvPr id="5" name="promote.mp3">
            <a:hlinkClick r:id="" action="ppaction://media"/>
            <a:extLst>
              <a:ext uri="{FF2B5EF4-FFF2-40B4-BE49-F238E27FC236}">
                <a16:creationId xmlns:a16="http://schemas.microsoft.com/office/drawing/2014/main" id="{6311DFE1-3133-7D69-8485-552120672E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384" y="812197"/>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6"/>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768"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0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1605" grpId="0" animBg="1"/>
      <p:bldP spid="1606" grpId="0" animBg="1"/>
      <p:bldP spid="1607"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42"/>
          <p:cNvSpPr txBox="1">
            <a:spLocks noGrp="1"/>
          </p:cNvSpPr>
          <p:nvPr>
            <p:ph type="title"/>
          </p:nvPr>
        </p:nvSpPr>
        <p:spPr>
          <a:xfrm>
            <a:off x="0" y="0"/>
            <a:ext cx="361507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 </a:t>
            </a:r>
            <a:r>
              <a:rPr lang="en-US" dirty="0"/>
              <a:t>V</a:t>
            </a:r>
            <a:r>
              <a:rPr lang="en" dirty="0"/>
              <a:t>ocabulary</a:t>
            </a:r>
            <a:endParaRPr dirty="0"/>
          </a:p>
        </p:txBody>
      </p:sp>
      <p:sp>
        <p:nvSpPr>
          <p:cNvPr id="1605" name="Google Shape;1605;p42"/>
          <p:cNvSpPr txBox="1"/>
          <p:nvPr/>
        </p:nvSpPr>
        <p:spPr>
          <a:xfrm>
            <a:off x="792970" y="1515810"/>
            <a:ext cx="2495625" cy="507300"/>
          </a:xfrm>
          <a:prstGeom prst="rect">
            <a:avLst/>
          </a:prstGeom>
          <a:solidFill>
            <a:schemeClr val="accent1"/>
          </a:solidFill>
          <a:ln>
            <a:noFill/>
          </a:ln>
        </p:spPr>
        <p:txBody>
          <a:bodyPr spcFirstLastPara="1" wrap="square" lIns="91425" tIns="91425" rIns="91425" bIns="91425" anchor="t" anchorCtr="0">
            <a:noAutofit/>
          </a:bodyPr>
          <a:lstStyle/>
          <a:p>
            <a:pPr lvl="0" algn="ctr">
              <a:lnSpc>
                <a:spcPct val="115000"/>
              </a:lnSpc>
              <a:buSzPts val="2000"/>
            </a:pPr>
            <a:r>
              <a:rPr lang="en-US" sz="1900" dirty="0">
                <a:solidFill>
                  <a:schemeClr val="dk1"/>
                </a:solidFill>
                <a:latin typeface="Sigmar"/>
                <a:ea typeface="Sigmar"/>
                <a:cs typeface="Sigmar"/>
                <a:sym typeface="Sigmar"/>
              </a:rPr>
              <a:t>observe (v)</a:t>
            </a:r>
            <a:endParaRPr sz="1900" i="0" u="none" strike="noStrike" cap="none" dirty="0">
              <a:solidFill>
                <a:schemeClr val="dk1"/>
              </a:solidFill>
              <a:latin typeface="Sigmar"/>
              <a:ea typeface="Sigmar"/>
              <a:cs typeface="Sigmar"/>
              <a:sym typeface="Sigmar"/>
            </a:endParaRPr>
          </a:p>
        </p:txBody>
      </p:sp>
      <p:sp>
        <p:nvSpPr>
          <p:cNvPr id="1606" name="Google Shape;1606;p42"/>
          <p:cNvSpPr txBox="1"/>
          <p:nvPr/>
        </p:nvSpPr>
        <p:spPr>
          <a:xfrm>
            <a:off x="1104870" y="2313911"/>
            <a:ext cx="1871700" cy="457200"/>
          </a:xfrm>
          <a:prstGeom prst="rect">
            <a:avLst/>
          </a:prstGeom>
          <a:solidFill>
            <a:schemeClr val="accent5"/>
          </a:solidFill>
          <a:ln>
            <a:noFill/>
          </a:ln>
        </p:spPr>
        <p:txBody>
          <a:bodyPr spcFirstLastPara="1" wrap="square" lIns="91425" tIns="91425" rIns="91425" bIns="91425" anchor="ctr" anchorCtr="0">
            <a:noAutofit/>
          </a:bodyPr>
          <a:lstStyle/>
          <a:p>
            <a:pPr algn="ctr">
              <a:lnSpc>
                <a:spcPct val="115000"/>
              </a:lnSpc>
              <a:buSzPts val="2000"/>
            </a:pPr>
            <a:r>
              <a:rPr lang="en-US" sz="2000" dirty="0">
                <a:solidFill>
                  <a:schemeClr val="dk1"/>
                </a:solidFill>
                <a:latin typeface="+mj-lt"/>
                <a:ea typeface="Shippori Antique"/>
                <a:sym typeface="Sigmar"/>
              </a:rPr>
              <a:t>/</a:t>
            </a:r>
            <a:r>
              <a:rPr lang="en-US" sz="2000" dirty="0" err="1">
                <a:solidFill>
                  <a:schemeClr val="dk1"/>
                </a:solidFill>
                <a:latin typeface="+mj-lt"/>
                <a:ea typeface="Shippori Antique"/>
                <a:sym typeface="Sigmar"/>
              </a:rPr>
              <a:t>əbˈzɜːv</a:t>
            </a:r>
            <a:r>
              <a:rPr lang="en-US" sz="2000" dirty="0">
                <a:solidFill>
                  <a:schemeClr val="dk1"/>
                </a:solidFill>
                <a:latin typeface="+mj-lt"/>
                <a:ea typeface="Shippori Antique"/>
                <a:sym typeface="Sigmar"/>
              </a:rPr>
              <a:t>/</a:t>
            </a:r>
            <a:endParaRPr sz="2000" dirty="0">
              <a:solidFill>
                <a:schemeClr val="dk1"/>
              </a:solidFill>
              <a:latin typeface="+mj-lt"/>
              <a:ea typeface="Shippori Antique"/>
              <a:sym typeface="Sigmar"/>
            </a:endParaRPr>
          </a:p>
        </p:txBody>
      </p:sp>
      <p:sp>
        <p:nvSpPr>
          <p:cNvPr id="1607" name="Google Shape;1607;p42"/>
          <p:cNvSpPr txBox="1"/>
          <p:nvPr/>
        </p:nvSpPr>
        <p:spPr>
          <a:xfrm>
            <a:off x="1104870" y="3061910"/>
            <a:ext cx="1871700" cy="709103"/>
          </a:xfrm>
          <a:prstGeom prst="rect">
            <a:avLst/>
          </a:prstGeom>
          <a:solidFill>
            <a:srgbClr val="8B5E3D">
              <a:alpha val="60000"/>
            </a:srgbClr>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1600" dirty="0" err="1">
                <a:solidFill>
                  <a:schemeClr val="dk1"/>
                </a:solidFill>
                <a:latin typeface="Sigmar"/>
                <a:ea typeface="Sigmar"/>
                <a:cs typeface="Sigmar"/>
                <a:sym typeface="Sigmar"/>
              </a:rPr>
              <a:t>duy</a:t>
            </a:r>
            <a:r>
              <a:rPr lang="en-US" sz="1600" dirty="0">
                <a:solidFill>
                  <a:schemeClr val="dk1"/>
                </a:solidFill>
                <a:latin typeface="Sigmar"/>
                <a:ea typeface="Sigmar"/>
                <a:cs typeface="Sigmar"/>
                <a:sym typeface="Sigmar"/>
              </a:rPr>
              <a:t> </a:t>
            </a:r>
            <a:r>
              <a:rPr lang="en-US" sz="1600" dirty="0" err="1">
                <a:solidFill>
                  <a:schemeClr val="dk1"/>
                </a:solidFill>
                <a:latin typeface="Sigmar"/>
                <a:ea typeface="Sigmar"/>
                <a:cs typeface="Sigmar"/>
                <a:sym typeface="Sigmar"/>
              </a:rPr>
              <a:t>trì</a:t>
            </a:r>
            <a:r>
              <a:rPr lang="en-US" sz="1600" dirty="0">
                <a:solidFill>
                  <a:schemeClr val="dk1"/>
                </a:solidFill>
                <a:latin typeface="Sigmar"/>
                <a:ea typeface="Sigmar"/>
                <a:cs typeface="Sigmar"/>
                <a:sym typeface="Sigmar"/>
              </a:rPr>
              <a:t>, </a:t>
            </a:r>
          </a:p>
          <a:p>
            <a:pPr marL="0" marR="0" lvl="0" indent="0" algn="ctr" rtl="0">
              <a:lnSpc>
                <a:spcPct val="115000"/>
              </a:lnSpc>
              <a:spcBef>
                <a:spcPts val="0"/>
              </a:spcBef>
              <a:spcAft>
                <a:spcPts val="0"/>
              </a:spcAft>
              <a:buClr>
                <a:srgbClr val="000000"/>
              </a:buClr>
              <a:buSzPts val="2000"/>
              <a:buFont typeface="Arial"/>
              <a:buNone/>
            </a:pPr>
            <a:r>
              <a:rPr lang="en-US" sz="1600" dirty="0" err="1">
                <a:solidFill>
                  <a:schemeClr val="dk1"/>
                </a:solidFill>
                <a:latin typeface="Sigmar"/>
                <a:ea typeface="Sigmar"/>
                <a:cs typeface="Sigmar"/>
                <a:sym typeface="Sigmar"/>
              </a:rPr>
              <a:t>tuân</a:t>
            </a:r>
            <a:r>
              <a:rPr lang="en-US" sz="1600" dirty="0">
                <a:solidFill>
                  <a:schemeClr val="dk1"/>
                </a:solidFill>
                <a:latin typeface="Sigmar"/>
                <a:ea typeface="Sigmar"/>
                <a:cs typeface="Sigmar"/>
                <a:sym typeface="Sigmar"/>
              </a:rPr>
              <a:t> </a:t>
            </a:r>
            <a:r>
              <a:rPr lang="en-US" sz="1600" dirty="0" err="1">
                <a:solidFill>
                  <a:schemeClr val="dk1"/>
                </a:solidFill>
                <a:latin typeface="Sigmar"/>
                <a:ea typeface="Sigmar"/>
                <a:cs typeface="Sigmar"/>
                <a:sym typeface="Sigmar"/>
              </a:rPr>
              <a:t>theo</a:t>
            </a:r>
            <a:endParaRPr sz="1600" i="0" u="none" strike="noStrike" cap="none" dirty="0">
              <a:solidFill>
                <a:schemeClr val="dk1"/>
              </a:solidFill>
              <a:latin typeface="Sigmar"/>
              <a:ea typeface="Sigmar"/>
              <a:cs typeface="Sigmar"/>
              <a:sym typeface="Sigmar"/>
            </a:endParaRPr>
          </a:p>
        </p:txBody>
      </p:sp>
      <p:pic>
        <p:nvPicPr>
          <p:cNvPr id="8" name="Picture 7">
            <a:extLst>
              <a:ext uri="{FF2B5EF4-FFF2-40B4-BE49-F238E27FC236}">
                <a16:creationId xmlns:a16="http://schemas.microsoft.com/office/drawing/2014/main" id="{220897EA-788F-6C4C-BA0C-F23B4D72D39B}"/>
              </a:ext>
            </a:extLst>
          </p:cNvPr>
          <p:cNvPicPr>
            <a:picLocks noChangeAspect="1"/>
          </p:cNvPicPr>
          <p:nvPr/>
        </p:nvPicPr>
        <p:blipFill>
          <a:blip r:embed="rId5"/>
          <a:stretch>
            <a:fillRect/>
          </a:stretch>
        </p:blipFill>
        <p:spPr>
          <a:xfrm>
            <a:off x="4395690" y="1769460"/>
            <a:ext cx="3699560" cy="2466753"/>
          </a:xfrm>
          <a:prstGeom prst="rect">
            <a:avLst/>
          </a:prstGeom>
        </p:spPr>
      </p:pic>
      <p:sp>
        <p:nvSpPr>
          <p:cNvPr id="4" name="TextBox 3">
            <a:extLst>
              <a:ext uri="{FF2B5EF4-FFF2-40B4-BE49-F238E27FC236}">
                <a16:creationId xmlns:a16="http://schemas.microsoft.com/office/drawing/2014/main" id="{1B877B36-3FA7-68B0-5B55-8C105F9F5405}"/>
              </a:ext>
            </a:extLst>
          </p:cNvPr>
          <p:cNvSpPr txBox="1"/>
          <p:nvPr/>
        </p:nvSpPr>
        <p:spPr>
          <a:xfrm>
            <a:off x="5177771" y="481638"/>
            <a:ext cx="2917479" cy="851297"/>
          </a:xfrm>
          <a:prstGeom prst="wedgeRoundRectCallout">
            <a:avLst>
              <a:gd name="adj1" fmla="val 4995"/>
              <a:gd name="adj2" fmla="val 131348"/>
              <a:gd name="adj3" fmla="val 16667"/>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US" sz="2200" dirty="0">
                <a:solidFill>
                  <a:schemeClr val="dk1"/>
                </a:solidFill>
                <a:latin typeface="Shippori Antique"/>
                <a:ea typeface="Shippori Antique"/>
                <a:cs typeface="Arial"/>
              </a:rPr>
              <a:t>You have </a:t>
            </a:r>
            <a:r>
              <a:rPr lang="en-US" sz="2200" dirty="0">
                <a:solidFill>
                  <a:schemeClr val="tx1"/>
                </a:solidFill>
                <a:latin typeface="Shippori Antique"/>
                <a:ea typeface="Shippori Antique"/>
                <a:cs typeface="Arial"/>
              </a:rPr>
              <a:t>to</a:t>
            </a:r>
            <a:r>
              <a:rPr lang="en-US" sz="2200" dirty="0">
                <a:solidFill>
                  <a:srgbClr val="FF0000"/>
                </a:solidFill>
                <a:latin typeface="Shippori Antique"/>
                <a:ea typeface="Shippori Antique"/>
                <a:cs typeface="Arial"/>
              </a:rPr>
              <a:t> obey </a:t>
            </a:r>
            <a:r>
              <a:rPr lang="en-US" sz="2200" dirty="0">
                <a:solidFill>
                  <a:schemeClr val="dk1"/>
                </a:solidFill>
                <a:latin typeface="Shippori Antique"/>
                <a:ea typeface="Shippori Antique"/>
                <a:cs typeface="Arial"/>
              </a:rPr>
              <a:t>the rules.</a:t>
            </a:r>
          </a:p>
        </p:txBody>
      </p:sp>
      <p:pic>
        <p:nvPicPr>
          <p:cNvPr id="2" name="observe.mp3">
            <a:hlinkClick r:id="" action="ppaction://media"/>
            <a:extLst>
              <a:ext uri="{FF2B5EF4-FFF2-40B4-BE49-F238E27FC236}">
                <a16:creationId xmlns:a16="http://schemas.microsoft.com/office/drawing/2014/main" id="{8E8BCDF1-2849-73A4-5515-A8B8572CC7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9777" y="1210310"/>
            <a:ext cx="812800" cy="812800"/>
          </a:xfrm>
          <a:prstGeom prst="rect">
            <a:avLst/>
          </a:prstGeom>
        </p:spPr>
      </p:pic>
    </p:spTree>
    <p:extLst>
      <p:ext uri="{BB962C8B-B14F-4D97-AF65-F5344CB8AC3E}">
        <p14:creationId xmlns:p14="http://schemas.microsoft.com/office/powerpoint/2010/main" val="3184109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6"/>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056"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0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605" grpId="0" animBg="1"/>
      <p:bldP spid="1606" grpId="0" animBg="1"/>
      <p:bldP spid="1607"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42"/>
          <p:cNvSpPr txBox="1">
            <a:spLocks noGrp="1"/>
          </p:cNvSpPr>
          <p:nvPr>
            <p:ph type="title"/>
          </p:nvPr>
        </p:nvSpPr>
        <p:spPr>
          <a:xfrm>
            <a:off x="0" y="0"/>
            <a:ext cx="361507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 </a:t>
            </a:r>
            <a:r>
              <a:rPr lang="en-US" dirty="0"/>
              <a:t>V</a:t>
            </a:r>
            <a:r>
              <a:rPr lang="en" dirty="0"/>
              <a:t>ocabulary</a:t>
            </a:r>
            <a:endParaRPr dirty="0"/>
          </a:p>
        </p:txBody>
      </p:sp>
      <p:sp>
        <p:nvSpPr>
          <p:cNvPr id="1605" name="Google Shape;1605;p42"/>
          <p:cNvSpPr txBox="1"/>
          <p:nvPr/>
        </p:nvSpPr>
        <p:spPr>
          <a:xfrm>
            <a:off x="792970" y="1515810"/>
            <a:ext cx="2495625" cy="507300"/>
          </a:xfrm>
          <a:prstGeom prst="rect">
            <a:avLst/>
          </a:prstGeom>
          <a:solidFill>
            <a:schemeClr val="accent1"/>
          </a:solidFill>
          <a:ln>
            <a:noFill/>
          </a:ln>
        </p:spPr>
        <p:txBody>
          <a:bodyPr spcFirstLastPara="1" wrap="square" lIns="91425" tIns="91425" rIns="91425" bIns="91425" anchor="t" anchorCtr="0">
            <a:noAutofit/>
          </a:bodyPr>
          <a:lstStyle/>
          <a:p>
            <a:pPr lvl="0" algn="ctr">
              <a:lnSpc>
                <a:spcPct val="115000"/>
              </a:lnSpc>
              <a:buSzPts val="2000"/>
            </a:pPr>
            <a:r>
              <a:rPr lang="en-US" sz="1900" dirty="0" err="1">
                <a:solidFill>
                  <a:schemeClr val="dk1"/>
                </a:solidFill>
                <a:latin typeface="Sigmar"/>
                <a:ea typeface="Sigmar"/>
                <a:cs typeface="Sigmar"/>
                <a:sym typeface="Sigmar"/>
              </a:rPr>
              <a:t>recognise</a:t>
            </a:r>
            <a:r>
              <a:rPr lang="en-US" sz="1900" dirty="0">
                <a:solidFill>
                  <a:schemeClr val="dk1"/>
                </a:solidFill>
                <a:latin typeface="Sigmar"/>
                <a:ea typeface="Sigmar"/>
                <a:cs typeface="Sigmar"/>
                <a:sym typeface="Sigmar"/>
              </a:rPr>
              <a:t> (v)</a:t>
            </a:r>
            <a:endParaRPr sz="1900" i="0" u="none" strike="noStrike" cap="none" dirty="0">
              <a:solidFill>
                <a:schemeClr val="dk1"/>
              </a:solidFill>
              <a:latin typeface="Sigmar"/>
              <a:ea typeface="Sigmar"/>
              <a:cs typeface="Sigmar"/>
              <a:sym typeface="Sigmar"/>
            </a:endParaRPr>
          </a:p>
        </p:txBody>
      </p:sp>
      <p:sp>
        <p:nvSpPr>
          <p:cNvPr id="1606" name="Google Shape;1606;p42"/>
          <p:cNvSpPr txBox="1"/>
          <p:nvPr/>
        </p:nvSpPr>
        <p:spPr>
          <a:xfrm>
            <a:off x="1104870" y="2313911"/>
            <a:ext cx="1871700" cy="457200"/>
          </a:xfrm>
          <a:prstGeom prst="rect">
            <a:avLst/>
          </a:prstGeom>
          <a:solidFill>
            <a:schemeClr val="accent5"/>
          </a:solidFill>
          <a:ln>
            <a:noFill/>
          </a:ln>
        </p:spPr>
        <p:txBody>
          <a:bodyPr spcFirstLastPara="1" wrap="square" lIns="91425" tIns="91425" rIns="91425" bIns="91425" anchor="ctr" anchorCtr="0">
            <a:noAutofit/>
          </a:bodyPr>
          <a:lstStyle/>
          <a:p>
            <a:pPr algn="ctr">
              <a:lnSpc>
                <a:spcPct val="115000"/>
              </a:lnSpc>
              <a:buSzPts val="2000"/>
            </a:pPr>
            <a:r>
              <a:rPr lang="en-US" sz="2000" dirty="0">
                <a:solidFill>
                  <a:schemeClr val="dk1"/>
                </a:solidFill>
                <a:latin typeface="+mj-lt"/>
                <a:ea typeface="Shippori Antique"/>
                <a:sym typeface="Sigmar"/>
              </a:rPr>
              <a:t>/ˈ</a:t>
            </a:r>
            <a:r>
              <a:rPr lang="en-US" sz="2000" dirty="0" err="1">
                <a:solidFill>
                  <a:schemeClr val="dk1"/>
                </a:solidFill>
                <a:latin typeface="+mj-lt"/>
                <a:ea typeface="Shippori Antique"/>
                <a:sym typeface="Sigmar"/>
              </a:rPr>
              <a:t>rekəɡnaɪz</a:t>
            </a:r>
            <a:r>
              <a:rPr lang="en-US" sz="2000" dirty="0">
                <a:solidFill>
                  <a:schemeClr val="dk1"/>
                </a:solidFill>
                <a:latin typeface="+mj-lt"/>
                <a:ea typeface="Shippori Antique"/>
                <a:sym typeface="Sigmar"/>
              </a:rPr>
              <a:t>/</a:t>
            </a:r>
            <a:endParaRPr sz="2000" dirty="0">
              <a:solidFill>
                <a:schemeClr val="dk1"/>
              </a:solidFill>
              <a:latin typeface="+mj-lt"/>
              <a:ea typeface="Shippori Antique"/>
              <a:sym typeface="Sigmar"/>
            </a:endParaRPr>
          </a:p>
        </p:txBody>
      </p:sp>
      <p:sp>
        <p:nvSpPr>
          <p:cNvPr id="1607" name="Google Shape;1607;p42"/>
          <p:cNvSpPr txBox="1"/>
          <p:nvPr/>
        </p:nvSpPr>
        <p:spPr>
          <a:xfrm>
            <a:off x="1104870" y="3061910"/>
            <a:ext cx="1871700" cy="457201"/>
          </a:xfrm>
          <a:prstGeom prst="rect">
            <a:avLst/>
          </a:prstGeom>
          <a:solidFill>
            <a:srgbClr val="8B5E3D">
              <a:alpha val="60000"/>
            </a:srgbClr>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1600" dirty="0" err="1">
                <a:solidFill>
                  <a:schemeClr val="dk1"/>
                </a:solidFill>
                <a:latin typeface="Sigmar"/>
                <a:ea typeface="Sigmar"/>
                <a:cs typeface="Sigmar"/>
                <a:sym typeface="Sigmar"/>
              </a:rPr>
              <a:t>công</a:t>
            </a:r>
            <a:r>
              <a:rPr lang="en-US" sz="1600" dirty="0">
                <a:solidFill>
                  <a:schemeClr val="dk1"/>
                </a:solidFill>
                <a:latin typeface="Sigmar"/>
                <a:ea typeface="Sigmar"/>
                <a:cs typeface="Sigmar"/>
                <a:sym typeface="Sigmar"/>
              </a:rPr>
              <a:t> </a:t>
            </a:r>
            <a:r>
              <a:rPr lang="en-US" sz="1600" dirty="0" err="1">
                <a:solidFill>
                  <a:schemeClr val="dk1"/>
                </a:solidFill>
                <a:latin typeface="Sigmar"/>
                <a:ea typeface="Sigmar"/>
                <a:cs typeface="Sigmar"/>
                <a:sym typeface="Sigmar"/>
              </a:rPr>
              <a:t>nhận</a:t>
            </a:r>
            <a:endParaRPr sz="1600" i="0" u="none" strike="noStrike" cap="none" dirty="0">
              <a:solidFill>
                <a:schemeClr val="dk1"/>
              </a:solidFill>
              <a:latin typeface="Sigmar"/>
              <a:ea typeface="Sigmar"/>
              <a:cs typeface="Sigmar"/>
              <a:sym typeface="Sigmar"/>
            </a:endParaRPr>
          </a:p>
        </p:txBody>
      </p:sp>
      <p:sp>
        <p:nvSpPr>
          <p:cNvPr id="4" name="TextBox 3">
            <a:extLst>
              <a:ext uri="{FF2B5EF4-FFF2-40B4-BE49-F238E27FC236}">
                <a16:creationId xmlns:a16="http://schemas.microsoft.com/office/drawing/2014/main" id="{1B877B36-3FA7-68B0-5B55-8C105F9F5405}"/>
              </a:ext>
            </a:extLst>
          </p:cNvPr>
          <p:cNvSpPr txBox="1"/>
          <p:nvPr/>
        </p:nvSpPr>
        <p:spPr>
          <a:xfrm>
            <a:off x="3032668" y="4326459"/>
            <a:ext cx="6269527" cy="851297"/>
          </a:xfrm>
          <a:prstGeom prst="roundRect">
            <a:avLst/>
          </a:prstGeom>
          <a:noFill/>
          <a:ln>
            <a:noFill/>
          </a:ln>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US" sz="2200" dirty="0">
                <a:solidFill>
                  <a:schemeClr val="dk1"/>
                </a:solidFill>
                <a:latin typeface="Shippori Antique"/>
                <a:ea typeface="Shippori Antique"/>
                <a:cs typeface="Arial"/>
              </a:rPr>
              <a:t>He was </a:t>
            </a:r>
            <a:r>
              <a:rPr lang="en-US" sz="2200" dirty="0" err="1">
                <a:solidFill>
                  <a:schemeClr val="dk1"/>
                </a:solidFill>
                <a:latin typeface="Shippori Antique"/>
                <a:ea typeface="Shippori Antique"/>
                <a:cs typeface="Arial"/>
              </a:rPr>
              <a:t>recognised</a:t>
            </a:r>
            <a:r>
              <a:rPr lang="en-US" sz="2200" dirty="0">
                <a:solidFill>
                  <a:schemeClr val="dk1"/>
                </a:solidFill>
                <a:latin typeface="Shippori Antique"/>
                <a:ea typeface="Shippori Antique"/>
                <a:cs typeface="Arial"/>
              </a:rPr>
              <a:t> for his outstanding achievements in science.</a:t>
            </a:r>
          </a:p>
        </p:txBody>
      </p:sp>
      <p:sp>
        <p:nvSpPr>
          <p:cNvPr id="2" name="AutoShape 2" descr="A man receiving an award or certificate on a stage, surrounded by applauding audience members. He looks happy and proud, with a spotlight highlighting him. Background elements include a banner or sign that mentions 'Outstanding Achievements in Science' and scientific symbols like atoms or test tubes. The setting is a formal award ceremony with a stage and podium.">
            <a:extLst>
              <a:ext uri="{FF2B5EF4-FFF2-40B4-BE49-F238E27FC236}">
                <a16:creationId xmlns:a16="http://schemas.microsoft.com/office/drawing/2014/main" id="{B05B4119-C577-23AD-1E50-39F352A59F0E}"/>
              </a:ext>
            </a:extLst>
          </p:cNvPr>
          <p:cNvSpPr>
            <a:spLocks noChangeAspect="1" noChangeArrowheads="1"/>
          </p:cNvSpPr>
          <p:nvPr/>
        </p:nvSpPr>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5" name="Picture 4">
            <a:extLst>
              <a:ext uri="{FF2B5EF4-FFF2-40B4-BE49-F238E27FC236}">
                <a16:creationId xmlns:a16="http://schemas.microsoft.com/office/drawing/2014/main" id="{C952C740-E5E0-5866-5B06-C065DC094007}"/>
              </a:ext>
            </a:extLst>
          </p:cNvPr>
          <p:cNvPicPr>
            <a:picLocks noChangeAspect="1"/>
          </p:cNvPicPr>
          <p:nvPr/>
        </p:nvPicPr>
        <p:blipFill>
          <a:blip r:embed="rId5"/>
          <a:stretch>
            <a:fillRect/>
          </a:stretch>
        </p:blipFill>
        <p:spPr>
          <a:xfrm>
            <a:off x="4067050" y="125695"/>
            <a:ext cx="4200764" cy="4200764"/>
          </a:xfrm>
          <a:prstGeom prst="rect">
            <a:avLst/>
          </a:prstGeom>
        </p:spPr>
      </p:pic>
      <p:pic>
        <p:nvPicPr>
          <p:cNvPr id="3" name="recognize.mp3">
            <a:hlinkClick r:id="" action="ppaction://media"/>
            <a:extLst>
              <a:ext uri="{FF2B5EF4-FFF2-40B4-BE49-F238E27FC236}">
                <a16:creationId xmlns:a16="http://schemas.microsoft.com/office/drawing/2014/main" id="{1A23214A-CD0B-7F18-BD9E-A7FFE0FA56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920" y="1363060"/>
            <a:ext cx="812800" cy="812800"/>
          </a:xfrm>
          <a:prstGeom prst="rect">
            <a:avLst/>
          </a:prstGeom>
        </p:spPr>
      </p:pic>
    </p:spTree>
    <p:extLst>
      <p:ext uri="{BB962C8B-B14F-4D97-AF65-F5344CB8AC3E}">
        <p14:creationId xmlns:p14="http://schemas.microsoft.com/office/powerpoint/2010/main" val="1572076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8" fill="hold"/>
                                        <p:tgtEl>
                                          <p:spTgt spid="3"/>
                                        </p:tgtEl>
                                      </p:cBhvr>
                                    </p:cmd>
                                  </p:childTnLst>
                                </p:cTn>
                              </p:par>
                              <p:par>
                                <p:cTn id="11" presetID="1" presetClass="entr" presetSubtype="0" fill="hold" grpId="0" nodeType="withEffect">
                                  <p:stCondLst>
                                    <p:cond delay="0"/>
                                  </p:stCondLst>
                                  <p:childTnLst>
                                    <p:set>
                                      <p:cBhvr>
                                        <p:cTn id="12" dur="1" fill="hold">
                                          <p:stCondLst>
                                            <p:cond delay="0"/>
                                          </p:stCondLst>
                                        </p:cTn>
                                        <p:tgtEl>
                                          <p:spTgt spid="16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0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1605" grpId="0" animBg="1"/>
      <p:bldP spid="1606" grpId="0" animBg="1"/>
      <p:bldP spid="1607"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42"/>
          <p:cNvSpPr txBox="1">
            <a:spLocks noGrp="1"/>
          </p:cNvSpPr>
          <p:nvPr>
            <p:ph type="title"/>
          </p:nvPr>
        </p:nvSpPr>
        <p:spPr>
          <a:xfrm>
            <a:off x="0" y="0"/>
            <a:ext cx="361507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 </a:t>
            </a:r>
            <a:r>
              <a:rPr lang="en-US" dirty="0"/>
              <a:t>V</a:t>
            </a:r>
            <a:r>
              <a:rPr lang="en" dirty="0"/>
              <a:t>ocabulary</a:t>
            </a:r>
            <a:endParaRPr dirty="0"/>
          </a:p>
        </p:txBody>
      </p:sp>
      <p:sp>
        <p:nvSpPr>
          <p:cNvPr id="1605" name="Google Shape;1605;p42"/>
          <p:cNvSpPr txBox="1"/>
          <p:nvPr/>
        </p:nvSpPr>
        <p:spPr>
          <a:xfrm>
            <a:off x="792970" y="1515810"/>
            <a:ext cx="2495625" cy="507300"/>
          </a:xfrm>
          <a:prstGeom prst="rect">
            <a:avLst/>
          </a:prstGeom>
          <a:solidFill>
            <a:schemeClr val="accent1"/>
          </a:solidFill>
          <a:ln>
            <a:noFill/>
          </a:ln>
        </p:spPr>
        <p:txBody>
          <a:bodyPr spcFirstLastPara="1" wrap="square" lIns="91425" tIns="91425" rIns="91425" bIns="91425" anchor="t" anchorCtr="0">
            <a:noAutofit/>
          </a:bodyPr>
          <a:lstStyle/>
          <a:p>
            <a:pPr lvl="0" algn="ctr">
              <a:lnSpc>
                <a:spcPct val="115000"/>
              </a:lnSpc>
              <a:buSzPts val="2000"/>
            </a:pPr>
            <a:r>
              <a:rPr lang="en-US" sz="1900" dirty="0">
                <a:solidFill>
                  <a:schemeClr val="dk1"/>
                </a:solidFill>
                <a:latin typeface="Sigmar"/>
                <a:ea typeface="Sigmar"/>
                <a:cs typeface="Sigmar"/>
                <a:sym typeface="Sigmar"/>
              </a:rPr>
              <a:t>cultural relic (n)</a:t>
            </a:r>
            <a:endParaRPr sz="1900" i="0" u="none" strike="noStrike" cap="none" dirty="0">
              <a:solidFill>
                <a:schemeClr val="dk1"/>
              </a:solidFill>
              <a:latin typeface="Sigmar"/>
              <a:ea typeface="Sigmar"/>
              <a:cs typeface="Sigmar"/>
              <a:sym typeface="Sigmar"/>
            </a:endParaRPr>
          </a:p>
        </p:txBody>
      </p:sp>
      <p:sp>
        <p:nvSpPr>
          <p:cNvPr id="1606" name="Google Shape;1606;p42"/>
          <p:cNvSpPr txBox="1"/>
          <p:nvPr/>
        </p:nvSpPr>
        <p:spPr>
          <a:xfrm>
            <a:off x="1104870" y="2313911"/>
            <a:ext cx="1871700" cy="457200"/>
          </a:xfrm>
          <a:prstGeom prst="rect">
            <a:avLst/>
          </a:prstGeom>
          <a:solidFill>
            <a:schemeClr val="accent5"/>
          </a:solidFill>
          <a:ln>
            <a:noFill/>
          </a:ln>
        </p:spPr>
        <p:txBody>
          <a:bodyPr spcFirstLastPara="1" wrap="square" lIns="91425" tIns="91425" rIns="91425" bIns="91425" anchor="ctr" anchorCtr="0">
            <a:noAutofit/>
          </a:bodyPr>
          <a:lstStyle/>
          <a:p>
            <a:pPr algn="ctr">
              <a:lnSpc>
                <a:spcPct val="115000"/>
              </a:lnSpc>
              <a:buSzPts val="2000"/>
            </a:pPr>
            <a:r>
              <a:rPr lang="en-US" sz="2000" dirty="0">
                <a:solidFill>
                  <a:schemeClr val="dk1"/>
                </a:solidFill>
                <a:latin typeface="+mj-lt"/>
                <a:ea typeface="Shippori Antique"/>
                <a:sym typeface="Sigmar"/>
              </a:rPr>
              <a:t>/</a:t>
            </a:r>
            <a:r>
              <a:rPr lang="en-US" dirty="0"/>
              <a:t> </a:t>
            </a:r>
            <a:r>
              <a:rPr lang="en-US" sz="2000" dirty="0">
                <a:solidFill>
                  <a:schemeClr val="dk1"/>
                </a:solidFill>
                <a:latin typeface="+mj-lt"/>
                <a:ea typeface="Shippori Antique"/>
              </a:rPr>
              <a:t>ˈ</a:t>
            </a:r>
            <a:r>
              <a:rPr lang="en-US" sz="2000" dirty="0" err="1">
                <a:solidFill>
                  <a:schemeClr val="dk1"/>
                </a:solidFill>
                <a:latin typeface="+mj-lt"/>
                <a:ea typeface="Shippori Antique"/>
              </a:rPr>
              <a:t>kʌl.tʃər</a:t>
            </a:r>
            <a:r>
              <a:rPr lang="en-US" sz="2000" dirty="0">
                <a:solidFill>
                  <a:schemeClr val="dk1"/>
                </a:solidFill>
                <a:latin typeface="+mj-lt"/>
                <a:ea typeface="Shippori Antique"/>
              </a:rPr>
              <a:t> </a:t>
            </a:r>
            <a:r>
              <a:rPr lang="en-US" sz="2000" dirty="0">
                <a:solidFill>
                  <a:schemeClr val="dk1"/>
                </a:solidFill>
                <a:latin typeface="+mj-lt"/>
                <a:ea typeface="Shippori Antique"/>
                <a:sym typeface="Sigmar"/>
              </a:rPr>
              <a:t>ˈ</a:t>
            </a:r>
            <a:r>
              <a:rPr lang="en-US" sz="2000" dirty="0" err="1">
                <a:solidFill>
                  <a:schemeClr val="dk1"/>
                </a:solidFill>
                <a:latin typeface="+mj-lt"/>
                <a:ea typeface="Shippori Antique"/>
                <a:sym typeface="Sigmar"/>
              </a:rPr>
              <a:t>relɪk</a:t>
            </a:r>
            <a:r>
              <a:rPr lang="en-US" sz="2000" dirty="0">
                <a:solidFill>
                  <a:schemeClr val="dk1"/>
                </a:solidFill>
                <a:latin typeface="+mj-lt"/>
                <a:ea typeface="Shippori Antique"/>
                <a:sym typeface="Sigmar"/>
              </a:rPr>
              <a:t>/</a:t>
            </a:r>
            <a:endParaRPr sz="2000" dirty="0">
              <a:solidFill>
                <a:schemeClr val="dk1"/>
              </a:solidFill>
              <a:latin typeface="+mj-lt"/>
              <a:ea typeface="Shippori Antique"/>
              <a:sym typeface="Sigmar"/>
            </a:endParaRPr>
          </a:p>
        </p:txBody>
      </p:sp>
      <p:sp>
        <p:nvSpPr>
          <p:cNvPr id="1607" name="Google Shape;1607;p42"/>
          <p:cNvSpPr txBox="1"/>
          <p:nvPr/>
        </p:nvSpPr>
        <p:spPr>
          <a:xfrm>
            <a:off x="1104870" y="3061911"/>
            <a:ext cx="1871700" cy="457200"/>
          </a:xfrm>
          <a:prstGeom prst="rect">
            <a:avLst/>
          </a:prstGeom>
          <a:solidFill>
            <a:srgbClr val="8B5E3D">
              <a:alpha val="60000"/>
            </a:srgbClr>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1600" dirty="0">
                <a:solidFill>
                  <a:schemeClr val="dk1"/>
                </a:solidFill>
                <a:latin typeface="Sigmar"/>
                <a:ea typeface="Sigmar"/>
                <a:cs typeface="Sigmar"/>
                <a:sym typeface="Sigmar"/>
              </a:rPr>
              <a:t>di </a:t>
            </a:r>
            <a:r>
              <a:rPr lang="en-US" sz="1600" dirty="0" err="1">
                <a:solidFill>
                  <a:schemeClr val="dk1"/>
                </a:solidFill>
                <a:latin typeface="Sigmar"/>
                <a:ea typeface="Sigmar"/>
                <a:cs typeface="Sigmar"/>
                <a:sym typeface="Sigmar"/>
              </a:rPr>
              <a:t>tích</a:t>
            </a:r>
            <a:r>
              <a:rPr lang="en-US" sz="1600" dirty="0">
                <a:solidFill>
                  <a:schemeClr val="dk1"/>
                </a:solidFill>
                <a:latin typeface="Sigmar"/>
                <a:ea typeface="Sigmar"/>
                <a:cs typeface="Sigmar"/>
                <a:sym typeface="Sigmar"/>
              </a:rPr>
              <a:t> </a:t>
            </a:r>
            <a:r>
              <a:rPr lang="en-US" sz="1600" dirty="0" err="1">
                <a:solidFill>
                  <a:schemeClr val="dk1"/>
                </a:solidFill>
                <a:latin typeface="Sigmar"/>
                <a:ea typeface="Sigmar"/>
                <a:cs typeface="Sigmar"/>
                <a:sym typeface="Sigmar"/>
              </a:rPr>
              <a:t>văn</a:t>
            </a:r>
            <a:r>
              <a:rPr lang="en-US" sz="1600" dirty="0">
                <a:solidFill>
                  <a:schemeClr val="dk1"/>
                </a:solidFill>
                <a:latin typeface="Sigmar"/>
                <a:ea typeface="Sigmar"/>
                <a:cs typeface="Sigmar"/>
                <a:sym typeface="Sigmar"/>
              </a:rPr>
              <a:t> </a:t>
            </a:r>
            <a:r>
              <a:rPr lang="en-US" sz="1600" dirty="0" err="1">
                <a:solidFill>
                  <a:schemeClr val="dk1"/>
                </a:solidFill>
                <a:latin typeface="Sigmar"/>
                <a:ea typeface="Sigmar"/>
                <a:cs typeface="Sigmar"/>
                <a:sym typeface="Sigmar"/>
              </a:rPr>
              <a:t>hoá</a:t>
            </a:r>
            <a:endParaRPr sz="1600" i="0" u="none" strike="noStrike" cap="none" dirty="0">
              <a:solidFill>
                <a:schemeClr val="dk1"/>
              </a:solidFill>
              <a:latin typeface="Sigmar"/>
              <a:ea typeface="Sigmar"/>
              <a:cs typeface="Sigmar"/>
              <a:sym typeface="Sigmar"/>
            </a:endParaRPr>
          </a:p>
        </p:txBody>
      </p:sp>
      <p:sp>
        <p:nvSpPr>
          <p:cNvPr id="4" name="TextBox 3">
            <a:extLst>
              <a:ext uri="{FF2B5EF4-FFF2-40B4-BE49-F238E27FC236}">
                <a16:creationId xmlns:a16="http://schemas.microsoft.com/office/drawing/2014/main" id="{1B877B36-3FA7-68B0-5B55-8C105F9F5405}"/>
              </a:ext>
            </a:extLst>
          </p:cNvPr>
          <p:cNvSpPr txBox="1"/>
          <p:nvPr/>
        </p:nvSpPr>
        <p:spPr>
          <a:xfrm>
            <a:off x="4211421" y="476424"/>
            <a:ext cx="4250419" cy="769441"/>
          </a:xfrm>
          <a:prstGeom prst="rect">
            <a:avLst/>
          </a:prstGeom>
          <a:solidFill>
            <a:srgbClr val="FFC000"/>
          </a:solidFill>
          <a:ln>
            <a:solidFill>
              <a:schemeClr val="tx2">
                <a:lumMod val="20000"/>
                <a:lumOff val="80000"/>
              </a:schemeClr>
            </a:solidFill>
          </a:ln>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US" sz="2200" dirty="0">
                <a:solidFill>
                  <a:schemeClr val="dk1"/>
                </a:solidFill>
                <a:latin typeface="Shippori Antique"/>
                <a:ea typeface="Shippori Antique"/>
                <a:cs typeface="Arial"/>
              </a:rPr>
              <a:t>Items and locations from ancient times to the present</a:t>
            </a:r>
          </a:p>
        </p:txBody>
      </p:sp>
      <p:pic>
        <p:nvPicPr>
          <p:cNvPr id="2" name="Picture 1">
            <a:extLst>
              <a:ext uri="{FF2B5EF4-FFF2-40B4-BE49-F238E27FC236}">
                <a16:creationId xmlns:a16="http://schemas.microsoft.com/office/drawing/2014/main" id="{8D356C6B-AF2F-5C5C-D956-412C42566595}"/>
              </a:ext>
            </a:extLst>
          </p:cNvPr>
          <p:cNvPicPr>
            <a:picLocks noChangeAspect="1"/>
          </p:cNvPicPr>
          <p:nvPr/>
        </p:nvPicPr>
        <p:blipFill>
          <a:blip r:embed="rId5"/>
          <a:stretch>
            <a:fillRect/>
          </a:stretch>
        </p:blipFill>
        <p:spPr>
          <a:xfrm>
            <a:off x="4211421" y="1570738"/>
            <a:ext cx="4139609" cy="3096338"/>
          </a:xfrm>
          <a:prstGeom prst="rect">
            <a:avLst/>
          </a:prstGeom>
        </p:spPr>
      </p:pic>
      <p:pic>
        <p:nvPicPr>
          <p:cNvPr id="3" name="cultural relic .mp3">
            <a:hlinkClick r:id="" action="ppaction://media"/>
            <a:extLst>
              <a:ext uri="{FF2B5EF4-FFF2-40B4-BE49-F238E27FC236}">
                <a16:creationId xmlns:a16="http://schemas.microsoft.com/office/drawing/2014/main" id="{971F12E0-6817-77F8-28F4-BEFC3AEBDD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0" y="1164338"/>
            <a:ext cx="812800" cy="812800"/>
          </a:xfrm>
          <a:prstGeom prst="rect">
            <a:avLst/>
          </a:prstGeom>
        </p:spPr>
      </p:pic>
    </p:spTree>
    <p:extLst>
      <p:ext uri="{BB962C8B-B14F-4D97-AF65-F5344CB8AC3E}">
        <p14:creationId xmlns:p14="http://schemas.microsoft.com/office/powerpoint/2010/main" val="253209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63" fill="hold"/>
                                        <p:tgtEl>
                                          <p:spTgt spid="3"/>
                                        </p:tgtEl>
                                      </p:cBhvr>
                                    </p:cmd>
                                  </p:childTnLst>
                                </p:cTn>
                              </p:par>
                              <p:par>
                                <p:cTn id="11" presetID="1" presetClass="entr" presetSubtype="0" fill="hold" grpId="0" nodeType="withEffect">
                                  <p:stCondLst>
                                    <p:cond delay="0"/>
                                  </p:stCondLst>
                                  <p:childTnLst>
                                    <p:set>
                                      <p:cBhvr>
                                        <p:cTn id="12" dur="1" fill="hold">
                                          <p:stCondLst>
                                            <p:cond delay="0"/>
                                          </p:stCondLst>
                                        </p:cTn>
                                        <p:tgtEl>
                                          <p:spTgt spid="16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0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1605" grpId="0" animBg="1"/>
      <p:bldP spid="1606" grpId="0" animBg="1"/>
      <p:bldP spid="1607"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42"/>
          <p:cNvSpPr txBox="1">
            <a:spLocks noGrp="1"/>
          </p:cNvSpPr>
          <p:nvPr>
            <p:ph type="title"/>
          </p:nvPr>
        </p:nvSpPr>
        <p:spPr>
          <a:xfrm>
            <a:off x="0" y="0"/>
            <a:ext cx="361507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 </a:t>
            </a:r>
            <a:r>
              <a:rPr lang="en-US" dirty="0"/>
              <a:t>V</a:t>
            </a:r>
            <a:r>
              <a:rPr lang="en" dirty="0"/>
              <a:t>ocabulary</a:t>
            </a:r>
            <a:endParaRPr dirty="0"/>
          </a:p>
        </p:txBody>
      </p:sp>
      <p:sp>
        <p:nvSpPr>
          <p:cNvPr id="1605" name="Google Shape;1605;p42"/>
          <p:cNvSpPr txBox="1"/>
          <p:nvPr/>
        </p:nvSpPr>
        <p:spPr>
          <a:xfrm>
            <a:off x="792970" y="1515810"/>
            <a:ext cx="2495625" cy="507300"/>
          </a:xfrm>
          <a:prstGeom prst="rect">
            <a:avLst/>
          </a:prstGeom>
          <a:solidFill>
            <a:schemeClr val="accent1"/>
          </a:solidFill>
          <a:ln>
            <a:noFill/>
          </a:ln>
        </p:spPr>
        <p:txBody>
          <a:bodyPr spcFirstLastPara="1" wrap="square" lIns="91425" tIns="91425" rIns="91425" bIns="91425" anchor="t" anchorCtr="0">
            <a:noAutofit/>
          </a:bodyPr>
          <a:lstStyle/>
          <a:p>
            <a:pPr lvl="0" algn="ctr">
              <a:lnSpc>
                <a:spcPct val="115000"/>
              </a:lnSpc>
              <a:buSzPts val="2000"/>
            </a:pPr>
            <a:r>
              <a:rPr lang="en-US" sz="1900" dirty="0">
                <a:solidFill>
                  <a:schemeClr val="dk1"/>
                </a:solidFill>
                <a:latin typeface="Sigmar"/>
                <a:ea typeface="Sigmar"/>
                <a:cs typeface="Sigmar"/>
                <a:sym typeface="Sigmar"/>
              </a:rPr>
              <a:t>magnificent (adj)</a:t>
            </a:r>
            <a:endParaRPr sz="1900" i="0" u="none" strike="noStrike" cap="none" dirty="0">
              <a:solidFill>
                <a:schemeClr val="dk1"/>
              </a:solidFill>
              <a:latin typeface="Sigmar"/>
              <a:ea typeface="Sigmar"/>
              <a:cs typeface="Sigmar"/>
              <a:sym typeface="Sigmar"/>
            </a:endParaRPr>
          </a:p>
        </p:txBody>
      </p:sp>
      <p:sp>
        <p:nvSpPr>
          <p:cNvPr id="1606" name="Google Shape;1606;p42"/>
          <p:cNvSpPr txBox="1"/>
          <p:nvPr/>
        </p:nvSpPr>
        <p:spPr>
          <a:xfrm>
            <a:off x="1104870" y="2313911"/>
            <a:ext cx="1871700" cy="457200"/>
          </a:xfrm>
          <a:prstGeom prst="rect">
            <a:avLst/>
          </a:prstGeom>
          <a:solidFill>
            <a:schemeClr val="accent5"/>
          </a:solidFill>
          <a:ln>
            <a:noFill/>
          </a:ln>
        </p:spPr>
        <p:txBody>
          <a:bodyPr spcFirstLastPara="1" wrap="square" lIns="91425" tIns="91425" rIns="91425" bIns="91425" anchor="ctr" anchorCtr="0">
            <a:noAutofit/>
          </a:bodyPr>
          <a:lstStyle/>
          <a:p>
            <a:pPr algn="ctr">
              <a:lnSpc>
                <a:spcPct val="115000"/>
              </a:lnSpc>
              <a:buSzPts val="2000"/>
            </a:pPr>
            <a:r>
              <a:rPr lang="en-US" sz="2000" dirty="0">
                <a:solidFill>
                  <a:schemeClr val="dk1"/>
                </a:solidFill>
                <a:latin typeface="+mj-lt"/>
                <a:ea typeface="Shippori Antique"/>
                <a:sym typeface="Sigmar"/>
              </a:rPr>
              <a:t>/</a:t>
            </a:r>
            <a:r>
              <a:rPr lang="en-US" sz="2000" dirty="0" err="1">
                <a:solidFill>
                  <a:schemeClr val="dk1"/>
                </a:solidFill>
                <a:latin typeface="+mj-lt"/>
                <a:ea typeface="Shippori Antique"/>
                <a:sym typeface="Sigmar"/>
              </a:rPr>
              <a:t>mæɡˈnɪfɪsnt</a:t>
            </a:r>
            <a:r>
              <a:rPr lang="en-US" sz="2000" dirty="0">
                <a:solidFill>
                  <a:schemeClr val="dk1"/>
                </a:solidFill>
                <a:latin typeface="+mj-lt"/>
                <a:ea typeface="Shippori Antique"/>
                <a:sym typeface="Sigmar"/>
              </a:rPr>
              <a:t>/</a:t>
            </a:r>
            <a:endParaRPr sz="2000" dirty="0">
              <a:solidFill>
                <a:schemeClr val="dk1"/>
              </a:solidFill>
              <a:latin typeface="+mj-lt"/>
              <a:ea typeface="Shippori Antique"/>
              <a:sym typeface="Sigmar"/>
            </a:endParaRPr>
          </a:p>
        </p:txBody>
      </p:sp>
      <p:sp>
        <p:nvSpPr>
          <p:cNvPr id="1607" name="Google Shape;1607;p42"/>
          <p:cNvSpPr txBox="1"/>
          <p:nvPr/>
        </p:nvSpPr>
        <p:spPr>
          <a:xfrm>
            <a:off x="1104870" y="3061911"/>
            <a:ext cx="1871700" cy="457200"/>
          </a:xfrm>
          <a:prstGeom prst="rect">
            <a:avLst/>
          </a:prstGeom>
          <a:solidFill>
            <a:srgbClr val="8B5E3D">
              <a:alpha val="60000"/>
            </a:srgbClr>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1600" dirty="0" err="1">
                <a:solidFill>
                  <a:schemeClr val="dk1"/>
                </a:solidFill>
                <a:latin typeface="Sigmar"/>
                <a:ea typeface="Sigmar"/>
                <a:cs typeface="Sigmar"/>
                <a:sym typeface="Sigmar"/>
              </a:rPr>
              <a:t>tráng</a:t>
            </a:r>
            <a:r>
              <a:rPr lang="en-US" sz="1600" dirty="0">
                <a:solidFill>
                  <a:schemeClr val="dk1"/>
                </a:solidFill>
                <a:latin typeface="Sigmar"/>
                <a:ea typeface="Sigmar"/>
                <a:cs typeface="Sigmar"/>
                <a:sym typeface="Sigmar"/>
              </a:rPr>
              <a:t> </a:t>
            </a:r>
            <a:r>
              <a:rPr lang="en-US" sz="1600" dirty="0" err="1">
                <a:solidFill>
                  <a:schemeClr val="dk1"/>
                </a:solidFill>
                <a:latin typeface="Sigmar"/>
                <a:ea typeface="Sigmar"/>
                <a:cs typeface="Sigmar"/>
                <a:sym typeface="Sigmar"/>
              </a:rPr>
              <a:t>lệ</a:t>
            </a:r>
            <a:endParaRPr sz="1600" i="0" u="none" strike="noStrike" cap="none" dirty="0">
              <a:solidFill>
                <a:schemeClr val="dk1"/>
              </a:solidFill>
              <a:latin typeface="Sigmar"/>
              <a:ea typeface="Sigmar"/>
              <a:cs typeface="Sigmar"/>
              <a:sym typeface="Sigmar"/>
            </a:endParaRPr>
          </a:p>
        </p:txBody>
      </p:sp>
      <p:sp>
        <p:nvSpPr>
          <p:cNvPr id="4" name="TextBox 3">
            <a:extLst>
              <a:ext uri="{FF2B5EF4-FFF2-40B4-BE49-F238E27FC236}">
                <a16:creationId xmlns:a16="http://schemas.microsoft.com/office/drawing/2014/main" id="{1B877B36-3FA7-68B0-5B55-8C105F9F5405}"/>
              </a:ext>
            </a:extLst>
          </p:cNvPr>
          <p:cNvSpPr txBox="1"/>
          <p:nvPr/>
        </p:nvSpPr>
        <p:spPr>
          <a:xfrm>
            <a:off x="3894295" y="3991941"/>
            <a:ext cx="4398980" cy="47672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algn="ctr"/>
            <a:r>
              <a:rPr lang="en-US" sz="2200" dirty="0">
                <a:solidFill>
                  <a:schemeClr val="dk1"/>
                </a:solidFill>
                <a:latin typeface="Shippori Antique"/>
                <a:ea typeface="Shippori Antique"/>
                <a:cs typeface="Arial"/>
              </a:rPr>
              <a:t>What does the castle look like?</a:t>
            </a:r>
          </a:p>
        </p:txBody>
      </p:sp>
      <p:pic>
        <p:nvPicPr>
          <p:cNvPr id="2" name="Picture 1">
            <a:extLst>
              <a:ext uri="{FF2B5EF4-FFF2-40B4-BE49-F238E27FC236}">
                <a16:creationId xmlns:a16="http://schemas.microsoft.com/office/drawing/2014/main" id="{357F8893-254D-A429-BADC-4FAABC1341EE}"/>
              </a:ext>
            </a:extLst>
          </p:cNvPr>
          <p:cNvPicPr>
            <a:picLocks noChangeAspect="1"/>
          </p:cNvPicPr>
          <p:nvPr/>
        </p:nvPicPr>
        <p:blipFill>
          <a:blip r:embed="rId5"/>
          <a:stretch>
            <a:fillRect/>
          </a:stretch>
        </p:blipFill>
        <p:spPr>
          <a:xfrm>
            <a:off x="3523301" y="1051561"/>
            <a:ext cx="5140968" cy="2686156"/>
          </a:xfrm>
          <a:prstGeom prst="rect">
            <a:avLst/>
          </a:prstGeom>
        </p:spPr>
      </p:pic>
      <p:pic>
        <p:nvPicPr>
          <p:cNvPr id="3" name="magnificent.mp3">
            <a:hlinkClick r:id="" action="ppaction://media"/>
            <a:extLst>
              <a:ext uri="{FF2B5EF4-FFF2-40B4-BE49-F238E27FC236}">
                <a16:creationId xmlns:a16="http://schemas.microsoft.com/office/drawing/2014/main" id="{0A7871E7-5EB0-03DA-F98E-05C396C34E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384" y="1210310"/>
            <a:ext cx="812800" cy="812800"/>
          </a:xfrm>
          <a:prstGeom prst="rect">
            <a:avLst/>
          </a:prstGeom>
        </p:spPr>
      </p:pic>
    </p:spTree>
    <p:extLst>
      <p:ext uri="{BB962C8B-B14F-4D97-AF65-F5344CB8AC3E}">
        <p14:creationId xmlns:p14="http://schemas.microsoft.com/office/powerpoint/2010/main" val="23956950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6"/>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248"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0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1605" grpId="0" animBg="1"/>
      <p:bldP spid="1606" grpId="0" animBg="1"/>
      <p:bldP spid="1607"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42"/>
          <p:cNvSpPr txBox="1">
            <a:spLocks noGrp="1"/>
          </p:cNvSpPr>
          <p:nvPr>
            <p:ph type="title"/>
          </p:nvPr>
        </p:nvSpPr>
        <p:spPr>
          <a:xfrm>
            <a:off x="0" y="0"/>
            <a:ext cx="361507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 </a:t>
            </a:r>
            <a:r>
              <a:rPr lang="en-US" dirty="0"/>
              <a:t>V</a:t>
            </a:r>
            <a:r>
              <a:rPr lang="en" dirty="0"/>
              <a:t>ocabulary</a:t>
            </a:r>
            <a:endParaRPr dirty="0"/>
          </a:p>
        </p:txBody>
      </p:sp>
      <p:sp>
        <p:nvSpPr>
          <p:cNvPr id="1605" name="Google Shape;1605;p42"/>
          <p:cNvSpPr txBox="1"/>
          <p:nvPr/>
        </p:nvSpPr>
        <p:spPr>
          <a:xfrm>
            <a:off x="792970" y="1515810"/>
            <a:ext cx="2495625" cy="507300"/>
          </a:xfrm>
          <a:prstGeom prst="rect">
            <a:avLst/>
          </a:prstGeom>
          <a:solidFill>
            <a:schemeClr val="accent1"/>
          </a:solidFill>
          <a:ln>
            <a:noFill/>
          </a:ln>
        </p:spPr>
        <p:txBody>
          <a:bodyPr spcFirstLastPara="1" wrap="square" lIns="91425" tIns="91425" rIns="91425" bIns="91425" anchor="t" anchorCtr="0">
            <a:noAutofit/>
          </a:bodyPr>
          <a:lstStyle/>
          <a:p>
            <a:pPr lvl="0" algn="ctr">
              <a:lnSpc>
                <a:spcPct val="115000"/>
              </a:lnSpc>
              <a:buSzPts val="2000"/>
            </a:pPr>
            <a:r>
              <a:rPr lang="en-US" sz="1900" dirty="0">
                <a:solidFill>
                  <a:schemeClr val="dk1"/>
                </a:solidFill>
                <a:latin typeface="Sigmar"/>
                <a:ea typeface="Sigmar"/>
                <a:cs typeface="Sigmar"/>
                <a:sym typeface="Sigmar"/>
              </a:rPr>
              <a:t>benefit (v)</a:t>
            </a:r>
            <a:endParaRPr sz="1900" i="0" u="none" strike="noStrike" cap="none" dirty="0">
              <a:solidFill>
                <a:schemeClr val="dk1"/>
              </a:solidFill>
              <a:latin typeface="Sigmar"/>
              <a:ea typeface="Sigmar"/>
              <a:cs typeface="Sigmar"/>
              <a:sym typeface="Sigmar"/>
            </a:endParaRPr>
          </a:p>
        </p:txBody>
      </p:sp>
      <p:sp>
        <p:nvSpPr>
          <p:cNvPr id="1606" name="Google Shape;1606;p42"/>
          <p:cNvSpPr txBox="1"/>
          <p:nvPr/>
        </p:nvSpPr>
        <p:spPr>
          <a:xfrm>
            <a:off x="1104870" y="2313911"/>
            <a:ext cx="1871700" cy="457200"/>
          </a:xfrm>
          <a:prstGeom prst="rect">
            <a:avLst/>
          </a:prstGeom>
          <a:solidFill>
            <a:schemeClr val="accent5"/>
          </a:solidFill>
          <a:ln>
            <a:noFill/>
          </a:ln>
        </p:spPr>
        <p:txBody>
          <a:bodyPr spcFirstLastPara="1" wrap="square" lIns="91425" tIns="91425" rIns="91425" bIns="91425" anchor="ctr" anchorCtr="0">
            <a:noAutofit/>
          </a:bodyPr>
          <a:lstStyle/>
          <a:p>
            <a:pPr algn="ctr">
              <a:lnSpc>
                <a:spcPct val="115000"/>
              </a:lnSpc>
              <a:buSzPts val="2000"/>
            </a:pPr>
            <a:r>
              <a:rPr lang="en-US" sz="2000" dirty="0">
                <a:solidFill>
                  <a:schemeClr val="dk1"/>
                </a:solidFill>
                <a:latin typeface="Shippori Antique"/>
                <a:ea typeface="Shippori Antique"/>
                <a:sym typeface="Sigmar"/>
              </a:rPr>
              <a:t> </a:t>
            </a:r>
            <a:r>
              <a:rPr lang="en-US" sz="2000" dirty="0">
                <a:solidFill>
                  <a:schemeClr val="dk1"/>
                </a:solidFill>
                <a:latin typeface="+mj-lt"/>
                <a:ea typeface="Shippori Antique"/>
                <a:sym typeface="Sigmar"/>
              </a:rPr>
              <a:t>/ˈ</a:t>
            </a:r>
            <a:r>
              <a:rPr lang="en-US" sz="2000" dirty="0" err="1">
                <a:solidFill>
                  <a:schemeClr val="dk1"/>
                </a:solidFill>
                <a:latin typeface="+mj-lt"/>
                <a:ea typeface="Shippori Antique"/>
                <a:sym typeface="Sigmar"/>
              </a:rPr>
              <a:t>ben.ɪ.fɪt</a:t>
            </a:r>
            <a:r>
              <a:rPr lang="en-US" sz="2000" dirty="0">
                <a:solidFill>
                  <a:schemeClr val="dk1"/>
                </a:solidFill>
                <a:latin typeface="+mj-lt"/>
                <a:ea typeface="Shippori Antique"/>
                <a:sym typeface="Sigmar"/>
              </a:rPr>
              <a:t>/</a:t>
            </a:r>
          </a:p>
        </p:txBody>
      </p:sp>
      <p:sp>
        <p:nvSpPr>
          <p:cNvPr id="1607" name="Google Shape;1607;p42"/>
          <p:cNvSpPr txBox="1"/>
          <p:nvPr/>
        </p:nvSpPr>
        <p:spPr>
          <a:xfrm>
            <a:off x="1104870" y="3061911"/>
            <a:ext cx="1871700" cy="457200"/>
          </a:xfrm>
          <a:prstGeom prst="rect">
            <a:avLst/>
          </a:prstGeom>
          <a:solidFill>
            <a:srgbClr val="8B5E3D">
              <a:alpha val="60000"/>
            </a:srgbClr>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1600" dirty="0" err="1">
                <a:solidFill>
                  <a:schemeClr val="dk1"/>
                </a:solidFill>
                <a:latin typeface="Sigmar"/>
                <a:ea typeface="Sigmar"/>
                <a:cs typeface="Sigmar"/>
                <a:sym typeface="Sigmar"/>
              </a:rPr>
              <a:t>giúp</a:t>
            </a:r>
            <a:r>
              <a:rPr lang="en-US" sz="1600" dirty="0">
                <a:solidFill>
                  <a:schemeClr val="dk1"/>
                </a:solidFill>
                <a:latin typeface="Sigmar"/>
                <a:ea typeface="Sigmar"/>
                <a:cs typeface="Sigmar"/>
                <a:sym typeface="Sigmar"/>
              </a:rPr>
              <a:t> </a:t>
            </a:r>
            <a:r>
              <a:rPr lang="en-US" sz="1600" dirty="0" err="1">
                <a:solidFill>
                  <a:schemeClr val="dk1"/>
                </a:solidFill>
                <a:latin typeface="Sigmar"/>
                <a:ea typeface="Sigmar"/>
                <a:cs typeface="Sigmar"/>
                <a:sym typeface="Sigmar"/>
              </a:rPr>
              <a:t>ích</a:t>
            </a:r>
            <a:endParaRPr sz="1600" i="0" u="none" strike="noStrike" cap="none" dirty="0">
              <a:solidFill>
                <a:schemeClr val="dk1"/>
              </a:solidFill>
              <a:latin typeface="Sigmar"/>
              <a:ea typeface="Sigmar"/>
              <a:cs typeface="Sigmar"/>
              <a:sym typeface="Sigmar"/>
            </a:endParaRPr>
          </a:p>
        </p:txBody>
      </p:sp>
      <p:sp>
        <p:nvSpPr>
          <p:cNvPr id="6" name="TextBox 5">
            <a:extLst>
              <a:ext uri="{FF2B5EF4-FFF2-40B4-BE49-F238E27FC236}">
                <a16:creationId xmlns:a16="http://schemas.microsoft.com/office/drawing/2014/main" id="{C5146634-80C3-0068-279C-BB8274A3A184}"/>
              </a:ext>
            </a:extLst>
          </p:cNvPr>
          <p:cNvSpPr txBox="1"/>
          <p:nvPr/>
        </p:nvSpPr>
        <p:spPr>
          <a:xfrm>
            <a:off x="3400436" y="741945"/>
            <a:ext cx="5528929" cy="47672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algn="ctr"/>
            <a:r>
              <a:rPr lang="en-US" sz="2200" dirty="0">
                <a:solidFill>
                  <a:schemeClr val="dk1"/>
                </a:solidFill>
                <a:latin typeface="Shippori Antique"/>
                <a:ea typeface="Shippori Antique"/>
                <a:cs typeface="Arial"/>
              </a:rPr>
              <a:t>Many students </a:t>
            </a:r>
            <a:r>
              <a:rPr lang="en-US" sz="2200" dirty="0">
                <a:solidFill>
                  <a:srgbClr val="FF0000"/>
                </a:solidFill>
                <a:latin typeface="Shippori Antique"/>
                <a:ea typeface="Shippori Antique"/>
                <a:cs typeface="Arial"/>
              </a:rPr>
              <a:t>benefit</a:t>
            </a:r>
            <a:r>
              <a:rPr lang="en-US" sz="2200" dirty="0">
                <a:solidFill>
                  <a:schemeClr val="dk1"/>
                </a:solidFill>
                <a:latin typeface="Shippori Antique"/>
                <a:ea typeface="Shippori Antique"/>
                <a:cs typeface="Arial"/>
              </a:rPr>
              <a:t> from self-study.</a:t>
            </a:r>
          </a:p>
        </p:txBody>
      </p:sp>
      <p:pic>
        <p:nvPicPr>
          <p:cNvPr id="2050" name="Picture 2" descr="A peaceful home study scene, featuring a young adult sitting at a desk, surrounded by books and a laptop. The room is softly lit by a desk lamp and natural light coming through a window. There are plants on the windowsill and bookshelves filled with various books. The individual, appearing focused and calm, is writing notes while occasionally referring to the laptop screen. The atmosphere is quiet and conducive to concentration.">
            <a:extLst>
              <a:ext uri="{FF2B5EF4-FFF2-40B4-BE49-F238E27FC236}">
                <a16:creationId xmlns:a16="http://schemas.microsoft.com/office/drawing/2014/main" id="{EE56F52C-46B9-F9D7-87A5-EFA92EAE9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3263" y="1291913"/>
            <a:ext cx="3805867" cy="3805867"/>
          </a:xfrm>
          <a:prstGeom prst="rect">
            <a:avLst/>
          </a:prstGeom>
          <a:noFill/>
          <a:extLst>
            <a:ext uri="{909E8E84-426E-40DD-AFC4-6F175D3DCCD1}">
              <a14:hiddenFill xmlns:a14="http://schemas.microsoft.com/office/drawing/2010/main">
                <a:solidFill>
                  <a:srgbClr val="FFFFFF"/>
                </a:solidFill>
              </a14:hiddenFill>
            </a:ext>
          </a:extLst>
        </p:spPr>
      </p:pic>
      <p:pic>
        <p:nvPicPr>
          <p:cNvPr id="2" name="benefit.mp3">
            <a:hlinkClick r:id="" action="ppaction://media"/>
            <a:extLst>
              <a:ext uri="{FF2B5EF4-FFF2-40B4-BE49-F238E27FC236}">
                <a16:creationId xmlns:a16="http://schemas.microsoft.com/office/drawing/2014/main" id="{F369D118-34F0-1E0C-E2F4-EC9BEBEC1F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4498" y="1232572"/>
            <a:ext cx="812800" cy="812800"/>
          </a:xfrm>
          <a:prstGeom prst="rect">
            <a:avLst/>
          </a:prstGeom>
        </p:spPr>
      </p:pic>
    </p:spTree>
    <p:extLst>
      <p:ext uri="{BB962C8B-B14F-4D97-AF65-F5344CB8AC3E}">
        <p14:creationId xmlns:p14="http://schemas.microsoft.com/office/powerpoint/2010/main" val="2319521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6"/>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696"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0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605" grpId="0" animBg="1"/>
      <p:bldP spid="1606" grpId="0" animBg="1"/>
      <p:bldP spid="1607" grpId="0" animBg="1"/>
      <p:bldP spid="6" grpId="0" animBg="1"/>
    </p:bldLst>
  </p:timing>
</p:sld>
</file>

<file path=ppt/theme/theme1.xml><?xml version="1.0" encoding="utf-8"?>
<a:theme xmlns:a="http://schemas.openxmlformats.org/drawingml/2006/main" name="Powerful Predators by Slidesgo">
  <a:themeElements>
    <a:clrScheme name="Simple Light">
      <a:dk1>
        <a:srgbClr val="312014"/>
      </a:dk1>
      <a:lt1>
        <a:srgbClr val="BEEEEE"/>
      </a:lt1>
      <a:dk2>
        <a:srgbClr val="DBF7F6"/>
      </a:dk2>
      <a:lt2>
        <a:srgbClr val="A3DADA"/>
      </a:lt2>
      <a:accent1>
        <a:srgbClr val="78C0C0"/>
      </a:accent1>
      <a:accent2>
        <a:srgbClr val="589C1D"/>
      </a:accent2>
      <a:accent3>
        <a:srgbClr val="3E8A10"/>
      </a:accent3>
      <a:accent4>
        <a:srgbClr val="1F6E2C"/>
      </a:accent4>
      <a:accent5>
        <a:srgbClr val="CEB195"/>
      </a:accent5>
      <a:accent6>
        <a:srgbClr val="8B5E3D"/>
      </a:accent6>
      <a:hlink>
        <a:srgbClr val="3120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715</TotalTime>
  <Words>1195</Words>
  <Application>Microsoft Office PowerPoint</Application>
  <PresentationFormat>On-screen Show (16:9)</PresentationFormat>
  <Paragraphs>203</Paragraphs>
  <Slides>31</Slides>
  <Notes>31</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Söhne</vt:lpstr>
      <vt:lpstr>DM Sans</vt:lpstr>
      <vt:lpstr>Sigmar</vt:lpstr>
      <vt:lpstr>Calibri</vt:lpstr>
      <vt:lpstr>Shippori Antique</vt:lpstr>
      <vt:lpstr>Roboto</vt:lpstr>
      <vt:lpstr>Arial</vt:lpstr>
      <vt:lpstr>Nunito Light</vt:lpstr>
      <vt:lpstr>Montserrat</vt:lpstr>
      <vt:lpstr>Libre Franklin Black</vt:lpstr>
      <vt:lpstr>Powerful Predators by Slidesgo</vt:lpstr>
      <vt:lpstr>Unit 4. Remembering  the past</vt:lpstr>
      <vt:lpstr>Objectives</vt:lpstr>
      <vt:lpstr>I</vt:lpstr>
      <vt:lpstr>I. Vocabulary</vt:lpstr>
      <vt:lpstr>I. Vocabulary</vt:lpstr>
      <vt:lpstr>I. Vocabulary</vt:lpstr>
      <vt:lpstr>I. Vocabulary</vt:lpstr>
      <vt:lpstr>I. Vocabulary</vt:lpstr>
      <vt:lpstr>I. Vocabulary</vt:lpstr>
      <vt:lpstr>Can you list endings of noun?</vt:lpstr>
      <vt:lpstr>Ex 1 (p 42). Complete the following table. There is one example. </vt:lpstr>
      <vt:lpstr>Ex 2 (p 42). Complete the sentences,  using the correct forms of the words from Ex 1. </vt:lpstr>
      <vt:lpstr>Ex 2 (p 42). Complete the sentences,  using the correct forms of the words from Ex 1. </vt:lpstr>
      <vt:lpstr>Ex 3 (p 42). Complete the following sentences with the words from the box.</vt:lpstr>
      <vt:lpstr>Ex 3 (p 42). Complete the following sentences with the words from the box.</vt:lpstr>
      <vt:lpstr>Ex 3 (p 42). Complete the following sentences with the words from the box.</vt:lpstr>
      <vt:lpstr>Ex 3 (p 42). Complete the following sentences with the words from the box.</vt:lpstr>
      <vt:lpstr>Ex 3 (p 42). Complete the following sentences with the words from the box.</vt:lpstr>
      <vt:lpstr>Ex 3 (p 42). Complete the following sentences with the words from the box.</vt:lpstr>
      <vt:lpstr>II</vt:lpstr>
      <vt:lpstr>Ex 4 (p 42). Listen and repeat the words.  Pay attention to the sounds /m/ and /l/.</vt:lpstr>
      <vt:lpstr>Remember!</vt:lpstr>
      <vt:lpstr>Identify the /l/ sound in each sentence.</vt:lpstr>
      <vt:lpstr>Ex 5 (p 42). Listen and repeat the sentences.  Pay attention to the underlined words. </vt:lpstr>
      <vt:lpstr>Stop the bus</vt:lpstr>
      <vt:lpstr>Where does the village chief often gather people?</vt:lpstr>
      <vt:lpstr>A place to commemorate the soldiers</vt:lpstr>
      <vt:lpstr>The story that originates in the oral tradition of a culture and is passed down through generations.</vt:lpstr>
      <vt:lpstr>A small community or group of houses in a rural area.</vt:lpstr>
      <vt:lpstr>RECAP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Remembering in the past</dc:title>
  <dc:creator>ADMIN</dc:creator>
  <cp:lastModifiedBy>ADMIN</cp:lastModifiedBy>
  <cp:revision>43</cp:revision>
  <dcterms:modified xsi:type="dcterms:W3CDTF">2024-09-29T17:14:56Z</dcterms:modified>
</cp:coreProperties>
</file>