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1"/>
  </p:notesMasterIdLst>
  <p:sldIdLst>
    <p:sldId id="259" r:id="rId2"/>
    <p:sldId id="314" r:id="rId3"/>
    <p:sldId id="315" r:id="rId4"/>
    <p:sldId id="311" r:id="rId5"/>
    <p:sldId id="312" r:id="rId6"/>
    <p:sldId id="317" r:id="rId7"/>
    <p:sldId id="316" r:id="rId8"/>
    <p:sldId id="318" r:id="rId9"/>
    <p:sldId id="320" r:id="rId10"/>
    <p:sldId id="321" r:id="rId11"/>
    <p:sldId id="322" r:id="rId12"/>
    <p:sldId id="323" r:id="rId13"/>
    <p:sldId id="324" r:id="rId14"/>
    <p:sldId id="319" r:id="rId15"/>
    <p:sldId id="325" r:id="rId16"/>
    <p:sldId id="326" r:id="rId17"/>
    <p:sldId id="327" r:id="rId18"/>
    <p:sldId id="272" r:id="rId19"/>
    <p:sldId id="328" r:id="rId20"/>
  </p:sldIdLst>
  <p:sldSz cx="9144000" cy="5143500" type="screen16x9"/>
  <p:notesSz cx="6858000" cy="9144000"/>
  <p:embeddedFontLst>
    <p:embeddedFont>
      <p:font typeface="Anaheim" panose="020B0604020202020204" charset="0"/>
      <p:regular r:id="rId22"/>
    </p:embeddedFont>
    <p:embeddedFont>
      <p:font typeface="Bayon" panose="020B0604020202020204" charset="0"/>
      <p:regular r:id="rId23"/>
    </p:embeddedFont>
    <p:embeddedFont>
      <p:font typeface="Bebas Neue" panose="020B0606020202050201" pitchFamily="34" charset="0"/>
      <p:regular r:id="rId24"/>
    </p:embeddedFont>
    <p:embeddedFont>
      <p:font typeface="Catamaran" panose="020B0604020202020204" charset="0"/>
      <p:regular r:id="rId25"/>
      <p:bold r:id="rId26"/>
    </p:embeddedFont>
    <p:embeddedFont>
      <p:font typeface="PT Sans" panose="020B0503020203020204" pitchFamily="34" charset="0"/>
      <p:regular r:id="rId27"/>
      <p:bold r:id="rId28"/>
      <p:italic r:id="rId29"/>
      <p:boldItalic r:id="rId30"/>
    </p:embeddedFont>
  </p:embeddedFontLst>
  <p:custDataLst>
    <p:tags r:id="rId3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12FF07D9-65F8-4550-BF9A-BC7142B40B61}">
          <p14:sldIdLst>
            <p14:sldId id="259"/>
            <p14:sldId id="314"/>
            <p14:sldId id="315"/>
            <p14:sldId id="311"/>
            <p14:sldId id="312"/>
            <p14:sldId id="317"/>
            <p14:sldId id="316"/>
            <p14:sldId id="318"/>
            <p14:sldId id="320"/>
            <p14:sldId id="321"/>
            <p14:sldId id="322"/>
            <p14:sldId id="323"/>
            <p14:sldId id="324"/>
            <p14:sldId id="319"/>
            <p14:sldId id="325"/>
            <p14:sldId id="326"/>
            <p14:sldId id="327"/>
            <p14:sldId id="272"/>
            <p14:sldId id="32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E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0F4141-8452-4085-90F8-1A2470F24846}">
  <a:tblStyle styleId="{E20F4141-8452-4085-90F8-1A2470F2484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956CDE-14C6-4C6C-92F9-E684018A5D1C}"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439499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3" name="Google Shape;1113;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570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867067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9504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p9"/>
          <p:cNvSpPr/>
          <p:nvPr/>
        </p:nvSpPr>
        <p:spPr>
          <a:xfrm>
            <a:off x="246750" y="193350"/>
            <a:ext cx="8650500" cy="4756800"/>
          </a:xfrm>
          <a:prstGeom prst="roundRect">
            <a:avLst>
              <a:gd name="adj" fmla="val 12799"/>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txBox="1">
            <a:spLocks noGrp="1"/>
          </p:cNvSpPr>
          <p:nvPr>
            <p:ph type="title"/>
          </p:nvPr>
        </p:nvSpPr>
        <p:spPr>
          <a:xfrm>
            <a:off x="927300" y="539500"/>
            <a:ext cx="3126900" cy="106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3" name="Google Shape;53;p9"/>
          <p:cNvSpPr txBox="1">
            <a:spLocks noGrp="1"/>
          </p:cNvSpPr>
          <p:nvPr>
            <p:ph type="subTitle" idx="1"/>
          </p:nvPr>
        </p:nvSpPr>
        <p:spPr>
          <a:xfrm>
            <a:off x="4054200" y="736900"/>
            <a:ext cx="4162500" cy="671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54" name="Google Shape;54;p9"/>
          <p:cNvCxnSpPr/>
          <p:nvPr/>
        </p:nvCxnSpPr>
        <p:spPr>
          <a:xfrm rot="10800000">
            <a:off x="4525313" y="399550"/>
            <a:ext cx="4233900" cy="0"/>
          </a:xfrm>
          <a:prstGeom prst="straightConnector1">
            <a:avLst/>
          </a:prstGeom>
          <a:noFill/>
          <a:ln w="9525" cap="flat" cmpd="sng">
            <a:solidFill>
              <a:schemeClr val="lt2"/>
            </a:solidFill>
            <a:prstDash val="lgDash"/>
            <a:round/>
            <a:headEnd type="none" w="med" len="med"/>
            <a:tailEnd type="triangle" w="med" len="med"/>
          </a:ln>
        </p:spPr>
      </p:cxnSp>
      <p:cxnSp>
        <p:nvCxnSpPr>
          <p:cNvPr id="55" name="Google Shape;55;p9"/>
          <p:cNvCxnSpPr/>
          <p:nvPr/>
        </p:nvCxnSpPr>
        <p:spPr>
          <a:xfrm>
            <a:off x="402400" y="4755975"/>
            <a:ext cx="1056900" cy="0"/>
          </a:xfrm>
          <a:prstGeom prst="straightConnector1">
            <a:avLst/>
          </a:prstGeom>
          <a:noFill/>
          <a:ln w="9525" cap="flat" cmpd="sng">
            <a:solidFill>
              <a:schemeClr val="lt2"/>
            </a:solidFill>
            <a:prstDash val="solid"/>
            <a:round/>
            <a:headEnd type="none" w="med" len="med"/>
            <a:tailEnd type="diamond"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5"/>
        <p:cNvGrpSpPr/>
        <p:nvPr/>
      </p:nvGrpSpPr>
      <p:grpSpPr>
        <a:xfrm>
          <a:off x="0" y="0"/>
          <a:ext cx="0" cy="0"/>
          <a:chOff x="0" y="0"/>
          <a:chExt cx="0" cy="0"/>
        </a:xfrm>
      </p:grpSpPr>
      <p:sp>
        <p:nvSpPr>
          <p:cNvPr id="66" name="Google Shape;66;p13"/>
          <p:cNvSpPr/>
          <p:nvPr/>
        </p:nvSpPr>
        <p:spPr>
          <a:xfrm>
            <a:off x="246750" y="193350"/>
            <a:ext cx="8650500" cy="4756800"/>
          </a:xfrm>
          <a:prstGeom prst="roundRect">
            <a:avLst>
              <a:gd name="adj" fmla="val 12799"/>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 name="Google Shape;68;p13"/>
          <p:cNvSpPr txBox="1">
            <a:spLocks noGrp="1"/>
          </p:cNvSpPr>
          <p:nvPr>
            <p:ph type="subTitle" idx="1"/>
          </p:nvPr>
        </p:nvSpPr>
        <p:spPr>
          <a:xfrm>
            <a:off x="1937075" y="219317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3"/>
          <p:cNvSpPr txBox="1">
            <a:spLocks noGrp="1"/>
          </p:cNvSpPr>
          <p:nvPr>
            <p:ph type="subTitle" idx="2"/>
          </p:nvPr>
        </p:nvSpPr>
        <p:spPr>
          <a:xfrm>
            <a:off x="5740869" y="219317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 name="Google Shape;70;p13"/>
          <p:cNvSpPr txBox="1">
            <a:spLocks noGrp="1"/>
          </p:cNvSpPr>
          <p:nvPr>
            <p:ph type="subTitle" idx="3"/>
          </p:nvPr>
        </p:nvSpPr>
        <p:spPr>
          <a:xfrm>
            <a:off x="1937075" y="395042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3"/>
          <p:cNvSpPr txBox="1">
            <a:spLocks noGrp="1"/>
          </p:cNvSpPr>
          <p:nvPr>
            <p:ph type="subTitle" idx="4"/>
          </p:nvPr>
        </p:nvSpPr>
        <p:spPr>
          <a:xfrm>
            <a:off x="5740869" y="395042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 name="Google Shape;72;p13"/>
          <p:cNvSpPr txBox="1">
            <a:spLocks noGrp="1"/>
          </p:cNvSpPr>
          <p:nvPr>
            <p:ph type="title" idx="5" hasCustomPrompt="1"/>
          </p:nvPr>
        </p:nvSpPr>
        <p:spPr>
          <a:xfrm>
            <a:off x="1097602" y="1548933"/>
            <a:ext cx="734700" cy="740700"/>
          </a:xfrm>
          <a:prstGeom prst="rect">
            <a:avLst/>
          </a:prstGeom>
          <a:solidFill>
            <a:schemeClr val="dk2"/>
          </a:solidFill>
          <a:ln w="9525" cap="flat" cmpd="sng">
            <a:solidFill>
              <a:schemeClr val="lt2"/>
            </a:solidFill>
            <a:prstDash val="solid"/>
            <a:round/>
            <a:headEnd type="none" w="sm" len="sm"/>
            <a:tailEnd type="none" w="sm" len="sm"/>
          </a:ln>
          <a:effectLst>
            <a:outerShdw dist="66675" dir="2460000" algn="bl" rotWithShape="0">
              <a:schemeClr val="lt2"/>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3" name="Google Shape;73;p13"/>
          <p:cNvSpPr txBox="1">
            <a:spLocks noGrp="1"/>
          </p:cNvSpPr>
          <p:nvPr>
            <p:ph type="title" idx="6" hasCustomPrompt="1"/>
          </p:nvPr>
        </p:nvSpPr>
        <p:spPr>
          <a:xfrm>
            <a:off x="1097602" y="3306166"/>
            <a:ext cx="734700" cy="740700"/>
          </a:xfrm>
          <a:prstGeom prst="rect">
            <a:avLst/>
          </a:prstGeom>
          <a:solidFill>
            <a:schemeClr val="dk2"/>
          </a:solidFill>
          <a:ln w="9525" cap="flat" cmpd="sng">
            <a:solidFill>
              <a:schemeClr val="lt2"/>
            </a:solidFill>
            <a:prstDash val="solid"/>
            <a:round/>
            <a:headEnd type="none" w="sm" len="sm"/>
            <a:tailEnd type="none" w="sm" len="sm"/>
          </a:ln>
          <a:effectLst>
            <a:outerShdw dist="66675" dir="2460000" algn="bl" rotWithShape="0">
              <a:schemeClr val="lt2"/>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3"/>
          <p:cNvSpPr txBox="1">
            <a:spLocks noGrp="1"/>
          </p:cNvSpPr>
          <p:nvPr>
            <p:ph type="title" idx="7" hasCustomPrompt="1"/>
          </p:nvPr>
        </p:nvSpPr>
        <p:spPr>
          <a:xfrm>
            <a:off x="4901402" y="1548933"/>
            <a:ext cx="734700" cy="740700"/>
          </a:xfrm>
          <a:prstGeom prst="rect">
            <a:avLst/>
          </a:prstGeom>
          <a:solidFill>
            <a:schemeClr val="dk2"/>
          </a:solidFill>
          <a:ln w="9525" cap="flat" cmpd="sng">
            <a:solidFill>
              <a:schemeClr val="lt2"/>
            </a:solidFill>
            <a:prstDash val="solid"/>
            <a:round/>
            <a:headEnd type="none" w="sm" len="sm"/>
            <a:tailEnd type="none" w="sm" len="sm"/>
          </a:ln>
          <a:effectLst>
            <a:outerShdw dist="66675" dir="2460000" algn="bl" rotWithShape="0">
              <a:schemeClr val="lt2"/>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 name="Google Shape;75;p13"/>
          <p:cNvSpPr txBox="1">
            <a:spLocks noGrp="1"/>
          </p:cNvSpPr>
          <p:nvPr>
            <p:ph type="title" idx="8" hasCustomPrompt="1"/>
          </p:nvPr>
        </p:nvSpPr>
        <p:spPr>
          <a:xfrm>
            <a:off x="4901402" y="3306166"/>
            <a:ext cx="734700" cy="740700"/>
          </a:xfrm>
          <a:prstGeom prst="rect">
            <a:avLst/>
          </a:prstGeom>
          <a:solidFill>
            <a:schemeClr val="dk2"/>
          </a:solidFill>
          <a:ln w="9525" cap="flat" cmpd="sng">
            <a:solidFill>
              <a:schemeClr val="lt2"/>
            </a:solidFill>
            <a:prstDash val="solid"/>
            <a:round/>
            <a:headEnd type="none" w="sm" len="sm"/>
            <a:tailEnd type="none" w="sm" len="sm"/>
          </a:ln>
          <a:effectLst>
            <a:outerShdw dist="66675" dir="2460000" algn="bl" rotWithShape="0">
              <a:schemeClr val="lt2"/>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 name="Google Shape;76;p13"/>
          <p:cNvSpPr txBox="1">
            <a:spLocks noGrp="1"/>
          </p:cNvSpPr>
          <p:nvPr>
            <p:ph type="subTitle" idx="9"/>
          </p:nvPr>
        </p:nvSpPr>
        <p:spPr>
          <a:xfrm>
            <a:off x="1937075" y="1550125"/>
            <a:ext cx="2305500" cy="738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latin typeface="Bayon"/>
                <a:ea typeface="Bayon"/>
                <a:cs typeface="Bayon"/>
                <a:sym typeface="Bayon"/>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7" name="Google Shape;77;p13"/>
          <p:cNvSpPr txBox="1">
            <a:spLocks noGrp="1"/>
          </p:cNvSpPr>
          <p:nvPr>
            <p:ph type="subTitle" idx="13"/>
          </p:nvPr>
        </p:nvSpPr>
        <p:spPr>
          <a:xfrm>
            <a:off x="5740875" y="1550125"/>
            <a:ext cx="2305500" cy="738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latin typeface="Bayon"/>
                <a:ea typeface="Bayon"/>
                <a:cs typeface="Bayon"/>
                <a:sym typeface="Bayon"/>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8" name="Google Shape;78;p13"/>
          <p:cNvSpPr txBox="1">
            <a:spLocks noGrp="1"/>
          </p:cNvSpPr>
          <p:nvPr>
            <p:ph type="subTitle" idx="14"/>
          </p:nvPr>
        </p:nvSpPr>
        <p:spPr>
          <a:xfrm>
            <a:off x="1937075" y="3307372"/>
            <a:ext cx="2305500" cy="738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latin typeface="Bayon"/>
                <a:ea typeface="Bayon"/>
                <a:cs typeface="Bayon"/>
                <a:sym typeface="Bayon"/>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9" name="Google Shape;79;p13"/>
          <p:cNvSpPr txBox="1">
            <a:spLocks noGrp="1"/>
          </p:cNvSpPr>
          <p:nvPr>
            <p:ph type="subTitle" idx="15"/>
          </p:nvPr>
        </p:nvSpPr>
        <p:spPr>
          <a:xfrm>
            <a:off x="5740875" y="3307372"/>
            <a:ext cx="2305500" cy="738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latin typeface="Bayon"/>
                <a:ea typeface="Bayon"/>
                <a:cs typeface="Bayon"/>
                <a:sym typeface="Bayon"/>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cxnSp>
        <p:nvCxnSpPr>
          <p:cNvPr id="80" name="Google Shape;80;p13"/>
          <p:cNvCxnSpPr/>
          <p:nvPr/>
        </p:nvCxnSpPr>
        <p:spPr>
          <a:xfrm>
            <a:off x="4114450" y="193750"/>
            <a:ext cx="1232700" cy="220800"/>
          </a:xfrm>
          <a:prstGeom prst="bentConnector3">
            <a:avLst>
              <a:gd name="adj1" fmla="val 50000"/>
            </a:avLst>
          </a:prstGeom>
          <a:noFill/>
          <a:ln w="9525" cap="flat" cmpd="sng">
            <a:solidFill>
              <a:schemeClr val="lt2"/>
            </a:solidFill>
            <a:prstDash val="solid"/>
            <a:round/>
            <a:headEnd type="none" w="med" len="med"/>
            <a:tailEnd type="oval" w="med" len="med"/>
          </a:ln>
        </p:spPr>
      </p:cxnSp>
      <p:cxnSp>
        <p:nvCxnSpPr>
          <p:cNvPr id="81" name="Google Shape;81;p13"/>
          <p:cNvCxnSpPr/>
          <p:nvPr/>
        </p:nvCxnSpPr>
        <p:spPr>
          <a:xfrm>
            <a:off x="1489625" y="193750"/>
            <a:ext cx="1232700" cy="220800"/>
          </a:xfrm>
          <a:prstGeom prst="bentConnector3">
            <a:avLst>
              <a:gd name="adj1" fmla="val 50000"/>
            </a:avLst>
          </a:prstGeom>
          <a:noFill/>
          <a:ln w="9525" cap="flat" cmpd="sng">
            <a:solidFill>
              <a:schemeClr val="lt2"/>
            </a:solidFill>
            <a:prstDash val="dot"/>
            <a:round/>
            <a:headEnd type="none" w="med" len="med"/>
            <a:tailEnd type="oval" w="med" len="med"/>
          </a:ln>
        </p:spPr>
      </p:cxnSp>
      <p:cxnSp>
        <p:nvCxnSpPr>
          <p:cNvPr id="82" name="Google Shape;82;p13"/>
          <p:cNvCxnSpPr/>
          <p:nvPr/>
        </p:nvCxnSpPr>
        <p:spPr>
          <a:xfrm rot="-5400000" flipH="1">
            <a:off x="7815675" y="417525"/>
            <a:ext cx="993600" cy="570600"/>
          </a:xfrm>
          <a:prstGeom prst="bentConnector3">
            <a:avLst>
              <a:gd name="adj1" fmla="val 23455"/>
            </a:avLst>
          </a:prstGeom>
          <a:noFill/>
          <a:ln w="9525" cap="flat" cmpd="sng">
            <a:solidFill>
              <a:schemeClr val="lt2"/>
            </a:solidFill>
            <a:prstDash val="solid"/>
            <a:round/>
            <a:headEnd type="none" w="med" len="med"/>
            <a:tailEnd type="diamond" w="med" len="med"/>
          </a:ln>
        </p:spPr>
      </p:cxnSp>
      <p:cxnSp>
        <p:nvCxnSpPr>
          <p:cNvPr id="83" name="Google Shape;83;p13"/>
          <p:cNvCxnSpPr/>
          <p:nvPr/>
        </p:nvCxnSpPr>
        <p:spPr>
          <a:xfrm rot="10800000">
            <a:off x="508350" y="2420050"/>
            <a:ext cx="0" cy="2416200"/>
          </a:xfrm>
          <a:prstGeom prst="straightConnector1">
            <a:avLst/>
          </a:prstGeom>
          <a:noFill/>
          <a:ln w="9525" cap="flat" cmpd="sng">
            <a:solidFill>
              <a:schemeClr val="lt2"/>
            </a:solidFill>
            <a:prstDash val="solid"/>
            <a:round/>
            <a:headEnd type="none" w="med" len="med"/>
            <a:tailEnd type="diamond"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84"/>
        <p:cNvGrpSpPr/>
        <p:nvPr/>
      </p:nvGrpSpPr>
      <p:grpSpPr>
        <a:xfrm>
          <a:off x="0" y="0"/>
          <a:ext cx="0" cy="0"/>
          <a:chOff x="0" y="0"/>
          <a:chExt cx="0" cy="0"/>
        </a:xfrm>
      </p:grpSpPr>
      <p:sp>
        <p:nvSpPr>
          <p:cNvPr id="85" name="Google Shape;85;p14"/>
          <p:cNvSpPr/>
          <p:nvPr/>
        </p:nvSpPr>
        <p:spPr>
          <a:xfrm>
            <a:off x="246750" y="193350"/>
            <a:ext cx="8650500" cy="4756800"/>
          </a:xfrm>
          <a:prstGeom prst="roundRect">
            <a:avLst>
              <a:gd name="adj" fmla="val 12799"/>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txBox="1">
            <a:spLocks noGrp="1"/>
          </p:cNvSpPr>
          <p:nvPr>
            <p:ph type="title"/>
          </p:nvPr>
        </p:nvSpPr>
        <p:spPr>
          <a:xfrm>
            <a:off x="2719800" y="3266375"/>
            <a:ext cx="3704400" cy="53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7" name="Google Shape;87;p14"/>
          <p:cNvSpPr txBox="1">
            <a:spLocks noGrp="1"/>
          </p:cNvSpPr>
          <p:nvPr>
            <p:ph type="subTitle" idx="1"/>
          </p:nvPr>
        </p:nvSpPr>
        <p:spPr>
          <a:xfrm>
            <a:off x="1226388" y="1345228"/>
            <a:ext cx="6691200" cy="181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sz="33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3">
  <p:cSld name="CUSTOM_4_1_1">
    <p:spTree>
      <p:nvGrpSpPr>
        <p:cNvPr id="1" name="Shape 108"/>
        <p:cNvGrpSpPr/>
        <p:nvPr/>
      </p:nvGrpSpPr>
      <p:grpSpPr>
        <a:xfrm>
          <a:off x="0" y="0"/>
          <a:ext cx="0" cy="0"/>
          <a:chOff x="0" y="0"/>
          <a:chExt cx="0" cy="0"/>
        </a:xfrm>
      </p:grpSpPr>
      <p:sp>
        <p:nvSpPr>
          <p:cNvPr id="109" name="Google Shape;109;p18"/>
          <p:cNvSpPr/>
          <p:nvPr/>
        </p:nvSpPr>
        <p:spPr>
          <a:xfrm>
            <a:off x="246750" y="193350"/>
            <a:ext cx="8650500" cy="4756800"/>
          </a:xfrm>
          <a:prstGeom prst="roundRect">
            <a:avLst>
              <a:gd name="adj" fmla="val 12799"/>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1" name="Google Shape;111;p18"/>
          <p:cNvSpPr txBox="1">
            <a:spLocks noGrp="1"/>
          </p:cNvSpPr>
          <p:nvPr>
            <p:ph type="subTitle" idx="1"/>
          </p:nvPr>
        </p:nvSpPr>
        <p:spPr>
          <a:xfrm>
            <a:off x="709250" y="1312525"/>
            <a:ext cx="7704000" cy="27693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2" name="Google Shape;112;p18"/>
          <p:cNvCxnSpPr/>
          <p:nvPr/>
        </p:nvCxnSpPr>
        <p:spPr>
          <a:xfrm>
            <a:off x="410225" y="4750425"/>
            <a:ext cx="7365600" cy="0"/>
          </a:xfrm>
          <a:prstGeom prst="straightConnector1">
            <a:avLst/>
          </a:prstGeom>
          <a:noFill/>
          <a:ln w="9525" cap="flat" cmpd="sng">
            <a:solidFill>
              <a:schemeClr val="lt2"/>
            </a:solidFill>
            <a:prstDash val="solid"/>
            <a:round/>
            <a:headEnd type="none" w="med" len="med"/>
            <a:tailEnd type="triangle" w="med" len="med"/>
          </a:ln>
        </p:spPr>
      </p:cxnSp>
      <p:cxnSp>
        <p:nvCxnSpPr>
          <p:cNvPr id="113" name="Google Shape;113;p18"/>
          <p:cNvCxnSpPr/>
          <p:nvPr/>
        </p:nvCxnSpPr>
        <p:spPr>
          <a:xfrm>
            <a:off x="8579125" y="279625"/>
            <a:ext cx="0" cy="907800"/>
          </a:xfrm>
          <a:prstGeom prst="straightConnector1">
            <a:avLst/>
          </a:prstGeom>
          <a:noFill/>
          <a:ln w="9525" cap="flat" cmpd="sng">
            <a:solidFill>
              <a:schemeClr val="lt2"/>
            </a:solidFill>
            <a:prstDash val="dot"/>
            <a:round/>
            <a:headEnd type="none" w="med" len="med"/>
            <a:tailEnd type="oval"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28"/>
        <p:cNvGrpSpPr/>
        <p:nvPr/>
      </p:nvGrpSpPr>
      <p:grpSpPr>
        <a:xfrm>
          <a:off x="0" y="0"/>
          <a:ext cx="0" cy="0"/>
          <a:chOff x="0" y="0"/>
          <a:chExt cx="0" cy="0"/>
        </a:xfrm>
      </p:grpSpPr>
      <p:sp>
        <p:nvSpPr>
          <p:cNvPr id="229" name="Google Shape;229;p29"/>
          <p:cNvSpPr/>
          <p:nvPr/>
        </p:nvSpPr>
        <p:spPr>
          <a:xfrm>
            <a:off x="246750" y="193350"/>
            <a:ext cx="8650500" cy="4756800"/>
          </a:xfrm>
          <a:prstGeom prst="roundRect">
            <a:avLst>
              <a:gd name="adj" fmla="val 12799"/>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9"/>
          <p:cNvSpPr txBox="1">
            <a:spLocks noGrp="1"/>
          </p:cNvSpPr>
          <p:nvPr>
            <p:ph type="title" hasCustomPrompt="1"/>
          </p:nvPr>
        </p:nvSpPr>
        <p:spPr>
          <a:xfrm>
            <a:off x="3615575" y="670225"/>
            <a:ext cx="4696800" cy="768900"/>
          </a:xfrm>
          <a:prstGeom prst="rect">
            <a:avLst/>
          </a:prstGeom>
          <a:solidFill>
            <a:schemeClr val="dk2"/>
          </a:solidFill>
          <a:ln w="9525" cap="flat" cmpd="sng">
            <a:solidFill>
              <a:schemeClr val="lt2"/>
            </a:solidFill>
            <a:prstDash val="solid"/>
            <a:round/>
            <a:headEnd type="none" w="sm" len="sm"/>
            <a:tailEnd type="none" w="sm" len="sm"/>
          </a:ln>
          <a:effectLst>
            <a:outerShdw dist="66675" dir="2400000" algn="bl" rotWithShape="0">
              <a:schemeClr val="lt2"/>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1" name="Google Shape;231;p29"/>
          <p:cNvSpPr txBox="1">
            <a:spLocks noGrp="1"/>
          </p:cNvSpPr>
          <p:nvPr>
            <p:ph type="subTitle" idx="1"/>
          </p:nvPr>
        </p:nvSpPr>
        <p:spPr>
          <a:xfrm>
            <a:off x="3615575" y="1504426"/>
            <a:ext cx="4696800" cy="3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32" name="Google Shape;232;p29"/>
          <p:cNvSpPr txBox="1">
            <a:spLocks noGrp="1"/>
          </p:cNvSpPr>
          <p:nvPr>
            <p:ph type="title" idx="2" hasCustomPrompt="1"/>
          </p:nvPr>
        </p:nvSpPr>
        <p:spPr>
          <a:xfrm>
            <a:off x="3615575" y="1967931"/>
            <a:ext cx="4696800" cy="768900"/>
          </a:xfrm>
          <a:prstGeom prst="rect">
            <a:avLst/>
          </a:prstGeom>
          <a:solidFill>
            <a:schemeClr val="dk2"/>
          </a:solidFill>
          <a:ln w="9525" cap="flat" cmpd="sng">
            <a:solidFill>
              <a:schemeClr val="lt2"/>
            </a:solidFill>
            <a:prstDash val="solid"/>
            <a:round/>
            <a:headEnd type="none" w="sm" len="sm"/>
            <a:tailEnd type="none" w="sm" len="sm"/>
          </a:ln>
          <a:effectLst>
            <a:outerShdw dist="66675" dir="2400000" algn="bl" rotWithShape="0">
              <a:schemeClr val="lt2"/>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3" name="Google Shape;233;p29"/>
          <p:cNvSpPr txBox="1">
            <a:spLocks noGrp="1"/>
          </p:cNvSpPr>
          <p:nvPr>
            <p:ph type="subTitle" idx="3"/>
          </p:nvPr>
        </p:nvSpPr>
        <p:spPr>
          <a:xfrm>
            <a:off x="3615575" y="2802311"/>
            <a:ext cx="4696800" cy="3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34" name="Google Shape;234;p29"/>
          <p:cNvSpPr txBox="1">
            <a:spLocks noGrp="1"/>
          </p:cNvSpPr>
          <p:nvPr>
            <p:ph type="title" idx="4" hasCustomPrompt="1"/>
          </p:nvPr>
        </p:nvSpPr>
        <p:spPr>
          <a:xfrm>
            <a:off x="3615575" y="3265638"/>
            <a:ext cx="4696800" cy="768900"/>
          </a:xfrm>
          <a:prstGeom prst="rect">
            <a:avLst/>
          </a:prstGeom>
          <a:solidFill>
            <a:schemeClr val="dk2"/>
          </a:solidFill>
          <a:ln w="9525" cap="flat" cmpd="sng">
            <a:solidFill>
              <a:schemeClr val="lt2"/>
            </a:solidFill>
            <a:prstDash val="solid"/>
            <a:round/>
            <a:headEnd type="none" w="sm" len="sm"/>
            <a:tailEnd type="none" w="sm" len="sm"/>
          </a:ln>
          <a:effectLst>
            <a:outerShdw dist="66675" dir="2400000" algn="bl" rotWithShape="0">
              <a:schemeClr val="lt2"/>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5" name="Google Shape;235;p29"/>
          <p:cNvSpPr txBox="1">
            <a:spLocks noGrp="1"/>
          </p:cNvSpPr>
          <p:nvPr>
            <p:ph type="subTitle" idx="5"/>
          </p:nvPr>
        </p:nvSpPr>
        <p:spPr>
          <a:xfrm>
            <a:off x="3615575" y="4100196"/>
            <a:ext cx="4696800" cy="3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64"/>
        <p:cNvGrpSpPr/>
        <p:nvPr/>
      </p:nvGrpSpPr>
      <p:grpSpPr>
        <a:xfrm>
          <a:off x="0" y="0"/>
          <a:ext cx="0" cy="0"/>
          <a:chOff x="0" y="0"/>
          <a:chExt cx="0" cy="0"/>
        </a:xfrm>
      </p:grpSpPr>
      <p:sp>
        <p:nvSpPr>
          <p:cNvPr id="265" name="Google Shape;265;p33"/>
          <p:cNvSpPr/>
          <p:nvPr/>
        </p:nvSpPr>
        <p:spPr>
          <a:xfrm>
            <a:off x="246750" y="193350"/>
            <a:ext cx="8650500" cy="4756800"/>
          </a:xfrm>
          <a:prstGeom prst="roundRect">
            <a:avLst>
              <a:gd name="adj" fmla="val 12799"/>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6" name="Google Shape;266;p33"/>
          <p:cNvCxnSpPr/>
          <p:nvPr/>
        </p:nvCxnSpPr>
        <p:spPr>
          <a:xfrm>
            <a:off x="583800" y="267175"/>
            <a:ext cx="0" cy="2169300"/>
          </a:xfrm>
          <a:prstGeom prst="straightConnector1">
            <a:avLst/>
          </a:prstGeom>
          <a:noFill/>
          <a:ln w="9525" cap="flat" cmpd="sng">
            <a:solidFill>
              <a:schemeClr val="lt2"/>
            </a:solidFill>
            <a:prstDash val="solid"/>
            <a:round/>
            <a:headEnd type="none" w="med" len="med"/>
            <a:tailEnd type="triangle" w="med" len="med"/>
          </a:ln>
        </p:spPr>
      </p:cxnSp>
      <p:cxnSp>
        <p:nvCxnSpPr>
          <p:cNvPr id="267" name="Google Shape;267;p33"/>
          <p:cNvCxnSpPr/>
          <p:nvPr/>
        </p:nvCxnSpPr>
        <p:spPr>
          <a:xfrm>
            <a:off x="362575" y="445375"/>
            <a:ext cx="3263100" cy="0"/>
          </a:xfrm>
          <a:prstGeom prst="straightConnector1">
            <a:avLst/>
          </a:prstGeom>
          <a:noFill/>
          <a:ln w="9525" cap="flat" cmpd="sng">
            <a:solidFill>
              <a:schemeClr val="lt2"/>
            </a:solidFill>
            <a:prstDash val="solid"/>
            <a:round/>
            <a:headEnd type="none" w="med" len="med"/>
            <a:tailEnd type="triangl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68"/>
        <p:cNvGrpSpPr/>
        <p:nvPr/>
      </p:nvGrpSpPr>
      <p:grpSpPr>
        <a:xfrm>
          <a:off x="0" y="0"/>
          <a:ext cx="0" cy="0"/>
          <a:chOff x="0" y="0"/>
          <a:chExt cx="0" cy="0"/>
        </a:xfrm>
      </p:grpSpPr>
      <p:sp>
        <p:nvSpPr>
          <p:cNvPr id="269" name="Google Shape;269;p34"/>
          <p:cNvSpPr/>
          <p:nvPr/>
        </p:nvSpPr>
        <p:spPr>
          <a:xfrm>
            <a:off x="246750" y="193350"/>
            <a:ext cx="8650500" cy="4756800"/>
          </a:xfrm>
          <a:prstGeom prst="roundRect">
            <a:avLst>
              <a:gd name="adj" fmla="val 12799"/>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0" name="Google Shape;270;p34"/>
          <p:cNvCxnSpPr/>
          <p:nvPr/>
        </p:nvCxnSpPr>
        <p:spPr>
          <a:xfrm rot="-5400000">
            <a:off x="7300625" y="3628575"/>
            <a:ext cx="1911000" cy="743700"/>
          </a:xfrm>
          <a:prstGeom prst="bentConnector3">
            <a:avLst>
              <a:gd name="adj1" fmla="val 14470"/>
            </a:avLst>
          </a:prstGeom>
          <a:noFill/>
          <a:ln w="9525" cap="flat" cmpd="sng">
            <a:solidFill>
              <a:schemeClr val="lt2"/>
            </a:solidFill>
            <a:prstDash val="solid"/>
            <a:round/>
            <a:headEnd type="none" w="med" len="med"/>
            <a:tailEnd type="oval" w="med" len="med"/>
          </a:ln>
        </p:spPr>
      </p:cxnSp>
      <p:cxnSp>
        <p:nvCxnSpPr>
          <p:cNvPr id="271" name="Google Shape;271;p34"/>
          <p:cNvCxnSpPr/>
          <p:nvPr/>
        </p:nvCxnSpPr>
        <p:spPr>
          <a:xfrm rot="-5400000" flipH="1">
            <a:off x="7300625" y="777000"/>
            <a:ext cx="1911000" cy="743700"/>
          </a:xfrm>
          <a:prstGeom prst="bentConnector3">
            <a:avLst>
              <a:gd name="adj1" fmla="val 14470"/>
            </a:avLst>
          </a:prstGeom>
          <a:noFill/>
          <a:ln w="9525" cap="flat" cmpd="sng">
            <a:solidFill>
              <a:schemeClr val="lt2"/>
            </a:solidFill>
            <a:prstDash val="dot"/>
            <a:round/>
            <a:headEnd type="none" w="med" len="med"/>
            <a:tailEnd type="stealth" w="med" len="med"/>
          </a:ln>
        </p:spPr>
      </p:cxnSp>
      <p:cxnSp>
        <p:nvCxnSpPr>
          <p:cNvPr id="272" name="Google Shape;272;p34"/>
          <p:cNvCxnSpPr/>
          <p:nvPr/>
        </p:nvCxnSpPr>
        <p:spPr>
          <a:xfrm rot="5400000" flipH="1">
            <a:off x="-70475" y="3628575"/>
            <a:ext cx="1911000" cy="743700"/>
          </a:xfrm>
          <a:prstGeom prst="bentConnector3">
            <a:avLst>
              <a:gd name="adj1" fmla="val 14470"/>
            </a:avLst>
          </a:prstGeom>
          <a:noFill/>
          <a:ln w="9525" cap="flat" cmpd="sng">
            <a:solidFill>
              <a:schemeClr val="lt2"/>
            </a:solidFill>
            <a:prstDash val="dash"/>
            <a:round/>
            <a:headEnd type="none" w="med" len="med"/>
            <a:tailEnd type="stealth" w="med" len="med"/>
          </a:ln>
        </p:spPr>
      </p:cxnSp>
      <p:cxnSp>
        <p:nvCxnSpPr>
          <p:cNvPr id="273" name="Google Shape;273;p34"/>
          <p:cNvCxnSpPr/>
          <p:nvPr/>
        </p:nvCxnSpPr>
        <p:spPr>
          <a:xfrm rot="5400000">
            <a:off x="-70475" y="777000"/>
            <a:ext cx="1911000" cy="743700"/>
          </a:xfrm>
          <a:prstGeom prst="bentConnector3">
            <a:avLst>
              <a:gd name="adj1" fmla="val 14470"/>
            </a:avLst>
          </a:prstGeom>
          <a:noFill/>
          <a:ln w="9525" cap="flat" cmpd="sng">
            <a:solidFill>
              <a:schemeClr val="lt2"/>
            </a:solidFill>
            <a:prstDash val="solid"/>
            <a:round/>
            <a:headEnd type="none" w="med" len="med"/>
            <a:tailEnd type="oval"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300"/>
              <a:buFont typeface="Bayon"/>
              <a:buNone/>
              <a:defRPr sz="3300">
                <a:solidFill>
                  <a:schemeClr val="lt2"/>
                </a:solidFill>
                <a:latin typeface="Bayon"/>
                <a:ea typeface="Bayon"/>
                <a:cs typeface="Bayon"/>
                <a:sym typeface="Bayon"/>
              </a:defRPr>
            </a:lvl1pPr>
            <a:lvl2pPr lvl="1"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2pPr>
            <a:lvl3pPr lvl="2"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3pPr>
            <a:lvl4pPr lvl="3"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4pPr>
            <a:lvl5pPr lvl="4"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5pPr>
            <a:lvl6pPr lvl="5"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6pPr>
            <a:lvl7pPr lvl="6"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7pPr>
            <a:lvl8pPr lvl="7"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8pPr>
            <a:lvl9pPr lvl="8"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1pPr>
            <a:lvl2pPr marL="914400" lvl="1"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2pPr>
            <a:lvl3pPr marL="1371600" lvl="2"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3pPr>
            <a:lvl4pPr marL="1828800" lvl="3"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4pPr>
            <a:lvl5pPr marL="2286000" lvl="4"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5pPr>
            <a:lvl6pPr marL="2743200" lvl="5"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6pPr>
            <a:lvl7pPr marL="3200400" lvl="6"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7pPr>
            <a:lvl8pPr marL="3657600" lvl="7"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8pPr>
            <a:lvl9pPr marL="4114800" lvl="8"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 id="2147483658" r:id="rId2"/>
    <p:sldLayoutId id="2147483659" r:id="rId3"/>
    <p:sldLayoutId id="2147483660" r:id="rId4"/>
    <p:sldLayoutId id="2147483664" r:id="rId5"/>
    <p:sldLayoutId id="2147483675" r:id="rId6"/>
    <p:sldLayoutId id="2147483679" r:id="rId7"/>
    <p:sldLayoutId id="2147483680"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slideLayout" Target="../slideLayouts/slideLayout5.xml"/><Relationship Id="rId1" Type="http://schemas.openxmlformats.org/officeDocument/2006/relationships/tags" Target="../tags/tag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1.pn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tags" Target="../tags/tag10.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pSp>
        <p:nvGrpSpPr>
          <p:cNvPr id="6" name="Group 5">
            <a:extLst>
              <a:ext uri="{FF2B5EF4-FFF2-40B4-BE49-F238E27FC236}">
                <a16:creationId xmlns:a16="http://schemas.microsoft.com/office/drawing/2014/main" id="{778FADD1-4E95-08BC-389F-88BE9767C052}"/>
              </a:ext>
            </a:extLst>
          </p:cNvPr>
          <p:cNvGrpSpPr/>
          <p:nvPr/>
        </p:nvGrpSpPr>
        <p:grpSpPr>
          <a:xfrm>
            <a:off x="1834911" y="2571750"/>
            <a:ext cx="5474178" cy="2293119"/>
            <a:chOff x="1367015" y="2035260"/>
            <a:chExt cx="6746036" cy="2825897"/>
          </a:xfrm>
        </p:grpSpPr>
        <p:sp>
          <p:nvSpPr>
            <p:cNvPr id="369" name="Google Shape;369;p41"/>
            <p:cNvSpPr/>
            <p:nvPr/>
          </p:nvSpPr>
          <p:spPr>
            <a:xfrm>
              <a:off x="1367015" y="4498774"/>
              <a:ext cx="6746036" cy="362383"/>
            </a:xfrm>
            <a:custGeom>
              <a:avLst/>
              <a:gdLst/>
              <a:ahLst/>
              <a:cxnLst/>
              <a:rect l="l" t="t" r="r" b="b"/>
              <a:pathLst>
                <a:path w="74777" h="6579" extrusionOk="0">
                  <a:moveTo>
                    <a:pt x="37388" y="0"/>
                  </a:moveTo>
                  <a:cubicBezTo>
                    <a:pt x="27472" y="0"/>
                    <a:pt x="17962" y="347"/>
                    <a:pt x="10951" y="964"/>
                  </a:cubicBezTo>
                  <a:cubicBezTo>
                    <a:pt x="3939" y="1580"/>
                    <a:pt x="1" y="2417"/>
                    <a:pt x="1" y="3289"/>
                  </a:cubicBezTo>
                  <a:cubicBezTo>
                    <a:pt x="1" y="4162"/>
                    <a:pt x="3939" y="4998"/>
                    <a:pt x="10951" y="5614"/>
                  </a:cubicBezTo>
                  <a:cubicBezTo>
                    <a:pt x="17962" y="6231"/>
                    <a:pt x="27472" y="6578"/>
                    <a:pt x="37388" y="6578"/>
                  </a:cubicBezTo>
                  <a:cubicBezTo>
                    <a:pt x="47304" y="6578"/>
                    <a:pt x="56814" y="6231"/>
                    <a:pt x="63826" y="5614"/>
                  </a:cubicBezTo>
                  <a:cubicBezTo>
                    <a:pt x="70837" y="4998"/>
                    <a:pt x="74776" y="4162"/>
                    <a:pt x="74776" y="3289"/>
                  </a:cubicBezTo>
                  <a:cubicBezTo>
                    <a:pt x="74776" y="2417"/>
                    <a:pt x="70837" y="1580"/>
                    <a:pt x="63826" y="964"/>
                  </a:cubicBezTo>
                  <a:cubicBezTo>
                    <a:pt x="56814" y="347"/>
                    <a:pt x="47304" y="0"/>
                    <a:pt x="37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41"/>
            <p:cNvGrpSpPr/>
            <p:nvPr/>
          </p:nvGrpSpPr>
          <p:grpSpPr>
            <a:xfrm>
              <a:off x="2207386" y="2147483"/>
              <a:ext cx="1870500" cy="2490768"/>
              <a:chOff x="3016299" y="2360104"/>
              <a:chExt cx="1697676" cy="2260635"/>
            </a:xfrm>
          </p:grpSpPr>
          <p:sp>
            <p:nvSpPr>
              <p:cNvPr id="371" name="Google Shape;371;p41"/>
              <p:cNvSpPr/>
              <p:nvPr/>
            </p:nvSpPr>
            <p:spPr>
              <a:xfrm>
                <a:off x="3810503" y="3780187"/>
                <a:ext cx="407084" cy="630098"/>
              </a:xfrm>
              <a:custGeom>
                <a:avLst/>
                <a:gdLst/>
                <a:ahLst/>
                <a:cxnLst/>
                <a:rect l="l" t="t" r="r" b="b"/>
                <a:pathLst>
                  <a:path w="8143" h="12604" extrusionOk="0">
                    <a:moveTo>
                      <a:pt x="7284" y="1"/>
                    </a:moveTo>
                    <a:lnTo>
                      <a:pt x="1" y="1648"/>
                    </a:lnTo>
                    <a:lnTo>
                      <a:pt x="1113" y="2498"/>
                    </a:lnTo>
                    <a:lnTo>
                      <a:pt x="1575" y="2210"/>
                    </a:lnTo>
                    <a:cubicBezTo>
                      <a:pt x="1581" y="2199"/>
                      <a:pt x="1594" y="2192"/>
                      <a:pt x="1607" y="2189"/>
                    </a:cubicBezTo>
                    <a:cubicBezTo>
                      <a:pt x="1609" y="2189"/>
                      <a:pt x="1610" y="2189"/>
                      <a:pt x="1611" y="2189"/>
                    </a:cubicBezTo>
                    <a:cubicBezTo>
                      <a:pt x="1635" y="2189"/>
                      <a:pt x="1658" y="2206"/>
                      <a:pt x="1661" y="2230"/>
                    </a:cubicBezTo>
                    <a:lnTo>
                      <a:pt x="2468" y="12603"/>
                    </a:lnTo>
                    <a:lnTo>
                      <a:pt x="8143" y="12434"/>
                    </a:lnTo>
                    <a:cubicBezTo>
                      <a:pt x="7484" y="9206"/>
                      <a:pt x="7384" y="2292"/>
                      <a:pt x="7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1"/>
              <p:cNvSpPr/>
              <p:nvPr/>
            </p:nvSpPr>
            <p:spPr>
              <a:xfrm>
                <a:off x="4337606" y="4297640"/>
                <a:ext cx="351993" cy="237262"/>
              </a:xfrm>
              <a:custGeom>
                <a:avLst/>
                <a:gdLst/>
                <a:ahLst/>
                <a:cxnLst/>
                <a:rect l="l" t="t" r="r" b="b"/>
                <a:pathLst>
                  <a:path w="7041" h="4746" extrusionOk="0">
                    <a:moveTo>
                      <a:pt x="3497" y="0"/>
                    </a:moveTo>
                    <a:lnTo>
                      <a:pt x="1" y="1290"/>
                    </a:lnTo>
                    <a:cubicBezTo>
                      <a:pt x="1091" y="3905"/>
                      <a:pt x="1430" y="4592"/>
                      <a:pt x="1532" y="4746"/>
                    </a:cubicBezTo>
                    <a:lnTo>
                      <a:pt x="2488" y="4317"/>
                    </a:lnTo>
                    <a:lnTo>
                      <a:pt x="2283" y="3098"/>
                    </a:lnTo>
                    <a:lnTo>
                      <a:pt x="3151" y="4021"/>
                    </a:lnTo>
                    <a:lnTo>
                      <a:pt x="7041" y="2277"/>
                    </a:lnTo>
                    <a:cubicBezTo>
                      <a:pt x="6965" y="2183"/>
                      <a:pt x="6753" y="1984"/>
                      <a:pt x="6331" y="1984"/>
                    </a:cubicBezTo>
                    <a:cubicBezTo>
                      <a:pt x="6220" y="1984"/>
                      <a:pt x="6095" y="1998"/>
                      <a:pt x="5955" y="2031"/>
                    </a:cubicBezTo>
                    <a:cubicBezTo>
                      <a:pt x="5107" y="2227"/>
                      <a:pt x="4322" y="2231"/>
                      <a:pt x="4256" y="2231"/>
                    </a:cubicBezTo>
                    <a:cubicBezTo>
                      <a:pt x="4253" y="2231"/>
                      <a:pt x="4252" y="2231"/>
                      <a:pt x="4252" y="2231"/>
                    </a:cubicBezTo>
                    <a:lnTo>
                      <a:pt x="4212" y="2230"/>
                    </a:lnTo>
                    <a:lnTo>
                      <a:pt x="349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1"/>
              <p:cNvSpPr/>
              <p:nvPr/>
            </p:nvSpPr>
            <p:spPr>
              <a:xfrm>
                <a:off x="3959975" y="4425916"/>
                <a:ext cx="307550" cy="189319"/>
              </a:xfrm>
              <a:custGeom>
                <a:avLst/>
                <a:gdLst/>
                <a:ahLst/>
                <a:cxnLst/>
                <a:rect l="l" t="t" r="r" b="b"/>
                <a:pathLst>
                  <a:path w="6152" h="3787" extrusionOk="0">
                    <a:moveTo>
                      <a:pt x="3734" y="0"/>
                    </a:moveTo>
                    <a:lnTo>
                      <a:pt x="1" y="123"/>
                    </a:lnTo>
                    <a:cubicBezTo>
                      <a:pt x="20" y="2216"/>
                      <a:pt x="61" y="3518"/>
                      <a:pt x="118" y="3786"/>
                    </a:cubicBezTo>
                    <a:lnTo>
                      <a:pt x="1165" y="3749"/>
                    </a:lnTo>
                    <a:lnTo>
                      <a:pt x="1433" y="2541"/>
                    </a:lnTo>
                    <a:lnTo>
                      <a:pt x="1891" y="3724"/>
                    </a:lnTo>
                    <a:lnTo>
                      <a:pt x="6152" y="3573"/>
                    </a:lnTo>
                    <a:cubicBezTo>
                      <a:pt x="6108" y="3426"/>
                      <a:pt x="5926" y="3047"/>
                      <a:pt x="5237" y="2935"/>
                    </a:cubicBezTo>
                    <a:cubicBezTo>
                      <a:pt x="4343" y="2791"/>
                      <a:pt x="3593" y="2481"/>
                      <a:pt x="3584" y="2478"/>
                    </a:cubicBezTo>
                    <a:lnTo>
                      <a:pt x="3548" y="2463"/>
                    </a:lnTo>
                    <a:lnTo>
                      <a:pt x="373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1"/>
              <p:cNvSpPr/>
              <p:nvPr/>
            </p:nvSpPr>
            <p:spPr>
              <a:xfrm>
                <a:off x="3292648" y="3451149"/>
                <a:ext cx="1234251" cy="897805"/>
              </a:xfrm>
              <a:custGeom>
                <a:avLst/>
                <a:gdLst/>
                <a:ahLst/>
                <a:cxnLst/>
                <a:rect l="l" t="t" r="r" b="b"/>
                <a:pathLst>
                  <a:path w="24689" h="17959" extrusionOk="0">
                    <a:moveTo>
                      <a:pt x="11570" y="1"/>
                    </a:moveTo>
                    <a:cubicBezTo>
                      <a:pt x="10850" y="78"/>
                      <a:pt x="9443" y="210"/>
                      <a:pt x="8198" y="210"/>
                    </a:cubicBezTo>
                    <a:cubicBezTo>
                      <a:pt x="7972" y="210"/>
                      <a:pt x="7750" y="206"/>
                      <a:pt x="7540" y="196"/>
                    </a:cubicBezTo>
                    <a:cubicBezTo>
                      <a:pt x="5633" y="1746"/>
                      <a:pt x="3388" y="3243"/>
                      <a:pt x="1831" y="3244"/>
                    </a:cubicBezTo>
                    <a:cubicBezTo>
                      <a:pt x="1730" y="3244"/>
                      <a:pt x="1629" y="3238"/>
                      <a:pt x="1535" y="3224"/>
                    </a:cubicBezTo>
                    <a:cubicBezTo>
                      <a:pt x="1135" y="3169"/>
                      <a:pt x="787" y="2911"/>
                      <a:pt x="500" y="2457"/>
                    </a:cubicBezTo>
                    <a:lnTo>
                      <a:pt x="500" y="2457"/>
                    </a:lnTo>
                    <a:cubicBezTo>
                      <a:pt x="391" y="2992"/>
                      <a:pt x="0" y="5302"/>
                      <a:pt x="1033" y="6908"/>
                    </a:cubicBezTo>
                    <a:cubicBezTo>
                      <a:pt x="1559" y="7728"/>
                      <a:pt x="2381" y="8249"/>
                      <a:pt x="3472" y="8453"/>
                    </a:cubicBezTo>
                    <a:cubicBezTo>
                      <a:pt x="3965" y="8546"/>
                      <a:pt x="4523" y="8587"/>
                      <a:pt x="5123" y="8587"/>
                    </a:cubicBezTo>
                    <a:cubicBezTo>
                      <a:pt x="9703" y="8587"/>
                      <a:pt x="17522" y="5932"/>
                      <a:pt x="17602" y="5904"/>
                    </a:cubicBezTo>
                    <a:cubicBezTo>
                      <a:pt x="17631" y="5896"/>
                      <a:pt x="17656" y="5896"/>
                      <a:pt x="17686" y="5887"/>
                    </a:cubicBezTo>
                    <a:cubicBezTo>
                      <a:pt x="17747" y="6345"/>
                      <a:pt x="17781" y="8608"/>
                      <a:pt x="17888" y="11234"/>
                    </a:cubicBezTo>
                    <a:lnTo>
                      <a:pt x="20427" y="17959"/>
                    </a:lnTo>
                    <a:lnTo>
                      <a:pt x="24689" y="16446"/>
                    </a:lnTo>
                    <a:cubicBezTo>
                      <a:pt x="24522" y="15606"/>
                      <a:pt x="21828" y="2080"/>
                      <a:pt x="20989" y="908"/>
                    </a:cubicBezTo>
                    <a:cubicBezTo>
                      <a:pt x="20681" y="477"/>
                      <a:pt x="19024" y="338"/>
                      <a:pt x="17028" y="338"/>
                    </a:cubicBezTo>
                    <a:cubicBezTo>
                      <a:pt x="13499" y="338"/>
                      <a:pt x="8909" y="772"/>
                      <a:pt x="8842" y="786"/>
                    </a:cubicBezTo>
                    <a:cubicBezTo>
                      <a:pt x="8838" y="788"/>
                      <a:pt x="8833" y="788"/>
                      <a:pt x="8828" y="788"/>
                    </a:cubicBezTo>
                    <a:cubicBezTo>
                      <a:pt x="8809" y="788"/>
                      <a:pt x="8791" y="775"/>
                      <a:pt x="8784" y="755"/>
                    </a:cubicBezTo>
                    <a:cubicBezTo>
                      <a:pt x="8777" y="731"/>
                      <a:pt x="8791" y="704"/>
                      <a:pt x="8815" y="695"/>
                    </a:cubicBezTo>
                    <a:cubicBezTo>
                      <a:pt x="8849" y="684"/>
                      <a:pt x="10093" y="558"/>
                      <a:pt x="11780" y="441"/>
                    </a:cubicBezTo>
                    <a:lnTo>
                      <a:pt x="115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1"/>
              <p:cNvSpPr/>
              <p:nvPr/>
            </p:nvSpPr>
            <p:spPr>
              <a:xfrm>
                <a:off x="3887239" y="3264634"/>
                <a:ext cx="154675" cy="152175"/>
              </a:xfrm>
              <a:custGeom>
                <a:avLst/>
                <a:gdLst/>
                <a:ahLst/>
                <a:cxnLst/>
                <a:rect l="l" t="t" r="r" b="b"/>
                <a:pathLst>
                  <a:path w="3094" h="3044" extrusionOk="0">
                    <a:moveTo>
                      <a:pt x="2014" y="1"/>
                    </a:moveTo>
                    <a:cubicBezTo>
                      <a:pt x="1832" y="243"/>
                      <a:pt x="1098" y="1122"/>
                      <a:pt x="0" y="1189"/>
                    </a:cubicBezTo>
                    <a:lnTo>
                      <a:pt x="151" y="3043"/>
                    </a:lnTo>
                    <a:lnTo>
                      <a:pt x="3093" y="3043"/>
                    </a:lnTo>
                    <a:lnTo>
                      <a:pt x="3093" y="964"/>
                    </a:lnTo>
                    <a:cubicBezTo>
                      <a:pt x="3006" y="844"/>
                      <a:pt x="2934" y="727"/>
                      <a:pt x="2892" y="656"/>
                    </a:cubicBezTo>
                    <a:cubicBezTo>
                      <a:pt x="2861" y="675"/>
                      <a:pt x="2826" y="687"/>
                      <a:pt x="2786" y="690"/>
                    </a:cubicBezTo>
                    <a:cubicBezTo>
                      <a:pt x="2781" y="691"/>
                      <a:pt x="2775" y="691"/>
                      <a:pt x="2768" y="691"/>
                    </a:cubicBezTo>
                    <a:cubicBezTo>
                      <a:pt x="2645" y="691"/>
                      <a:pt x="2362" y="613"/>
                      <a:pt x="20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1"/>
              <p:cNvSpPr/>
              <p:nvPr/>
            </p:nvSpPr>
            <p:spPr>
              <a:xfrm>
                <a:off x="4061707" y="3296728"/>
                <a:ext cx="8849" cy="30645"/>
              </a:xfrm>
              <a:custGeom>
                <a:avLst/>
                <a:gdLst/>
                <a:ahLst/>
                <a:cxnLst/>
                <a:rect l="l" t="t" r="r" b="b"/>
                <a:pathLst>
                  <a:path w="177" h="613" extrusionOk="0">
                    <a:moveTo>
                      <a:pt x="97" y="0"/>
                    </a:moveTo>
                    <a:cubicBezTo>
                      <a:pt x="79" y="0"/>
                      <a:pt x="60" y="8"/>
                      <a:pt x="49" y="19"/>
                    </a:cubicBezTo>
                    <a:cubicBezTo>
                      <a:pt x="24" y="42"/>
                      <a:pt x="11" y="82"/>
                      <a:pt x="9" y="143"/>
                    </a:cubicBezTo>
                    <a:cubicBezTo>
                      <a:pt x="0" y="305"/>
                      <a:pt x="47" y="464"/>
                      <a:pt x="102" y="613"/>
                    </a:cubicBezTo>
                    <a:cubicBezTo>
                      <a:pt x="107" y="608"/>
                      <a:pt x="112" y="601"/>
                      <a:pt x="118" y="590"/>
                    </a:cubicBezTo>
                    <a:cubicBezTo>
                      <a:pt x="177" y="490"/>
                      <a:pt x="163" y="240"/>
                      <a:pt x="129" y="15"/>
                    </a:cubicBezTo>
                    <a:cubicBezTo>
                      <a:pt x="128" y="14"/>
                      <a:pt x="126" y="13"/>
                      <a:pt x="124" y="10"/>
                    </a:cubicBezTo>
                    <a:cubicBezTo>
                      <a:pt x="117" y="3"/>
                      <a:pt x="107" y="0"/>
                      <a:pt x="100" y="0"/>
                    </a:cubicBezTo>
                    <a:cubicBezTo>
                      <a:pt x="99" y="0"/>
                      <a:pt x="98"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1"/>
              <p:cNvSpPr/>
              <p:nvPr/>
            </p:nvSpPr>
            <p:spPr>
              <a:xfrm>
                <a:off x="3268552" y="3166403"/>
                <a:ext cx="841914" cy="442329"/>
              </a:xfrm>
              <a:custGeom>
                <a:avLst/>
                <a:gdLst/>
                <a:ahLst/>
                <a:cxnLst/>
                <a:rect l="l" t="t" r="r" b="b"/>
                <a:pathLst>
                  <a:path w="16841" h="8848" extrusionOk="0">
                    <a:moveTo>
                      <a:pt x="13292" y="0"/>
                    </a:moveTo>
                    <a:cubicBezTo>
                      <a:pt x="13124" y="0"/>
                      <a:pt x="12900" y="39"/>
                      <a:pt x="12630" y="108"/>
                    </a:cubicBezTo>
                    <a:cubicBezTo>
                      <a:pt x="12622" y="113"/>
                      <a:pt x="12614" y="116"/>
                      <a:pt x="12605" y="116"/>
                    </a:cubicBezTo>
                    <a:lnTo>
                      <a:pt x="12600" y="116"/>
                    </a:lnTo>
                    <a:cubicBezTo>
                      <a:pt x="9876" y="820"/>
                      <a:pt x="2639" y="4472"/>
                      <a:pt x="2575" y="4518"/>
                    </a:cubicBezTo>
                    <a:cubicBezTo>
                      <a:pt x="2566" y="4527"/>
                      <a:pt x="2556" y="4531"/>
                      <a:pt x="2544" y="4531"/>
                    </a:cubicBezTo>
                    <a:cubicBezTo>
                      <a:pt x="2532" y="4531"/>
                      <a:pt x="2520" y="4526"/>
                      <a:pt x="2511" y="4516"/>
                    </a:cubicBezTo>
                    <a:cubicBezTo>
                      <a:pt x="2493" y="4499"/>
                      <a:pt x="2494" y="4467"/>
                      <a:pt x="2514" y="4449"/>
                    </a:cubicBezTo>
                    <a:cubicBezTo>
                      <a:pt x="2522" y="4439"/>
                      <a:pt x="2616" y="4390"/>
                      <a:pt x="2776" y="4306"/>
                    </a:cubicBezTo>
                    <a:lnTo>
                      <a:pt x="4870" y="2707"/>
                    </a:lnTo>
                    <a:cubicBezTo>
                      <a:pt x="4890" y="2374"/>
                      <a:pt x="4912" y="1983"/>
                      <a:pt x="4936" y="1560"/>
                    </a:cubicBezTo>
                    <a:lnTo>
                      <a:pt x="4936" y="1560"/>
                    </a:lnTo>
                    <a:cubicBezTo>
                      <a:pt x="4075" y="1697"/>
                      <a:pt x="3326" y="1747"/>
                      <a:pt x="2690" y="1747"/>
                    </a:cubicBezTo>
                    <a:cubicBezTo>
                      <a:pt x="1151" y="1747"/>
                      <a:pt x="277" y="1452"/>
                      <a:pt x="47" y="1364"/>
                    </a:cubicBezTo>
                    <a:lnTo>
                      <a:pt x="47" y="1364"/>
                    </a:lnTo>
                    <a:cubicBezTo>
                      <a:pt x="1" y="3988"/>
                      <a:pt x="222" y="6595"/>
                      <a:pt x="966" y="7947"/>
                    </a:cubicBezTo>
                    <a:cubicBezTo>
                      <a:pt x="1257" y="8476"/>
                      <a:pt x="1613" y="8773"/>
                      <a:pt x="2028" y="8830"/>
                    </a:cubicBezTo>
                    <a:cubicBezTo>
                      <a:pt x="2118" y="8842"/>
                      <a:pt x="2212" y="8847"/>
                      <a:pt x="2309" y="8847"/>
                    </a:cubicBezTo>
                    <a:cubicBezTo>
                      <a:pt x="5427" y="8847"/>
                      <a:pt x="11584" y="2520"/>
                      <a:pt x="11646" y="2453"/>
                    </a:cubicBezTo>
                    <a:cubicBezTo>
                      <a:pt x="11656" y="2444"/>
                      <a:pt x="11668" y="2439"/>
                      <a:pt x="11680" y="2439"/>
                    </a:cubicBezTo>
                    <a:cubicBezTo>
                      <a:pt x="11692" y="2439"/>
                      <a:pt x="11704" y="2443"/>
                      <a:pt x="11713" y="2452"/>
                    </a:cubicBezTo>
                    <a:cubicBezTo>
                      <a:pt x="11733" y="2471"/>
                      <a:pt x="11733" y="2499"/>
                      <a:pt x="11714" y="2519"/>
                    </a:cubicBezTo>
                    <a:cubicBezTo>
                      <a:pt x="11681" y="2554"/>
                      <a:pt x="11557" y="2681"/>
                      <a:pt x="11359" y="2878"/>
                    </a:cubicBezTo>
                    <a:cubicBezTo>
                      <a:pt x="11675" y="3009"/>
                      <a:pt x="11972" y="3063"/>
                      <a:pt x="12248" y="3063"/>
                    </a:cubicBezTo>
                    <a:cubicBezTo>
                      <a:pt x="13540" y="3063"/>
                      <a:pt x="14347" y="1869"/>
                      <a:pt x="14357" y="1855"/>
                    </a:cubicBezTo>
                    <a:cubicBezTo>
                      <a:pt x="14366" y="1842"/>
                      <a:pt x="14380" y="1834"/>
                      <a:pt x="14394" y="1834"/>
                    </a:cubicBezTo>
                    <a:cubicBezTo>
                      <a:pt x="14395" y="1834"/>
                      <a:pt x="14397" y="1834"/>
                      <a:pt x="14399" y="1834"/>
                    </a:cubicBezTo>
                    <a:cubicBezTo>
                      <a:pt x="14416" y="1835"/>
                      <a:pt x="14429" y="1844"/>
                      <a:pt x="14439" y="1858"/>
                    </a:cubicBezTo>
                    <a:cubicBezTo>
                      <a:pt x="14788" y="2502"/>
                      <a:pt x="15055" y="2564"/>
                      <a:pt x="15146" y="2564"/>
                    </a:cubicBezTo>
                    <a:cubicBezTo>
                      <a:pt x="15151" y="2564"/>
                      <a:pt x="15155" y="2564"/>
                      <a:pt x="15158" y="2564"/>
                    </a:cubicBezTo>
                    <a:cubicBezTo>
                      <a:pt x="15169" y="2563"/>
                      <a:pt x="15180" y="2560"/>
                      <a:pt x="15190" y="2558"/>
                    </a:cubicBezTo>
                    <a:cubicBezTo>
                      <a:pt x="15138" y="2486"/>
                      <a:pt x="15089" y="2415"/>
                      <a:pt x="15051" y="2337"/>
                    </a:cubicBezTo>
                    <a:cubicBezTo>
                      <a:pt x="14999" y="2227"/>
                      <a:pt x="14977" y="2122"/>
                      <a:pt x="14987" y="2021"/>
                    </a:cubicBezTo>
                    <a:cubicBezTo>
                      <a:pt x="14992" y="1960"/>
                      <a:pt x="15009" y="1916"/>
                      <a:pt x="15041" y="1883"/>
                    </a:cubicBezTo>
                    <a:cubicBezTo>
                      <a:pt x="15060" y="1866"/>
                      <a:pt x="15084" y="1852"/>
                      <a:pt x="15111" y="1845"/>
                    </a:cubicBezTo>
                    <a:cubicBezTo>
                      <a:pt x="14957" y="1524"/>
                      <a:pt x="14746" y="1188"/>
                      <a:pt x="14624" y="1096"/>
                    </a:cubicBezTo>
                    <a:cubicBezTo>
                      <a:pt x="14556" y="1045"/>
                      <a:pt x="14453" y="1027"/>
                      <a:pt x="14344" y="1027"/>
                    </a:cubicBezTo>
                    <a:cubicBezTo>
                      <a:pt x="14167" y="1027"/>
                      <a:pt x="13975" y="1074"/>
                      <a:pt x="13885" y="1102"/>
                    </a:cubicBezTo>
                    <a:cubicBezTo>
                      <a:pt x="13880" y="1104"/>
                      <a:pt x="13875" y="1105"/>
                      <a:pt x="13870" y="1105"/>
                    </a:cubicBezTo>
                    <a:cubicBezTo>
                      <a:pt x="13851" y="1105"/>
                      <a:pt x="13832" y="1092"/>
                      <a:pt x="13827" y="1072"/>
                    </a:cubicBezTo>
                    <a:cubicBezTo>
                      <a:pt x="13819" y="1049"/>
                      <a:pt x="13832" y="1021"/>
                      <a:pt x="13857" y="1014"/>
                    </a:cubicBezTo>
                    <a:cubicBezTo>
                      <a:pt x="13871" y="1009"/>
                      <a:pt x="14108" y="932"/>
                      <a:pt x="14341" y="932"/>
                    </a:cubicBezTo>
                    <a:cubicBezTo>
                      <a:pt x="14467" y="932"/>
                      <a:pt x="14591" y="954"/>
                      <a:pt x="14680" y="1021"/>
                    </a:cubicBezTo>
                    <a:cubicBezTo>
                      <a:pt x="14917" y="1200"/>
                      <a:pt x="15479" y="2235"/>
                      <a:pt x="15384" y="2493"/>
                    </a:cubicBezTo>
                    <a:cubicBezTo>
                      <a:pt x="15374" y="2520"/>
                      <a:pt x="15361" y="2543"/>
                      <a:pt x="15345" y="2564"/>
                    </a:cubicBezTo>
                    <a:cubicBezTo>
                      <a:pt x="15403" y="2667"/>
                      <a:pt x="15476" y="2779"/>
                      <a:pt x="15552" y="2882"/>
                    </a:cubicBezTo>
                    <a:cubicBezTo>
                      <a:pt x="15553" y="2883"/>
                      <a:pt x="15554" y="2886"/>
                      <a:pt x="15556" y="2888"/>
                    </a:cubicBezTo>
                    <a:cubicBezTo>
                      <a:pt x="15666" y="3038"/>
                      <a:pt x="15781" y="3169"/>
                      <a:pt x="15868" y="3217"/>
                    </a:cubicBezTo>
                    <a:cubicBezTo>
                      <a:pt x="15818" y="3074"/>
                      <a:pt x="15776" y="2914"/>
                      <a:pt x="15783" y="2750"/>
                    </a:cubicBezTo>
                    <a:cubicBezTo>
                      <a:pt x="15786" y="2696"/>
                      <a:pt x="15797" y="2617"/>
                      <a:pt x="15850" y="2564"/>
                    </a:cubicBezTo>
                    <a:cubicBezTo>
                      <a:pt x="15879" y="2535"/>
                      <a:pt x="15922" y="2517"/>
                      <a:pt x="15964" y="2517"/>
                    </a:cubicBezTo>
                    <a:cubicBezTo>
                      <a:pt x="15969" y="2517"/>
                      <a:pt x="15973" y="2517"/>
                      <a:pt x="15977" y="2518"/>
                    </a:cubicBezTo>
                    <a:lnTo>
                      <a:pt x="15979" y="2518"/>
                    </a:lnTo>
                    <a:cubicBezTo>
                      <a:pt x="15957" y="2394"/>
                      <a:pt x="15930" y="2288"/>
                      <a:pt x="15911" y="2237"/>
                    </a:cubicBezTo>
                    <a:cubicBezTo>
                      <a:pt x="15844" y="2065"/>
                      <a:pt x="15420" y="1270"/>
                      <a:pt x="15369" y="1195"/>
                    </a:cubicBezTo>
                    <a:cubicBezTo>
                      <a:pt x="15350" y="1178"/>
                      <a:pt x="15347" y="1148"/>
                      <a:pt x="15363" y="1129"/>
                    </a:cubicBezTo>
                    <a:cubicBezTo>
                      <a:pt x="15372" y="1118"/>
                      <a:pt x="15387" y="1112"/>
                      <a:pt x="15401" y="1112"/>
                    </a:cubicBezTo>
                    <a:cubicBezTo>
                      <a:pt x="15403" y="1112"/>
                      <a:pt x="15405" y="1112"/>
                      <a:pt x="15408" y="1112"/>
                    </a:cubicBezTo>
                    <a:cubicBezTo>
                      <a:pt x="15479" y="1124"/>
                      <a:pt x="15994" y="2191"/>
                      <a:pt x="15998" y="2202"/>
                    </a:cubicBezTo>
                    <a:cubicBezTo>
                      <a:pt x="16044" y="2322"/>
                      <a:pt x="16143" y="2773"/>
                      <a:pt x="16116" y="3066"/>
                    </a:cubicBezTo>
                    <a:cubicBezTo>
                      <a:pt x="16118" y="3071"/>
                      <a:pt x="16120" y="3074"/>
                      <a:pt x="16121" y="3079"/>
                    </a:cubicBezTo>
                    <a:cubicBezTo>
                      <a:pt x="16153" y="3176"/>
                      <a:pt x="16448" y="3648"/>
                      <a:pt x="16559" y="3648"/>
                    </a:cubicBezTo>
                    <a:lnTo>
                      <a:pt x="16562" y="3648"/>
                    </a:lnTo>
                    <a:cubicBezTo>
                      <a:pt x="16518" y="3515"/>
                      <a:pt x="16486" y="3372"/>
                      <a:pt x="16467" y="3223"/>
                    </a:cubicBezTo>
                    <a:cubicBezTo>
                      <a:pt x="16460" y="3162"/>
                      <a:pt x="16453" y="3094"/>
                      <a:pt x="16475" y="3028"/>
                    </a:cubicBezTo>
                    <a:cubicBezTo>
                      <a:pt x="16497" y="2961"/>
                      <a:pt x="16557" y="2892"/>
                      <a:pt x="16642" y="2888"/>
                    </a:cubicBezTo>
                    <a:cubicBezTo>
                      <a:pt x="16648" y="2888"/>
                      <a:pt x="16655" y="2889"/>
                      <a:pt x="16660" y="2889"/>
                    </a:cubicBezTo>
                    <a:cubicBezTo>
                      <a:pt x="16583" y="2718"/>
                      <a:pt x="16419" y="2395"/>
                      <a:pt x="16184" y="1948"/>
                    </a:cubicBezTo>
                    <a:cubicBezTo>
                      <a:pt x="16172" y="1924"/>
                      <a:pt x="16179" y="1897"/>
                      <a:pt x="16203" y="1885"/>
                    </a:cubicBezTo>
                    <a:cubicBezTo>
                      <a:pt x="16210" y="1882"/>
                      <a:pt x="16218" y="1880"/>
                      <a:pt x="16226" y="1880"/>
                    </a:cubicBezTo>
                    <a:cubicBezTo>
                      <a:pt x="16242" y="1880"/>
                      <a:pt x="16258" y="1888"/>
                      <a:pt x="16266" y="1904"/>
                    </a:cubicBezTo>
                    <a:cubicBezTo>
                      <a:pt x="16484" y="2318"/>
                      <a:pt x="16753" y="2838"/>
                      <a:pt x="16794" y="2976"/>
                    </a:cubicBezTo>
                    <a:cubicBezTo>
                      <a:pt x="16804" y="3007"/>
                      <a:pt x="16810" y="3043"/>
                      <a:pt x="16814" y="3082"/>
                    </a:cubicBezTo>
                    <a:cubicBezTo>
                      <a:pt x="16820" y="3083"/>
                      <a:pt x="16822" y="3083"/>
                      <a:pt x="16822" y="3083"/>
                    </a:cubicBezTo>
                    <a:cubicBezTo>
                      <a:pt x="16841" y="3055"/>
                      <a:pt x="16796" y="2874"/>
                      <a:pt x="16728" y="2708"/>
                    </a:cubicBezTo>
                    <a:cubicBezTo>
                      <a:pt x="16411" y="1954"/>
                      <a:pt x="15988" y="1359"/>
                      <a:pt x="15445" y="912"/>
                    </a:cubicBezTo>
                    <a:cubicBezTo>
                      <a:pt x="15436" y="910"/>
                      <a:pt x="15430" y="903"/>
                      <a:pt x="15425" y="897"/>
                    </a:cubicBezTo>
                    <a:cubicBezTo>
                      <a:pt x="14884" y="457"/>
                      <a:pt x="14225" y="164"/>
                      <a:pt x="13445" y="14"/>
                    </a:cubicBezTo>
                    <a:cubicBezTo>
                      <a:pt x="13401" y="5"/>
                      <a:pt x="13350" y="0"/>
                      <a:pt x="1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1"/>
              <p:cNvSpPr/>
              <p:nvPr/>
            </p:nvSpPr>
            <p:spPr>
              <a:xfrm>
                <a:off x="3901486" y="3151905"/>
                <a:ext cx="136778" cy="52192"/>
              </a:xfrm>
              <a:custGeom>
                <a:avLst/>
                <a:gdLst/>
                <a:ahLst/>
                <a:cxnLst/>
                <a:rect l="l" t="t" r="r" b="b"/>
                <a:pathLst>
                  <a:path w="2736" h="1044" extrusionOk="0">
                    <a:moveTo>
                      <a:pt x="46" y="0"/>
                    </a:moveTo>
                    <a:cubicBezTo>
                      <a:pt x="26" y="130"/>
                      <a:pt x="11" y="233"/>
                      <a:pt x="1" y="298"/>
                    </a:cubicBezTo>
                    <a:cubicBezTo>
                      <a:pt x="269" y="232"/>
                      <a:pt x="493" y="195"/>
                      <a:pt x="658" y="195"/>
                    </a:cubicBezTo>
                    <a:cubicBezTo>
                      <a:pt x="711" y="195"/>
                      <a:pt x="758" y="199"/>
                      <a:pt x="798" y="207"/>
                    </a:cubicBezTo>
                    <a:cubicBezTo>
                      <a:pt x="1556" y="353"/>
                      <a:pt x="2198" y="632"/>
                      <a:pt x="2735" y="1043"/>
                    </a:cubicBezTo>
                    <a:cubicBezTo>
                      <a:pt x="2710" y="863"/>
                      <a:pt x="2656" y="485"/>
                      <a:pt x="2587" y="4"/>
                    </a:cubicBezTo>
                    <a:cubicBezTo>
                      <a:pt x="2261" y="74"/>
                      <a:pt x="1876" y="99"/>
                      <a:pt x="1504" y="99"/>
                    </a:cubicBezTo>
                    <a:cubicBezTo>
                      <a:pt x="1500" y="99"/>
                      <a:pt x="1496" y="99"/>
                      <a:pt x="1491" y="99"/>
                    </a:cubicBezTo>
                    <a:cubicBezTo>
                      <a:pt x="830" y="99"/>
                      <a:pt x="214" y="23"/>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1"/>
              <p:cNvSpPr/>
              <p:nvPr/>
            </p:nvSpPr>
            <p:spPr>
              <a:xfrm>
                <a:off x="3770860" y="3421405"/>
                <a:ext cx="311700" cy="22396"/>
              </a:xfrm>
              <a:custGeom>
                <a:avLst/>
                <a:gdLst/>
                <a:ahLst/>
                <a:cxnLst/>
                <a:rect l="l" t="t" r="r" b="b"/>
                <a:pathLst>
                  <a:path w="6235" h="448" extrusionOk="0">
                    <a:moveTo>
                      <a:pt x="0" y="1"/>
                    </a:moveTo>
                    <a:lnTo>
                      <a:pt x="0" y="447"/>
                    </a:lnTo>
                    <a:lnTo>
                      <a:pt x="6234" y="447"/>
                    </a:lnTo>
                    <a:lnTo>
                      <a:pt x="62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1"/>
              <p:cNvSpPr/>
              <p:nvPr/>
            </p:nvSpPr>
            <p:spPr>
              <a:xfrm>
                <a:off x="3674928" y="3313775"/>
                <a:ext cx="215165" cy="143227"/>
              </a:xfrm>
              <a:custGeom>
                <a:avLst/>
                <a:gdLst/>
                <a:ahLst/>
                <a:cxnLst/>
                <a:rect l="l" t="t" r="r" b="b"/>
                <a:pathLst>
                  <a:path w="4304" h="2865" extrusionOk="0">
                    <a:moveTo>
                      <a:pt x="3156" y="1"/>
                    </a:moveTo>
                    <a:cubicBezTo>
                      <a:pt x="2548" y="602"/>
                      <a:pt x="1368" y="1735"/>
                      <a:pt x="1" y="2855"/>
                    </a:cubicBezTo>
                    <a:cubicBezTo>
                      <a:pt x="177" y="2861"/>
                      <a:pt x="359" y="2864"/>
                      <a:pt x="545" y="2864"/>
                    </a:cubicBezTo>
                    <a:cubicBezTo>
                      <a:pt x="1597" y="2864"/>
                      <a:pt x="2767" y="2770"/>
                      <a:pt x="3538" y="2695"/>
                    </a:cubicBezTo>
                    <a:lnTo>
                      <a:pt x="1872" y="2695"/>
                    </a:lnTo>
                    <a:cubicBezTo>
                      <a:pt x="1846" y="2695"/>
                      <a:pt x="1825" y="2675"/>
                      <a:pt x="1825" y="2647"/>
                    </a:cubicBezTo>
                    <a:lnTo>
                      <a:pt x="1825" y="2107"/>
                    </a:lnTo>
                    <a:cubicBezTo>
                      <a:pt x="1825" y="2082"/>
                      <a:pt x="1845" y="2060"/>
                      <a:pt x="1872" y="2060"/>
                    </a:cubicBezTo>
                    <a:lnTo>
                      <a:pt x="4304" y="2060"/>
                    </a:lnTo>
                    <a:lnTo>
                      <a:pt x="4154" y="208"/>
                    </a:lnTo>
                    <a:cubicBezTo>
                      <a:pt x="4143" y="209"/>
                      <a:pt x="4131" y="209"/>
                      <a:pt x="4118" y="209"/>
                    </a:cubicBezTo>
                    <a:cubicBezTo>
                      <a:pt x="3820" y="209"/>
                      <a:pt x="3498" y="149"/>
                      <a:pt x="3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1"/>
              <p:cNvSpPr/>
              <p:nvPr/>
            </p:nvSpPr>
            <p:spPr>
              <a:xfrm>
                <a:off x="4021864" y="3262935"/>
                <a:ext cx="12798" cy="28645"/>
              </a:xfrm>
              <a:custGeom>
                <a:avLst/>
                <a:gdLst/>
                <a:ahLst/>
                <a:cxnLst/>
                <a:rect l="l" t="t" r="r" b="b"/>
                <a:pathLst>
                  <a:path w="256" h="573" extrusionOk="0">
                    <a:moveTo>
                      <a:pt x="70" y="0"/>
                    </a:moveTo>
                    <a:cubicBezTo>
                      <a:pt x="59" y="0"/>
                      <a:pt x="46" y="6"/>
                      <a:pt x="37" y="14"/>
                    </a:cubicBezTo>
                    <a:cubicBezTo>
                      <a:pt x="21" y="30"/>
                      <a:pt x="11" y="56"/>
                      <a:pt x="9" y="95"/>
                    </a:cubicBezTo>
                    <a:cubicBezTo>
                      <a:pt x="1" y="177"/>
                      <a:pt x="20" y="267"/>
                      <a:pt x="66" y="362"/>
                    </a:cubicBezTo>
                    <a:cubicBezTo>
                      <a:pt x="99" y="435"/>
                      <a:pt x="146" y="502"/>
                      <a:pt x="199" y="572"/>
                    </a:cubicBezTo>
                    <a:cubicBezTo>
                      <a:pt x="209" y="558"/>
                      <a:pt x="217" y="544"/>
                      <a:pt x="225" y="526"/>
                    </a:cubicBezTo>
                    <a:cubicBezTo>
                      <a:pt x="255" y="445"/>
                      <a:pt x="187" y="237"/>
                      <a:pt x="82" y="4"/>
                    </a:cubicBezTo>
                    <a:cubicBezTo>
                      <a:pt x="79" y="1"/>
                      <a:pt x="74"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1"/>
              <p:cNvSpPr/>
              <p:nvPr/>
            </p:nvSpPr>
            <p:spPr>
              <a:xfrm>
                <a:off x="4088602" y="3087068"/>
                <a:ext cx="176272" cy="329747"/>
              </a:xfrm>
              <a:custGeom>
                <a:avLst/>
                <a:gdLst/>
                <a:ahLst/>
                <a:cxnLst/>
                <a:rect l="l" t="t" r="r" b="b"/>
                <a:pathLst>
                  <a:path w="3526" h="6596" extrusionOk="0">
                    <a:moveTo>
                      <a:pt x="3265" y="1"/>
                    </a:moveTo>
                    <a:cubicBezTo>
                      <a:pt x="3227" y="1"/>
                      <a:pt x="3191" y="23"/>
                      <a:pt x="3173" y="57"/>
                    </a:cubicBezTo>
                    <a:lnTo>
                      <a:pt x="0" y="6595"/>
                    </a:lnTo>
                    <a:lnTo>
                      <a:pt x="324" y="6595"/>
                    </a:lnTo>
                    <a:lnTo>
                      <a:pt x="35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1"/>
              <p:cNvSpPr/>
              <p:nvPr/>
            </p:nvSpPr>
            <p:spPr>
              <a:xfrm>
                <a:off x="3561648" y="2428941"/>
                <a:ext cx="184720" cy="365691"/>
              </a:xfrm>
              <a:custGeom>
                <a:avLst/>
                <a:gdLst/>
                <a:ahLst/>
                <a:cxnLst/>
                <a:rect l="l" t="t" r="r" b="b"/>
                <a:pathLst>
                  <a:path w="3695" h="7315" extrusionOk="0">
                    <a:moveTo>
                      <a:pt x="2390" y="1231"/>
                    </a:moveTo>
                    <a:cubicBezTo>
                      <a:pt x="2419" y="1231"/>
                      <a:pt x="2448" y="1233"/>
                      <a:pt x="2477" y="1237"/>
                    </a:cubicBezTo>
                    <a:cubicBezTo>
                      <a:pt x="2503" y="1241"/>
                      <a:pt x="2520" y="1263"/>
                      <a:pt x="2517" y="1289"/>
                    </a:cubicBezTo>
                    <a:cubicBezTo>
                      <a:pt x="2513" y="1312"/>
                      <a:pt x="2494" y="1330"/>
                      <a:pt x="2471" y="1330"/>
                    </a:cubicBezTo>
                    <a:cubicBezTo>
                      <a:pt x="2469" y="1330"/>
                      <a:pt x="2466" y="1330"/>
                      <a:pt x="2464" y="1329"/>
                    </a:cubicBezTo>
                    <a:cubicBezTo>
                      <a:pt x="2439" y="1326"/>
                      <a:pt x="2415" y="1324"/>
                      <a:pt x="2390" y="1324"/>
                    </a:cubicBezTo>
                    <a:cubicBezTo>
                      <a:pt x="2217" y="1324"/>
                      <a:pt x="2045" y="1405"/>
                      <a:pt x="1935" y="1543"/>
                    </a:cubicBezTo>
                    <a:cubicBezTo>
                      <a:pt x="1927" y="1554"/>
                      <a:pt x="1912" y="1560"/>
                      <a:pt x="1898" y="1560"/>
                    </a:cubicBezTo>
                    <a:cubicBezTo>
                      <a:pt x="1888" y="1560"/>
                      <a:pt x="1878" y="1556"/>
                      <a:pt x="1868" y="1550"/>
                    </a:cubicBezTo>
                    <a:cubicBezTo>
                      <a:pt x="1850" y="1534"/>
                      <a:pt x="1846" y="1505"/>
                      <a:pt x="1862" y="1484"/>
                    </a:cubicBezTo>
                    <a:cubicBezTo>
                      <a:pt x="1988" y="1325"/>
                      <a:pt x="2188" y="1231"/>
                      <a:pt x="2390" y="1231"/>
                    </a:cubicBezTo>
                    <a:close/>
                    <a:moveTo>
                      <a:pt x="3225" y="1912"/>
                    </a:moveTo>
                    <a:cubicBezTo>
                      <a:pt x="3328" y="1912"/>
                      <a:pt x="3411" y="2028"/>
                      <a:pt x="3411" y="2172"/>
                    </a:cubicBezTo>
                    <a:cubicBezTo>
                      <a:pt x="3410" y="2318"/>
                      <a:pt x="3328" y="2433"/>
                      <a:pt x="3225" y="2433"/>
                    </a:cubicBezTo>
                    <a:cubicBezTo>
                      <a:pt x="3123" y="2433"/>
                      <a:pt x="3041" y="2316"/>
                      <a:pt x="3041" y="2172"/>
                    </a:cubicBezTo>
                    <a:cubicBezTo>
                      <a:pt x="3041" y="2028"/>
                      <a:pt x="3124" y="1912"/>
                      <a:pt x="3225" y="1912"/>
                    </a:cubicBezTo>
                    <a:close/>
                    <a:moveTo>
                      <a:pt x="2260" y="1913"/>
                    </a:moveTo>
                    <a:cubicBezTo>
                      <a:pt x="2363" y="1913"/>
                      <a:pt x="2446" y="2030"/>
                      <a:pt x="2446" y="2174"/>
                    </a:cubicBezTo>
                    <a:cubicBezTo>
                      <a:pt x="2446" y="2318"/>
                      <a:pt x="2363" y="2434"/>
                      <a:pt x="2260" y="2434"/>
                    </a:cubicBezTo>
                    <a:cubicBezTo>
                      <a:pt x="2158" y="2433"/>
                      <a:pt x="2076" y="2318"/>
                      <a:pt x="2076" y="2174"/>
                    </a:cubicBezTo>
                    <a:cubicBezTo>
                      <a:pt x="2076" y="2030"/>
                      <a:pt x="2159" y="1913"/>
                      <a:pt x="2260" y="1913"/>
                    </a:cubicBezTo>
                    <a:close/>
                    <a:moveTo>
                      <a:pt x="3079" y="1212"/>
                    </a:moveTo>
                    <a:cubicBezTo>
                      <a:pt x="3123" y="1212"/>
                      <a:pt x="3168" y="1221"/>
                      <a:pt x="3212" y="1238"/>
                    </a:cubicBezTo>
                    <a:cubicBezTo>
                      <a:pt x="3308" y="1276"/>
                      <a:pt x="3382" y="1345"/>
                      <a:pt x="3444" y="1409"/>
                    </a:cubicBezTo>
                    <a:cubicBezTo>
                      <a:pt x="3463" y="1427"/>
                      <a:pt x="3463" y="1457"/>
                      <a:pt x="3443" y="1476"/>
                    </a:cubicBezTo>
                    <a:cubicBezTo>
                      <a:pt x="3434" y="1484"/>
                      <a:pt x="3422" y="1489"/>
                      <a:pt x="3410" y="1489"/>
                    </a:cubicBezTo>
                    <a:cubicBezTo>
                      <a:pt x="3398" y="1489"/>
                      <a:pt x="3385" y="1484"/>
                      <a:pt x="3376" y="1474"/>
                    </a:cubicBezTo>
                    <a:cubicBezTo>
                      <a:pt x="3321" y="1417"/>
                      <a:pt x="3254" y="1356"/>
                      <a:pt x="3176" y="1325"/>
                    </a:cubicBezTo>
                    <a:cubicBezTo>
                      <a:pt x="3147" y="1314"/>
                      <a:pt x="3112" y="1306"/>
                      <a:pt x="3077" y="1306"/>
                    </a:cubicBezTo>
                    <a:cubicBezTo>
                      <a:pt x="3037" y="1306"/>
                      <a:pt x="2997" y="1316"/>
                      <a:pt x="2964" y="1340"/>
                    </a:cubicBezTo>
                    <a:cubicBezTo>
                      <a:pt x="2935" y="1361"/>
                      <a:pt x="2910" y="1394"/>
                      <a:pt x="2893" y="1436"/>
                    </a:cubicBezTo>
                    <a:cubicBezTo>
                      <a:pt x="2843" y="1552"/>
                      <a:pt x="2854" y="1685"/>
                      <a:pt x="2872" y="1837"/>
                    </a:cubicBezTo>
                    <a:cubicBezTo>
                      <a:pt x="2890" y="1981"/>
                      <a:pt x="2907" y="2099"/>
                      <a:pt x="2956" y="2208"/>
                    </a:cubicBezTo>
                    <a:cubicBezTo>
                      <a:pt x="2964" y="2223"/>
                      <a:pt x="2971" y="2239"/>
                      <a:pt x="2979" y="2254"/>
                    </a:cubicBezTo>
                    <a:cubicBezTo>
                      <a:pt x="3013" y="2325"/>
                      <a:pt x="3052" y="2406"/>
                      <a:pt x="3037" y="2493"/>
                    </a:cubicBezTo>
                    <a:cubicBezTo>
                      <a:pt x="3021" y="2580"/>
                      <a:pt x="2946" y="2655"/>
                      <a:pt x="2856" y="2675"/>
                    </a:cubicBezTo>
                    <a:cubicBezTo>
                      <a:pt x="2837" y="2679"/>
                      <a:pt x="2820" y="2680"/>
                      <a:pt x="2801" y="2680"/>
                    </a:cubicBezTo>
                    <a:cubicBezTo>
                      <a:pt x="2734" y="2680"/>
                      <a:pt x="2664" y="2653"/>
                      <a:pt x="2612" y="2604"/>
                    </a:cubicBezTo>
                    <a:cubicBezTo>
                      <a:pt x="2595" y="2588"/>
                      <a:pt x="2594" y="2559"/>
                      <a:pt x="2612" y="2539"/>
                    </a:cubicBezTo>
                    <a:cubicBezTo>
                      <a:pt x="2621" y="2529"/>
                      <a:pt x="2634" y="2524"/>
                      <a:pt x="2646" y="2524"/>
                    </a:cubicBezTo>
                    <a:cubicBezTo>
                      <a:pt x="2657" y="2524"/>
                      <a:pt x="2669" y="2528"/>
                      <a:pt x="2678" y="2536"/>
                    </a:cubicBezTo>
                    <a:cubicBezTo>
                      <a:pt x="2714" y="2569"/>
                      <a:pt x="2761" y="2588"/>
                      <a:pt x="2805" y="2588"/>
                    </a:cubicBezTo>
                    <a:cubicBezTo>
                      <a:pt x="2816" y="2588"/>
                      <a:pt x="2826" y="2587"/>
                      <a:pt x="2836" y="2585"/>
                    </a:cubicBezTo>
                    <a:cubicBezTo>
                      <a:pt x="2890" y="2572"/>
                      <a:pt x="2936" y="2526"/>
                      <a:pt x="2945" y="2477"/>
                    </a:cubicBezTo>
                    <a:cubicBezTo>
                      <a:pt x="2955" y="2418"/>
                      <a:pt x="2926" y="2360"/>
                      <a:pt x="2895" y="2295"/>
                    </a:cubicBezTo>
                    <a:cubicBezTo>
                      <a:pt x="2888" y="2279"/>
                      <a:pt x="2878" y="2262"/>
                      <a:pt x="2872" y="2246"/>
                    </a:cubicBezTo>
                    <a:cubicBezTo>
                      <a:pt x="2813" y="2114"/>
                      <a:pt x="2795" y="1967"/>
                      <a:pt x="2781" y="1848"/>
                    </a:cubicBezTo>
                    <a:cubicBezTo>
                      <a:pt x="2766" y="1720"/>
                      <a:pt x="2744" y="1548"/>
                      <a:pt x="2808" y="1399"/>
                    </a:cubicBezTo>
                    <a:cubicBezTo>
                      <a:pt x="2832" y="1340"/>
                      <a:pt x="2867" y="1296"/>
                      <a:pt x="2908" y="1266"/>
                    </a:cubicBezTo>
                    <a:cubicBezTo>
                      <a:pt x="2955" y="1230"/>
                      <a:pt x="3015" y="1212"/>
                      <a:pt x="3079" y="1212"/>
                    </a:cubicBezTo>
                    <a:close/>
                    <a:moveTo>
                      <a:pt x="552" y="1901"/>
                    </a:moveTo>
                    <a:cubicBezTo>
                      <a:pt x="593" y="1901"/>
                      <a:pt x="635" y="1909"/>
                      <a:pt x="675" y="1925"/>
                    </a:cubicBezTo>
                    <a:cubicBezTo>
                      <a:pt x="769" y="1964"/>
                      <a:pt x="850" y="2048"/>
                      <a:pt x="896" y="2156"/>
                    </a:cubicBezTo>
                    <a:cubicBezTo>
                      <a:pt x="932" y="2241"/>
                      <a:pt x="949" y="2340"/>
                      <a:pt x="947" y="2461"/>
                    </a:cubicBezTo>
                    <a:cubicBezTo>
                      <a:pt x="948" y="2485"/>
                      <a:pt x="927" y="2506"/>
                      <a:pt x="901" y="2506"/>
                    </a:cubicBezTo>
                    <a:cubicBezTo>
                      <a:pt x="875" y="2506"/>
                      <a:pt x="854" y="2484"/>
                      <a:pt x="854" y="2458"/>
                    </a:cubicBezTo>
                    <a:cubicBezTo>
                      <a:pt x="856" y="2352"/>
                      <a:pt x="842" y="2264"/>
                      <a:pt x="811" y="2192"/>
                    </a:cubicBezTo>
                    <a:cubicBezTo>
                      <a:pt x="811" y="2192"/>
                      <a:pt x="811" y="2191"/>
                      <a:pt x="810" y="2191"/>
                    </a:cubicBezTo>
                    <a:cubicBezTo>
                      <a:pt x="808" y="2190"/>
                      <a:pt x="804" y="2190"/>
                      <a:pt x="801" y="2189"/>
                    </a:cubicBezTo>
                    <a:cubicBezTo>
                      <a:pt x="789" y="2182"/>
                      <a:pt x="775" y="2179"/>
                      <a:pt x="759" y="2179"/>
                    </a:cubicBezTo>
                    <a:cubicBezTo>
                      <a:pt x="742" y="2179"/>
                      <a:pt x="724" y="2183"/>
                      <a:pt x="705" y="2190"/>
                    </a:cubicBezTo>
                    <a:cubicBezTo>
                      <a:pt x="604" y="2228"/>
                      <a:pt x="536" y="2351"/>
                      <a:pt x="552" y="2467"/>
                    </a:cubicBezTo>
                    <a:cubicBezTo>
                      <a:pt x="568" y="2577"/>
                      <a:pt x="651" y="2680"/>
                      <a:pt x="767" y="2729"/>
                    </a:cubicBezTo>
                    <a:cubicBezTo>
                      <a:pt x="791" y="2740"/>
                      <a:pt x="803" y="2766"/>
                      <a:pt x="793" y="2791"/>
                    </a:cubicBezTo>
                    <a:cubicBezTo>
                      <a:pt x="784" y="2808"/>
                      <a:pt x="767" y="2821"/>
                      <a:pt x="748" y="2821"/>
                    </a:cubicBezTo>
                    <a:cubicBezTo>
                      <a:pt x="742" y="2821"/>
                      <a:pt x="737" y="2819"/>
                      <a:pt x="731" y="2817"/>
                    </a:cubicBezTo>
                    <a:cubicBezTo>
                      <a:pt x="585" y="2756"/>
                      <a:pt x="479" y="2624"/>
                      <a:pt x="459" y="2480"/>
                    </a:cubicBezTo>
                    <a:cubicBezTo>
                      <a:pt x="436" y="2320"/>
                      <a:pt x="528" y="2159"/>
                      <a:pt x="671" y="2103"/>
                    </a:cubicBezTo>
                    <a:cubicBezTo>
                      <a:pt x="696" y="2094"/>
                      <a:pt x="719" y="2090"/>
                      <a:pt x="742" y="2088"/>
                    </a:cubicBezTo>
                    <a:cubicBezTo>
                      <a:pt x="713" y="2056"/>
                      <a:pt x="678" y="2030"/>
                      <a:pt x="640" y="2015"/>
                    </a:cubicBezTo>
                    <a:cubicBezTo>
                      <a:pt x="612" y="2004"/>
                      <a:pt x="581" y="1998"/>
                      <a:pt x="552" y="1998"/>
                    </a:cubicBezTo>
                    <a:cubicBezTo>
                      <a:pt x="500" y="1998"/>
                      <a:pt x="450" y="2015"/>
                      <a:pt x="416" y="2047"/>
                    </a:cubicBezTo>
                    <a:cubicBezTo>
                      <a:pt x="392" y="2068"/>
                      <a:pt x="373" y="2100"/>
                      <a:pt x="353" y="2144"/>
                    </a:cubicBezTo>
                    <a:cubicBezTo>
                      <a:pt x="280" y="2313"/>
                      <a:pt x="293" y="2506"/>
                      <a:pt x="385" y="2638"/>
                    </a:cubicBezTo>
                    <a:cubicBezTo>
                      <a:pt x="400" y="2658"/>
                      <a:pt x="395" y="2688"/>
                      <a:pt x="374" y="2704"/>
                    </a:cubicBezTo>
                    <a:cubicBezTo>
                      <a:pt x="367" y="2710"/>
                      <a:pt x="356" y="2713"/>
                      <a:pt x="347" y="2713"/>
                    </a:cubicBezTo>
                    <a:cubicBezTo>
                      <a:pt x="332" y="2713"/>
                      <a:pt x="317" y="2706"/>
                      <a:pt x="308" y="2692"/>
                    </a:cubicBezTo>
                    <a:cubicBezTo>
                      <a:pt x="197" y="2534"/>
                      <a:pt x="182" y="2303"/>
                      <a:pt x="267" y="2105"/>
                    </a:cubicBezTo>
                    <a:cubicBezTo>
                      <a:pt x="292" y="2049"/>
                      <a:pt x="318" y="2008"/>
                      <a:pt x="352" y="1976"/>
                    </a:cubicBezTo>
                    <a:cubicBezTo>
                      <a:pt x="405" y="1927"/>
                      <a:pt x="477" y="1901"/>
                      <a:pt x="552" y="1901"/>
                    </a:cubicBezTo>
                    <a:close/>
                    <a:moveTo>
                      <a:pt x="1899" y="2520"/>
                    </a:moveTo>
                    <a:cubicBezTo>
                      <a:pt x="1921" y="2520"/>
                      <a:pt x="1940" y="2535"/>
                      <a:pt x="1945" y="2557"/>
                    </a:cubicBezTo>
                    <a:cubicBezTo>
                      <a:pt x="1984" y="2725"/>
                      <a:pt x="2094" y="2878"/>
                      <a:pt x="2243" y="2965"/>
                    </a:cubicBezTo>
                    <a:cubicBezTo>
                      <a:pt x="2340" y="3022"/>
                      <a:pt x="2454" y="3051"/>
                      <a:pt x="2567" y="3051"/>
                    </a:cubicBezTo>
                    <a:cubicBezTo>
                      <a:pt x="2627" y="3051"/>
                      <a:pt x="2687" y="3043"/>
                      <a:pt x="2744" y="3026"/>
                    </a:cubicBezTo>
                    <a:cubicBezTo>
                      <a:pt x="2749" y="3024"/>
                      <a:pt x="2754" y="3024"/>
                      <a:pt x="2759" y="3024"/>
                    </a:cubicBezTo>
                    <a:cubicBezTo>
                      <a:pt x="2779" y="3024"/>
                      <a:pt x="2797" y="3037"/>
                      <a:pt x="2802" y="3058"/>
                    </a:cubicBezTo>
                    <a:cubicBezTo>
                      <a:pt x="2811" y="3082"/>
                      <a:pt x="2796" y="3109"/>
                      <a:pt x="2771" y="3115"/>
                    </a:cubicBezTo>
                    <a:cubicBezTo>
                      <a:pt x="2705" y="3135"/>
                      <a:pt x="2636" y="3145"/>
                      <a:pt x="2566" y="3145"/>
                    </a:cubicBezTo>
                    <a:cubicBezTo>
                      <a:pt x="2437" y="3145"/>
                      <a:pt x="2307" y="3111"/>
                      <a:pt x="2196" y="3047"/>
                    </a:cubicBezTo>
                    <a:cubicBezTo>
                      <a:pt x="2025" y="2946"/>
                      <a:pt x="1897" y="2771"/>
                      <a:pt x="1853" y="2577"/>
                    </a:cubicBezTo>
                    <a:cubicBezTo>
                      <a:pt x="1848" y="2552"/>
                      <a:pt x="1863" y="2528"/>
                      <a:pt x="1889" y="2521"/>
                    </a:cubicBezTo>
                    <a:cubicBezTo>
                      <a:pt x="1892" y="2520"/>
                      <a:pt x="1895" y="2520"/>
                      <a:pt x="1899" y="2520"/>
                    </a:cubicBezTo>
                    <a:close/>
                    <a:moveTo>
                      <a:pt x="2144" y="3090"/>
                    </a:moveTo>
                    <a:cubicBezTo>
                      <a:pt x="2154" y="3090"/>
                      <a:pt x="2163" y="3092"/>
                      <a:pt x="2171" y="3098"/>
                    </a:cubicBezTo>
                    <a:cubicBezTo>
                      <a:pt x="2215" y="3127"/>
                      <a:pt x="2263" y="3151"/>
                      <a:pt x="2311" y="3170"/>
                    </a:cubicBezTo>
                    <a:cubicBezTo>
                      <a:pt x="2334" y="3178"/>
                      <a:pt x="2346" y="3207"/>
                      <a:pt x="2337" y="3229"/>
                    </a:cubicBezTo>
                    <a:cubicBezTo>
                      <a:pt x="2329" y="3249"/>
                      <a:pt x="2313" y="3260"/>
                      <a:pt x="2293" y="3260"/>
                    </a:cubicBezTo>
                    <a:cubicBezTo>
                      <a:pt x="2288" y="3260"/>
                      <a:pt x="2282" y="3259"/>
                      <a:pt x="2277" y="3258"/>
                    </a:cubicBezTo>
                    <a:cubicBezTo>
                      <a:pt x="2221" y="3236"/>
                      <a:pt x="2167" y="3209"/>
                      <a:pt x="2119" y="3176"/>
                    </a:cubicBezTo>
                    <a:cubicBezTo>
                      <a:pt x="2097" y="3161"/>
                      <a:pt x="2092" y="3132"/>
                      <a:pt x="2105" y="3110"/>
                    </a:cubicBezTo>
                    <a:cubicBezTo>
                      <a:pt x="2114" y="3097"/>
                      <a:pt x="2129" y="3090"/>
                      <a:pt x="2144" y="3090"/>
                    </a:cubicBezTo>
                    <a:close/>
                    <a:moveTo>
                      <a:pt x="2674" y="1"/>
                    </a:moveTo>
                    <a:cubicBezTo>
                      <a:pt x="2385" y="755"/>
                      <a:pt x="1929" y="1452"/>
                      <a:pt x="1355" y="2021"/>
                    </a:cubicBezTo>
                    <a:cubicBezTo>
                      <a:pt x="1288" y="2088"/>
                      <a:pt x="1204" y="2164"/>
                      <a:pt x="1090" y="2223"/>
                    </a:cubicBezTo>
                    <a:cubicBezTo>
                      <a:pt x="1083" y="2227"/>
                      <a:pt x="1075" y="2229"/>
                      <a:pt x="1068" y="2229"/>
                    </a:cubicBezTo>
                    <a:cubicBezTo>
                      <a:pt x="1062" y="2229"/>
                      <a:pt x="1056" y="2228"/>
                      <a:pt x="1050" y="2225"/>
                    </a:cubicBezTo>
                    <a:cubicBezTo>
                      <a:pt x="1037" y="2220"/>
                      <a:pt x="1027" y="2210"/>
                      <a:pt x="1024" y="2196"/>
                    </a:cubicBezTo>
                    <a:cubicBezTo>
                      <a:pt x="964" y="2008"/>
                      <a:pt x="823" y="1843"/>
                      <a:pt x="649" y="1754"/>
                    </a:cubicBezTo>
                    <a:cubicBezTo>
                      <a:pt x="594" y="1727"/>
                      <a:pt x="520" y="1698"/>
                      <a:pt x="443" y="1698"/>
                    </a:cubicBezTo>
                    <a:cubicBezTo>
                      <a:pt x="416" y="1698"/>
                      <a:pt x="389" y="1702"/>
                      <a:pt x="362" y="1710"/>
                    </a:cubicBezTo>
                    <a:cubicBezTo>
                      <a:pt x="303" y="1728"/>
                      <a:pt x="245" y="1772"/>
                      <a:pt x="190" y="1837"/>
                    </a:cubicBezTo>
                    <a:cubicBezTo>
                      <a:pt x="57" y="1997"/>
                      <a:pt x="0" y="2216"/>
                      <a:pt x="39" y="2420"/>
                    </a:cubicBezTo>
                    <a:cubicBezTo>
                      <a:pt x="77" y="2626"/>
                      <a:pt x="211" y="2806"/>
                      <a:pt x="393" y="2906"/>
                    </a:cubicBezTo>
                    <a:cubicBezTo>
                      <a:pt x="484" y="2955"/>
                      <a:pt x="582" y="2981"/>
                      <a:pt x="676" y="2981"/>
                    </a:cubicBezTo>
                    <a:cubicBezTo>
                      <a:pt x="747" y="2981"/>
                      <a:pt x="814" y="2966"/>
                      <a:pt x="873" y="2937"/>
                    </a:cubicBezTo>
                    <a:cubicBezTo>
                      <a:pt x="879" y="2934"/>
                      <a:pt x="886" y="2932"/>
                      <a:pt x="893" y="2932"/>
                    </a:cubicBezTo>
                    <a:cubicBezTo>
                      <a:pt x="910" y="2932"/>
                      <a:pt x="927" y="2942"/>
                      <a:pt x="936" y="2959"/>
                    </a:cubicBezTo>
                    <a:cubicBezTo>
                      <a:pt x="948" y="2982"/>
                      <a:pt x="937" y="3011"/>
                      <a:pt x="914" y="3022"/>
                    </a:cubicBezTo>
                    <a:cubicBezTo>
                      <a:pt x="850" y="3053"/>
                      <a:pt x="778" y="3069"/>
                      <a:pt x="702" y="3073"/>
                    </a:cubicBezTo>
                    <a:cubicBezTo>
                      <a:pt x="637" y="3349"/>
                      <a:pt x="701" y="3880"/>
                      <a:pt x="779" y="4156"/>
                    </a:cubicBezTo>
                    <a:cubicBezTo>
                      <a:pt x="985" y="4881"/>
                      <a:pt x="1266" y="5502"/>
                      <a:pt x="1637" y="6054"/>
                    </a:cubicBezTo>
                    <a:cubicBezTo>
                      <a:pt x="1647" y="6068"/>
                      <a:pt x="1648" y="6085"/>
                      <a:pt x="1641" y="6100"/>
                    </a:cubicBezTo>
                    <a:cubicBezTo>
                      <a:pt x="1635" y="6116"/>
                      <a:pt x="1621" y="6126"/>
                      <a:pt x="1605" y="6127"/>
                    </a:cubicBezTo>
                    <a:cubicBezTo>
                      <a:pt x="1501" y="6139"/>
                      <a:pt x="1395" y="6145"/>
                      <a:pt x="1286" y="6145"/>
                    </a:cubicBezTo>
                    <a:cubicBezTo>
                      <a:pt x="1036" y="6145"/>
                      <a:pt x="770" y="6113"/>
                      <a:pt x="482" y="6047"/>
                    </a:cubicBezTo>
                    <a:cubicBezTo>
                      <a:pt x="446" y="6129"/>
                      <a:pt x="348" y="6336"/>
                      <a:pt x="195" y="6524"/>
                    </a:cubicBezTo>
                    <a:cubicBezTo>
                      <a:pt x="300" y="6660"/>
                      <a:pt x="780" y="7214"/>
                      <a:pt x="1498" y="7302"/>
                    </a:cubicBezTo>
                    <a:cubicBezTo>
                      <a:pt x="1563" y="7310"/>
                      <a:pt x="1629" y="7314"/>
                      <a:pt x="1695" y="7314"/>
                    </a:cubicBezTo>
                    <a:cubicBezTo>
                      <a:pt x="2148" y="7314"/>
                      <a:pt x="2609" y="7123"/>
                      <a:pt x="3068" y="6745"/>
                    </a:cubicBezTo>
                    <a:cubicBezTo>
                      <a:pt x="2871" y="6508"/>
                      <a:pt x="2791" y="5690"/>
                      <a:pt x="2760" y="5067"/>
                    </a:cubicBezTo>
                    <a:cubicBezTo>
                      <a:pt x="2696" y="5076"/>
                      <a:pt x="2634" y="5080"/>
                      <a:pt x="2574" y="5080"/>
                    </a:cubicBezTo>
                    <a:cubicBezTo>
                      <a:pt x="1820" y="5080"/>
                      <a:pt x="1371" y="4395"/>
                      <a:pt x="1225" y="4125"/>
                    </a:cubicBezTo>
                    <a:cubicBezTo>
                      <a:pt x="1195" y="4102"/>
                      <a:pt x="1167" y="4079"/>
                      <a:pt x="1139" y="4052"/>
                    </a:cubicBezTo>
                    <a:cubicBezTo>
                      <a:pt x="1119" y="4034"/>
                      <a:pt x="1118" y="4004"/>
                      <a:pt x="1136" y="3986"/>
                    </a:cubicBezTo>
                    <a:cubicBezTo>
                      <a:pt x="1146" y="3975"/>
                      <a:pt x="1158" y="3970"/>
                      <a:pt x="1171" y="3970"/>
                    </a:cubicBezTo>
                    <a:cubicBezTo>
                      <a:pt x="1182" y="3970"/>
                      <a:pt x="1194" y="3974"/>
                      <a:pt x="1203" y="3983"/>
                    </a:cubicBezTo>
                    <a:cubicBezTo>
                      <a:pt x="1283" y="4058"/>
                      <a:pt x="1367" y="4117"/>
                      <a:pt x="1451" y="4160"/>
                    </a:cubicBezTo>
                    <a:cubicBezTo>
                      <a:pt x="1748" y="4312"/>
                      <a:pt x="2097" y="4331"/>
                      <a:pt x="2335" y="4331"/>
                    </a:cubicBezTo>
                    <a:lnTo>
                      <a:pt x="2340" y="4331"/>
                    </a:lnTo>
                    <a:cubicBezTo>
                      <a:pt x="2822" y="4331"/>
                      <a:pt x="3150" y="4219"/>
                      <a:pt x="3343" y="3992"/>
                    </a:cubicBezTo>
                    <a:cubicBezTo>
                      <a:pt x="3483" y="3827"/>
                      <a:pt x="3541" y="3603"/>
                      <a:pt x="3575" y="3427"/>
                    </a:cubicBezTo>
                    <a:cubicBezTo>
                      <a:pt x="3695" y="2823"/>
                      <a:pt x="3663" y="2139"/>
                      <a:pt x="3482" y="1395"/>
                    </a:cubicBezTo>
                    <a:cubicBezTo>
                      <a:pt x="3320" y="728"/>
                      <a:pt x="3054" y="271"/>
                      <a:pt x="26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1"/>
              <p:cNvSpPr/>
              <p:nvPr/>
            </p:nvSpPr>
            <p:spPr>
              <a:xfrm>
                <a:off x="3071938" y="2927548"/>
                <a:ext cx="825367" cy="1096373"/>
              </a:xfrm>
              <a:custGeom>
                <a:avLst/>
                <a:gdLst/>
                <a:ahLst/>
                <a:cxnLst/>
                <a:rect l="l" t="t" r="r" b="b"/>
                <a:pathLst>
                  <a:path w="16510" h="21931" extrusionOk="0">
                    <a:moveTo>
                      <a:pt x="2142" y="1"/>
                    </a:moveTo>
                    <a:cubicBezTo>
                      <a:pt x="2056" y="1"/>
                      <a:pt x="1972" y="15"/>
                      <a:pt x="1892" y="48"/>
                    </a:cubicBezTo>
                    <a:cubicBezTo>
                      <a:pt x="1375" y="255"/>
                      <a:pt x="0" y="6417"/>
                      <a:pt x="442" y="12209"/>
                    </a:cubicBezTo>
                    <a:cubicBezTo>
                      <a:pt x="721" y="15881"/>
                      <a:pt x="1849" y="20445"/>
                      <a:pt x="5632" y="21330"/>
                    </a:cubicBezTo>
                    <a:cubicBezTo>
                      <a:pt x="7527" y="21774"/>
                      <a:pt x="9253" y="21930"/>
                      <a:pt x="10745" y="21930"/>
                    </a:cubicBezTo>
                    <a:cubicBezTo>
                      <a:pt x="14017" y="21930"/>
                      <a:pt x="16165" y="21177"/>
                      <a:pt x="16509" y="21043"/>
                    </a:cubicBezTo>
                    <a:lnTo>
                      <a:pt x="16463" y="19997"/>
                    </a:lnTo>
                    <a:lnTo>
                      <a:pt x="14436" y="18485"/>
                    </a:lnTo>
                    <a:cubicBezTo>
                      <a:pt x="12756" y="18819"/>
                      <a:pt x="11016" y="19154"/>
                      <a:pt x="9532" y="19154"/>
                    </a:cubicBezTo>
                    <a:cubicBezTo>
                      <a:pt x="8927" y="19154"/>
                      <a:pt x="8364" y="19113"/>
                      <a:pt x="7866" y="19020"/>
                    </a:cubicBezTo>
                    <a:cubicBezTo>
                      <a:pt x="6749" y="18809"/>
                      <a:pt x="5908" y="18275"/>
                      <a:pt x="5366" y="17433"/>
                    </a:cubicBezTo>
                    <a:cubicBezTo>
                      <a:pt x="4223" y="15654"/>
                      <a:pt x="4788" y="13045"/>
                      <a:pt x="4842" y="12813"/>
                    </a:cubicBezTo>
                    <a:lnTo>
                      <a:pt x="4816" y="12767"/>
                    </a:lnTo>
                    <a:cubicBezTo>
                      <a:pt x="4062" y="11398"/>
                      <a:pt x="3840" y="8744"/>
                      <a:pt x="3890" y="6085"/>
                    </a:cubicBezTo>
                    <a:cubicBezTo>
                      <a:pt x="3888" y="6075"/>
                      <a:pt x="3888" y="6066"/>
                      <a:pt x="3890" y="6058"/>
                    </a:cubicBezTo>
                    <a:cubicBezTo>
                      <a:pt x="3920" y="4497"/>
                      <a:pt x="4044" y="2936"/>
                      <a:pt x="4209" y="1632"/>
                    </a:cubicBezTo>
                    <a:cubicBezTo>
                      <a:pt x="4141" y="1538"/>
                      <a:pt x="3020" y="1"/>
                      <a:pt x="2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1"/>
              <p:cNvSpPr/>
              <p:nvPr/>
            </p:nvSpPr>
            <p:spPr>
              <a:xfrm>
                <a:off x="3479014" y="2367503"/>
                <a:ext cx="362442" cy="364741"/>
              </a:xfrm>
              <a:custGeom>
                <a:avLst/>
                <a:gdLst/>
                <a:ahLst/>
                <a:cxnLst/>
                <a:rect l="l" t="t" r="r" b="b"/>
                <a:pathLst>
                  <a:path w="7250" h="7296" extrusionOk="0">
                    <a:moveTo>
                      <a:pt x="3919" y="0"/>
                    </a:moveTo>
                    <a:cubicBezTo>
                      <a:pt x="3750" y="0"/>
                      <a:pt x="3582" y="29"/>
                      <a:pt x="3422" y="94"/>
                    </a:cubicBezTo>
                    <a:cubicBezTo>
                      <a:pt x="3417" y="96"/>
                      <a:pt x="3411" y="97"/>
                      <a:pt x="3406" y="97"/>
                    </a:cubicBezTo>
                    <a:cubicBezTo>
                      <a:pt x="3401" y="97"/>
                      <a:pt x="3396" y="96"/>
                      <a:pt x="3391" y="95"/>
                    </a:cubicBezTo>
                    <a:cubicBezTo>
                      <a:pt x="3268" y="55"/>
                      <a:pt x="3143" y="38"/>
                      <a:pt x="3019" y="38"/>
                    </a:cubicBezTo>
                    <a:cubicBezTo>
                      <a:pt x="2523" y="38"/>
                      <a:pt x="2046" y="324"/>
                      <a:pt x="1749" y="664"/>
                    </a:cubicBezTo>
                    <a:cubicBezTo>
                      <a:pt x="1338" y="1132"/>
                      <a:pt x="1133" y="1752"/>
                      <a:pt x="974" y="2352"/>
                    </a:cubicBezTo>
                    <a:cubicBezTo>
                      <a:pt x="847" y="2823"/>
                      <a:pt x="740" y="3308"/>
                      <a:pt x="636" y="3775"/>
                    </a:cubicBezTo>
                    <a:cubicBezTo>
                      <a:pt x="457" y="4569"/>
                      <a:pt x="276" y="5389"/>
                      <a:pt x="0" y="6170"/>
                    </a:cubicBezTo>
                    <a:cubicBezTo>
                      <a:pt x="508" y="6524"/>
                      <a:pt x="1090" y="6817"/>
                      <a:pt x="1731" y="7044"/>
                    </a:cubicBezTo>
                    <a:cubicBezTo>
                      <a:pt x="1926" y="7114"/>
                      <a:pt x="2111" y="7170"/>
                      <a:pt x="2289" y="7213"/>
                    </a:cubicBezTo>
                    <a:cubicBezTo>
                      <a:pt x="2519" y="7258"/>
                      <a:pt x="2734" y="7279"/>
                      <a:pt x="2939" y="7279"/>
                    </a:cubicBezTo>
                    <a:cubicBezTo>
                      <a:pt x="3018" y="7279"/>
                      <a:pt x="3095" y="7276"/>
                      <a:pt x="3171" y="7270"/>
                    </a:cubicBezTo>
                    <a:cubicBezTo>
                      <a:pt x="2814" y="6727"/>
                      <a:pt x="2545" y="6118"/>
                      <a:pt x="2344" y="5411"/>
                    </a:cubicBezTo>
                    <a:cubicBezTo>
                      <a:pt x="2267" y="5136"/>
                      <a:pt x="2197" y="4605"/>
                      <a:pt x="2262" y="4298"/>
                    </a:cubicBezTo>
                    <a:cubicBezTo>
                      <a:pt x="2173" y="4289"/>
                      <a:pt x="2084" y="4262"/>
                      <a:pt x="2002" y="4219"/>
                    </a:cubicBezTo>
                    <a:cubicBezTo>
                      <a:pt x="1795" y="4106"/>
                      <a:pt x="1644" y="3899"/>
                      <a:pt x="1601" y="3667"/>
                    </a:cubicBezTo>
                    <a:cubicBezTo>
                      <a:pt x="1556" y="3436"/>
                      <a:pt x="1620" y="3188"/>
                      <a:pt x="1771" y="3008"/>
                    </a:cubicBezTo>
                    <a:cubicBezTo>
                      <a:pt x="1838" y="2928"/>
                      <a:pt x="1910" y="2875"/>
                      <a:pt x="1987" y="2851"/>
                    </a:cubicBezTo>
                    <a:cubicBezTo>
                      <a:pt x="2023" y="2840"/>
                      <a:pt x="2060" y="2835"/>
                      <a:pt x="2096" y="2835"/>
                    </a:cubicBezTo>
                    <a:cubicBezTo>
                      <a:pt x="2184" y="2835"/>
                      <a:pt x="2267" y="2863"/>
                      <a:pt x="2330" y="2895"/>
                    </a:cubicBezTo>
                    <a:cubicBezTo>
                      <a:pt x="2335" y="2896"/>
                      <a:pt x="2339" y="2900"/>
                      <a:pt x="2344" y="2901"/>
                    </a:cubicBezTo>
                    <a:cubicBezTo>
                      <a:pt x="2527" y="2994"/>
                      <a:pt x="2670" y="3153"/>
                      <a:pt x="2746" y="3343"/>
                    </a:cubicBezTo>
                    <a:cubicBezTo>
                      <a:pt x="2799" y="3313"/>
                      <a:pt x="2848" y="3275"/>
                      <a:pt x="2901" y="3223"/>
                    </a:cubicBezTo>
                    <a:cubicBezTo>
                      <a:pt x="2915" y="3211"/>
                      <a:pt x="2927" y="3199"/>
                      <a:pt x="2941" y="3184"/>
                    </a:cubicBezTo>
                    <a:cubicBezTo>
                      <a:pt x="3520" y="2613"/>
                      <a:pt x="3976" y="1906"/>
                      <a:pt x="4260" y="1143"/>
                    </a:cubicBezTo>
                    <a:cubicBezTo>
                      <a:pt x="4266" y="1130"/>
                      <a:pt x="4277" y="1120"/>
                      <a:pt x="4290" y="1115"/>
                    </a:cubicBezTo>
                    <a:cubicBezTo>
                      <a:pt x="4296" y="1113"/>
                      <a:pt x="4301" y="1113"/>
                      <a:pt x="4306" y="1113"/>
                    </a:cubicBezTo>
                    <a:cubicBezTo>
                      <a:pt x="4314" y="1113"/>
                      <a:pt x="4323" y="1115"/>
                      <a:pt x="4330" y="1120"/>
                    </a:cubicBezTo>
                    <a:cubicBezTo>
                      <a:pt x="4389" y="1157"/>
                      <a:pt x="4444" y="1199"/>
                      <a:pt x="4497" y="1244"/>
                    </a:cubicBezTo>
                    <a:cubicBezTo>
                      <a:pt x="4835" y="1534"/>
                      <a:pt x="5074" y="1982"/>
                      <a:pt x="5225" y="2603"/>
                    </a:cubicBezTo>
                    <a:cubicBezTo>
                      <a:pt x="5409" y="3360"/>
                      <a:pt x="5441" y="4057"/>
                      <a:pt x="5319" y="4676"/>
                    </a:cubicBezTo>
                    <a:cubicBezTo>
                      <a:pt x="5282" y="4863"/>
                      <a:pt x="5220" y="5100"/>
                      <a:pt x="5066" y="5283"/>
                    </a:cubicBezTo>
                    <a:cubicBezTo>
                      <a:pt x="4932" y="5442"/>
                      <a:pt x="4741" y="5548"/>
                      <a:pt x="4486" y="5606"/>
                    </a:cubicBezTo>
                    <a:cubicBezTo>
                      <a:pt x="4490" y="5997"/>
                      <a:pt x="4517" y="6747"/>
                      <a:pt x="4603" y="7295"/>
                    </a:cubicBezTo>
                    <a:cubicBezTo>
                      <a:pt x="4684" y="7289"/>
                      <a:pt x="4765" y="7281"/>
                      <a:pt x="4845" y="7273"/>
                    </a:cubicBezTo>
                    <a:cubicBezTo>
                      <a:pt x="5482" y="7198"/>
                      <a:pt x="6093" y="7042"/>
                      <a:pt x="6706" y="6797"/>
                    </a:cubicBezTo>
                    <a:lnTo>
                      <a:pt x="6748" y="6780"/>
                    </a:lnTo>
                    <a:cubicBezTo>
                      <a:pt x="6937" y="6704"/>
                      <a:pt x="7132" y="6627"/>
                      <a:pt x="7250" y="6473"/>
                    </a:cubicBezTo>
                    <a:cubicBezTo>
                      <a:pt x="6998" y="6325"/>
                      <a:pt x="6870" y="6037"/>
                      <a:pt x="6796" y="5826"/>
                    </a:cubicBezTo>
                    <a:cubicBezTo>
                      <a:pt x="6610" y="5313"/>
                      <a:pt x="6537" y="4765"/>
                      <a:pt x="6466" y="4235"/>
                    </a:cubicBezTo>
                    <a:cubicBezTo>
                      <a:pt x="6433" y="3985"/>
                      <a:pt x="6399" y="3726"/>
                      <a:pt x="6352" y="3475"/>
                    </a:cubicBezTo>
                    <a:cubicBezTo>
                      <a:pt x="6270" y="3028"/>
                      <a:pt x="6145" y="2572"/>
                      <a:pt x="5983" y="2120"/>
                    </a:cubicBezTo>
                    <a:cubicBezTo>
                      <a:pt x="5708" y="1355"/>
                      <a:pt x="5385" y="830"/>
                      <a:pt x="4972" y="468"/>
                    </a:cubicBezTo>
                    <a:cubicBezTo>
                      <a:pt x="4752" y="275"/>
                      <a:pt x="4466" y="110"/>
                      <a:pt x="4159" y="19"/>
                    </a:cubicBezTo>
                    <a:cubicBezTo>
                      <a:pt x="4079" y="7"/>
                      <a:pt x="3999" y="0"/>
                      <a:pt x="391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1"/>
              <p:cNvSpPr/>
              <p:nvPr/>
            </p:nvSpPr>
            <p:spPr>
              <a:xfrm>
                <a:off x="3270852" y="2758929"/>
                <a:ext cx="759378" cy="569508"/>
              </a:xfrm>
              <a:custGeom>
                <a:avLst/>
                <a:gdLst/>
                <a:ahLst/>
                <a:cxnLst/>
                <a:rect l="l" t="t" r="r" b="b"/>
                <a:pathLst>
                  <a:path w="15190" h="11392" extrusionOk="0">
                    <a:moveTo>
                      <a:pt x="5947" y="0"/>
                    </a:moveTo>
                    <a:cubicBezTo>
                      <a:pt x="5833" y="126"/>
                      <a:pt x="5693" y="231"/>
                      <a:pt x="5529" y="275"/>
                    </a:cubicBezTo>
                    <a:cubicBezTo>
                      <a:pt x="5432" y="301"/>
                      <a:pt x="5242" y="307"/>
                      <a:pt x="4978" y="316"/>
                    </a:cubicBezTo>
                    <a:cubicBezTo>
                      <a:pt x="3901" y="352"/>
                      <a:pt x="1658" y="429"/>
                      <a:pt x="943" y="1997"/>
                    </a:cubicBezTo>
                    <a:cubicBezTo>
                      <a:pt x="543" y="2875"/>
                      <a:pt x="67" y="6146"/>
                      <a:pt x="1" y="9415"/>
                    </a:cubicBezTo>
                    <a:cubicBezTo>
                      <a:pt x="158" y="9478"/>
                      <a:pt x="1028" y="9802"/>
                      <a:pt x="2637" y="9802"/>
                    </a:cubicBezTo>
                    <a:cubicBezTo>
                      <a:pt x="3273" y="9802"/>
                      <a:pt x="4025" y="9751"/>
                      <a:pt x="4893" y="9614"/>
                    </a:cubicBezTo>
                    <a:cubicBezTo>
                      <a:pt x="5016" y="7462"/>
                      <a:pt x="5190" y="4575"/>
                      <a:pt x="5227" y="4501"/>
                    </a:cubicBezTo>
                    <a:cubicBezTo>
                      <a:pt x="5236" y="4484"/>
                      <a:pt x="5252" y="4475"/>
                      <a:pt x="5269" y="4475"/>
                    </a:cubicBezTo>
                    <a:cubicBezTo>
                      <a:pt x="5276" y="4475"/>
                      <a:pt x="5284" y="4477"/>
                      <a:pt x="5291" y="4480"/>
                    </a:cubicBezTo>
                    <a:cubicBezTo>
                      <a:pt x="5312" y="4491"/>
                      <a:pt x="5322" y="4516"/>
                      <a:pt x="5313" y="4540"/>
                    </a:cubicBezTo>
                    <a:cubicBezTo>
                      <a:pt x="5270" y="4717"/>
                      <a:pt x="4995" y="9468"/>
                      <a:pt x="4887" y="11391"/>
                    </a:cubicBezTo>
                    <a:cubicBezTo>
                      <a:pt x="5657" y="11020"/>
                      <a:pt x="6540" y="10604"/>
                      <a:pt x="7428" y="10201"/>
                    </a:cubicBezTo>
                    <a:cubicBezTo>
                      <a:pt x="9178" y="9405"/>
                      <a:pt x="11273" y="8510"/>
                      <a:pt x="12517" y="8186"/>
                    </a:cubicBezTo>
                    <a:cubicBezTo>
                      <a:pt x="12525" y="8129"/>
                      <a:pt x="12546" y="7989"/>
                      <a:pt x="12575" y="7804"/>
                    </a:cubicBezTo>
                    <a:cubicBezTo>
                      <a:pt x="12657" y="7249"/>
                      <a:pt x="12792" y="6293"/>
                      <a:pt x="12810" y="5967"/>
                    </a:cubicBezTo>
                    <a:cubicBezTo>
                      <a:pt x="12833" y="5506"/>
                      <a:pt x="12071" y="3088"/>
                      <a:pt x="12062" y="3063"/>
                    </a:cubicBezTo>
                    <a:cubicBezTo>
                      <a:pt x="12055" y="3039"/>
                      <a:pt x="12069" y="3012"/>
                      <a:pt x="12093" y="3005"/>
                    </a:cubicBezTo>
                    <a:cubicBezTo>
                      <a:pt x="12098" y="3003"/>
                      <a:pt x="12103" y="3003"/>
                      <a:pt x="12107" y="3003"/>
                    </a:cubicBezTo>
                    <a:cubicBezTo>
                      <a:pt x="12127" y="3003"/>
                      <a:pt x="12146" y="3016"/>
                      <a:pt x="12153" y="3036"/>
                    </a:cubicBezTo>
                    <a:cubicBezTo>
                      <a:pt x="12185" y="3135"/>
                      <a:pt x="12929" y="5495"/>
                      <a:pt x="12903" y="5973"/>
                    </a:cubicBezTo>
                    <a:cubicBezTo>
                      <a:pt x="12887" y="6297"/>
                      <a:pt x="12756" y="7209"/>
                      <a:pt x="12673" y="7770"/>
                    </a:cubicBezTo>
                    <a:cubicBezTo>
                      <a:pt x="12844" y="7793"/>
                      <a:pt x="13461" y="7868"/>
                      <a:pt x="14117" y="7868"/>
                    </a:cubicBezTo>
                    <a:cubicBezTo>
                      <a:pt x="14486" y="7868"/>
                      <a:pt x="14868" y="7845"/>
                      <a:pt x="15189" y="7774"/>
                    </a:cubicBezTo>
                    <a:cubicBezTo>
                      <a:pt x="14978" y="6301"/>
                      <a:pt x="14633" y="3956"/>
                      <a:pt x="14470" y="3196"/>
                    </a:cubicBezTo>
                    <a:cubicBezTo>
                      <a:pt x="14232" y="2084"/>
                      <a:pt x="13461" y="855"/>
                      <a:pt x="12006" y="737"/>
                    </a:cubicBezTo>
                    <a:cubicBezTo>
                      <a:pt x="10327" y="601"/>
                      <a:pt x="9302" y="423"/>
                      <a:pt x="8957" y="208"/>
                    </a:cubicBezTo>
                    <a:cubicBezTo>
                      <a:pt x="8476" y="606"/>
                      <a:pt x="7991" y="809"/>
                      <a:pt x="7511" y="809"/>
                    </a:cubicBezTo>
                    <a:cubicBezTo>
                      <a:pt x="7441" y="809"/>
                      <a:pt x="7371" y="805"/>
                      <a:pt x="7300" y="796"/>
                    </a:cubicBezTo>
                    <a:cubicBezTo>
                      <a:pt x="6563" y="706"/>
                      <a:pt x="6078" y="165"/>
                      <a:pt x="5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1"/>
              <p:cNvSpPr/>
              <p:nvPr/>
            </p:nvSpPr>
            <p:spPr>
              <a:xfrm>
                <a:off x="4087202" y="3421405"/>
                <a:ext cx="464775" cy="22396"/>
              </a:xfrm>
              <a:custGeom>
                <a:avLst/>
                <a:gdLst/>
                <a:ahLst/>
                <a:cxnLst/>
                <a:rect l="l" t="t" r="r" b="b"/>
                <a:pathLst>
                  <a:path w="9297" h="448" extrusionOk="0">
                    <a:moveTo>
                      <a:pt x="1" y="1"/>
                    </a:moveTo>
                    <a:lnTo>
                      <a:pt x="1" y="447"/>
                    </a:lnTo>
                    <a:lnTo>
                      <a:pt x="9297" y="447"/>
                    </a:lnTo>
                    <a:lnTo>
                      <a:pt x="92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1"/>
              <p:cNvSpPr/>
              <p:nvPr/>
            </p:nvSpPr>
            <p:spPr>
              <a:xfrm>
                <a:off x="3582045" y="4026491"/>
                <a:ext cx="104733" cy="549261"/>
              </a:xfrm>
              <a:custGeom>
                <a:avLst/>
                <a:gdLst/>
                <a:ahLst/>
                <a:cxnLst/>
                <a:rect l="l" t="t" r="r" b="b"/>
                <a:pathLst>
                  <a:path w="2095" h="10987" extrusionOk="0">
                    <a:moveTo>
                      <a:pt x="2095" y="0"/>
                    </a:moveTo>
                    <a:cubicBezTo>
                      <a:pt x="1630" y="35"/>
                      <a:pt x="1129" y="57"/>
                      <a:pt x="593" y="57"/>
                    </a:cubicBezTo>
                    <a:cubicBezTo>
                      <a:pt x="401" y="55"/>
                      <a:pt x="203" y="53"/>
                      <a:pt x="1" y="48"/>
                    </a:cubicBezTo>
                    <a:lnTo>
                      <a:pt x="1" y="10987"/>
                    </a:lnTo>
                    <a:lnTo>
                      <a:pt x="2095" y="10987"/>
                    </a:lnTo>
                    <a:lnTo>
                      <a:pt x="20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1"/>
              <p:cNvSpPr/>
              <p:nvPr/>
            </p:nvSpPr>
            <p:spPr>
              <a:xfrm>
                <a:off x="3022447" y="3986149"/>
                <a:ext cx="383888" cy="589605"/>
              </a:xfrm>
              <a:custGeom>
                <a:avLst/>
                <a:gdLst/>
                <a:ahLst/>
                <a:cxnLst/>
                <a:rect l="l" t="t" r="r" b="b"/>
                <a:pathLst>
                  <a:path w="7679" h="11794" extrusionOk="0">
                    <a:moveTo>
                      <a:pt x="5828" y="0"/>
                    </a:moveTo>
                    <a:lnTo>
                      <a:pt x="1" y="11794"/>
                    </a:lnTo>
                    <a:lnTo>
                      <a:pt x="2084" y="11794"/>
                    </a:lnTo>
                    <a:lnTo>
                      <a:pt x="7679" y="472"/>
                    </a:lnTo>
                    <a:cubicBezTo>
                      <a:pt x="7327" y="408"/>
                      <a:pt x="6970" y="332"/>
                      <a:pt x="6602" y="246"/>
                    </a:cubicBezTo>
                    <a:cubicBezTo>
                      <a:pt x="6331" y="181"/>
                      <a:pt x="6073" y="100"/>
                      <a:pt x="5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1"/>
              <p:cNvSpPr/>
              <p:nvPr/>
            </p:nvSpPr>
            <p:spPr>
              <a:xfrm>
                <a:off x="4111648" y="3087068"/>
                <a:ext cx="597354" cy="329747"/>
              </a:xfrm>
              <a:custGeom>
                <a:avLst/>
                <a:gdLst/>
                <a:ahLst/>
                <a:cxnLst/>
                <a:rect l="l" t="t" r="r" b="b"/>
                <a:pathLst>
                  <a:path w="11949" h="6596" extrusionOk="0">
                    <a:moveTo>
                      <a:pt x="6752" y="2531"/>
                    </a:moveTo>
                    <a:cubicBezTo>
                      <a:pt x="6947" y="2531"/>
                      <a:pt x="7100" y="2605"/>
                      <a:pt x="7183" y="2739"/>
                    </a:cubicBezTo>
                    <a:cubicBezTo>
                      <a:pt x="7277" y="2888"/>
                      <a:pt x="7270" y="3100"/>
                      <a:pt x="7164" y="3318"/>
                    </a:cubicBezTo>
                    <a:cubicBezTo>
                      <a:pt x="6964" y="3730"/>
                      <a:pt x="6466" y="4064"/>
                      <a:pt x="6052" y="4064"/>
                    </a:cubicBezTo>
                    <a:cubicBezTo>
                      <a:pt x="5857" y="4064"/>
                      <a:pt x="5704" y="3991"/>
                      <a:pt x="5621" y="3857"/>
                    </a:cubicBezTo>
                    <a:cubicBezTo>
                      <a:pt x="5528" y="3707"/>
                      <a:pt x="5534" y="3495"/>
                      <a:pt x="5641" y="3277"/>
                    </a:cubicBezTo>
                    <a:cubicBezTo>
                      <a:pt x="5840" y="2867"/>
                      <a:pt x="6339" y="2531"/>
                      <a:pt x="6752" y="2531"/>
                    </a:cubicBezTo>
                    <a:close/>
                    <a:moveTo>
                      <a:pt x="3202" y="1"/>
                    </a:moveTo>
                    <a:lnTo>
                      <a:pt x="0" y="6595"/>
                    </a:lnTo>
                    <a:lnTo>
                      <a:pt x="8802" y="6595"/>
                    </a:lnTo>
                    <a:lnTo>
                      <a:pt x="11933" y="147"/>
                    </a:lnTo>
                    <a:cubicBezTo>
                      <a:pt x="11949" y="114"/>
                      <a:pt x="11948" y="78"/>
                      <a:pt x="11928" y="48"/>
                    </a:cubicBezTo>
                    <a:cubicBezTo>
                      <a:pt x="11909" y="19"/>
                      <a:pt x="11878" y="1"/>
                      <a:pt x="118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1"/>
              <p:cNvSpPr/>
              <p:nvPr/>
            </p:nvSpPr>
            <p:spPr>
              <a:xfrm>
                <a:off x="4392846" y="3218243"/>
                <a:ext cx="77737" cy="67389"/>
              </a:xfrm>
              <a:custGeom>
                <a:avLst/>
                <a:gdLst/>
                <a:ahLst/>
                <a:cxnLst/>
                <a:rect l="l" t="t" r="r" b="b"/>
                <a:pathLst>
                  <a:path w="1555" h="1348" extrusionOk="0">
                    <a:moveTo>
                      <a:pt x="1127" y="1"/>
                    </a:moveTo>
                    <a:cubicBezTo>
                      <a:pt x="746" y="1"/>
                      <a:pt x="287" y="312"/>
                      <a:pt x="100" y="693"/>
                    </a:cubicBezTo>
                    <a:cubicBezTo>
                      <a:pt x="9" y="882"/>
                      <a:pt x="0" y="1061"/>
                      <a:pt x="76" y="1184"/>
                    </a:cubicBezTo>
                    <a:cubicBezTo>
                      <a:pt x="141" y="1290"/>
                      <a:pt x="267" y="1347"/>
                      <a:pt x="427" y="1347"/>
                    </a:cubicBezTo>
                    <a:cubicBezTo>
                      <a:pt x="808" y="1347"/>
                      <a:pt x="1268" y="1036"/>
                      <a:pt x="1454" y="654"/>
                    </a:cubicBezTo>
                    <a:cubicBezTo>
                      <a:pt x="1545" y="466"/>
                      <a:pt x="1555" y="287"/>
                      <a:pt x="1479" y="164"/>
                    </a:cubicBezTo>
                    <a:cubicBezTo>
                      <a:pt x="1413" y="59"/>
                      <a:pt x="1289" y="1"/>
                      <a:pt x="1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1"/>
              <p:cNvSpPr/>
              <p:nvPr/>
            </p:nvSpPr>
            <p:spPr>
              <a:xfrm>
                <a:off x="4095651" y="3315225"/>
                <a:ext cx="10048" cy="29695"/>
              </a:xfrm>
              <a:custGeom>
                <a:avLst/>
                <a:gdLst/>
                <a:ahLst/>
                <a:cxnLst/>
                <a:rect l="l" t="t" r="r" b="b"/>
                <a:pathLst>
                  <a:path w="201" h="594" extrusionOk="0">
                    <a:moveTo>
                      <a:pt x="98" y="1"/>
                    </a:moveTo>
                    <a:cubicBezTo>
                      <a:pt x="59" y="3"/>
                      <a:pt x="28" y="40"/>
                      <a:pt x="16" y="77"/>
                    </a:cubicBezTo>
                    <a:cubicBezTo>
                      <a:pt x="1" y="123"/>
                      <a:pt x="5" y="178"/>
                      <a:pt x="12" y="230"/>
                    </a:cubicBezTo>
                    <a:cubicBezTo>
                      <a:pt x="29" y="357"/>
                      <a:pt x="56" y="478"/>
                      <a:pt x="91" y="594"/>
                    </a:cubicBezTo>
                    <a:cubicBezTo>
                      <a:pt x="167" y="460"/>
                      <a:pt x="200" y="183"/>
                      <a:pt x="158" y="29"/>
                    </a:cubicBezTo>
                    <a:cubicBezTo>
                      <a:pt x="154" y="26"/>
                      <a:pt x="149" y="24"/>
                      <a:pt x="147" y="21"/>
                    </a:cubicBezTo>
                    <a:cubicBezTo>
                      <a:pt x="134" y="8"/>
                      <a:pt x="119" y="1"/>
                      <a:pt x="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1"/>
              <p:cNvSpPr/>
              <p:nvPr/>
            </p:nvSpPr>
            <p:spPr>
              <a:xfrm>
                <a:off x="4331607" y="4280793"/>
                <a:ext cx="183920" cy="82137"/>
              </a:xfrm>
              <a:custGeom>
                <a:avLst/>
                <a:gdLst/>
                <a:ahLst/>
                <a:cxnLst/>
                <a:rect l="l" t="t" r="r" b="b"/>
                <a:pathLst>
                  <a:path w="3679" h="1643" extrusionOk="0">
                    <a:moveTo>
                      <a:pt x="3570" y="0"/>
                    </a:moveTo>
                    <a:lnTo>
                      <a:pt x="1" y="1305"/>
                    </a:lnTo>
                    <a:lnTo>
                      <a:pt x="82" y="1643"/>
                    </a:lnTo>
                    <a:lnTo>
                      <a:pt x="3679" y="316"/>
                    </a:lnTo>
                    <a:lnTo>
                      <a:pt x="35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1"/>
              <p:cNvSpPr/>
              <p:nvPr/>
            </p:nvSpPr>
            <p:spPr>
              <a:xfrm>
                <a:off x="4387947" y="3213644"/>
                <a:ext cx="87536" cy="76638"/>
              </a:xfrm>
              <a:custGeom>
                <a:avLst/>
                <a:gdLst/>
                <a:ahLst/>
                <a:cxnLst/>
                <a:rect l="l" t="t" r="r" b="b"/>
                <a:pathLst>
                  <a:path w="1751" h="1533" extrusionOk="0">
                    <a:moveTo>
                      <a:pt x="1225" y="94"/>
                    </a:moveTo>
                    <a:cubicBezTo>
                      <a:pt x="1386" y="94"/>
                      <a:pt x="1511" y="151"/>
                      <a:pt x="1577" y="256"/>
                    </a:cubicBezTo>
                    <a:cubicBezTo>
                      <a:pt x="1653" y="379"/>
                      <a:pt x="1643" y="558"/>
                      <a:pt x="1552" y="746"/>
                    </a:cubicBezTo>
                    <a:cubicBezTo>
                      <a:pt x="1366" y="1128"/>
                      <a:pt x="906" y="1439"/>
                      <a:pt x="525" y="1439"/>
                    </a:cubicBezTo>
                    <a:cubicBezTo>
                      <a:pt x="364" y="1439"/>
                      <a:pt x="239" y="1382"/>
                      <a:pt x="174" y="1276"/>
                    </a:cubicBezTo>
                    <a:cubicBezTo>
                      <a:pt x="98" y="1153"/>
                      <a:pt x="107" y="974"/>
                      <a:pt x="198" y="786"/>
                    </a:cubicBezTo>
                    <a:cubicBezTo>
                      <a:pt x="385" y="404"/>
                      <a:pt x="844" y="94"/>
                      <a:pt x="1225" y="94"/>
                    </a:cubicBezTo>
                    <a:close/>
                    <a:moveTo>
                      <a:pt x="1225" y="0"/>
                    </a:moveTo>
                    <a:cubicBezTo>
                      <a:pt x="812" y="0"/>
                      <a:pt x="314" y="334"/>
                      <a:pt x="114" y="746"/>
                    </a:cubicBezTo>
                    <a:cubicBezTo>
                      <a:pt x="7" y="964"/>
                      <a:pt x="1" y="1176"/>
                      <a:pt x="94" y="1326"/>
                    </a:cubicBezTo>
                    <a:cubicBezTo>
                      <a:pt x="177" y="1460"/>
                      <a:pt x="330" y="1533"/>
                      <a:pt x="525" y="1533"/>
                    </a:cubicBezTo>
                    <a:cubicBezTo>
                      <a:pt x="938" y="1533"/>
                      <a:pt x="1437" y="1198"/>
                      <a:pt x="1637" y="788"/>
                    </a:cubicBezTo>
                    <a:cubicBezTo>
                      <a:pt x="1743" y="569"/>
                      <a:pt x="1750" y="357"/>
                      <a:pt x="1656" y="208"/>
                    </a:cubicBezTo>
                    <a:cubicBezTo>
                      <a:pt x="1573" y="74"/>
                      <a:pt x="1420" y="0"/>
                      <a:pt x="1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1"/>
              <p:cNvSpPr/>
              <p:nvPr/>
            </p:nvSpPr>
            <p:spPr>
              <a:xfrm>
                <a:off x="3016299" y="2360104"/>
                <a:ext cx="1697676" cy="2260635"/>
              </a:xfrm>
              <a:custGeom>
                <a:avLst/>
                <a:gdLst/>
                <a:ahLst/>
                <a:cxnLst/>
                <a:rect l="l" t="t" r="r" b="b"/>
                <a:pathLst>
                  <a:path w="33959" h="45220" extrusionOk="0">
                    <a:moveTo>
                      <a:pt x="12920" y="95"/>
                    </a:moveTo>
                    <a:cubicBezTo>
                      <a:pt x="13404" y="95"/>
                      <a:pt x="13893" y="328"/>
                      <a:pt x="14228" y="619"/>
                    </a:cubicBezTo>
                    <a:cubicBezTo>
                      <a:pt x="14643" y="982"/>
                      <a:pt x="14963" y="1506"/>
                      <a:pt x="15239" y="2271"/>
                    </a:cubicBezTo>
                    <a:cubicBezTo>
                      <a:pt x="15402" y="2723"/>
                      <a:pt x="15526" y="3179"/>
                      <a:pt x="15608" y="3626"/>
                    </a:cubicBezTo>
                    <a:cubicBezTo>
                      <a:pt x="15655" y="3877"/>
                      <a:pt x="15690" y="4137"/>
                      <a:pt x="15722" y="4388"/>
                    </a:cubicBezTo>
                    <a:cubicBezTo>
                      <a:pt x="15793" y="4917"/>
                      <a:pt x="15866" y="5465"/>
                      <a:pt x="16052" y="5977"/>
                    </a:cubicBezTo>
                    <a:cubicBezTo>
                      <a:pt x="16128" y="6186"/>
                      <a:pt x="16256" y="6473"/>
                      <a:pt x="16508" y="6621"/>
                    </a:cubicBezTo>
                    <a:cubicBezTo>
                      <a:pt x="16390" y="6775"/>
                      <a:pt x="16195" y="6852"/>
                      <a:pt x="16006" y="6926"/>
                    </a:cubicBezTo>
                    <a:lnTo>
                      <a:pt x="15964" y="6943"/>
                    </a:lnTo>
                    <a:cubicBezTo>
                      <a:pt x="15275" y="7219"/>
                      <a:pt x="14587" y="7382"/>
                      <a:pt x="13862" y="7442"/>
                    </a:cubicBezTo>
                    <a:cubicBezTo>
                      <a:pt x="13777" y="6893"/>
                      <a:pt x="13749" y="6144"/>
                      <a:pt x="13746" y="5752"/>
                    </a:cubicBezTo>
                    <a:cubicBezTo>
                      <a:pt x="13999" y="5696"/>
                      <a:pt x="14192" y="5588"/>
                      <a:pt x="14326" y="5431"/>
                    </a:cubicBezTo>
                    <a:cubicBezTo>
                      <a:pt x="14480" y="5248"/>
                      <a:pt x="14543" y="5011"/>
                      <a:pt x="14579" y="4823"/>
                    </a:cubicBezTo>
                    <a:cubicBezTo>
                      <a:pt x="14701" y="4205"/>
                      <a:pt x="14669" y="3508"/>
                      <a:pt x="14485" y="2751"/>
                    </a:cubicBezTo>
                    <a:cubicBezTo>
                      <a:pt x="14311" y="2033"/>
                      <a:pt x="14017" y="1546"/>
                      <a:pt x="13589" y="1268"/>
                    </a:cubicBezTo>
                    <a:cubicBezTo>
                      <a:pt x="13582" y="1263"/>
                      <a:pt x="13573" y="1260"/>
                      <a:pt x="13565" y="1260"/>
                    </a:cubicBezTo>
                    <a:cubicBezTo>
                      <a:pt x="13560" y="1260"/>
                      <a:pt x="13555" y="1261"/>
                      <a:pt x="13550" y="1263"/>
                    </a:cubicBezTo>
                    <a:cubicBezTo>
                      <a:pt x="13536" y="1268"/>
                      <a:pt x="13526" y="1278"/>
                      <a:pt x="13521" y="1291"/>
                    </a:cubicBezTo>
                    <a:cubicBezTo>
                      <a:pt x="13237" y="2054"/>
                      <a:pt x="12780" y="2760"/>
                      <a:pt x="12201" y="3332"/>
                    </a:cubicBezTo>
                    <a:cubicBezTo>
                      <a:pt x="12130" y="3404"/>
                      <a:pt x="12069" y="3452"/>
                      <a:pt x="12005" y="3491"/>
                    </a:cubicBezTo>
                    <a:cubicBezTo>
                      <a:pt x="11929" y="3302"/>
                      <a:pt x="11786" y="3142"/>
                      <a:pt x="11602" y="3049"/>
                    </a:cubicBezTo>
                    <a:cubicBezTo>
                      <a:pt x="11537" y="3016"/>
                      <a:pt x="11450" y="2983"/>
                      <a:pt x="11356" y="2983"/>
                    </a:cubicBezTo>
                    <a:cubicBezTo>
                      <a:pt x="11320" y="2983"/>
                      <a:pt x="11283" y="2988"/>
                      <a:pt x="11246" y="3000"/>
                    </a:cubicBezTo>
                    <a:cubicBezTo>
                      <a:pt x="11169" y="3024"/>
                      <a:pt x="11097" y="3077"/>
                      <a:pt x="11030" y="3157"/>
                    </a:cubicBezTo>
                    <a:cubicBezTo>
                      <a:pt x="10878" y="3337"/>
                      <a:pt x="10815" y="3585"/>
                      <a:pt x="10859" y="3817"/>
                    </a:cubicBezTo>
                    <a:cubicBezTo>
                      <a:pt x="10903" y="4050"/>
                      <a:pt x="11054" y="4256"/>
                      <a:pt x="11261" y="4369"/>
                    </a:cubicBezTo>
                    <a:cubicBezTo>
                      <a:pt x="11343" y="4414"/>
                      <a:pt x="11433" y="4441"/>
                      <a:pt x="11520" y="4450"/>
                    </a:cubicBezTo>
                    <a:cubicBezTo>
                      <a:pt x="11456" y="4755"/>
                      <a:pt x="11524" y="5288"/>
                      <a:pt x="11602" y="5562"/>
                    </a:cubicBezTo>
                    <a:cubicBezTo>
                      <a:pt x="11802" y="6269"/>
                      <a:pt x="12073" y="6878"/>
                      <a:pt x="12429" y="7422"/>
                    </a:cubicBezTo>
                    <a:cubicBezTo>
                      <a:pt x="12352" y="7429"/>
                      <a:pt x="12274" y="7432"/>
                      <a:pt x="12194" y="7432"/>
                    </a:cubicBezTo>
                    <a:cubicBezTo>
                      <a:pt x="11765" y="7432"/>
                      <a:pt x="11293" y="7336"/>
                      <a:pt x="10734" y="7139"/>
                    </a:cubicBezTo>
                    <a:cubicBezTo>
                      <a:pt x="10092" y="6911"/>
                      <a:pt x="9510" y="6617"/>
                      <a:pt x="9003" y="6264"/>
                    </a:cubicBezTo>
                    <a:cubicBezTo>
                      <a:pt x="9277" y="5483"/>
                      <a:pt x="9460" y="4663"/>
                      <a:pt x="9636" y="3870"/>
                    </a:cubicBezTo>
                    <a:cubicBezTo>
                      <a:pt x="9741" y="3401"/>
                      <a:pt x="9850" y="2917"/>
                      <a:pt x="9975" y="2445"/>
                    </a:cubicBezTo>
                    <a:cubicBezTo>
                      <a:pt x="10136" y="1847"/>
                      <a:pt x="10339" y="1227"/>
                      <a:pt x="10750" y="758"/>
                    </a:cubicBezTo>
                    <a:cubicBezTo>
                      <a:pt x="11048" y="419"/>
                      <a:pt x="11525" y="132"/>
                      <a:pt x="12020" y="132"/>
                    </a:cubicBezTo>
                    <a:cubicBezTo>
                      <a:pt x="12144" y="132"/>
                      <a:pt x="12269" y="150"/>
                      <a:pt x="12392" y="189"/>
                    </a:cubicBezTo>
                    <a:cubicBezTo>
                      <a:pt x="12396" y="190"/>
                      <a:pt x="12401" y="191"/>
                      <a:pt x="12405" y="191"/>
                    </a:cubicBezTo>
                    <a:cubicBezTo>
                      <a:pt x="12412" y="191"/>
                      <a:pt x="12419" y="190"/>
                      <a:pt x="12425" y="187"/>
                    </a:cubicBezTo>
                    <a:cubicBezTo>
                      <a:pt x="12585" y="123"/>
                      <a:pt x="12752" y="95"/>
                      <a:pt x="12920" y="95"/>
                    </a:cubicBezTo>
                    <a:close/>
                    <a:moveTo>
                      <a:pt x="13582" y="1382"/>
                    </a:moveTo>
                    <a:cubicBezTo>
                      <a:pt x="13963" y="1653"/>
                      <a:pt x="14228" y="2110"/>
                      <a:pt x="14389" y="2776"/>
                    </a:cubicBezTo>
                    <a:cubicBezTo>
                      <a:pt x="14570" y="3520"/>
                      <a:pt x="14601" y="4203"/>
                      <a:pt x="14483" y="4808"/>
                    </a:cubicBezTo>
                    <a:cubicBezTo>
                      <a:pt x="14449" y="4984"/>
                      <a:pt x="14391" y="5207"/>
                      <a:pt x="14250" y="5373"/>
                    </a:cubicBezTo>
                    <a:cubicBezTo>
                      <a:pt x="14058" y="5600"/>
                      <a:pt x="13730" y="5710"/>
                      <a:pt x="13247" y="5712"/>
                    </a:cubicBezTo>
                    <a:lnTo>
                      <a:pt x="13243" y="5712"/>
                    </a:lnTo>
                    <a:cubicBezTo>
                      <a:pt x="13005" y="5712"/>
                      <a:pt x="12656" y="5693"/>
                      <a:pt x="12359" y="5540"/>
                    </a:cubicBezTo>
                    <a:cubicBezTo>
                      <a:pt x="12274" y="5498"/>
                      <a:pt x="12191" y="5438"/>
                      <a:pt x="12110" y="5364"/>
                    </a:cubicBezTo>
                    <a:cubicBezTo>
                      <a:pt x="12101" y="5355"/>
                      <a:pt x="12090" y="5351"/>
                      <a:pt x="12079" y="5351"/>
                    </a:cubicBezTo>
                    <a:cubicBezTo>
                      <a:pt x="12066" y="5351"/>
                      <a:pt x="12053" y="5356"/>
                      <a:pt x="12043" y="5366"/>
                    </a:cubicBezTo>
                    <a:cubicBezTo>
                      <a:pt x="12026" y="5385"/>
                      <a:pt x="12027" y="5415"/>
                      <a:pt x="12046" y="5433"/>
                    </a:cubicBezTo>
                    <a:cubicBezTo>
                      <a:pt x="12134" y="5514"/>
                      <a:pt x="12223" y="5578"/>
                      <a:pt x="12314" y="5625"/>
                    </a:cubicBezTo>
                    <a:cubicBezTo>
                      <a:pt x="12631" y="5786"/>
                      <a:pt x="12995" y="5805"/>
                      <a:pt x="13242" y="5805"/>
                    </a:cubicBezTo>
                    <a:lnTo>
                      <a:pt x="13246" y="5805"/>
                    </a:lnTo>
                    <a:cubicBezTo>
                      <a:pt x="13393" y="5805"/>
                      <a:pt x="13526" y="5795"/>
                      <a:pt x="13648" y="5774"/>
                    </a:cubicBezTo>
                    <a:cubicBezTo>
                      <a:pt x="13652" y="6146"/>
                      <a:pt x="13684" y="7773"/>
                      <a:pt x="13976" y="8125"/>
                    </a:cubicBezTo>
                    <a:cubicBezTo>
                      <a:pt x="13517" y="8502"/>
                      <a:pt x="13058" y="8694"/>
                      <a:pt x="12605" y="8694"/>
                    </a:cubicBezTo>
                    <a:cubicBezTo>
                      <a:pt x="12538" y="8694"/>
                      <a:pt x="12472" y="8690"/>
                      <a:pt x="12406" y="8681"/>
                    </a:cubicBezTo>
                    <a:cubicBezTo>
                      <a:pt x="11689" y="8593"/>
                      <a:pt x="11209" y="8042"/>
                      <a:pt x="11102" y="7909"/>
                    </a:cubicBezTo>
                    <a:cubicBezTo>
                      <a:pt x="11257" y="7717"/>
                      <a:pt x="11354" y="7511"/>
                      <a:pt x="11390" y="7428"/>
                    </a:cubicBezTo>
                    <a:cubicBezTo>
                      <a:pt x="11679" y="7494"/>
                      <a:pt x="11946" y="7526"/>
                      <a:pt x="12197" y="7526"/>
                    </a:cubicBezTo>
                    <a:cubicBezTo>
                      <a:pt x="12305" y="7526"/>
                      <a:pt x="12410" y="7520"/>
                      <a:pt x="12513" y="7508"/>
                    </a:cubicBezTo>
                    <a:cubicBezTo>
                      <a:pt x="12529" y="7506"/>
                      <a:pt x="12543" y="7496"/>
                      <a:pt x="12549" y="7480"/>
                    </a:cubicBezTo>
                    <a:cubicBezTo>
                      <a:pt x="12556" y="7465"/>
                      <a:pt x="12555" y="7449"/>
                      <a:pt x="12545" y="7434"/>
                    </a:cubicBezTo>
                    <a:cubicBezTo>
                      <a:pt x="12174" y="6883"/>
                      <a:pt x="11894" y="6262"/>
                      <a:pt x="11687" y="5537"/>
                    </a:cubicBezTo>
                    <a:cubicBezTo>
                      <a:pt x="11609" y="5261"/>
                      <a:pt x="11546" y="4729"/>
                      <a:pt x="11610" y="4454"/>
                    </a:cubicBezTo>
                    <a:cubicBezTo>
                      <a:pt x="11684" y="4450"/>
                      <a:pt x="11758" y="4434"/>
                      <a:pt x="11822" y="4403"/>
                    </a:cubicBezTo>
                    <a:cubicBezTo>
                      <a:pt x="11845" y="4391"/>
                      <a:pt x="11856" y="4363"/>
                      <a:pt x="11843" y="4339"/>
                    </a:cubicBezTo>
                    <a:cubicBezTo>
                      <a:pt x="11835" y="4323"/>
                      <a:pt x="11818" y="4313"/>
                      <a:pt x="11801" y="4313"/>
                    </a:cubicBezTo>
                    <a:cubicBezTo>
                      <a:pt x="11794" y="4313"/>
                      <a:pt x="11787" y="4315"/>
                      <a:pt x="11781" y="4318"/>
                    </a:cubicBezTo>
                    <a:cubicBezTo>
                      <a:pt x="11721" y="4347"/>
                      <a:pt x="11653" y="4361"/>
                      <a:pt x="11582" y="4361"/>
                    </a:cubicBezTo>
                    <a:cubicBezTo>
                      <a:pt x="11488" y="4361"/>
                      <a:pt x="11390" y="4336"/>
                      <a:pt x="11300" y="4287"/>
                    </a:cubicBezTo>
                    <a:cubicBezTo>
                      <a:pt x="11117" y="4187"/>
                      <a:pt x="10985" y="4005"/>
                      <a:pt x="10946" y="3800"/>
                    </a:cubicBezTo>
                    <a:cubicBezTo>
                      <a:pt x="10908" y="3595"/>
                      <a:pt x="10965" y="3379"/>
                      <a:pt x="11098" y="3218"/>
                    </a:cubicBezTo>
                    <a:cubicBezTo>
                      <a:pt x="11153" y="3153"/>
                      <a:pt x="11211" y="3111"/>
                      <a:pt x="11270" y="3091"/>
                    </a:cubicBezTo>
                    <a:cubicBezTo>
                      <a:pt x="11297" y="3083"/>
                      <a:pt x="11325" y="3079"/>
                      <a:pt x="11352" y="3079"/>
                    </a:cubicBezTo>
                    <a:cubicBezTo>
                      <a:pt x="11428" y="3079"/>
                      <a:pt x="11501" y="3107"/>
                      <a:pt x="11556" y="3135"/>
                    </a:cubicBezTo>
                    <a:cubicBezTo>
                      <a:pt x="11732" y="3224"/>
                      <a:pt x="11872" y="3389"/>
                      <a:pt x="11930" y="3577"/>
                    </a:cubicBezTo>
                    <a:cubicBezTo>
                      <a:pt x="11935" y="3589"/>
                      <a:pt x="11945" y="3600"/>
                      <a:pt x="11958" y="3605"/>
                    </a:cubicBezTo>
                    <a:cubicBezTo>
                      <a:pt x="11964" y="3608"/>
                      <a:pt x="11970" y="3609"/>
                      <a:pt x="11977" y="3609"/>
                    </a:cubicBezTo>
                    <a:cubicBezTo>
                      <a:pt x="11984" y="3609"/>
                      <a:pt x="11991" y="3608"/>
                      <a:pt x="11997" y="3604"/>
                    </a:cubicBezTo>
                    <a:cubicBezTo>
                      <a:pt x="12112" y="3544"/>
                      <a:pt x="12196" y="3469"/>
                      <a:pt x="12263" y="3402"/>
                    </a:cubicBezTo>
                    <a:cubicBezTo>
                      <a:pt x="12837" y="2833"/>
                      <a:pt x="13292" y="2136"/>
                      <a:pt x="13582" y="1382"/>
                    </a:cubicBezTo>
                    <a:close/>
                    <a:moveTo>
                      <a:pt x="17753" y="15840"/>
                    </a:moveTo>
                    <a:cubicBezTo>
                      <a:pt x="17924" y="15864"/>
                      <a:pt x="18546" y="15939"/>
                      <a:pt x="19211" y="15939"/>
                    </a:cubicBezTo>
                    <a:cubicBezTo>
                      <a:pt x="19583" y="15939"/>
                      <a:pt x="19968" y="15915"/>
                      <a:pt x="20294" y="15844"/>
                    </a:cubicBezTo>
                    <a:cubicBezTo>
                      <a:pt x="20363" y="16322"/>
                      <a:pt x="20417" y="16697"/>
                      <a:pt x="20442" y="16880"/>
                    </a:cubicBezTo>
                    <a:cubicBezTo>
                      <a:pt x="19905" y="16470"/>
                      <a:pt x="19263" y="16193"/>
                      <a:pt x="18505" y="16047"/>
                    </a:cubicBezTo>
                    <a:cubicBezTo>
                      <a:pt x="18465" y="16039"/>
                      <a:pt x="18418" y="16035"/>
                      <a:pt x="18365" y="16035"/>
                    </a:cubicBezTo>
                    <a:cubicBezTo>
                      <a:pt x="18199" y="16035"/>
                      <a:pt x="17975" y="16072"/>
                      <a:pt x="17708" y="16138"/>
                    </a:cubicBezTo>
                    <a:cubicBezTo>
                      <a:pt x="17718" y="16074"/>
                      <a:pt x="17733" y="15970"/>
                      <a:pt x="17753" y="15840"/>
                    </a:cubicBezTo>
                    <a:close/>
                    <a:moveTo>
                      <a:pt x="20186" y="18060"/>
                    </a:moveTo>
                    <a:cubicBezTo>
                      <a:pt x="20190" y="18060"/>
                      <a:pt x="20195" y="18061"/>
                      <a:pt x="20198" y="18064"/>
                    </a:cubicBezTo>
                    <a:cubicBezTo>
                      <a:pt x="20303" y="18297"/>
                      <a:pt x="20369" y="18507"/>
                      <a:pt x="20341" y="18586"/>
                    </a:cubicBezTo>
                    <a:cubicBezTo>
                      <a:pt x="20332" y="18605"/>
                      <a:pt x="20324" y="18618"/>
                      <a:pt x="20314" y="18632"/>
                    </a:cubicBezTo>
                    <a:cubicBezTo>
                      <a:pt x="20263" y="18562"/>
                      <a:pt x="20216" y="18495"/>
                      <a:pt x="20182" y="18422"/>
                    </a:cubicBezTo>
                    <a:cubicBezTo>
                      <a:pt x="20136" y="18329"/>
                      <a:pt x="20117" y="18238"/>
                      <a:pt x="20125" y="18155"/>
                    </a:cubicBezTo>
                    <a:cubicBezTo>
                      <a:pt x="20129" y="18117"/>
                      <a:pt x="20137" y="18091"/>
                      <a:pt x="20153" y="18074"/>
                    </a:cubicBezTo>
                    <a:cubicBezTo>
                      <a:pt x="20162" y="18066"/>
                      <a:pt x="20175" y="18060"/>
                      <a:pt x="20186" y="18060"/>
                    </a:cubicBezTo>
                    <a:close/>
                    <a:moveTo>
                      <a:pt x="21005" y="18738"/>
                    </a:moveTo>
                    <a:cubicBezTo>
                      <a:pt x="21007" y="18738"/>
                      <a:pt x="21009" y="18738"/>
                      <a:pt x="21011" y="18738"/>
                    </a:cubicBezTo>
                    <a:cubicBezTo>
                      <a:pt x="21019" y="18739"/>
                      <a:pt x="21029" y="18741"/>
                      <a:pt x="21036" y="18749"/>
                    </a:cubicBezTo>
                    <a:cubicBezTo>
                      <a:pt x="21037" y="18751"/>
                      <a:pt x="21040" y="18753"/>
                      <a:pt x="21041" y="18755"/>
                    </a:cubicBezTo>
                    <a:cubicBezTo>
                      <a:pt x="21075" y="18977"/>
                      <a:pt x="21089" y="19227"/>
                      <a:pt x="21030" y="19328"/>
                    </a:cubicBezTo>
                    <a:cubicBezTo>
                      <a:pt x="21025" y="19338"/>
                      <a:pt x="21019" y="19345"/>
                      <a:pt x="21014" y="19350"/>
                    </a:cubicBezTo>
                    <a:cubicBezTo>
                      <a:pt x="20962" y="19207"/>
                      <a:pt x="20912" y="19043"/>
                      <a:pt x="20921" y="18880"/>
                    </a:cubicBezTo>
                    <a:cubicBezTo>
                      <a:pt x="20923" y="18820"/>
                      <a:pt x="20936" y="18780"/>
                      <a:pt x="20960" y="18756"/>
                    </a:cubicBezTo>
                    <a:cubicBezTo>
                      <a:pt x="20971" y="18745"/>
                      <a:pt x="20988" y="18738"/>
                      <a:pt x="21005" y="18738"/>
                    </a:cubicBezTo>
                    <a:close/>
                    <a:moveTo>
                      <a:pt x="11041" y="7976"/>
                    </a:moveTo>
                    <a:cubicBezTo>
                      <a:pt x="11173" y="8140"/>
                      <a:pt x="11657" y="8679"/>
                      <a:pt x="12394" y="8770"/>
                    </a:cubicBezTo>
                    <a:cubicBezTo>
                      <a:pt x="12464" y="8779"/>
                      <a:pt x="12534" y="8783"/>
                      <a:pt x="12605" y="8783"/>
                    </a:cubicBezTo>
                    <a:cubicBezTo>
                      <a:pt x="13083" y="8783"/>
                      <a:pt x="13568" y="8582"/>
                      <a:pt x="14049" y="8183"/>
                    </a:cubicBezTo>
                    <a:cubicBezTo>
                      <a:pt x="14396" y="8398"/>
                      <a:pt x="15421" y="8576"/>
                      <a:pt x="17098" y="8711"/>
                    </a:cubicBezTo>
                    <a:cubicBezTo>
                      <a:pt x="18551" y="8829"/>
                      <a:pt x="19323" y="10059"/>
                      <a:pt x="19562" y="11170"/>
                    </a:cubicBezTo>
                    <a:cubicBezTo>
                      <a:pt x="19725" y="11932"/>
                      <a:pt x="20070" y="14275"/>
                      <a:pt x="20281" y="15748"/>
                    </a:cubicBezTo>
                    <a:cubicBezTo>
                      <a:pt x="19960" y="15818"/>
                      <a:pt x="19579" y="15842"/>
                      <a:pt x="19210" y="15842"/>
                    </a:cubicBezTo>
                    <a:cubicBezTo>
                      <a:pt x="18554" y="15842"/>
                      <a:pt x="17936" y="15767"/>
                      <a:pt x="17765" y="15744"/>
                    </a:cubicBezTo>
                    <a:cubicBezTo>
                      <a:pt x="17847" y="15183"/>
                      <a:pt x="17977" y="14271"/>
                      <a:pt x="17995" y="13946"/>
                    </a:cubicBezTo>
                    <a:cubicBezTo>
                      <a:pt x="18021" y="13469"/>
                      <a:pt x="17277" y="11109"/>
                      <a:pt x="17245" y="11010"/>
                    </a:cubicBezTo>
                    <a:cubicBezTo>
                      <a:pt x="17238" y="10990"/>
                      <a:pt x="17219" y="10976"/>
                      <a:pt x="17199" y="10976"/>
                    </a:cubicBezTo>
                    <a:cubicBezTo>
                      <a:pt x="17195" y="10976"/>
                      <a:pt x="17190" y="10977"/>
                      <a:pt x="17185" y="10979"/>
                    </a:cubicBezTo>
                    <a:cubicBezTo>
                      <a:pt x="17161" y="10986"/>
                      <a:pt x="17147" y="11014"/>
                      <a:pt x="17154" y="11037"/>
                    </a:cubicBezTo>
                    <a:cubicBezTo>
                      <a:pt x="17163" y="11062"/>
                      <a:pt x="17925" y="13480"/>
                      <a:pt x="17902" y="13941"/>
                    </a:cubicBezTo>
                    <a:cubicBezTo>
                      <a:pt x="17884" y="14268"/>
                      <a:pt x="17748" y="15223"/>
                      <a:pt x="17667" y="15778"/>
                    </a:cubicBezTo>
                    <a:cubicBezTo>
                      <a:pt x="17640" y="15962"/>
                      <a:pt x="17617" y="16102"/>
                      <a:pt x="17609" y="16160"/>
                    </a:cubicBezTo>
                    <a:cubicBezTo>
                      <a:pt x="16365" y="16486"/>
                      <a:pt x="14270" y="17379"/>
                      <a:pt x="12520" y="18176"/>
                    </a:cubicBezTo>
                    <a:cubicBezTo>
                      <a:pt x="11632" y="18579"/>
                      <a:pt x="10749" y="18996"/>
                      <a:pt x="9979" y="19366"/>
                    </a:cubicBezTo>
                    <a:cubicBezTo>
                      <a:pt x="10087" y="17442"/>
                      <a:pt x="10362" y="12693"/>
                      <a:pt x="10405" y="12514"/>
                    </a:cubicBezTo>
                    <a:cubicBezTo>
                      <a:pt x="10414" y="12493"/>
                      <a:pt x="10404" y="12467"/>
                      <a:pt x="10381" y="12456"/>
                    </a:cubicBezTo>
                    <a:cubicBezTo>
                      <a:pt x="10375" y="12452"/>
                      <a:pt x="10367" y="12450"/>
                      <a:pt x="10360" y="12450"/>
                    </a:cubicBezTo>
                    <a:cubicBezTo>
                      <a:pt x="10343" y="12450"/>
                      <a:pt x="10327" y="12460"/>
                      <a:pt x="10319" y="12476"/>
                    </a:cubicBezTo>
                    <a:cubicBezTo>
                      <a:pt x="10282" y="12550"/>
                      <a:pt x="10109" y="15437"/>
                      <a:pt x="9985" y="17589"/>
                    </a:cubicBezTo>
                    <a:cubicBezTo>
                      <a:pt x="9119" y="17727"/>
                      <a:pt x="8368" y="17777"/>
                      <a:pt x="7733" y="17777"/>
                    </a:cubicBezTo>
                    <a:cubicBezTo>
                      <a:pt x="6122" y="17777"/>
                      <a:pt x="5249" y="17452"/>
                      <a:pt x="5094" y="17387"/>
                    </a:cubicBezTo>
                    <a:cubicBezTo>
                      <a:pt x="5160" y="14121"/>
                      <a:pt x="5637" y="10850"/>
                      <a:pt x="6036" y="9973"/>
                    </a:cubicBezTo>
                    <a:cubicBezTo>
                      <a:pt x="6751" y="8404"/>
                      <a:pt x="8994" y="8328"/>
                      <a:pt x="10071" y="8291"/>
                    </a:cubicBezTo>
                    <a:cubicBezTo>
                      <a:pt x="10336" y="8282"/>
                      <a:pt x="10527" y="8276"/>
                      <a:pt x="10622" y="8250"/>
                    </a:cubicBezTo>
                    <a:cubicBezTo>
                      <a:pt x="10786" y="8207"/>
                      <a:pt x="10927" y="8100"/>
                      <a:pt x="11041" y="7976"/>
                    </a:cubicBezTo>
                    <a:close/>
                    <a:moveTo>
                      <a:pt x="21689" y="19109"/>
                    </a:moveTo>
                    <a:cubicBezTo>
                      <a:pt x="21711" y="19109"/>
                      <a:pt x="21725" y="19115"/>
                      <a:pt x="21738" y="19128"/>
                    </a:cubicBezTo>
                    <a:cubicBezTo>
                      <a:pt x="21742" y="19131"/>
                      <a:pt x="21746" y="19134"/>
                      <a:pt x="21749" y="19136"/>
                    </a:cubicBezTo>
                    <a:cubicBezTo>
                      <a:pt x="21793" y="19289"/>
                      <a:pt x="21758" y="19569"/>
                      <a:pt x="21681" y="19704"/>
                    </a:cubicBezTo>
                    <a:cubicBezTo>
                      <a:pt x="21646" y="19587"/>
                      <a:pt x="21620" y="19465"/>
                      <a:pt x="21603" y="19337"/>
                    </a:cubicBezTo>
                    <a:cubicBezTo>
                      <a:pt x="21597" y="19285"/>
                      <a:pt x="21592" y="19231"/>
                      <a:pt x="21607" y="19184"/>
                    </a:cubicBezTo>
                    <a:cubicBezTo>
                      <a:pt x="21619" y="19149"/>
                      <a:pt x="21650" y="19110"/>
                      <a:pt x="21689" y="19109"/>
                    </a:cubicBezTo>
                    <a:close/>
                    <a:moveTo>
                      <a:pt x="19436" y="18095"/>
                    </a:moveTo>
                    <a:cubicBezTo>
                      <a:pt x="19784" y="18707"/>
                      <a:pt x="20066" y="18785"/>
                      <a:pt x="20190" y="18785"/>
                    </a:cubicBezTo>
                    <a:cubicBezTo>
                      <a:pt x="20197" y="18785"/>
                      <a:pt x="20203" y="18785"/>
                      <a:pt x="20208" y="18784"/>
                    </a:cubicBezTo>
                    <a:cubicBezTo>
                      <a:pt x="20248" y="18781"/>
                      <a:pt x="20284" y="18770"/>
                      <a:pt x="20316" y="18751"/>
                    </a:cubicBezTo>
                    <a:cubicBezTo>
                      <a:pt x="20358" y="18822"/>
                      <a:pt x="20430" y="18940"/>
                      <a:pt x="20516" y="19058"/>
                    </a:cubicBezTo>
                    <a:lnTo>
                      <a:pt x="20516" y="21137"/>
                    </a:lnTo>
                    <a:lnTo>
                      <a:pt x="17574" y="21137"/>
                    </a:lnTo>
                    <a:lnTo>
                      <a:pt x="17422" y="19283"/>
                    </a:lnTo>
                    <a:cubicBezTo>
                      <a:pt x="18520" y="19218"/>
                      <a:pt x="19253" y="18339"/>
                      <a:pt x="19436" y="18095"/>
                    </a:cubicBezTo>
                    <a:close/>
                    <a:moveTo>
                      <a:pt x="24975" y="14543"/>
                    </a:moveTo>
                    <a:lnTo>
                      <a:pt x="21774" y="21137"/>
                    </a:lnTo>
                    <a:lnTo>
                      <a:pt x="21450" y="21137"/>
                    </a:lnTo>
                    <a:lnTo>
                      <a:pt x="24623" y="14599"/>
                    </a:lnTo>
                    <a:cubicBezTo>
                      <a:pt x="24641" y="14564"/>
                      <a:pt x="24677" y="14543"/>
                      <a:pt x="24715" y="14543"/>
                    </a:cubicBezTo>
                    <a:close/>
                    <a:moveTo>
                      <a:pt x="33753" y="14543"/>
                    </a:moveTo>
                    <a:cubicBezTo>
                      <a:pt x="33789" y="14543"/>
                      <a:pt x="33820" y="14560"/>
                      <a:pt x="33839" y="14591"/>
                    </a:cubicBezTo>
                    <a:cubicBezTo>
                      <a:pt x="33857" y="14620"/>
                      <a:pt x="33860" y="14656"/>
                      <a:pt x="33844" y="14689"/>
                    </a:cubicBezTo>
                    <a:lnTo>
                      <a:pt x="30713" y="21137"/>
                    </a:lnTo>
                    <a:lnTo>
                      <a:pt x="21911" y="21137"/>
                    </a:lnTo>
                    <a:lnTo>
                      <a:pt x="25113" y="14543"/>
                    </a:lnTo>
                    <a:close/>
                    <a:moveTo>
                      <a:pt x="21328" y="21231"/>
                    </a:moveTo>
                    <a:lnTo>
                      <a:pt x="21328" y="21677"/>
                    </a:lnTo>
                    <a:lnTo>
                      <a:pt x="15095" y="21677"/>
                    </a:lnTo>
                    <a:lnTo>
                      <a:pt x="15095" y="21231"/>
                    </a:lnTo>
                    <a:close/>
                    <a:moveTo>
                      <a:pt x="30719" y="21231"/>
                    </a:moveTo>
                    <a:lnTo>
                      <a:pt x="30719" y="21677"/>
                    </a:lnTo>
                    <a:lnTo>
                      <a:pt x="21422" y="21677"/>
                    </a:lnTo>
                    <a:lnTo>
                      <a:pt x="21422" y="21231"/>
                    </a:lnTo>
                    <a:close/>
                    <a:moveTo>
                      <a:pt x="16331" y="19078"/>
                    </a:moveTo>
                    <a:cubicBezTo>
                      <a:pt x="16675" y="19226"/>
                      <a:pt x="16996" y="19286"/>
                      <a:pt x="17293" y="19286"/>
                    </a:cubicBezTo>
                    <a:cubicBezTo>
                      <a:pt x="17304" y="19286"/>
                      <a:pt x="17318" y="19285"/>
                      <a:pt x="17329" y="19285"/>
                    </a:cubicBezTo>
                    <a:lnTo>
                      <a:pt x="17479" y="21137"/>
                    </a:lnTo>
                    <a:lnTo>
                      <a:pt x="15048" y="21137"/>
                    </a:lnTo>
                    <a:cubicBezTo>
                      <a:pt x="15022" y="21137"/>
                      <a:pt x="15000" y="21158"/>
                      <a:pt x="15000" y="21184"/>
                    </a:cubicBezTo>
                    <a:lnTo>
                      <a:pt x="15000" y="21724"/>
                    </a:lnTo>
                    <a:cubicBezTo>
                      <a:pt x="15000" y="21750"/>
                      <a:pt x="15022" y="21771"/>
                      <a:pt x="15048" y="21771"/>
                    </a:cubicBezTo>
                    <a:lnTo>
                      <a:pt x="16713" y="21771"/>
                    </a:lnTo>
                    <a:cubicBezTo>
                      <a:pt x="15942" y="21847"/>
                      <a:pt x="14772" y="21941"/>
                      <a:pt x="13720" y="21941"/>
                    </a:cubicBezTo>
                    <a:cubicBezTo>
                      <a:pt x="13534" y="21941"/>
                      <a:pt x="13352" y="21938"/>
                      <a:pt x="13176" y="21932"/>
                    </a:cubicBezTo>
                    <a:cubicBezTo>
                      <a:pt x="14542" y="20812"/>
                      <a:pt x="15722" y="19679"/>
                      <a:pt x="16331" y="19078"/>
                    </a:cubicBezTo>
                    <a:close/>
                    <a:moveTo>
                      <a:pt x="18347" y="16122"/>
                    </a:moveTo>
                    <a:cubicBezTo>
                      <a:pt x="18400" y="16122"/>
                      <a:pt x="18447" y="16126"/>
                      <a:pt x="18487" y="16134"/>
                    </a:cubicBezTo>
                    <a:cubicBezTo>
                      <a:pt x="19267" y="16284"/>
                      <a:pt x="19925" y="16576"/>
                      <a:pt x="20466" y="17017"/>
                    </a:cubicBezTo>
                    <a:cubicBezTo>
                      <a:pt x="20473" y="17028"/>
                      <a:pt x="20480" y="17034"/>
                      <a:pt x="20488" y="17037"/>
                    </a:cubicBezTo>
                    <a:cubicBezTo>
                      <a:pt x="21030" y="17484"/>
                      <a:pt x="21456" y="18080"/>
                      <a:pt x="21772" y="18833"/>
                    </a:cubicBezTo>
                    <a:cubicBezTo>
                      <a:pt x="21840" y="19000"/>
                      <a:pt x="21882" y="19181"/>
                      <a:pt x="21866" y="19208"/>
                    </a:cubicBezTo>
                    <a:cubicBezTo>
                      <a:pt x="21866" y="19208"/>
                      <a:pt x="21864" y="19208"/>
                      <a:pt x="21857" y="19207"/>
                    </a:cubicBezTo>
                    <a:cubicBezTo>
                      <a:pt x="21854" y="19168"/>
                      <a:pt x="21847" y="19131"/>
                      <a:pt x="21836" y="19099"/>
                    </a:cubicBezTo>
                    <a:cubicBezTo>
                      <a:pt x="21795" y="18962"/>
                      <a:pt x="21526" y="18441"/>
                      <a:pt x="21308" y="18028"/>
                    </a:cubicBezTo>
                    <a:cubicBezTo>
                      <a:pt x="21299" y="18012"/>
                      <a:pt x="21282" y="18003"/>
                      <a:pt x="21266" y="18003"/>
                    </a:cubicBezTo>
                    <a:cubicBezTo>
                      <a:pt x="21259" y="18003"/>
                      <a:pt x="21252" y="18005"/>
                      <a:pt x="21245" y="18008"/>
                    </a:cubicBezTo>
                    <a:cubicBezTo>
                      <a:pt x="21222" y="18021"/>
                      <a:pt x="21213" y="18050"/>
                      <a:pt x="21225" y="18072"/>
                    </a:cubicBezTo>
                    <a:cubicBezTo>
                      <a:pt x="21462" y="18516"/>
                      <a:pt x="21625" y="18842"/>
                      <a:pt x="21702" y="19013"/>
                    </a:cubicBezTo>
                    <a:cubicBezTo>
                      <a:pt x="21697" y="19013"/>
                      <a:pt x="21690" y="19012"/>
                      <a:pt x="21685" y="19012"/>
                    </a:cubicBezTo>
                    <a:cubicBezTo>
                      <a:pt x="21600" y="19016"/>
                      <a:pt x="21541" y="19085"/>
                      <a:pt x="21517" y="19152"/>
                    </a:cubicBezTo>
                    <a:cubicBezTo>
                      <a:pt x="21495" y="19218"/>
                      <a:pt x="21502" y="19286"/>
                      <a:pt x="21510" y="19347"/>
                    </a:cubicBezTo>
                    <a:cubicBezTo>
                      <a:pt x="21528" y="19496"/>
                      <a:pt x="21561" y="19638"/>
                      <a:pt x="21604" y="19772"/>
                    </a:cubicBezTo>
                    <a:lnTo>
                      <a:pt x="21603" y="19772"/>
                    </a:lnTo>
                    <a:cubicBezTo>
                      <a:pt x="21490" y="19772"/>
                      <a:pt x="21197" y="19301"/>
                      <a:pt x="21164" y="19203"/>
                    </a:cubicBezTo>
                    <a:cubicBezTo>
                      <a:pt x="21164" y="19198"/>
                      <a:pt x="21162" y="19194"/>
                      <a:pt x="21159" y="19189"/>
                    </a:cubicBezTo>
                    <a:cubicBezTo>
                      <a:pt x="21186" y="18898"/>
                      <a:pt x="21087" y="18445"/>
                      <a:pt x="21041" y="18325"/>
                    </a:cubicBezTo>
                    <a:cubicBezTo>
                      <a:pt x="21038" y="18315"/>
                      <a:pt x="20522" y="17248"/>
                      <a:pt x="20450" y="17236"/>
                    </a:cubicBezTo>
                    <a:cubicBezTo>
                      <a:pt x="20448" y="17236"/>
                      <a:pt x="20445" y="17236"/>
                      <a:pt x="20443" y="17236"/>
                    </a:cubicBezTo>
                    <a:cubicBezTo>
                      <a:pt x="20429" y="17236"/>
                      <a:pt x="20416" y="17242"/>
                      <a:pt x="20407" y="17253"/>
                    </a:cubicBezTo>
                    <a:cubicBezTo>
                      <a:pt x="20391" y="17272"/>
                      <a:pt x="20393" y="17302"/>
                      <a:pt x="20414" y="17318"/>
                    </a:cubicBezTo>
                    <a:cubicBezTo>
                      <a:pt x="20464" y="17391"/>
                      <a:pt x="20887" y="18188"/>
                      <a:pt x="20953" y="18360"/>
                    </a:cubicBezTo>
                    <a:cubicBezTo>
                      <a:pt x="20974" y="18412"/>
                      <a:pt x="21000" y="18517"/>
                      <a:pt x="21023" y="18642"/>
                    </a:cubicBezTo>
                    <a:lnTo>
                      <a:pt x="21020" y="18642"/>
                    </a:lnTo>
                    <a:cubicBezTo>
                      <a:pt x="21016" y="18641"/>
                      <a:pt x="21012" y="18641"/>
                      <a:pt x="21007" y="18641"/>
                    </a:cubicBezTo>
                    <a:cubicBezTo>
                      <a:pt x="20965" y="18641"/>
                      <a:pt x="20923" y="18659"/>
                      <a:pt x="20894" y="18688"/>
                    </a:cubicBezTo>
                    <a:cubicBezTo>
                      <a:pt x="20840" y="18743"/>
                      <a:pt x="20829" y="18820"/>
                      <a:pt x="20827" y="18874"/>
                    </a:cubicBezTo>
                    <a:cubicBezTo>
                      <a:pt x="20819" y="19037"/>
                      <a:pt x="20861" y="19198"/>
                      <a:pt x="20911" y="19340"/>
                    </a:cubicBezTo>
                    <a:cubicBezTo>
                      <a:pt x="20763" y="19254"/>
                      <a:pt x="20536" y="18940"/>
                      <a:pt x="20388" y="18688"/>
                    </a:cubicBezTo>
                    <a:cubicBezTo>
                      <a:pt x="20404" y="18667"/>
                      <a:pt x="20418" y="18643"/>
                      <a:pt x="20428" y="18617"/>
                    </a:cubicBezTo>
                    <a:cubicBezTo>
                      <a:pt x="20524" y="18358"/>
                      <a:pt x="19961" y="17323"/>
                      <a:pt x="19724" y="17145"/>
                    </a:cubicBezTo>
                    <a:cubicBezTo>
                      <a:pt x="19635" y="17079"/>
                      <a:pt x="19511" y="17057"/>
                      <a:pt x="19386" y="17057"/>
                    </a:cubicBezTo>
                    <a:cubicBezTo>
                      <a:pt x="19152" y="17057"/>
                      <a:pt x="18915" y="17133"/>
                      <a:pt x="18899" y="17139"/>
                    </a:cubicBezTo>
                    <a:cubicBezTo>
                      <a:pt x="18875" y="17147"/>
                      <a:pt x="18861" y="17174"/>
                      <a:pt x="18870" y="17198"/>
                    </a:cubicBezTo>
                    <a:cubicBezTo>
                      <a:pt x="18876" y="17217"/>
                      <a:pt x="18894" y="17230"/>
                      <a:pt x="18914" y="17230"/>
                    </a:cubicBezTo>
                    <a:cubicBezTo>
                      <a:pt x="18919" y="17230"/>
                      <a:pt x="18924" y="17229"/>
                      <a:pt x="18929" y="17227"/>
                    </a:cubicBezTo>
                    <a:cubicBezTo>
                      <a:pt x="19018" y="17198"/>
                      <a:pt x="19210" y="17151"/>
                      <a:pt x="19386" y="17151"/>
                    </a:cubicBezTo>
                    <a:cubicBezTo>
                      <a:pt x="19496" y="17151"/>
                      <a:pt x="19599" y="17169"/>
                      <a:pt x="19668" y="17221"/>
                    </a:cubicBezTo>
                    <a:cubicBezTo>
                      <a:pt x="19791" y="17313"/>
                      <a:pt x="20001" y="17649"/>
                      <a:pt x="20155" y="17970"/>
                    </a:cubicBezTo>
                    <a:cubicBezTo>
                      <a:pt x="20129" y="17976"/>
                      <a:pt x="20104" y="17991"/>
                      <a:pt x="20085" y="18008"/>
                    </a:cubicBezTo>
                    <a:cubicBezTo>
                      <a:pt x="20054" y="18041"/>
                      <a:pt x="20037" y="18085"/>
                      <a:pt x="20030" y="18146"/>
                    </a:cubicBezTo>
                    <a:cubicBezTo>
                      <a:pt x="20021" y="18246"/>
                      <a:pt x="20043" y="18351"/>
                      <a:pt x="20095" y="18462"/>
                    </a:cubicBezTo>
                    <a:cubicBezTo>
                      <a:pt x="20132" y="18540"/>
                      <a:pt x="20182" y="18612"/>
                      <a:pt x="20234" y="18683"/>
                    </a:cubicBezTo>
                    <a:cubicBezTo>
                      <a:pt x="20224" y="18685"/>
                      <a:pt x="20213" y="18689"/>
                      <a:pt x="20202" y="18689"/>
                    </a:cubicBezTo>
                    <a:cubicBezTo>
                      <a:pt x="20198" y="18689"/>
                      <a:pt x="20194" y="18689"/>
                      <a:pt x="20190" y="18689"/>
                    </a:cubicBezTo>
                    <a:cubicBezTo>
                      <a:pt x="20099" y="18689"/>
                      <a:pt x="19832" y="18627"/>
                      <a:pt x="19482" y="17984"/>
                    </a:cubicBezTo>
                    <a:cubicBezTo>
                      <a:pt x="19474" y="17969"/>
                      <a:pt x="19459" y="17959"/>
                      <a:pt x="19442" y="17959"/>
                    </a:cubicBezTo>
                    <a:cubicBezTo>
                      <a:pt x="19441" y="17959"/>
                      <a:pt x="19440" y="17959"/>
                      <a:pt x="19439" y="17959"/>
                    </a:cubicBezTo>
                    <a:cubicBezTo>
                      <a:pt x="19422" y="17959"/>
                      <a:pt x="19410" y="17967"/>
                      <a:pt x="19401" y="17980"/>
                    </a:cubicBezTo>
                    <a:cubicBezTo>
                      <a:pt x="19392" y="17994"/>
                      <a:pt x="18586" y="19189"/>
                      <a:pt x="17293" y="19189"/>
                    </a:cubicBezTo>
                    <a:cubicBezTo>
                      <a:pt x="17017" y="19189"/>
                      <a:pt x="16720" y="19135"/>
                      <a:pt x="16403" y="19003"/>
                    </a:cubicBezTo>
                    <a:cubicBezTo>
                      <a:pt x="16601" y="18806"/>
                      <a:pt x="16726" y="18678"/>
                      <a:pt x="16759" y="18643"/>
                    </a:cubicBezTo>
                    <a:cubicBezTo>
                      <a:pt x="16778" y="18623"/>
                      <a:pt x="16778" y="18594"/>
                      <a:pt x="16758" y="18576"/>
                    </a:cubicBezTo>
                    <a:cubicBezTo>
                      <a:pt x="16749" y="18567"/>
                      <a:pt x="16737" y="18563"/>
                      <a:pt x="16725" y="18563"/>
                    </a:cubicBezTo>
                    <a:cubicBezTo>
                      <a:pt x="16713" y="18563"/>
                      <a:pt x="16700" y="18568"/>
                      <a:pt x="16691" y="18577"/>
                    </a:cubicBezTo>
                    <a:cubicBezTo>
                      <a:pt x="16627" y="18643"/>
                      <a:pt x="10471" y="24971"/>
                      <a:pt x="7354" y="24971"/>
                    </a:cubicBezTo>
                    <a:cubicBezTo>
                      <a:pt x="7258" y="24971"/>
                      <a:pt x="7164" y="24965"/>
                      <a:pt x="7073" y="24954"/>
                    </a:cubicBezTo>
                    <a:cubicBezTo>
                      <a:pt x="6658" y="24895"/>
                      <a:pt x="6302" y="24598"/>
                      <a:pt x="6011" y="24071"/>
                    </a:cubicBezTo>
                    <a:cubicBezTo>
                      <a:pt x="5267" y="22721"/>
                      <a:pt x="5046" y="20114"/>
                      <a:pt x="5092" y="17488"/>
                    </a:cubicBezTo>
                    <a:lnTo>
                      <a:pt x="5092" y="17488"/>
                    </a:lnTo>
                    <a:cubicBezTo>
                      <a:pt x="5324" y="17578"/>
                      <a:pt x="6201" y="17871"/>
                      <a:pt x="7735" y="17871"/>
                    </a:cubicBezTo>
                    <a:cubicBezTo>
                      <a:pt x="8371" y="17871"/>
                      <a:pt x="9118" y="17819"/>
                      <a:pt x="9980" y="17684"/>
                    </a:cubicBezTo>
                    <a:lnTo>
                      <a:pt x="9980" y="17684"/>
                    </a:lnTo>
                    <a:cubicBezTo>
                      <a:pt x="9957" y="18106"/>
                      <a:pt x="9934" y="18498"/>
                      <a:pt x="9915" y="18830"/>
                    </a:cubicBezTo>
                    <a:lnTo>
                      <a:pt x="7821" y="20430"/>
                    </a:lnTo>
                    <a:cubicBezTo>
                      <a:pt x="7659" y="20514"/>
                      <a:pt x="7567" y="20563"/>
                      <a:pt x="7558" y="20573"/>
                    </a:cubicBezTo>
                    <a:cubicBezTo>
                      <a:pt x="7540" y="20591"/>
                      <a:pt x="7537" y="20623"/>
                      <a:pt x="7556" y="20640"/>
                    </a:cubicBezTo>
                    <a:cubicBezTo>
                      <a:pt x="7565" y="20649"/>
                      <a:pt x="7577" y="20655"/>
                      <a:pt x="7588" y="20655"/>
                    </a:cubicBezTo>
                    <a:cubicBezTo>
                      <a:pt x="7601" y="20655"/>
                      <a:pt x="7611" y="20651"/>
                      <a:pt x="7619" y="20642"/>
                    </a:cubicBezTo>
                    <a:cubicBezTo>
                      <a:pt x="7684" y="20597"/>
                      <a:pt x="14920" y="16944"/>
                      <a:pt x="17645" y="16240"/>
                    </a:cubicBezTo>
                    <a:lnTo>
                      <a:pt x="17650" y="16240"/>
                    </a:lnTo>
                    <a:cubicBezTo>
                      <a:pt x="17658" y="16240"/>
                      <a:pt x="17668" y="16236"/>
                      <a:pt x="17674" y="16231"/>
                    </a:cubicBezTo>
                    <a:cubicBezTo>
                      <a:pt x="17951" y="16161"/>
                      <a:pt x="18180" y="16122"/>
                      <a:pt x="18347" y="16122"/>
                    </a:cubicBezTo>
                    <a:close/>
                    <a:moveTo>
                      <a:pt x="3257" y="11350"/>
                    </a:moveTo>
                    <a:cubicBezTo>
                      <a:pt x="4136" y="11350"/>
                      <a:pt x="5256" y="12887"/>
                      <a:pt x="5324" y="12981"/>
                    </a:cubicBezTo>
                    <a:cubicBezTo>
                      <a:pt x="5160" y="14286"/>
                      <a:pt x="5035" y="15846"/>
                      <a:pt x="5006" y="17407"/>
                    </a:cubicBezTo>
                    <a:cubicBezTo>
                      <a:pt x="5003" y="17416"/>
                      <a:pt x="5003" y="17425"/>
                      <a:pt x="5006" y="17434"/>
                    </a:cubicBezTo>
                    <a:cubicBezTo>
                      <a:pt x="4955" y="20094"/>
                      <a:pt x="5176" y="22748"/>
                      <a:pt x="5930" y="24117"/>
                    </a:cubicBezTo>
                    <a:lnTo>
                      <a:pt x="5956" y="24163"/>
                    </a:lnTo>
                    <a:cubicBezTo>
                      <a:pt x="5901" y="24401"/>
                      <a:pt x="5339" y="27007"/>
                      <a:pt x="6480" y="28783"/>
                    </a:cubicBezTo>
                    <a:cubicBezTo>
                      <a:pt x="7022" y="29625"/>
                      <a:pt x="7863" y="30159"/>
                      <a:pt x="8981" y="30369"/>
                    </a:cubicBezTo>
                    <a:cubicBezTo>
                      <a:pt x="9479" y="30463"/>
                      <a:pt x="10041" y="30504"/>
                      <a:pt x="10646" y="30504"/>
                    </a:cubicBezTo>
                    <a:cubicBezTo>
                      <a:pt x="12074" y="30504"/>
                      <a:pt x="13816" y="30247"/>
                      <a:pt x="15539" y="29893"/>
                    </a:cubicBezTo>
                    <a:cubicBezTo>
                      <a:pt x="15541" y="29894"/>
                      <a:pt x="15541" y="29897"/>
                      <a:pt x="15542" y="29898"/>
                    </a:cubicBezTo>
                    <a:lnTo>
                      <a:pt x="17503" y="31400"/>
                    </a:lnTo>
                    <a:cubicBezTo>
                      <a:pt x="17507" y="31405"/>
                      <a:pt x="17512" y="31407"/>
                      <a:pt x="17517" y="31411"/>
                    </a:cubicBezTo>
                    <a:lnTo>
                      <a:pt x="17591" y="32361"/>
                    </a:lnTo>
                    <a:cubicBezTo>
                      <a:pt x="17589" y="32361"/>
                      <a:pt x="17586" y="32361"/>
                      <a:pt x="17583" y="32362"/>
                    </a:cubicBezTo>
                    <a:cubicBezTo>
                      <a:pt x="17554" y="32375"/>
                      <a:pt x="15378" y="33280"/>
                      <a:pt x="11833" y="33280"/>
                    </a:cubicBezTo>
                    <a:cubicBezTo>
                      <a:pt x="10357" y="33280"/>
                      <a:pt x="8644" y="33123"/>
                      <a:pt x="6750" y="32680"/>
                    </a:cubicBezTo>
                    <a:cubicBezTo>
                      <a:pt x="2964" y="31796"/>
                      <a:pt x="1837" y="27232"/>
                      <a:pt x="1557" y="23559"/>
                    </a:cubicBezTo>
                    <a:cubicBezTo>
                      <a:pt x="1115" y="17766"/>
                      <a:pt x="2491" y="11605"/>
                      <a:pt x="3008" y="11397"/>
                    </a:cubicBezTo>
                    <a:cubicBezTo>
                      <a:pt x="3088" y="11365"/>
                      <a:pt x="3171" y="11350"/>
                      <a:pt x="3257" y="11350"/>
                    </a:cubicBezTo>
                    <a:close/>
                    <a:moveTo>
                      <a:pt x="17596" y="32458"/>
                    </a:moveTo>
                    <a:lnTo>
                      <a:pt x="17892" y="36248"/>
                    </a:lnTo>
                    <a:lnTo>
                      <a:pt x="16226" y="32879"/>
                    </a:lnTo>
                    <a:cubicBezTo>
                      <a:pt x="17012" y="32684"/>
                      <a:pt x="17493" y="32499"/>
                      <a:pt x="17596" y="32458"/>
                    </a:cubicBezTo>
                    <a:close/>
                    <a:moveTo>
                      <a:pt x="16133" y="32901"/>
                    </a:moveTo>
                    <a:lnTo>
                      <a:pt x="17658" y="35987"/>
                    </a:lnTo>
                    <a:lnTo>
                      <a:pt x="16213" y="37971"/>
                    </a:lnTo>
                    <a:lnTo>
                      <a:pt x="13506" y="36064"/>
                    </a:lnTo>
                    <a:lnTo>
                      <a:pt x="13506" y="33322"/>
                    </a:lnTo>
                    <a:cubicBezTo>
                      <a:pt x="14563" y="33232"/>
                      <a:pt x="15454" y="33065"/>
                      <a:pt x="16133" y="32901"/>
                    </a:cubicBezTo>
                    <a:close/>
                    <a:moveTo>
                      <a:pt x="7896" y="33017"/>
                    </a:moveTo>
                    <a:cubicBezTo>
                      <a:pt x="9102" y="33238"/>
                      <a:pt x="10215" y="33346"/>
                      <a:pt x="11222" y="33378"/>
                    </a:cubicBezTo>
                    <a:lnTo>
                      <a:pt x="11222" y="35856"/>
                    </a:lnTo>
                    <a:lnTo>
                      <a:pt x="11224" y="35856"/>
                    </a:lnTo>
                    <a:lnTo>
                      <a:pt x="8261" y="38012"/>
                    </a:lnTo>
                    <a:lnTo>
                      <a:pt x="6572" y="35697"/>
                    </a:lnTo>
                    <a:lnTo>
                      <a:pt x="7896" y="33017"/>
                    </a:lnTo>
                    <a:close/>
                    <a:moveTo>
                      <a:pt x="17705" y="36083"/>
                    </a:moveTo>
                    <a:lnTo>
                      <a:pt x="17853" y="36386"/>
                    </a:lnTo>
                    <a:cubicBezTo>
                      <a:pt x="17858" y="36395"/>
                      <a:pt x="17883" y="36443"/>
                      <a:pt x="17910" y="36488"/>
                    </a:cubicBezTo>
                    <a:lnTo>
                      <a:pt x="18133" y="39326"/>
                    </a:lnTo>
                    <a:lnTo>
                      <a:pt x="16288" y="38026"/>
                    </a:lnTo>
                    <a:lnTo>
                      <a:pt x="17705" y="36083"/>
                    </a:lnTo>
                    <a:close/>
                    <a:moveTo>
                      <a:pt x="17099" y="21824"/>
                    </a:moveTo>
                    <a:lnTo>
                      <a:pt x="17307" y="22265"/>
                    </a:lnTo>
                    <a:cubicBezTo>
                      <a:pt x="15621" y="22383"/>
                      <a:pt x="14376" y="22509"/>
                      <a:pt x="14343" y="22519"/>
                    </a:cubicBezTo>
                    <a:cubicBezTo>
                      <a:pt x="14319" y="22527"/>
                      <a:pt x="14304" y="22554"/>
                      <a:pt x="14312" y="22579"/>
                    </a:cubicBezTo>
                    <a:cubicBezTo>
                      <a:pt x="14318" y="22599"/>
                      <a:pt x="14336" y="22612"/>
                      <a:pt x="14355" y="22612"/>
                    </a:cubicBezTo>
                    <a:cubicBezTo>
                      <a:pt x="14360" y="22612"/>
                      <a:pt x="14365" y="22611"/>
                      <a:pt x="14370" y="22609"/>
                    </a:cubicBezTo>
                    <a:cubicBezTo>
                      <a:pt x="14437" y="22594"/>
                      <a:pt x="19027" y="22160"/>
                      <a:pt x="22557" y="22160"/>
                    </a:cubicBezTo>
                    <a:cubicBezTo>
                      <a:pt x="24552" y="22160"/>
                      <a:pt x="26209" y="22299"/>
                      <a:pt x="26517" y="22730"/>
                    </a:cubicBezTo>
                    <a:cubicBezTo>
                      <a:pt x="27356" y="23904"/>
                      <a:pt x="30050" y="37431"/>
                      <a:pt x="30217" y="38271"/>
                    </a:cubicBezTo>
                    <a:lnTo>
                      <a:pt x="25955" y="39784"/>
                    </a:lnTo>
                    <a:lnTo>
                      <a:pt x="23416" y="33059"/>
                    </a:lnTo>
                    <a:cubicBezTo>
                      <a:pt x="23309" y="30433"/>
                      <a:pt x="23275" y="28169"/>
                      <a:pt x="23214" y="27712"/>
                    </a:cubicBezTo>
                    <a:cubicBezTo>
                      <a:pt x="23184" y="27721"/>
                      <a:pt x="23158" y="27721"/>
                      <a:pt x="23129" y="27729"/>
                    </a:cubicBezTo>
                    <a:cubicBezTo>
                      <a:pt x="23048" y="27757"/>
                      <a:pt x="15230" y="30412"/>
                      <a:pt x="10650" y="30412"/>
                    </a:cubicBezTo>
                    <a:cubicBezTo>
                      <a:pt x="10050" y="30412"/>
                      <a:pt x="9492" y="30371"/>
                      <a:pt x="8999" y="30278"/>
                    </a:cubicBezTo>
                    <a:cubicBezTo>
                      <a:pt x="7907" y="30073"/>
                      <a:pt x="7087" y="29553"/>
                      <a:pt x="6560" y="28732"/>
                    </a:cubicBezTo>
                    <a:cubicBezTo>
                      <a:pt x="5527" y="27124"/>
                      <a:pt x="5918" y="24814"/>
                      <a:pt x="6027" y="24280"/>
                    </a:cubicBezTo>
                    <a:lnTo>
                      <a:pt x="6027" y="24280"/>
                    </a:lnTo>
                    <a:cubicBezTo>
                      <a:pt x="6315" y="24735"/>
                      <a:pt x="6662" y="24993"/>
                      <a:pt x="7063" y="25048"/>
                    </a:cubicBezTo>
                    <a:cubicBezTo>
                      <a:pt x="7159" y="25060"/>
                      <a:pt x="7257" y="25068"/>
                      <a:pt x="7359" y="25068"/>
                    </a:cubicBezTo>
                    <a:cubicBezTo>
                      <a:pt x="8916" y="25068"/>
                      <a:pt x="11161" y="23569"/>
                      <a:pt x="13069" y="22019"/>
                    </a:cubicBezTo>
                    <a:cubicBezTo>
                      <a:pt x="13279" y="22029"/>
                      <a:pt x="13500" y="22032"/>
                      <a:pt x="13727" y="22032"/>
                    </a:cubicBezTo>
                    <a:cubicBezTo>
                      <a:pt x="14972" y="22032"/>
                      <a:pt x="16378" y="21902"/>
                      <a:pt x="17099" y="21824"/>
                    </a:cubicBezTo>
                    <a:close/>
                    <a:moveTo>
                      <a:pt x="23174" y="28409"/>
                    </a:moveTo>
                    <a:cubicBezTo>
                      <a:pt x="23272" y="30700"/>
                      <a:pt x="23374" y="37616"/>
                      <a:pt x="24032" y="40842"/>
                    </a:cubicBezTo>
                    <a:lnTo>
                      <a:pt x="18356" y="41011"/>
                    </a:lnTo>
                    <a:lnTo>
                      <a:pt x="17549" y="30638"/>
                    </a:lnTo>
                    <a:cubicBezTo>
                      <a:pt x="17545" y="30614"/>
                      <a:pt x="17524" y="30597"/>
                      <a:pt x="17500" y="30597"/>
                    </a:cubicBezTo>
                    <a:cubicBezTo>
                      <a:pt x="17499" y="30597"/>
                      <a:pt x="17498" y="30597"/>
                      <a:pt x="17496" y="30597"/>
                    </a:cubicBezTo>
                    <a:cubicBezTo>
                      <a:pt x="17482" y="30599"/>
                      <a:pt x="17472" y="30607"/>
                      <a:pt x="17463" y="30618"/>
                    </a:cubicBezTo>
                    <a:lnTo>
                      <a:pt x="17003" y="30907"/>
                    </a:lnTo>
                    <a:lnTo>
                      <a:pt x="15891" y="30055"/>
                    </a:lnTo>
                    <a:lnTo>
                      <a:pt x="23174" y="28409"/>
                    </a:lnTo>
                    <a:close/>
                    <a:moveTo>
                      <a:pt x="6528" y="35791"/>
                    </a:moveTo>
                    <a:lnTo>
                      <a:pt x="8187" y="38068"/>
                    </a:lnTo>
                    <a:lnTo>
                      <a:pt x="3840" y="41231"/>
                    </a:lnTo>
                    <a:lnTo>
                      <a:pt x="6528" y="35791"/>
                    </a:lnTo>
                    <a:close/>
                    <a:moveTo>
                      <a:pt x="13506" y="36180"/>
                    </a:moveTo>
                    <a:lnTo>
                      <a:pt x="16158" y="38048"/>
                    </a:lnTo>
                    <a:lnTo>
                      <a:pt x="13506" y="41683"/>
                    </a:lnTo>
                    <a:lnTo>
                      <a:pt x="13506" y="36180"/>
                    </a:lnTo>
                    <a:close/>
                    <a:moveTo>
                      <a:pt x="11225" y="35971"/>
                    </a:moveTo>
                    <a:lnTo>
                      <a:pt x="11225" y="42076"/>
                    </a:lnTo>
                    <a:lnTo>
                      <a:pt x="8317" y="38088"/>
                    </a:lnTo>
                    <a:lnTo>
                      <a:pt x="11225" y="35971"/>
                    </a:lnTo>
                    <a:close/>
                    <a:moveTo>
                      <a:pt x="29847" y="38500"/>
                    </a:moveTo>
                    <a:lnTo>
                      <a:pt x="30644" y="40988"/>
                    </a:lnTo>
                    <a:lnTo>
                      <a:pt x="30684" y="40988"/>
                    </a:lnTo>
                    <a:cubicBezTo>
                      <a:pt x="30684" y="40988"/>
                      <a:pt x="30685" y="40988"/>
                      <a:pt x="30687" y="40988"/>
                    </a:cubicBezTo>
                    <a:cubicBezTo>
                      <a:pt x="30740" y="40988"/>
                      <a:pt x="31531" y="40985"/>
                      <a:pt x="32387" y="40789"/>
                    </a:cubicBezTo>
                    <a:cubicBezTo>
                      <a:pt x="32528" y="40756"/>
                      <a:pt x="32654" y="40742"/>
                      <a:pt x="32765" y="40742"/>
                    </a:cubicBezTo>
                    <a:cubicBezTo>
                      <a:pt x="33187" y="40742"/>
                      <a:pt x="33397" y="40939"/>
                      <a:pt x="33474" y="41035"/>
                    </a:cubicBezTo>
                    <a:lnTo>
                      <a:pt x="29583" y="42779"/>
                    </a:lnTo>
                    <a:lnTo>
                      <a:pt x="28714" y="41856"/>
                    </a:lnTo>
                    <a:lnTo>
                      <a:pt x="28714" y="41856"/>
                    </a:lnTo>
                    <a:lnTo>
                      <a:pt x="28919" y="43075"/>
                    </a:lnTo>
                    <a:lnTo>
                      <a:pt x="27963" y="43504"/>
                    </a:lnTo>
                    <a:cubicBezTo>
                      <a:pt x="27857" y="43345"/>
                      <a:pt x="27496" y="42611"/>
                      <a:pt x="26311" y="39756"/>
                    </a:cubicBezTo>
                    <a:lnTo>
                      <a:pt x="29847" y="38500"/>
                    </a:lnTo>
                    <a:close/>
                    <a:moveTo>
                      <a:pt x="5951" y="32527"/>
                    </a:moveTo>
                    <a:cubicBezTo>
                      <a:pt x="6196" y="32627"/>
                      <a:pt x="6454" y="32708"/>
                      <a:pt x="6725" y="32773"/>
                    </a:cubicBezTo>
                    <a:cubicBezTo>
                      <a:pt x="7093" y="32859"/>
                      <a:pt x="7450" y="32933"/>
                      <a:pt x="7802" y="32999"/>
                    </a:cubicBezTo>
                    <a:lnTo>
                      <a:pt x="2207" y="44321"/>
                    </a:lnTo>
                    <a:lnTo>
                      <a:pt x="124" y="44321"/>
                    </a:lnTo>
                    <a:lnTo>
                      <a:pt x="5951" y="32527"/>
                    </a:lnTo>
                    <a:close/>
                    <a:moveTo>
                      <a:pt x="13412" y="33331"/>
                    </a:moveTo>
                    <a:lnTo>
                      <a:pt x="13412" y="44321"/>
                    </a:lnTo>
                    <a:lnTo>
                      <a:pt x="11318" y="44321"/>
                    </a:lnTo>
                    <a:lnTo>
                      <a:pt x="11318" y="33382"/>
                    </a:lnTo>
                    <a:cubicBezTo>
                      <a:pt x="11519" y="33387"/>
                      <a:pt x="11718" y="33392"/>
                      <a:pt x="11910" y="33392"/>
                    </a:cubicBezTo>
                    <a:cubicBezTo>
                      <a:pt x="12441" y="33392"/>
                      <a:pt x="12942" y="33369"/>
                      <a:pt x="13412" y="33331"/>
                    </a:cubicBezTo>
                    <a:close/>
                    <a:moveTo>
                      <a:pt x="22640" y="40974"/>
                    </a:moveTo>
                    <a:lnTo>
                      <a:pt x="22425" y="43788"/>
                    </a:lnTo>
                    <a:lnTo>
                      <a:pt x="22461" y="43803"/>
                    </a:lnTo>
                    <a:cubicBezTo>
                      <a:pt x="22470" y="43806"/>
                      <a:pt x="23220" y="44116"/>
                      <a:pt x="24114" y="44260"/>
                    </a:cubicBezTo>
                    <a:cubicBezTo>
                      <a:pt x="24803" y="44371"/>
                      <a:pt x="24985" y="44751"/>
                      <a:pt x="25029" y="44899"/>
                    </a:cubicBezTo>
                    <a:lnTo>
                      <a:pt x="20769" y="45049"/>
                    </a:lnTo>
                    <a:lnTo>
                      <a:pt x="20311" y="43867"/>
                    </a:lnTo>
                    <a:lnTo>
                      <a:pt x="20043" y="45074"/>
                    </a:lnTo>
                    <a:lnTo>
                      <a:pt x="18996" y="45111"/>
                    </a:lnTo>
                    <a:cubicBezTo>
                      <a:pt x="18936" y="44828"/>
                      <a:pt x="18894" y="43398"/>
                      <a:pt x="18877" y="41106"/>
                    </a:cubicBezTo>
                    <a:lnTo>
                      <a:pt x="22640" y="40974"/>
                    </a:lnTo>
                    <a:close/>
                    <a:moveTo>
                      <a:pt x="12920" y="0"/>
                    </a:moveTo>
                    <a:cubicBezTo>
                      <a:pt x="12746" y="0"/>
                      <a:pt x="12572" y="29"/>
                      <a:pt x="12406" y="93"/>
                    </a:cubicBezTo>
                    <a:cubicBezTo>
                      <a:pt x="12278" y="54"/>
                      <a:pt x="12149" y="36"/>
                      <a:pt x="12022" y="36"/>
                    </a:cubicBezTo>
                    <a:cubicBezTo>
                      <a:pt x="11496" y="36"/>
                      <a:pt x="10993" y="337"/>
                      <a:pt x="10680" y="695"/>
                    </a:cubicBezTo>
                    <a:cubicBezTo>
                      <a:pt x="10256" y="1180"/>
                      <a:pt x="10049" y="1811"/>
                      <a:pt x="9886" y="2420"/>
                    </a:cubicBezTo>
                    <a:cubicBezTo>
                      <a:pt x="9759" y="2892"/>
                      <a:pt x="9651" y="3379"/>
                      <a:pt x="9547" y="3849"/>
                    </a:cubicBezTo>
                    <a:cubicBezTo>
                      <a:pt x="9367" y="4650"/>
                      <a:pt x="9183" y="5481"/>
                      <a:pt x="8904" y="6266"/>
                    </a:cubicBezTo>
                    <a:cubicBezTo>
                      <a:pt x="8897" y="6285"/>
                      <a:pt x="8904" y="6308"/>
                      <a:pt x="8921" y="6319"/>
                    </a:cubicBezTo>
                    <a:cubicBezTo>
                      <a:pt x="9441" y="6687"/>
                      <a:pt x="10041" y="6991"/>
                      <a:pt x="10704" y="7226"/>
                    </a:cubicBezTo>
                    <a:cubicBezTo>
                      <a:pt x="10913" y="7300"/>
                      <a:pt x="11111" y="7359"/>
                      <a:pt x="11299" y="7407"/>
                    </a:cubicBezTo>
                    <a:cubicBezTo>
                      <a:pt x="11227" y="7566"/>
                      <a:pt x="10978" y="8062"/>
                      <a:pt x="10601" y="8161"/>
                    </a:cubicBezTo>
                    <a:cubicBezTo>
                      <a:pt x="10516" y="8184"/>
                      <a:pt x="10319" y="8191"/>
                      <a:pt x="10071" y="8198"/>
                    </a:cubicBezTo>
                    <a:cubicBezTo>
                      <a:pt x="8974" y="8235"/>
                      <a:pt x="6693" y="8312"/>
                      <a:pt x="5954" y="9933"/>
                    </a:cubicBezTo>
                    <a:cubicBezTo>
                      <a:pt x="5749" y="10383"/>
                      <a:pt x="5524" y="11462"/>
                      <a:pt x="5343" y="12847"/>
                    </a:cubicBezTo>
                    <a:cubicBezTo>
                      <a:pt x="5085" y="12501"/>
                      <a:pt x="4098" y="11256"/>
                      <a:pt x="3260" y="11256"/>
                    </a:cubicBezTo>
                    <a:cubicBezTo>
                      <a:pt x="3163" y="11256"/>
                      <a:pt x="3068" y="11273"/>
                      <a:pt x="2976" y="11309"/>
                    </a:cubicBezTo>
                    <a:cubicBezTo>
                      <a:pt x="2366" y="11555"/>
                      <a:pt x="1042" y="18009"/>
                      <a:pt x="1465" y="23565"/>
                    </a:cubicBezTo>
                    <a:cubicBezTo>
                      <a:pt x="1726" y="26977"/>
                      <a:pt x="2716" y="31151"/>
                      <a:pt x="5867" y="32490"/>
                    </a:cubicBezTo>
                    <a:lnTo>
                      <a:pt x="8" y="44345"/>
                    </a:lnTo>
                    <a:cubicBezTo>
                      <a:pt x="0" y="44360"/>
                      <a:pt x="1" y="44377"/>
                      <a:pt x="11" y="44392"/>
                    </a:cubicBezTo>
                    <a:cubicBezTo>
                      <a:pt x="20" y="44406"/>
                      <a:pt x="33" y="44413"/>
                      <a:pt x="51" y="44413"/>
                    </a:cubicBezTo>
                    <a:lnTo>
                      <a:pt x="2238" y="44413"/>
                    </a:lnTo>
                    <a:cubicBezTo>
                      <a:pt x="2256" y="44413"/>
                      <a:pt x="2273" y="44403"/>
                      <a:pt x="2280" y="44387"/>
                    </a:cubicBezTo>
                    <a:lnTo>
                      <a:pt x="3751" y="41411"/>
                    </a:lnTo>
                    <a:lnTo>
                      <a:pt x="8243" y="38141"/>
                    </a:lnTo>
                    <a:lnTo>
                      <a:pt x="11226" y="42233"/>
                    </a:lnTo>
                    <a:lnTo>
                      <a:pt x="11226" y="44366"/>
                    </a:lnTo>
                    <a:cubicBezTo>
                      <a:pt x="11226" y="44392"/>
                      <a:pt x="11247" y="44413"/>
                      <a:pt x="11274" y="44413"/>
                    </a:cubicBezTo>
                    <a:lnTo>
                      <a:pt x="13462" y="44413"/>
                    </a:lnTo>
                    <a:cubicBezTo>
                      <a:pt x="13488" y="44413"/>
                      <a:pt x="13509" y="44393"/>
                      <a:pt x="13509" y="44366"/>
                    </a:cubicBezTo>
                    <a:lnTo>
                      <a:pt x="13509" y="41841"/>
                    </a:lnTo>
                    <a:lnTo>
                      <a:pt x="16236" y="38100"/>
                    </a:lnTo>
                    <a:lnTo>
                      <a:pt x="18125" y="39433"/>
                    </a:lnTo>
                    <a:cubicBezTo>
                      <a:pt x="18131" y="39436"/>
                      <a:pt x="18138" y="39439"/>
                      <a:pt x="18144" y="39440"/>
                    </a:cubicBezTo>
                    <a:lnTo>
                      <a:pt x="18267" y="41013"/>
                    </a:lnTo>
                    <a:lnTo>
                      <a:pt x="18267" y="41124"/>
                    </a:lnTo>
                    <a:lnTo>
                      <a:pt x="18770" y="41107"/>
                    </a:lnTo>
                    <a:cubicBezTo>
                      <a:pt x="18784" y="43003"/>
                      <a:pt x="18820" y="44962"/>
                      <a:pt x="18906" y="45184"/>
                    </a:cubicBezTo>
                    <a:lnTo>
                      <a:pt x="18920" y="45220"/>
                    </a:lnTo>
                    <a:lnTo>
                      <a:pt x="20132" y="45178"/>
                    </a:lnTo>
                    <a:lnTo>
                      <a:pt x="20342" y="44239"/>
                    </a:lnTo>
                    <a:lnTo>
                      <a:pt x="20699" y="45158"/>
                    </a:lnTo>
                    <a:lnTo>
                      <a:pt x="25161" y="45001"/>
                    </a:lnTo>
                    <a:lnTo>
                      <a:pt x="25154" y="44942"/>
                    </a:lnTo>
                    <a:cubicBezTo>
                      <a:pt x="25150" y="44916"/>
                      <a:pt x="25063" y="44301"/>
                      <a:pt x="24135" y="44152"/>
                    </a:cubicBezTo>
                    <a:cubicBezTo>
                      <a:pt x="23365" y="44029"/>
                      <a:pt x="22702" y="43781"/>
                      <a:pt x="22542" y="43718"/>
                    </a:cubicBezTo>
                    <a:lnTo>
                      <a:pt x="22752" y="40969"/>
                    </a:lnTo>
                    <a:lnTo>
                      <a:pt x="24050" y="40924"/>
                    </a:lnTo>
                    <a:cubicBezTo>
                      <a:pt x="24051" y="40929"/>
                      <a:pt x="24052" y="40934"/>
                      <a:pt x="24052" y="40939"/>
                    </a:cubicBezTo>
                    <a:lnTo>
                      <a:pt x="24079" y="40924"/>
                    </a:lnTo>
                    <a:lnTo>
                      <a:pt x="24136" y="40922"/>
                    </a:lnTo>
                    <a:lnTo>
                      <a:pt x="24115" y="40846"/>
                    </a:lnTo>
                    <a:cubicBezTo>
                      <a:pt x="23739" y="39039"/>
                      <a:pt x="23545" y="36061"/>
                      <a:pt x="23431" y="33387"/>
                    </a:cubicBezTo>
                    <a:lnTo>
                      <a:pt x="23431" y="33387"/>
                    </a:lnTo>
                    <a:lnTo>
                      <a:pt x="25883" y="39861"/>
                    </a:lnTo>
                    <a:cubicBezTo>
                      <a:pt x="25886" y="39872"/>
                      <a:pt x="25895" y="39882"/>
                      <a:pt x="25906" y="39887"/>
                    </a:cubicBezTo>
                    <a:cubicBezTo>
                      <a:pt x="25913" y="39890"/>
                      <a:pt x="25920" y="39892"/>
                      <a:pt x="25927" y="39892"/>
                    </a:cubicBezTo>
                    <a:cubicBezTo>
                      <a:pt x="25932" y="39892"/>
                      <a:pt x="25937" y="39891"/>
                      <a:pt x="25942" y="39890"/>
                    </a:cubicBezTo>
                    <a:lnTo>
                      <a:pt x="26212" y="39795"/>
                    </a:lnTo>
                    <a:cubicBezTo>
                      <a:pt x="27204" y="42184"/>
                      <a:pt x="27775" y="43468"/>
                      <a:pt x="27911" y="43611"/>
                    </a:cubicBezTo>
                    <a:lnTo>
                      <a:pt x="27938" y="43639"/>
                    </a:lnTo>
                    <a:lnTo>
                      <a:pt x="29045" y="43143"/>
                    </a:lnTo>
                    <a:lnTo>
                      <a:pt x="28885" y="42194"/>
                    </a:lnTo>
                    <a:lnTo>
                      <a:pt x="29561" y="42910"/>
                    </a:lnTo>
                    <a:lnTo>
                      <a:pt x="33636" y="41085"/>
                    </a:lnTo>
                    <a:lnTo>
                      <a:pt x="33607" y="41034"/>
                    </a:lnTo>
                    <a:cubicBezTo>
                      <a:pt x="33596" y="41014"/>
                      <a:pt x="33376" y="40637"/>
                      <a:pt x="32770" y="40637"/>
                    </a:cubicBezTo>
                    <a:cubicBezTo>
                      <a:pt x="32651" y="40637"/>
                      <a:pt x="32517" y="40651"/>
                      <a:pt x="32366" y="40686"/>
                    </a:cubicBezTo>
                    <a:cubicBezTo>
                      <a:pt x="31607" y="40861"/>
                      <a:pt x="30898" y="40881"/>
                      <a:pt x="30728" y="40882"/>
                    </a:cubicBezTo>
                    <a:lnTo>
                      <a:pt x="29954" y="38469"/>
                    </a:lnTo>
                    <a:lnTo>
                      <a:pt x="30290" y="38350"/>
                    </a:lnTo>
                    <a:cubicBezTo>
                      <a:pt x="30312" y="38341"/>
                      <a:pt x="30324" y="38319"/>
                      <a:pt x="30320" y="38295"/>
                    </a:cubicBezTo>
                    <a:cubicBezTo>
                      <a:pt x="30205" y="37708"/>
                      <a:pt x="27470" y="23901"/>
                      <a:pt x="26597" y="22680"/>
                    </a:cubicBezTo>
                    <a:cubicBezTo>
                      <a:pt x="26261" y="22209"/>
                      <a:pt x="24527" y="22059"/>
                      <a:pt x="22464" y="22059"/>
                    </a:cubicBezTo>
                    <a:cubicBezTo>
                      <a:pt x="20807" y="22059"/>
                      <a:pt x="18938" y="22156"/>
                      <a:pt x="17411" y="22261"/>
                    </a:cubicBezTo>
                    <a:lnTo>
                      <a:pt x="17200" y="21819"/>
                    </a:lnTo>
                    <a:cubicBezTo>
                      <a:pt x="17425" y="21794"/>
                      <a:pt x="17564" y="21777"/>
                      <a:pt x="17580" y="21775"/>
                    </a:cubicBezTo>
                    <a:lnTo>
                      <a:pt x="30768" y="21775"/>
                    </a:lnTo>
                    <a:cubicBezTo>
                      <a:pt x="30794" y="21775"/>
                      <a:pt x="30816" y="21754"/>
                      <a:pt x="30816" y="21727"/>
                    </a:cubicBezTo>
                    <a:lnTo>
                      <a:pt x="30816" y="21187"/>
                    </a:lnTo>
                    <a:cubicBezTo>
                      <a:pt x="30816" y="21179"/>
                      <a:pt x="30813" y="21172"/>
                      <a:pt x="30809" y="21166"/>
                    </a:cubicBezTo>
                    <a:lnTo>
                      <a:pt x="33933" y="14732"/>
                    </a:lnTo>
                    <a:cubicBezTo>
                      <a:pt x="33958" y="14667"/>
                      <a:pt x="33954" y="14597"/>
                      <a:pt x="33918" y="14541"/>
                    </a:cubicBezTo>
                    <a:cubicBezTo>
                      <a:pt x="33882" y="14483"/>
                      <a:pt x="33821" y="14449"/>
                      <a:pt x="33753" y="14449"/>
                    </a:cubicBezTo>
                    <a:lnTo>
                      <a:pt x="24715" y="14449"/>
                    </a:lnTo>
                    <a:cubicBezTo>
                      <a:pt x="24641" y="14449"/>
                      <a:pt x="24572" y="14493"/>
                      <a:pt x="24539" y="14560"/>
                    </a:cubicBezTo>
                    <a:lnTo>
                      <a:pt x="21347" y="21137"/>
                    </a:lnTo>
                    <a:lnTo>
                      <a:pt x="20610" y="21137"/>
                    </a:lnTo>
                    <a:lnTo>
                      <a:pt x="20610" y="19181"/>
                    </a:lnTo>
                    <a:cubicBezTo>
                      <a:pt x="20733" y="19330"/>
                      <a:pt x="20869" y="19457"/>
                      <a:pt x="20982" y="19457"/>
                    </a:cubicBezTo>
                    <a:cubicBezTo>
                      <a:pt x="20989" y="19457"/>
                      <a:pt x="20998" y="19457"/>
                      <a:pt x="21005" y="19455"/>
                    </a:cubicBezTo>
                    <a:cubicBezTo>
                      <a:pt x="21036" y="19450"/>
                      <a:pt x="21080" y="19432"/>
                      <a:pt x="21113" y="19375"/>
                    </a:cubicBezTo>
                    <a:cubicBezTo>
                      <a:pt x="21118" y="19364"/>
                      <a:pt x="21123" y="19352"/>
                      <a:pt x="21128" y="19341"/>
                    </a:cubicBezTo>
                    <a:cubicBezTo>
                      <a:pt x="21182" y="19439"/>
                      <a:pt x="21258" y="19550"/>
                      <a:pt x="21272" y="19569"/>
                    </a:cubicBezTo>
                    <a:cubicBezTo>
                      <a:pt x="21460" y="19840"/>
                      <a:pt x="21559" y="19867"/>
                      <a:pt x="21603" y="19867"/>
                    </a:cubicBezTo>
                    <a:cubicBezTo>
                      <a:pt x="21609" y="19867"/>
                      <a:pt x="21616" y="19867"/>
                      <a:pt x="21620" y="19865"/>
                    </a:cubicBezTo>
                    <a:cubicBezTo>
                      <a:pt x="21670" y="19859"/>
                      <a:pt x="21715" y="19828"/>
                      <a:pt x="21752" y="19771"/>
                    </a:cubicBezTo>
                    <a:cubicBezTo>
                      <a:pt x="21821" y="19665"/>
                      <a:pt x="21864" y="19473"/>
                      <a:pt x="21864" y="19303"/>
                    </a:cubicBezTo>
                    <a:cubicBezTo>
                      <a:pt x="21865" y="19303"/>
                      <a:pt x="21866" y="19303"/>
                      <a:pt x="21868" y="19303"/>
                    </a:cubicBezTo>
                    <a:cubicBezTo>
                      <a:pt x="21894" y="19303"/>
                      <a:pt x="21914" y="19292"/>
                      <a:pt x="21928" y="19279"/>
                    </a:cubicBezTo>
                    <a:cubicBezTo>
                      <a:pt x="22010" y="19202"/>
                      <a:pt x="21920" y="18943"/>
                      <a:pt x="21860" y="18797"/>
                    </a:cubicBezTo>
                    <a:cubicBezTo>
                      <a:pt x="21538" y="18028"/>
                      <a:pt x="21104" y="17420"/>
                      <a:pt x="20550" y="16964"/>
                    </a:cubicBezTo>
                    <a:cubicBezTo>
                      <a:pt x="20536" y="16861"/>
                      <a:pt x="20471" y="16406"/>
                      <a:pt x="20383" y="15790"/>
                    </a:cubicBezTo>
                    <a:cubicBezTo>
                      <a:pt x="20383" y="15785"/>
                      <a:pt x="20384" y="15780"/>
                      <a:pt x="20383" y="15777"/>
                    </a:cubicBezTo>
                    <a:cubicBezTo>
                      <a:pt x="20383" y="15775"/>
                      <a:pt x="20382" y="15773"/>
                      <a:pt x="20381" y="15772"/>
                    </a:cubicBezTo>
                    <a:cubicBezTo>
                      <a:pt x="20170" y="14300"/>
                      <a:pt x="19819" y="11922"/>
                      <a:pt x="19655" y="11152"/>
                    </a:cubicBezTo>
                    <a:cubicBezTo>
                      <a:pt x="19411" y="10008"/>
                      <a:pt x="18613" y="8742"/>
                      <a:pt x="17108" y="8619"/>
                    </a:cubicBezTo>
                    <a:cubicBezTo>
                      <a:pt x="15420" y="8481"/>
                      <a:pt x="14372" y="8299"/>
                      <a:pt x="14076" y="8088"/>
                    </a:cubicBezTo>
                    <a:cubicBezTo>
                      <a:pt x="13989" y="8027"/>
                      <a:pt x="13924" y="7813"/>
                      <a:pt x="13875" y="7536"/>
                    </a:cubicBezTo>
                    <a:cubicBezTo>
                      <a:pt x="14597" y="7474"/>
                      <a:pt x="15311" y="7305"/>
                      <a:pt x="15995" y="7031"/>
                    </a:cubicBezTo>
                    <a:lnTo>
                      <a:pt x="16039" y="7013"/>
                    </a:lnTo>
                    <a:cubicBezTo>
                      <a:pt x="16257" y="6926"/>
                      <a:pt x="16485" y="6837"/>
                      <a:pt x="16613" y="6628"/>
                    </a:cubicBezTo>
                    <a:cubicBezTo>
                      <a:pt x="16620" y="6617"/>
                      <a:pt x="16622" y="6603"/>
                      <a:pt x="16619" y="6590"/>
                    </a:cubicBezTo>
                    <a:cubicBezTo>
                      <a:pt x="16614" y="6577"/>
                      <a:pt x="16605" y="6567"/>
                      <a:pt x="16594" y="6561"/>
                    </a:cubicBezTo>
                    <a:cubicBezTo>
                      <a:pt x="16401" y="6468"/>
                      <a:pt x="16256" y="6272"/>
                      <a:pt x="16138" y="5944"/>
                    </a:cubicBezTo>
                    <a:cubicBezTo>
                      <a:pt x="15956" y="5441"/>
                      <a:pt x="15885" y="4898"/>
                      <a:pt x="15814" y="4373"/>
                    </a:cubicBezTo>
                    <a:cubicBezTo>
                      <a:pt x="15780" y="4122"/>
                      <a:pt x="15746" y="3861"/>
                      <a:pt x="15700" y="3608"/>
                    </a:cubicBezTo>
                    <a:cubicBezTo>
                      <a:pt x="15616" y="3156"/>
                      <a:pt x="15491" y="2695"/>
                      <a:pt x="15326" y="2238"/>
                    </a:cubicBezTo>
                    <a:cubicBezTo>
                      <a:pt x="15149" y="1746"/>
                      <a:pt x="14849" y="1038"/>
                      <a:pt x="14289" y="548"/>
                    </a:cubicBezTo>
                    <a:cubicBezTo>
                      <a:pt x="13941" y="243"/>
                      <a:pt x="13428" y="0"/>
                      <a:pt x="12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1"/>
              <p:cNvSpPr/>
              <p:nvPr/>
            </p:nvSpPr>
            <p:spPr>
              <a:xfrm>
                <a:off x="3653882" y="2490430"/>
                <a:ext cx="33795" cy="16547"/>
              </a:xfrm>
              <a:custGeom>
                <a:avLst/>
                <a:gdLst/>
                <a:ahLst/>
                <a:cxnLst/>
                <a:rect l="l" t="t" r="r" b="b"/>
                <a:pathLst>
                  <a:path w="676" h="331" extrusionOk="0">
                    <a:moveTo>
                      <a:pt x="545" y="1"/>
                    </a:moveTo>
                    <a:cubicBezTo>
                      <a:pt x="343" y="1"/>
                      <a:pt x="143" y="95"/>
                      <a:pt x="17" y="254"/>
                    </a:cubicBezTo>
                    <a:cubicBezTo>
                      <a:pt x="1" y="274"/>
                      <a:pt x="5" y="303"/>
                      <a:pt x="25" y="320"/>
                    </a:cubicBezTo>
                    <a:cubicBezTo>
                      <a:pt x="34" y="326"/>
                      <a:pt x="44" y="330"/>
                      <a:pt x="54" y="330"/>
                    </a:cubicBezTo>
                    <a:cubicBezTo>
                      <a:pt x="67" y="330"/>
                      <a:pt x="82" y="325"/>
                      <a:pt x="90" y="313"/>
                    </a:cubicBezTo>
                    <a:cubicBezTo>
                      <a:pt x="200" y="175"/>
                      <a:pt x="371" y="94"/>
                      <a:pt x="545" y="94"/>
                    </a:cubicBezTo>
                    <a:cubicBezTo>
                      <a:pt x="569" y="94"/>
                      <a:pt x="594" y="96"/>
                      <a:pt x="619" y="99"/>
                    </a:cubicBezTo>
                    <a:cubicBezTo>
                      <a:pt x="621" y="100"/>
                      <a:pt x="623" y="100"/>
                      <a:pt x="626" y="100"/>
                    </a:cubicBezTo>
                    <a:cubicBezTo>
                      <a:pt x="648" y="100"/>
                      <a:pt x="668" y="82"/>
                      <a:pt x="672" y="59"/>
                    </a:cubicBezTo>
                    <a:cubicBezTo>
                      <a:pt x="675" y="33"/>
                      <a:pt x="658" y="11"/>
                      <a:pt x="632" y="7"/>
                    </a:cubicBezTo>
                    <a:cubicBezTo>
                      <a:pt x="603" y="3"/>
                      <a:pt x="574"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1"/>
              <p:cNvSpPr/>
              <p:nvPr/>
            </p:nvSpPr>
            <p:spPr>
              <a:xfrm>
                <a:off x="3653932" y="2554818"/>
                <a:ext cx="48292" cy="31345"/>
              </a:xfrm>
              <a:custGeom>
                <a:avLst/>
                <a:gdLst/>
                <a:ahLst/>
                <a:cxnLst/>
                <a:rect l="l" t="t" r="r" b="b"/>
                <a:pathLst>
                  <a:path w="966" h="627" extrusionOk="0">
                    <a:moveTo>
                      <a:pt x="54" y="1"/>
                    </a:moveTo>
                    <a:cubicBezTo>
                      <a:pt x="50" y="1"/>
                      <a:pt x="47" y="1"/>
                      <a:pt x="43" y="2"/>
                    </a:cubicBezTo>
                    <a:cubicBezTo>
                      <a:pt x="17" y="8"/>
                      <a:pt x="1" y="33"/>
                      <a:pt x="7" y="58"/>
                    </a:cubicBezTo>
                    <a:cubicBezTo>
                      <a:pt x="51" y="252"/>
                      <a:pt x="179" y="427"/>
                      <a:pt x="350" y="526"/>
                    </a:cubicBezTo>
                    <a:cubicBezTo>
                      <a:pt x="461" y="592"/>
                      <a:pt x="591" y="626"/>
                      <a:pt x="720" y="626"/>
                    </a:cubicBezTo>
                    <a:cubicBezTo>
                      <a:pt x="790" y="626"/>
                      <a:pt x="859" y="617"/>
                      <a:pt x="926" y="596"/>
                    </a:cubicBezTo>
                    <a:cubicBezTo>
                      <a:pt x="951" y="590"/>
                      <a:pt x="966" y="562"/>
                      <a:pt x="959" y="539"/>
                    </a:cubicBezTo>
                    <a:cubicBezTo>
                      <a:pt x="952" y="518"/>
                      <a:pt x="933" y="504"/>
                      <a:pt x="912" y="504"/>
                    </a:cubicBezTo>
                    <a:cubicBezTo>
                      <a:pt x="908" y="504"/>
                      <a:pt x="903" y="505"/>
                      <a:pt x="899" y="506"/>
                    </a:cubicBezTo>
                    <a:cubicBezTo>
                      <a:pt x="841" y="524"/>
                      <a:pt x="780" y="532"/>
                      <a:pt x="719" y="532"/>
                    </a:cubicBezTo>
                    <a:cubicBezTo>
                      <a:pt x="606" y="532"/>
                      <a:pt x="493" y="503"/>
                      <a:pt x="397" y="446"/>
                    </a:cubicBezTo>
                    <a:cubicBezTo>
                      <a:pt x="248" y="359"/>
                      <a:pt x="138" y="206"/>
                      <a:pt x="99" y="38"/>
                    </a:cubicBezTo>
                    <a:cubicBezTo>
                      <a:pt x="94" y="16"/>
                      <a:pt x="75" y="1"/>
                      <a:pt x="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1"/>
              <p:cNvSpPr/>
              <p:nvPr/>
            </p:nvSpPr>
            <p:spPr>
              <a:xfrm>
                <a:off x="3665429" y="2524573"/>
                <a:ext cx="18547" cy="26046"/>
              </a:xfrm>
              <a:custGeom>
                <a:avLst/>
                <a:gdLst/>
                <a:ahLst/>
                <a:cxnLst/>
                <a:rect l="l" t="t" r="r" b="b"/>
                <a:pathLst>
                  <a:path w="371" h="521" extrusionOk="0">
                    <a:moveTo>
                      <a:pt x="186" y="0"/>
                    </a:moveTo>
                    <a:cubicBezTo>
                      <a:pt x="84" y="0"/>
                      <a:pt x="1" y="117"/>
                      <a:pt x="1" y="261"/>
                    </a:cubicBezTo>
                    <a:cubicBezTo>
                      <a:pt x="1" y="405"/>
                      <a:pt x="84" y="521"/>
                      <a:pt x="186" y="521"/>
                    </a:cubicBezTo>
                    <a:cubicBezTo>
                      <a:pt x="287" y="521"/>
                      <a:pt x="370" y="405"/>
                      <a:pt x="370" y="261"/>
                    </a:cubicBezTo>
                    <a:cubicBezTo>
                      <a:pt x="370" y="117"/>
                      <a:pt x="287"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1"/>
              <p:cNvSpPr/>
              <p:nvPr/>
            </p:nvSpPr>
            <p:spPr>
              <a:xfrm>
                <a:off x="3713521" y="2524573"/>
                <a:ext cx="18647" cy="26046"/>
              </a:xfrm>
              <a:custGeom>
                <a:avLst/>
                <a:gdLst/>
                <a:ahLst/>
                <a:cxnLst/>
                <a:rect l="l" t="t" r="r" b="b"/>
                <a:pathLst>
                  <a:path w="373" h="521" extrusionOk="0">
                    <a:moveTo>
                      <a:pt x="185" y="0"/>
                    </a:moveTo>
                    <a:cubicBezTo>
                      <a:pt x="85" y="0"/>
                      <a:pt x="1" y="117"/>
                      <a:pt x="1" y="261"/>
                    </a:cubicBezTo>
                    <a:cubicBezTo>
                      <a:pt x="1" y="405"/>
                      <a:pt x="83" y="521"/>
                      <a:pt x="185" y="521"/>
                    </a:cubicBezTo>
                    <a:cubicBezTo>
                      <a:pt x="288" y="521"/>
                      <a:pt x="372" y="405"/>
                      <a:pt x="372" y="261"/>
                    </a:cubicBezTo>
                    <a:cubicBezTo>
                      <a:pt x="372" y="117"/>
                      <a:pt x="290" y="0"/>
                      <a:pt x="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1"/>
              <p:cNvSpPr/>
              <p:nvPr/>
            </p:nvSpPr>
            <p:spPr>
              <a:xfrm>
                <a:off x="3691225" y="2489580"/>
                <a:ext cx="43493" cy="73488"/>
              </a:xfrm>
              <a:custGeom>
                <a:avLst/>
                <a:gdLst/>
                <a:ahLst/>
                <a:cxnLst/>
                <a:rect l="l" t="t" r="r" b="b"/>
                <a:pathLst>
                  <a:path w="870" h="1470" extrusionOk="0">
                    <a:moveTo>
                      <a:pt x="485" y="0"/>
                    </a:moveTo>
                    <a:cubicBezTo>
                      <a:pt x="422" y="0"/>
                      <a:pt x="362" y="18"/>
                      <a:pt x="315" y="54"/>
                    </a:cubicBezTo>
                    <a:cubicBezTo>
                      <a:pt x="273" y="84"/>
                      <a:pt x="239" y="130"/>
                      <a:pt x="215" y="187"/>
                    </a:cubicBezTo>
                    <a:cubicBezTo>
                      <a:pt x="156" y="325"/>
                      <a:pt x="167" y="471"/>
                      <a:pt x="188" y="636"/>
                    </a:cubicBezTo>
                    <a:cubicBezTo>
                      <a:pt x="203" y="762"/>
                      <a:pt x="220" y="902"/>
                      <a:pt x="279" y="1034"/>
                    </a:cubicBezTo>
                    <a:cubicBezTo>
                      <a:pt x="286" y="1049"/>
                      <a:pt x="295" y="1066"/>
                      <a:pt x="302" y="1082"/>
                    </a:cubicBezTo>
                    <a:cubicBezTo>
                      <a:pt x="333" y="1147"/>
                      <a:pt x="362" y="1205"/>
                      <a:pt x="352" y="1264"/>
                    </a:cubicBezTo>
                    <a:cubicBezTo>
                      <a:pt x="343" y="1313"/>
                      <a:pt x="297" y="1359"/>
                      <a:pt x="243" y="1372"/>
                    </a:cubicBezTo>
                    <a:cubicBezTo>
                      <a:pt x="233" y="1374"/>
                      <a:pt x="223" y="1375"/>
                      <a:pt x="212" y="1375"/>
                    </a:cubicBezTo>
                    <a:cubicBezTo>
                      <a:pt x="167" y="1375"/>
                      <a:pt x="120" y="1356"/>
                      <a:pt x="85" y="1323"/>
                    </a:cubicBezTo>
                    <a:cubicBezTo>
                      <a:pt x="76" y="1315"/>
                      <a:pt x="64" y="1311"/>
                      <a:pt x="53" y="1311"/>
                    </a:cubicBezTo>
                    <a:cubicBezTo>
                      <a:pt x="40" y="1311"/>
                      <a:pt x="28" y="1316"/>
                      <a:pt x="19" y="1326"/>
                    </a:cubicBezTo>
                    <a:cubicBezTo>
                      <a:pt x="0" y="1346"/>
                      <a:pt x="2" y="1375"/>
                      <a:pt x="21" y="1393"/>
                    </a:cubicBezTo>
                    <a:cubicBezTo>
                      <a:pt x="74" y="1441"/>
                      <a:pt x="143" y="1469"/>
                      <a:pt x="210" y="1469"/>
                    </a:cubicBezTo>
                    <a:cubicBezTo>
                      <a:pt x="229" y="1469"/>
                      <a:pt x="246" y="1466"/>
                      <a:pt x="262" y="1464"/>
                    </a:cubicBezTo>
                    <a:cubicBezTo>
                      <a:pt x="353" y="1444"/>
                      <a:pt x="426" y="1369"/>
                      <a:pt x="443" y="1281"/>
                    </a:cubicBezTo>
                    <a:cubicBezTo>
                      <a:pt x="460" y="1194"/>
                      <a:pt x="420" y="1113"/>
                      <a:pt x="385" y="1042"/>
                    </a:cubicBezTo>
                    <a:cubicBezTo>
                      <a:pt x="378" y="1027"/>
                      <a:pt x="370" y="1011"/>
                      <a:pt x="363" y="996"/>
                    </a:cubicBezTo>
                    <a:cubicBezTo>
                      <a:pt x="310" y="878"/>
                      <a:pt x="295" y="743"/>
                      <a:pt x="279" y="625"/>
                    </a:cubicBezTo>
                    <a:cubicBezTo>
                      <a:pt x="261" y="474"/>
                      <a:pt x="249" y="341"/>
                      <a:pt x="300" y="224"/>
                    </a:cubicBezTo>
                    <a:cubicBezTo>
                      <a:pt x="317" y="182"/>
                      <a:pt x="342" y="150"/>
                      <a:pt x="370" y="130"/>
                    </a:cubicBezTo>
                    <a:cubicBezTo>
                      <a:pt x="404" y="104"/>
                      <a:pt x="444" y="94"/>
                      <a:pt x="484" y="94"/>
                    </a:cubicBezTo>
                    <a:cubicBezTo>
                      <a:pt x="519" y="94"/>
                      <a:pt x="554" y="102"/>
                      <a:pt x="583" y="114"/>
                    </a:cubicBezTo>
                    <a:cubicBezTo>
                      <a:pt x="661" y="145"/>
                      <a:pt x="728" y="206"/>
                      <a:pt x="783" y="263"/>
                    </a:cubicBezTo>
                    <a:cubicBezTo>
                      <a:pt x="792" y="272"/>
                      <a:pt x="804" y="277"/>
                      <a:pt x="817" y="277"/>
                    </a:cubicBezTo>
                    <a:cubicBezTo>
                      <a:pt x="829" y="277"/>
                      <a:pt x="841" y="273"/>
                      <a:pt x="850" y="264"/>
                    </a:cubicBezTo>
                    <a:cubicBezTo>
                      <a:pt x="869" y="246"/>
                      <a:pt x="869" y="215"/>
                      <a:pt x="851" y="197"/>
                    </a:cubicBezTo>
                    <a:cubicBezTo>
                      <a:pt x="789" y="133"/>
                      <a:pt x="713" y="64"/>
                      <a:pt x="619" y="27"/>
                    </a:cubicBezTo>
                    <a:cubicBezTo>
                      <a:pt x="575" y="9"/>
                      <a:pt x="529" y="0"/>
                      <a:pt x="4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1"/>
              <p:cNvSpPr/>
              <p:nvPr/>
            </p:nvSpPr>
            <p:spPr>
              <a:xfrm>
                <a:off x="3570747" y="2523823"/>
                <a:ext cx="38394" cy="40593"/>
              </a:xfrm>
              <a:custGeom>
                <a:avLst/>
                <a:gdLst/>
                <a:ahLst/>
                <a:cxnLst/>
                <a:rect l="l" t="t" r="r" b="b"/>
                <a:pathLst>
                  <a:path w="768" h="812" extrusionOk="0">
                    <a:moveTo>
                      <a:pt x="372" y="0"/>
                    </a:moveTo>
                    <a:cubicBezTo>
                      <a:pt x="297" y="0"/>
                      <a:pt x="225" y="26"/>
                      <a:pt x="171" y="75"/>
                    </a:cubicBezTo>
                    <a:cubicBezTo>
                      <a:pt x="138" y="108"/>
                      <a:pt x="111" y="149"/>
                      <a:pt x="87" y="205"/>
                    </a:cubicBezTo>
                    <a:cubicBezTo>
                      <a:pt x="1" y="402"/>
                      <a:pt x="17" y="633"/>
                      <a:pt x="129" y="791"/>
                    </a:cubicBezTo>
                    <a:cubicBezTo>
                      <a:pt x="138" y="806"/>
                      <a:pt x="152" y="812"/>
                      <a:pt x="167" y="812"/>
                    </a:cubicBezTo>
                    <a:cubicBezTo>
                      <a:pt x="176" y="812"/>
                      <a:pt x="187" y="810"/>
                      <a:pt x="192" y="802"/>
                    </a:cubicBezTo>
                    <a:cubicBezTo>
                      <a:pt x="213" y="786"/>
                      <a:pt x="218" y="758"/>
                      <a:pt x="203" y="736"/>
                    </a:cubicBezTo>
                    <a:cubicBezTo>
                      <a:pt x="111" y="604"/>
                      <a:pt x="98" y="410"/>
                      <a:pt x="171" y="242"/>
                    </a:cubicBezTo>
                    <a:cubicBezTo>
                      <a:pt x="191" y="199"/>
                      <a:pt x="210" y="166"/>
                      <a:pt x="234" y="145"/>
                    </a:cubicBezTo>
                    <a:cubicBezTo>
                      <a:pt x="268" y="113"/>
                      <a:pt x="318" y="96"/>
                      <a:pt x="370" y="96"/>
                    </a:cubicBezTo>
                    <a:cubicBezTo>
                      <a:pt x="399" y="96"/>
                      <a:pt x="430" y="101"/>
                      <a:pt x="458" y="113"/>
                    </a:cubicBezTo>
                    <a:cubicBezTo>
                      <a:pt x="529" y="143"/>
                      <a:pt x="592" y="209"/>
                      <a:pt x="628" y="293"/>
                    </a:cubicBezTo>
                    <a:cubicBezTo>
                      <a:pt x="659" y="365"/>
                      <a:pt x="673" y="453"/>
                      <a:pt x="670" y="559"/>
                    </a:cubicBezTo>
                    <a:cubicBezTo>
                      <a:pt x="670" y="585"/>
                      <a:pt x="691" y="605"/>
                      <a:pt x="716" y="607"/>
                    </a:cubicBezTo>
                    <a:lnTo>
                      <a:pt x="718" y="607"/>
                    </a:lnTo>
                    <a:cubicBezTo>
                      <a:pt x="744" y="607"/>
                      <a:pt x="765" y="586"/>
                      <a:pt x="766" y="560"/>
                    </a:cubicBezTo>
                    <a:cubicBezTo>
                      <a:pt x="768" y="439"/>
                      <a:pt x="751" y="340"/>
                      <a:pt x="715" y="254"/>
                    </a:cubicBezTo>
                    <a:cubicBezTo>
                      <a:pt x="669" y="148"/>
                      <a:pt x="588" y="62"/>
                      <a:pt x="494" y="23"/>
                    </a:cubicBezTo>
                    <a:cubicBezTo>
                      <a:pt x="454" y="8"/>
                      <a:pt x="413" y="0"/>
                      <a:pt x="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1"/>
              <p:cNvSpPr/>
              <p:nvPr/>
            </p:nvSpPr>
            <p:spPr>
              <a:xfrm>
                <a:off x="3583594" y="2533022"/>
                <a:ext cx="22046" cy="36744"/>
              </a:xfrm>
              <a:custGeom>
                <a:avLst/>
                <a:gdLst/>
                <a:ahLst/>
                <a:cxnLst/>
                <a:rect l="l" t="t" r="r" b="b"/>
                <a:pathLst>
                  <a:path w="441" h="735" extrusionOk="0">
                    <a:moveTo>
                      <a:pt x="321" y="0"/>
                    </a:moveTo>
                    <a:cubicBezTo>
                      <a:pt x="294" y="0"/>
                      <a:pt x="265" y="6"/>
                      <a:pt x="236" y="17"/>
                    </a:cubicBezTo>
                    <a:cubicBezTo>
                      <a:pt x="92" y="72"/>
                      <a:pt x="0" y="234"/>
                      <a:pt x="22" y="395"/>
                    </a:cubicBezTo>
                    <a:cubicBezTo>
                      <a:pt x="43" y="539"/>
                      <a:pt x="149" y="670"/>
                      <a:pt x="294" y="730"/>
                    </a:cubicBezTo>
                    <a:cubicBezTo>
                      <a:pt x="300" y="734"/>
                      <a:pt x="305" y="735"/>
                      <a:pt x="313" y="735"/>
                    </a:cubicBezTo>
                    <a:cubicBezTo>
                      <a:pt x="330" y="735"/>
                      <a:pt x="348" y="724"/>
                      <a:pt x="355" y="706"/>
                    </a:cubicBezTo>
                    <a:cubicBezTo>
                      <a:pt x="365" y="682"/>
                      <a:pt x="354" y="655"/>
                      <a:pt x="329" y="644"/>
                    </a:cubicBezTo>
                    <a:cubicBezTo>
                      <a:pt x="215" y="596"/>
                      <a:pt x="130" y="493"/>
                      <a:pt x="114" y="381"/>
                    </a:cubicBezTo>
                    <a:cubicBezTo>
                      <a:pt x="98" y="266"/>
                      <a:pt x="166" y="144"/>
                      <a:pt x="267" y="105"/>
                    </a:cubicBezTo>
                    <a:cubicBezTo>
                      <a:pt x="287" y="98"/>
                      <a:pt x="306" y="94"/>
                      <a:pt x="323" y="94"/>
                    </a:cubicBezTo>
                    <a:cubicBezTo>
                      <a:pt x="339" y="94"/>
                      <a:pt x="353" y="98"/>
                      <a:pt x="364" y="104"/>
                    </a:cubicBezTo>
                    <a:cubicBezTo>
                      <a:pt x="371" y="109"/>
                      <a:pt x="379" y="111"/>
                      <a:pt x="388" y="111"/>
                    </a:cubicBezTo>
                    <a:cubicBezTo>
                      <a:pt x="404" y="111"/>
                      <a:pt x="419" y="103"/>
                      <a:pt x="427" y="88"/>
                    </a:cubicBezTo>
                    <a:cubicBezTo>
                      <a:pt x="441" y="66"/>
                      <a:pt x="433" y="37"/>
                      <a:pt x="411" y="23"/>
                    </a:cubicBezTo>
                    <a:cubicBezTo>
                      <a:pt x="385" y="8"/>
                      <a:pt x="355" y="0"/>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1"/>
              <p:cNvSpPr/>
              <p:nvPr/>
            </p:nvSpPr>
            <p:spPr>
              <a:xfrm>
                <a:off x="3666229" y="2583362"/>
                <a:ext cx="12798" cy="8599"/>
              </a:xfrm>
              <a:custGeom>
                <a:avLst/>
                <a:gdLst/>
                <a:ahLst/>
                <a:cxnLst/>
                <a:rect l="l" t="t" r="r" b="b"/>
                <a:pathLst>
                  <a:path w="256" h="172" extrusionOk="0">
                    <a:moveTo>
                      <a:pt x="52" y="1"/>
                    </a:moveTo>
                    <a:cubicBezTo>
                      <a:pt x="37" y="1"/>
                      <a:pt x="23" y="8"/>
                      <a:pt x="14" y="21"/>
                    </a:cubicBezTo>
                    <a:cubicBezTo>
                      <a:pt x="0" y="43"/>
                      <a:pt x="5" y="72"/>
                      <a:pt x="27" y="87"/>
                    </a:cubicBezTo>
                    <a:cubicBezTo>
                      <a:pt x="76" y="120"/>
                      <a:pt x="129" y="147"/>
                      <a:pt x="185" y="169"/>
                    </a:cubicBezTo>
                    <a:cubicBezTo>
                      <a:pt x="190" y="170"/>
                      <a:pt x="196" y="171"/>
                      <a:pt x="201" y="171"/>
                    </a:cubicBezTo>
                    <a:cubicBezTo>
                      <a:pt x="220" y="171"/>
                      <a:pt x="237" y="160"/>
                      <a:pt x="246" y="140"/>
                    </a:cubicBezTo>
                    <a:cubicBezTo>
                      <a:pt x="256" y="117"/>
                      <a:pt x="243" y="89"/>
                      <a:pt x="220" y="81"/>
                    </a:cubicBezTo>
                    <a:cubicBezTo>
                      <a:pt x="171" y="62"/>
                      <a:pt x="123" y="38"/>
                      <a:pt x="79" y="9"/>
                    </a:cubicBezTo>
                    <a:cubicBezTo>
                      <a:pt x="71" y="3"/>
                      <a:pt x="62"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1"/>
              <p:cNvSpPr/>
              <p:nvPr/>
            </p:nvSpPr>
            <p:spPr>
              <a:xfrm>
                <a:off x="3956426" y="4406070"/>
                <a:ext cx="195468" cy="26146"/>
              </a:xfrm>
              <a:custGeom>
                <a:avLst/>
                <a:gdLst/>
                <a:ahLst/>
                <a:cxnLst/>
                <a:rect l="l" t="t" r="r" b="b"/>
                <a:pathLst>
                  <a:path w="3910" h="523" extrusionOk="0">
                    <a:moveTo>
                      <a:pt x="3910" y="0"/>
                    </a:moveTo>
                    <a:lnTo>
                      <a:pt x="0" y="149"/>
                    </a:lnTo>
                    <a:lnTo>
                      <a:pt x="0" y="523"/>
                    </a:lnTo>
                    <a:lnTo>
                      <a:pt x="3870" y="396"/>
                    </a:lnTo>
                    <a:lnTo>
                      <a:pt x="3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41"/>
            <p:cNvGrpSpPr/>
            <p:nvPr/>
          </p:nvGrpSpPr>
          <p:grpSpPr>
            <a:xfrm>
              <a:off x="5749685" y="2147487"/>
              <a:ext cx="1611361" cy="2606027"/>
              <a:chOff x="5488484" y="2338058"/>
              <a:chExt cx="1462481" cy="2365245"/>
            </a:xfrm>
          </p:grpSpPr>
          <p:sp>
            <p:nvSpPr>
              <p:cNvPr id="406" name="Google Shape;406;p41"/>
              <p:cNvSpPr/>
              <p:nvPr/>
            </p:nvSpPr>
            <p:spPr>
              <a:xfrm>
                <a:off x="5493433" y="3091967"/>
                <a:ext cx="547668" cy="329701"/>
              </a:xfrm>
              <a:custGeom>
                <a:avLst/>
                <a:gdLst/>
                <a:ahLst/>
                <a:cxnLst/>
                <a:rect l="l" t="t" r="r" b="b"/>
                <a:pathLst>
                  <a:path w="10955" h="6595" extrusionOk="0">
                    <a:moveTo>
                      <a:pt x="5198" y="2534"/>
                    </a:moveTo>
                    <a:cubicBezTo>
                      <a:pt x="5612" y="2534"/>
                      <a:pt x="6110" y="2868"/>
                      <a:pt x="6310" y="3279"/>
                    </a:cubicBezTo>
                    <a:cubicBezTo>
                      <a:pt x="6416" y="3498"/>
                      <a:pt x="6424" y="3709"/>
                      <a:pt x="6329" y="3859"/>
                    </a:cubicBezTo>
                    <a:cubicBezTo>
                      <a:pt x="6245" y="3992"/>
                      <a:pt x="6093" y="4065"/>
                      <a:pt x="5897" y="4065"/>
                    </a:cubicBezTo>
                    <a:cubicBezTo>
                      <a:pt x="5484" y="4065"/>
                      <a:pt x="4987" y="3731"/>
                      <a:pt x="4786" y="3320"/>
                    </a:cubicBezTo>
                    <a:cubicBezTo>
                      <a:pt x="4680" y="3102"/>
                      <a:pt x="4673" y="2890"/>
                      <a:pt x="4767" y="2740"/>
                    </a:cubicBezTo>
                    <a:cubicBezTo>
                      <a:pt x="4850" y="2607"/>
                      <a:pt x="5003" y="2534"/>
                      <a:pt x="5198" y="2534"/>
                    </a:cubicBezTo>
                    <a:close/>
                    <a:moveTo>
                      <a:pt x="107" y="0"/>
                    </a:moveTo>
                    <a:cubicBezTo>
                      <a:pt x="71" y="0"/>
                      <a:pt x="40" y="18"/>
                      <a:pt x="21" y="49"/>
                    </a:cubicBezTo>
                    <a:cubicBezTo>
                      <a:pt x="2" y="77"/>
                      <a:pt x="1" y="113"/>
                      <a:pt x="16" y="146"/>
                    </a:cubicBezTo>
                    <a:lnTo>
                      <a:pt x="3147" y="6595"/>
                    </a:lnTo>
                    <a:lnTo>
                      <a:pt x="7102" y="6595"/>
                    </a:lnTo>
                    <a:cubicBezTo>
                      <a:pt x="7114" y="6584"/>
                      <a:pt x="7132" y="6570"/>
                      <a:pt x="7156" y="6553"/>
                    </a:cubicBezTo>
                    <a:cubicBezTo>
                      <a:pt x="7156" y="6551"/>
                      <a:pt x="7151" y="6548"/>
                      <a:pt x="7150" y="6544"/>
                    </a:cubicBezTo>
                    <a:cubicBezTo>
                      <a:pt x="7147" y="6539"/>
                      <a:pt x="7094" y="6413"/>
                      <a:pt x="7177" y="6226"/>
                    </a:cubicBezTo>
                    <a:cubicBezTo>
                      <a:pt x="7282" y="5990"/>
                      <a:pt x="7617" y="5640"/>
                      <a:pt x="8615" y="5311"/>
                    </a:cubicBezTo>
                    <a:cubicBezTo>
                      <a:pt x="8901" y="5218"/>
                      <a:pt x="9209" y="5110"/>
                      <a:pt x="9534" y="4996"/>
                    </a:cubicBezTo>
                    <a:cubicBezTo>
                      <a:pt x="9982" y="4839"/>
                      <a:pt x="10461" y="4673"/>
                      <a:pt x="10955" y="4515"/>
                    </a:cubicBezTo>
                    <a:cubicBezTo>
                      <a:pt x="10944" y="4511"/>
                      <a:pt x="10934" y="4505"/>
                      <a:pt x="10929" y="4493"/>
                    </a:cubicBezTo>
                    <a:lnTo>
                      <a:pt x="87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1"/>
              <p:cNvSpPr/>
              <p:nvPr/>
            </p:nvSpPr>
            <p:spPr>
              <a:xfrm>
                <a:off x="5731889" y="3223292"/>
                <a:ext cx="77888" cy="67290"/>
              </a:xfrm>
              <a:custGeom>
                <a:avLst/>
                <a:gdLst/>
                <a:ahLst/>
                <a:cxnLst/>
                <a:rect l="l" t="t" r="r" b="b"/>
                <a:pathLst>
                  <a:path w="1558" h="1346" extrusionOk="0">
                    <a:moveTo>
                      <a:pt x="429" y="0"/>
                    </a:moveTo>
                    <a:cubicBezTo>
                      <a:pt x="268" y="0"/>
                      <a:pt x="144" y="58"/>
                      <a:pt x="78" y="163"/>
                    </a:cubicBezTo>
                    <a:cubicBezTo>
                      <a:pt x="1" y="286"/>
                      <a:pt x="10" y="463"/>
                      <a:pt x="103" y="653"/>
                    </a:cubicBezTo>
                    <a:cubicBezTo>
                      <a:pt x="288" y="1036"/>
                      <a:pt x="748" y="1346"/>
                      <a:pt x="1129" y="1346"/>
                    </a:cubicBezTo>
                    <a:cubicBezTo>
                      <a:pt x="1290" y="1346"/>
                      <a:pt x="1415" y="1288"/>
                      <a:pt x="1480" y="1184"/>
                    </a:cubicBezTo>
                    <a:cubicBezTo>
                      <a:pt x="1557" y="1062"/>
                      <a:pt x="1549" y="883"/>
                      <a:pt x="1457" y="693"/>
                    </a:cubicBezTo>
                    <a:cubicBezTo>
                      <a:pt x="1270" y="311"/>
                      <a:pt x="810" y="0"/>
                      <a:pt x="4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1"/>
              <p:cNvSpPr/>
              <p:nvPr/>
            </p:nvSpPr>
            <p:spPr>
              <a:xfrm>
                <a:off x="5841169" y="3231790"/>
                <a:ext cx="909414" cy="283158"/>
              </a:xfrm>
              <a:custGeom>
                <a:avLst/>
                <a:gdLst/>
                <a:ahLst/>
                <a:cxnLst/>
                <a:rect l="l" t="t" r="r" b="b"/>
                <a:pathLst>
                  <a:path w="18191" h="5664" extrusionOk="0">
                    <a:moveTo>
                      <a:pt x="12897" y="1"/>
                    </a:moveTo>
                    <a:lnTo>
                      <a:pt x="12938" y="683"/>
                    </a:lnTo>
                    <a:lnTo>
                      <a:pt x="15393" y="1384"/>
                    </a:lnTo>
                    <a:cubicBezTo>
                      <a:pt x="15512" y="1389"/>
                      <a:pt x="15582" y="1391"/>
                      <a:pt x="15587" y="1391"/>
                    </a:cubicBezTo>
                    <a:cubicBezTo>
                      <a:pt x="15613" y="1394"/>
                      <a:pt x="15633" y="1415"/>
                      <a:pt x="15631" y="1441"/>
                    </a:cubicBezTo>
                    <a:cubicBezTo>
                      <a:pt x="15630" y="1465"/>
                      <a:pt x="15610" y="1486"/>
                      <a:pt x="15586" y="1486"/>
                    </a:cubicBezTo>
                    <a:cubicBezTo>
                      <a:pt x="15585" y="1486"/>
                      <a:pt x="15584" y="1486"/>
                      <a:pt x="15583" y="1486"/>
                    </a:cubicBezTo>
                    <a:cubicBezTo>
                      <a:pt x="15557" y="1484"/>
                      <a:pt x="14388" y="1437"/>
                      <a:pt x="12931" y="1371"/>
                    </a:cubicBezTo>
                    <a:lnTo>
                      <a:pt x="12930" y="1371"/>
                    </a:lnTo>
                    <a:cubicBezTo>
                      <a:pt x="11246" y="1296"/>
                      <a:pt x="9178" y="1196"/>
                      <a:pt x="8055" y="1119"/>
                    </a:cubicBezTo>
                    <a:cubicBezTo>
                      <a:pt x="7923" y="1110"/>
                      <a:pt x="7789" y="1106"/>
                      <a:pt x="7654" y="1106"/>
                    </a:cubicBezTo>
                    <a:cubicBezTo>
                      <a:pt x="5994" y="1106"/>
                      <a:pt x="4132" y="1757"/>
                      <a:pt x="2613" y="2288"/>
                    </a:cubicBezTo>
                    <a:cubicBezTo>
                      <a:pt x="2285" y="2402"/>
                      <a:pt x="1977" y="2509"/>
                      <a:pt x="1693" y="2603"/>
                    </a:cubicBezTo>
                    <a:cubicBezTo>
                      <a:pt x="734" y="2919"/>
                      <a:pt x="413" y="3243"/>
                      <a:pt x="313" y="3460"/>
                    </a:cubicBezTo>
                    <a:cubicBezTo>
                      <a:pt x="257" y="3585"/>
                      <a:pt x="272" y="3669"/>
                      <a:pt x="280" y="3698"/>
                    </a:cubicBezTo>
                    <a:cubicBezTo>
                      <a:pt x="586" y="3470"/>
                      <a:pt x="1295" y="2979"/>
                      <a:pt x="1463" y="2862"/>
                    </a:cubicBezTo>
                    <a:cubicBezTo>
                      <a:pt x="1471" y="2857"/>
                      <a:pt x="1481" y="2854"/>
                      <a:pt x="1490" y="2854"/>
                    </a:cubicBezTo>
                    <a:cubicBezTo>
                      <a:pt x="1504" y="2854"/>
                      <a:pt x="1519" y="2861"/>
                      <a:pt x="1529" y="2874"/>
                    </a:cubicBezTo>
                    <a:cubicBezTo>
                      <a:pt x="1544" y="2895"/>
                      <a:pt x="1537" y="2924"/>
                      <a:pt x="1517" y="2939"/>
                    </a:cubicBezTo>
                    <a:cubicBezTo>
                      <a:pt x="1038" y="3270"/>
                      <a:pt x="261" y="3817"/>
                      <a:pt x="213" y="3869"/>
                    </a:cubicBezTo>
                    <a:lnTo>
                      <a:pt x="210" y="3874"/>
                    </a:lnTo>
                    <a:cubicBezTo>
                      <a:pt x="247" y="3909"/>
                      <a:pt x="272" y="3960"/>
                      <a:pt x="280" y="4016"/>
                    </a:cubicBezTo>
                    <a:cubicBezTo>
                      <a:pt x="288" y="4073"/>
                      <a:pt x="280" y="4132"/>
                      <a:pt x="256" y="4203"/>
                    </a:cubicBezTo>
                    <a:cubicBezTo>
                      <a:pt x="208" y="4338"/>
                      <a:pt x="115" y="4455"/>
                      <a:pt x="0" y="4537"/>
                    </a:cubicBezTo>
                    <a:cubicBezTo>
                      <a:pt x="83" y="4517"/>
                      <a:pt x="174" y="4475"/>
                      <a:pt x="273" y="4412"/>
                    </a:cubicBezTo>
                    <a:cubicBezTo>
                      <a:pt x="300" y="4334"/>
                      <a:pt x="443" y="4207"/>
                      <a:pt x="826" y="3902"/>
                    </a:cubicBezTo>
                    <a:cubicBezTo>
                      <a:pt x="933" y="3817"/>
                      <a:pt x="1027" y="3742"/>
                      <a:pt x="1065" y="3705"/>
                    </a:cubicBezTo>
                    <a:cubicBezTo>
                      <a:pt x="1150" y="3623"/>
                      <a:pt x="1642" y="3305"/>
                      <a:pt x="2137" y="2984"/>
                    </a:cubicBezTo>
                    <a:cubicBezTo>
                      <a:pt x="2275" y="2894"/>
                      <a:pt x="2394" y="2817"/>
                      <a:pt x="2409" y="2807"/>
                    </a:cubicBezTo>
                    <a:cubicBezTo>
                      <a:pt x="2418" y="2799"/>
                      <a:pt x="2429" y="2794"/>
                      <a:pt x="2440" y="2794"/>
                    </a:cubicBezTo>
                    <a:cubicBezTo>
                      <a:pt x="2452" y="2794"/>
                      <a:pt x="2464" y="2799"/>
                      <a:pt x="2474" y="2808"/>
                    </a:cubicBezTo>
                    <a:cubicBezTo>
                      <a:pt x="2492" y="2827"/>
                      <a:pt x="2491" y="2857"/>
                      <a:pt x="2473" y="2876"/>
                    </a:cubicBezTo>
                    <a:cubicBezTo>
                      <a:pt x="2464" y="2885"/>
                      <a:pt x="2445" y="2898"/>
                      <a:pt x="2189" y="3064"/>
                    </a:cubicBezTo>
                    <a:cubicBezTo>
                      <a:pt x="1849" y="3283"/>
                      <a:pt x="1217" y="3691"/>
                      <a:pt x="1132" y="3773"/>
                    </a:cubicBezTo>
                    <a:cubicBezTo>
                      <a:pt x="1103" y="3802"/>
                      <a:pt x="1046" y="3848"/>
                      <a:pt x="976" y="3904"/>
                    </a:cubicBezTo>
                    <a:cubicBezTo>
                      <a:pt x="976" y="3905"/>
                      <a:pt x="977" y="3906"/>
                      <a:pt x="977" y="3907"/>
                    </a:cubicBezTo>
                    <a:cubicBezTo>
                      <a:pt x="1062" y="4009"/>
                      <a:pt x="1057" y="4162"/>
                      <a:pt x="1001" y="4270"/>
                    </a:cubicBezTo>
                    <a:cubicBezTo>
                      <a:pt x="939" y="4393"/>
                      <a:pt x="822" y="4476"/>
                      <a:pt x="726" y="4535"/>
                    </a:cubicBezTo>
                    <a:cubicBezTo>
                      <a:pt x="667" y="4572"/>
                      <a:pt x="603" y="4604"/>
                      <a:pt x="540" y="4635"/>
                    </a:cubicBezTo>
                    <a:cubicBezTo>
                      <a:pt x="566" y="4650"/>
                      <a:pt x="595" y="4661"/>
                      <a:pt x="627" y="4670"/>
                    </a:cubicBezTo>
                    <a:cubicBezTo>
                      <a:pt x="660" y="4679"/>
                      <a:pt x="698" y="4684"/>
                      <a:pt x="743" y="4684"/>
                    </a:cubicBezTo>
                    <a:cubicBezTo>
                      <a:pt x="936" y="4684"/>
                      <a:pt x="1244" y="4586"/>
                      <a:pt x="1721" y="4224"/>
                    </a:cubicBezTo>
                    <a:cubicBezTo>
                      <a:pt x="1711" y="4212"/>
                      <a:pt x="1700" y="4201"/>
                      <a:pt x="1693" y="4188"/>
                    </a:cubicBezTo>
                    <a:cubicBezTo>
                      <a:pt x="1673" y="4168"/>
                      <a:pt x="1660" y="4131"/>
                      <a:pt x="1679" y="4080"/>
                    </a:cubicBezTo>
                    <a:cubicBezTo>
                      <a:pt x="1788" y="3766"/>
                      <a:pt x="2999" y="3175"/>
                      <a:pt x="3077" y="3144"/>
                    </a:cubicBezTo>
                    <a:cubicBezTo>
                      <a:pt x="3115" y="3129"/>
                      <a:pt x="3189" y="3123"/>
                      <a:pt x="3279" y="3123"/>
                    </a:cubicBezTo>
                    <a:cubicBezTo>
                      <a:pt x="3547" y="3123"/>
                      <a:pt x="3963" y="3173"/>
                      <a:pt x="4023" y="3181"/>
                    </a:cubicBezTo>
                    <a:cubicBezTo>
                      <a:pt x="4049" y="3183"/>
                      <a:pt x="4066" y="3207"/>
                      <a:pt x="4064" y="3233"/>
                    </a:cubicBezTo>
                    <a:cubicBezTo>
                      <a:pt x="4062" y="3256"/>
                      <a:pt x="4041" y="3275"/>
                      <a:pt x="4018" y="3275"/>
                    </a:cubicBezTo>
                    <a:cubicBezTo>
                      <a:pt x="4016" y="3275"/>
                      <a:pt x="4013" y="3274"/>
                      <a:pt x="4011" y="3274"/>
                    </a:cubicBezTo>
                    <a:cubicBezTo>
                      <a:pt x="3795" y="3248"/>
                      <a:pt x="3467" y="3218"/>
                      <a:pt x="3268" y="3218"/>
                    </a:cubicBezTo>
                    <a:cubicBezTo>
                      <a:pt x="3194" y="3218"/>
                      <a:pt x="3138" y="3222"/>
                      <a:pt x="3112" y="3232"/>
                    </a:cubicBezTo>
                    <a:cubicBezTo>
                      <a:pt x="3029" y="3264"/>
                      <a:pt x="2646" y="3458"/>
                      <a:pt x="2310" y="3665"/>
                    </a:cubicBezTo>
                    <a:cubicBezTo>
                      <a:pt x="2354" y="3725"/>
                      <a:pt x="2373" y="3809"/>
                      <a:pt x="2352" y="3890"/>
                    </a:cubicBezTo>
                    <a:cubicBezTo>
                      <a:pt x="2335" y="3965"/>
                      <a:pt x="2290" y="4037"/>
                      <a:pt x="2214" y="4110"/>
                    </a:cubicBezTo>
                    <a:cubicBezTo>
                      <a:pt x="2161" y="4161"/>
                      <a:pt x="2089" y="4220"/>
                      <a:pt x="2000" y="4261"/>
                    </a:cubicBezTo>
                    <a:cubicBezTo>
                      <a:pt x="2025" y="4264"/>
                      <a:pt x="2052" y="4265"/>
                      <a:pt x="2080" y="4265"/>
                    </a:cubicBezTo>
                    <a:cubicBezTo>
                      <a:pt x="2313" y="4265"/>
                      <a:pt x="2657" y="4159"/>
                      <a:pt x="3046" y="3858"/>
                    </a:cubicBezTo>
                    <a:cubicBezTo>
                      <a:pt x="3010" y="3839"/>
                      <a:pt x="2989" y="3826"/>
                      <a:pt x="2984" y="3823"/>
                    </a:cubicBezTo>
                    <a:cubicBezTo>
                      <a:pt x="2962" y="3811"/>
                      <a:pt x="2954" y="3781"/>
                      <a:pt x="2968" y="3760"/>
                    </a:cubicBezTo>
                    <a:cubicBezTo>
                      <a:pt x="2976" y="3744"/>
                      <a:pt x="2992" y="3736"/>
                      <a:pt x="3009" y="3736"/>
                    </a:cubicBezTo>
                    <a:cubicBezTo>
                      <a:pt x="3017" y="3736"/>
                      <a:pt x="3025" y="3738"/>
                      <a:pt x="3032" y="3742"/>
                    </a:cubicBezTo>
                    <a:cubicBezTo>
                      <a:pt x="3037" y="3745"/>
                      <a:pt x="3539" y="4034"/>
                      <a:pt x="3930" y="4094"/>
                    </a:cubicBezTo>
                    <a:cubicBezTo>
                      <a:pt x="3980" y="4102"/>
                      <a:pt x="4046" y="4106"/>
                      <a:pt x="4124" y="4106"/>
                    </a:cubicBezTo>
                    <a:cubicBezTo>
                      <a:pt x="4661" y="4106"/>
                      <a:pt x="5743" y="3941"/>
                      <a:pt x="5756" y="3940"/>
                    </a:cubicBezTo>
                    <a:cubicBezTo>
                      <a:pt x="5759" y="3940"/>
                      <a:pt x="5761" y="3940"/>
                      <a:pt x="5764" y="3940"/>
                    </a:cubicBezTo>
                    <a:cubicBezTo>
                      <a:pt x="5768" y="3940"/>
                      <a:pt x="5771" y="3940"/>
                      <a:pt x="5774" y="3941"/>
                    </a:cubicBezTo>
                    <a:cubicBezTo>
                      <a:pt x="5833" y="3957"/>
                      <a:pt x="11673" y="5419"/>
                      <a:pt x="13750" y="5608"/>
                    </a:cubicBezTo>
                    <a:cubicBezTo>
                      <a:pt x="14159" y="5645"/>
                      <a:pt x="14542" y="5663"/>
                      <a:pt x="14897" y="5663"/>
                    </a:cubicBezTo>
                    <a:cubicBezTo>
                      <a:pt x="16540" y="5663"/>
                      <a:pt x="17600" y="5273"/>
                      <a:pt x="17921" y="4532"/>
                    </a:cubicBezTo>
                    <a:cubicBezTo>
                      <a:pt x="18190" y="3914"/>
                      <a:pt x="18134" y="2108"/>
                      <a:pt x="17955" y="5"/>
                    </a:cubicBezTo>
                    <a:lnTo>
                      <a:pt x="17955" y="5"/>
                    </a:lnTo>
                    <a:cubicBezTo>
                      <a:pt x="17236" y="339"/>
                      <a:pt x="16440" y="452"/>
                      <a:pt x="15692" y="452"/>
                    </a:cubicBezTo>
                    <a:cubicBezTo>
                      <a:pt x="14360" y="452"/>
                      <a:pt x="13185" y="96"/>
                      <a:pt x="12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1"/>
              <p:cNvSpPr/>
              <p:nvPr/>
            </p:nvSpPr>
            <p:spPr>
              <a:xfrm>
                <a:off x="5859066" y="3430153"/>
                <a:ext cx="29996" cy="30395"/>
              </a:xfrm>
              <a:custGeom>
                <a:avLst/>
                <a:gdLst/>
                <a:ahLst/>
                <a:cxnLst/>
                <a:rect l="l" t="t" r="r" b="b"/>
                <a:pathLst>
                  <a:path w="600" h="608" extrusionOk="0">
                    <a:moveTo>
                      <a:pt x="536" y="0"/>
                    </a:moveTo>
                    <a:lnTo>
                      <a:pt x="521" y="11"/>
                    </a:lnTo>
                    <a:cubicBezTo>
                      <a:pt x="351" y="148"/>
                      <a:pt x="38" y="396"/>
                      <a:pt x="1" y="470"/>
                    </a:cubicBezTo>
                    <a:cubicBezTo>
                      <a:pt x="16" y="505"/>
                      <a:pt x="43" y="558"/>
                      <a:pt x="91" y="608"/>
                    </a:cubicBezTo>
                    <a:cubicBezTo>
                      <a:pt x="167" y="573"/>
                      <a:pt x="242" y="533"/>
                      <a:pt x="314" y="490"/>
                    </a:cubicBezTo>
                    <a:cubicBezTo>
                      <a:pt x="398" y="436"/>
                      <a:pt x="502" y="363"/>
                      <a:pt x="555" y="262"/>
                    </a:cubicBezTo>
                    <a:cubicBezTo>
                      <a:pt x="594" y="184"/>
                      <a:pt x="599" y="70"/>
                      <a:pt x="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1"/>
              <p:cNvSpPr/>
              <p:nvPr/>
            </p:nvSpPr>
            <p:spPr>
              <a:xfrm>
                <a:off x="5825272" y="3429003"/>
                <a:ext cx="25396" cy="29596"/>
              </a:xfrm>
              <a:custGeom>
                <a:avLst/>
                <a:gdLst/>
                <a:ahLst/>
                <a:cxnLst/>
                <a:rect l="l" t="t" r="r" b="b"/>
                <a:pathLst>
                  <a:path w="508" h="592" extrusionOk="0">
                    <a:moveTo>
                      <a:pt x="459" y="0"/>
                    </a:moveTo>
                    <a:cubicBezTo>
                      <a:pt x="442" y="20"/>
                      <a:pt x="421" y="40"/>
                      <a:pt x="397" y="63"/>
                    </a:cubicBezTo>
                    <a:cubicBezTo>
                      <a:pt x="281" y="184"/>
                      <a:pt x="47" y="423"/>
                      <a:pt x="0" y="495"/>
                    </a:cubicBezTo>
                    <a:cubicBezTo>
                      <a:pt x="32" y="543"/>
                      <a:pt x="73" y="575"/>
                      <a:pt x="122" y="592"/>
                    </a:cubicBezTo>
                    <a:cubicBezTo>
                      <a:pt x="287" y="531"/>
                      <a:pt x="422" y="396"/>
                      <a:pt x="482" y="230"/>
                    </a:cubicBezTo>
                    <a:cubicBezTo>
                      <a:pt x="500" y="175"/>
                      <a:pt x="507" y="129"/>
                      <a:pt x="502" y="88"/>
                    </a:cubicBezTo>
                    <a:cubicBezTo>
                      <a:pt x="497" y="53"/>
                      <a:pt x="482" y="21"/>
                      <a:pt x="4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1"/>
              <p:cNvSpPr/>
              <p:nvPr/>
            </p:nvSpPr>
            <p:spPr>
              <a:xfrm>
                <a:off x="5849267" y="4625279"/>
                <a:ext cx="399740" cy="73189"/>
              </a:xfrm>
              <a:custGeom>
                <a:avLst/>
                <a:gdLst/>
                <a:ahLst/>
                <a:cxnLst/>
                <a:rect l="l" t="t" r="r" b="b"/>
                <a:pathLst>
                  <a:path w="7996" h="1464" extrusionOk="0">
                    <a:moveTo>
                      <a:pt x="7909" y="0"/>
                    </a:moveTo>
                    <a:cubicBezTo>
                      <a:pt x="6233" y="496"/>
                      <a:pt x="708" y="1210"/>
                      <a:pt x="1" y="1301"/>
                    </a:cubicBezTo>
                    <a:cubicBezTo>
                      <a:pt x="30" y="1342"/>
                      <a:pt x="60" y="1375"/>
                      <a:pt x="87" y="1404"/>
                    </a:cubicBezTo>
                    <a:cubicBezTo>
                      <a:pt x="125" y="1442"/>
                      <a:pt x="177" y="1464"/>
                      <a:pt x="230" y="1464"/>
                    </a:cubicBezTo>
                    <a:cubicBezTo>
                      <a:pt x="235" y="1464"/>
                      <a:pt x="239" y="1463"/>
                      <a:pt x="244" y="1463"/>
                    </a:cubicBezTo>
                    <a:cubicBezTo>
                      <a:pt x="857" y="1424"/>
                      <a:pt x="6285" y="1065"/>
                      <a:pt x="7840" y="555"/>
                    </a:cubicBezTo>
                    <a:cubicBezTo>
                      <a:pt x="7937" y="523"/>
                      <a:pt x="7995" y="424"/>
                      <a:pt x="7974" y="326"/>
                    </a:cubicBezTo>
                    <a:lnTo>
                      <a:pt x="79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1"/>
              <p:cNvSpPr/>
              <p:nvPr/>
            </p:nvSpPr>
            <p:spPr>
              <a:xfrm>
                <a:off x="6235846" y="2442839"/>
                <a:ext cx="188922" cy="364095"/>
              </a:xfrm>
              <a:custGeom>
                <a:avLst/>
                <a:gdLst/>
                <a:ahLst/>
                <a:cxnLst/>
                <a:rect l="l" t="t" r="r" b="b"/>
                <a:pathLst>
                  <a:path w="3779" h="7283" extrusionOk="0">
                    <a:moveTo>
                      <a:pt x="1088" y="1112"/>
                    </a:moveTo>
                    <a:cubicBezTo>
                      <a:pt x="1290" y="1112"/>
                      <a:pt x="1490" y="1206"/>
                      <a:pt x="1616" y="1365"/>
                    </a:cubicBezTo>
                    <a:cubicBezTo>
                      <a:pt x="1632" y="1386"/>
                      <a:pt x="1630" y="1416"/>
                      <a:pt x="1610" y="1431"/>
                    </a:cubicBezTo>
                    <a:cubicBezTo>
                      <a:pt x="1601" y="1437"/>
                      <a:pt x="1590" y="1441"/>
                      <a:pt x="1580" y="1441"/>
                    </a:cubicBezTo>
                    <a:cubicBezTo>
                      <a:pt x="1566" y="1441"/>
                      <a:pt x="1551" y="1435"/>
                      <a:pt x="1543" y="1424"/>
                    </a:cubicBezTo>
                    <a:cubicBezTo>
                      <a:pt x="1435" y="1286"/>
                      <a:pt x="1262" y="1205"/>
                      <a:pt x="1088" y="1205"/>
                    </a:cubicBezTo>
                    <a:cubicBezTo>
                      <a:pt x="1064" y="1205"/>
                      <a:pt x="1039" y="1207"/>
                      <a:pt x="1014" y="1210"/>
                    </a:cubicBezTo>
                    <a:cubicBezTo>
                      <a:pt x="1012" y="1211"/>
                      <a:pt x="1010" y="1211"/>
                      <a:pt x="1007" y="1211"/>
                    </a:cubicBezTo>
                    <a:cubicBezTo>
                      <a:pt x="984" y="1211"/>
                      <a:pt x="964" y="1193"/>
                      <a:pt x="961" y="1170"/>
                    </a:cubicBezTo>
                    <a:cubicBezTo>
                      <a:pt x="958" y="1145"/>
                      <a:pt x="975" y="1122"/>
                      <a:pt x="1001" y="1118"/>
                    </a:cubicBezTo>
                    <a:cubicBezTo>
                      <a:pt x="1030" y="1114"/>
                      <a:pt x="1059" y="1112"/>
                      <a:pt x="1088" y="1112"/>
                    </a:cubicBezTo>
                    <a:close/>
                    <a:moveTo>
                      <a:pt x="255" y="1793"/>
                    </a:moveTo>
                    <a:cubicBezTo>
                      <a:pt x="357" y="1793"/>
                      <a:pt x="439" y="1909"/>
                      <a:pt x="439" y="2053"/>
                    </a:cubicBezTo>
                    <a:cubicBezTo>
                      <a:pt x="439" y="2197"/>
                      <a:pt x="357" y="2314"/>
                      <a:pt x="255" y="2314"/>
                    </a:cubicBezTo>
                    <a:cubicBezTo>
                      <a:pt x="152" y="2314"/>
                      <a:pt x="68" y="2197"/>
                      <a:pt x="68" y="2053"/>
                    </a:cubicBezTo>
                    <a:cubicBezTo>
                      <a:pt x="68" y="1909"/>
                      <a:pt x="152" y="1793"/>
                      <a:pt x="255" y="1793"/>
                    </a:cubicBezTo>
                    <a:close/>
                    <a:moveTo>
                      <a:pt x="1218" y="1793"/>
                    </a:moveTo>
                    <a:cubicBezTo>
                      <a:pt x="1320" y="1793"/>
                      <a:pt x="1402" y="1909"/>
                      <a:pt x="1402" y="2053"/>
                    </a:cubicBezTo>
                    <a:cubicBezTo>
                      <a:pt x="1402" y="2197"/>
                      <a:pt x="1319" y="2314"/>
                      <a:pt x="1218" y="2314"/>
                    </a:cubicBezTo>
                    <a:cubicBezTo>
                      <a:pt x="1117" y="2314"/>
                      <a:pt x="1033" y="2197"/>
                      <a:pt x="1033" y="2053"/>
                    </a:cubicBezTo>
                    <a:cubicBezTo>
                      <a:pt x="1033" y="1909"/>
                      <a:pt x="1117" y="1793"/>
                      <a:pt x="1218" y="1793"/>
                    </a:cubicBezTo>
                    <a:close/>
                    <a:moveTo>
                      <a:pt x="3245" y="1887"/>
                    </a:moveTo>
                    <a:cubicBezTo>
                      <a:pt x="3320" y="1887"/>
                      <a:pt x="3392" y="1913"/>
                      <a:pt x="3444" y="1963"/>
                    </a:cubicBezTo>
                    <a:cubicBezTo>
                      <a:pt x="3478" y="1993"/>
                      <a:pt x="3505" y="2035"/>
                      <a:pt x="3530" y="2092"/>
                    </a:cubicBezTo>
                    <a:cubicBezTo>
                      <a:pt x="3617" y="2289"/>
                      <a:pt x="3599" y="2519"/>
                      <a:pt x="3488" y="2678"/>
                    </a:cubicBezTo>
                    <a:cubicBezTo>
                      <a:pt x="3479" y="2692"/>
                      <a:pt x="3465" y="2699"/>
                      <a:pt x="3449" y="2699"/>
                    </a:cubicBezTo>
                    <a:cubicBezTo>
                      <a:pt x="3440" y="2699"/>
                      <a:pt x="3430" y="2697"/>
                      <a:pt x="3423" y="2689"/>
                    </a:cubicBezTo>
                    <a:cubicBezTo>
                      <a:pt x="3401" y="2674"/>
                      <a:pt x="3396" y="2646"/>
                      <a:pt x="3411" y="2625"/>
                    </a:cubicBezTo>
                    <a:cubicBezTo>
                      <a:pt x="3504" y="2492"/>
                      <a:pt x="3516" y="2298"/>
                      <a:pt x="3443" y="2130"/>
                    </a:cubicBezTo>
                    <a:cubicBezTo>
                      <a:pt x="3424" y="2086"/>
                      <a:pt x="3403" y="2055"/>
                      <a:pt x="3381" y="2033"/>
                    </a:cubicBezTo>
                    <a:cubicBezTo>
                      <a:pt x="3346" y="2001"/>
                      <a:pt x="3295" y="1984"/>
                      <a:pt x="3243" y="1984"/>
                    </a:cubicBezTo>
                    <a:cubicBezTo>
                      <a:pt x="3214" y="1984"/>
                      <a:pt x="3185" y="1989"/>
                      <a:pt x="3157" y="2001"/>
                    </a:cubicBezTo>
                    <a:cubicBezTo>
                      <a:pt x="3120" y="2016"/>
                      <a:pt x="3085" y="2042"/>
                      <a:pt x="3054" y="2074"/>
                    </a:cubicBezTo>
                    <a:cubicBezTo>
                      <a:pt x="3078" y="2076"/>
                      <a:pt x="3100" y="2081"/>
                      <a:pt x="3125" y="2089"/>
                    </a:cubicBezTo>
                    <a:cubicBezTo>
                      <a:pt x="3269" y="2143"/>
                      <a:pt x="3360" y="2307"/>
                      <a:pt x="3337" y="2467"/>
                    </a:cubicBezTo>
                    <a:cubicBezTo>
                      <a:pt x="3319" y="2610"/>
                      <a:pt x="3212" y="2743"/>
                      <a:pt x="3065" y="2802"/>
                    </a:cubicBezTo>
                    <a:cubicBezTo>
                      <a:pt x="3059" y="2805"/>
                      <a:pt x="3054" y="2806"/>
                      <a:pt x="3048" y="2806"/>
                    </a:cubicBezTo>
                    <a:cubicBezTo>
                      <a:pt x="3029" y="2806"/>
                      <a:pt x="3012" y="2796"/>
                      <a:pt x="3004" y="2777"/>
                    </a:cubicBezTo>
                    <a:cubicBezTo>
                      <a:pt x="2994" y="2753"/>
                      <a:pt x="3006" y="2725"/>
                      <a:pt x="3029" y="2715"/>
                    </a:cubicBezTo>
                    <a:cubicBezTo>
                      <a:pt x="3145" y="2668"/>
                      <a:pt x="3229" y="2564"/>
                      <a:pt x="3244" y="2452"/>
                    </a:cubicBezTo>
                    <a:cubicBezTo>
                      <a:pt x="3259" y="2335"/>
                      <a:pt x="3193" y="2215"/>
                      <a:pt x="3091" y="2176"/>
                    </a:cubicBezTo>
                    <a:cubicBezTo>
                      <a:pt x="3080" y="2172"/>
                      <a:pt x="3060" y="2166"/>
                      <a:pt x="3037" y="2166"/>
                    </a:cubicBezTo>
                    <a:cubicBezTo>
                      <a:pt x="3023" y="2166"/>
                      <a:pt x="3009" y="2168"/>
                      <a:pt x="2996" y="2176"/>
                    </a:cubicBezTo>
                    <a:cubicBezTo>
                      <a:pt x="2993" y="2178"/>
                      <a:pt x="2988" y="2179"/>
                      <a:pt x="2986" y="2179"/>
                    </a:cubicBezTo>
                    <a:cubicBezTo>
                      <a:pt x="2986" y="2179"/>
                      <a:pt x="2986" y="2180"/>
                      <a:pt x="2985" y="2180"/>
                    </a:cubicBezTo>
                    <a:cubicBezTo>
                      <a:pt x="2955" y="2253"/>
                      <a:pt x="2940" y="2339"/>
                      <a:pt x="2942" y="2446"/>
                    </a:cubicBezTo>
                    <a:cubicBezTo>
                      <a:pt x="2942" y="2472"/>
                      <a:pt x="2922" y="2493"/>
                      <a:pt x="2896" y="2493"/>
                    </a:cubicBezTo>
                    <a:lnTo>
                      <a:pt x="2895" y="2493"/>
                    </a:lnTo>
                    <a:cubicBezTo>
                      <a:pt x="2869" y="2493"/>
                      <a:pt x="2849" y="2473"/>
                      <a:pt x="2848" y="2447"/>
                    </a:cubicBezTo>
                    <a:cubicBezTo>
                      <a:pt x="2848" y="2327"/>
                      <a:pt x="2864" y="2227"/>
                      <a:pt x="2900" y="2142"/>
                    </a:cubicBezTo>
                    <a:cubicBezTo>
                      <a:pt x="2946" y="2035"/>
                      <a:pt x="3027" y="1949"/>
                      <a:pt x="3122" y="1911"/>
                    </a:cubicBezTo>
                    <a:cubicBezTo>
                      <a:pt x="3162" y="1895"/>
                      <a:pt x="3204" y="1887"/>
                      <a:pt x="3245" y="1887"/>
                    </a:cubicBezTo>
                    <a:close/>
                    <a:moveTo>
                      <a:pt x="1580" y="2400"/>
                    </a:moveTo>
                    <a:cubicBezTo>
                      <a:pt x="1584" y="2400"/>
                      <a:pt x="1587" y="2400"/>
                      <a:pt x="1590" y="2401"/>
                    </a:cubicBezTo>
                    <a:cubicBezTo>
                      <a:pt x="1616" y="2407"/>
                      <a:pt x="1631" y="2432"/>
                      <a:pt x="1626" y="2457"/>
                    </a:cubicBezTo>
                    <a:cubicBezTo>
                      <a:pt x="1582" y="2650"/>
                      <a:pt x="1454" y="2826"/>
                      <a:pt x="1283" y="2926"/>
                    </a:cubicBezTo>
                    <a:cubicBezTo>
                      <a:pt x="1172" y="2991"/>
                      <a:pt x="1042" y="3025"/>
                      <a:pt x="912" y="3025"/>
                    </a:cubicBezTo>
                    <a:cubicBezTo>
                      <a:pt x="842" y="3025"/>
                      <a:pt x="773" y="3016"/>
                      <a:pt x="708" y="2995"/>
                    </a:cubicBezTo>
                    <a:cubicBezTo>
                      <a:pt x="683" y="2987"/>
                      <a:pt x="669" y="2961"/>
                      <a:pt x="676" y="2938"/>
                    </a:cubicBezTo>
                    <a:cubicBezTo>
                      <a:pt x="682" y="2917"/>
                      <a:pt x="701" y="2904"/>
                      <a:pt x="722" y="2904"/>
                    </a:cubicBezTo>
                    <a:cubicBezTo>
                      <a:pt x="726" y="2904"/>
                      <a:pt x="730" y="2904"/>
                      <a:pt x="734" y="2905"/>
                    </a:cubicBezTo>
                    <a:cubicBezTo>
                      <a:pt x="792" y="2922"/>
                      <a:pt x="853" y="2931"/>
                      <a:pt x="915" y="2931"/>
                    </a:cubicBezTo>
                    <a:cubicBezTo>
                      <a:pt x="1027" y="2931"/>
                      <a:pt x="1140" y="2902"/>
                      <a:pt x="1236" y="2845"/>
                    </a:cubicBezTo>
                    <a:cubicBezTo>
                      <a:pt x="1385" y="2758"/>
                      <a:pt x="1497" y="2605"/>
                      <a:pt x="1534" y="2437"/>
                    </a:cubicBezTo>
                    <a:cubicBezTo>
                      <a:pt x="1538" y="2415"/>
                      <a:pt x="1558" y="2400"/>
                      <a:pt x="1580" y="2400"/>
                    </a:cubicBezTo>
                    <a:close/>
                    <a:moveTo>
                      <a:pt x="1335" y="2971"/>
                    </a:moveTo>
                    <a:cubicBezTo>
                      <a:pt x="1350" y="2971"/>
                      <a:pt x="1366" y="2978"/>
                      <a:pt x="1375" y="2991"/>
                    </a:cubicBezTo>
                    <a:cubicBezTo>
                      <a:pt x="1389" y="3013"/>
                      <a:pt x="1382" y="3042"/>
                      <a:pt x="1360" y="3057"/>
                    </a:cubicBezTo>
                    <a:cubicBezTo>
                      <a:pt x="1310" y="3090"/>
                      <a:pt x="1258" y="3118"/>
                      <a:pt x="1202" y="3139"/>
                    </a:cubicBezTo>
                    <a:cubicBezTo>
                      <a:pt x="1197" y="3141"/>
                      <a:pt x="1191" y="3141"/>
                      <a:pt x="1186" y="3141"/>
                    </a:cubicBezTo>
                    <a:cubicBezTo>
                      <a:pt x="1166" y="3141"/>
                      <a:pt x="1149" y="3130"/>
                      <a:pt x="1143" y="3110"/>
                    </a:cubicBezTo>
                    <a:cubicBezTo>
                      <a:pt x="1134" y="3087"/>
                      <a:pt x="1145" y="3059"/>
                      <a:pt x="1169" y="3051"/>
                    </a:cubicBezTo>
                    <a:cubicBezTo>
                      <a:pt x="1218" y="3031"/>
                      <a:pt x="1266" y="3008"/>
                      <a:pt x="1309" y="2978"/>
                    </a:cubicBezTo>
                    <a:cubicBezTo>
                      <a:pt x="1317" y="2973"/>
                      <a:pt x="1326" y="2971"/>
                      <a:pt x="1335" y="2971"/>
                    </a:cubicBezTo>
                    <a:close/>
                    <a:moveTo>
                      <a:pt x="894" y="0"/>
                    </a:moveTo>
                    <a:cubicBezTo>
                      <a:pt x="840" y="115"/>
                      <a:pt x="760" y="230"/>
                      <a:pt x="652" y="349"/>
                    </a:cubicBezTo>
                    <a:cubicBezTo>
                      <a:pt x="518" y="500"/>
                      <a:pt x="334" y="591"/>
                      <a:pt x="157" y="601"/>
                    </a:cubicBezTo>
                    <a:cubicBezTo>
                      <a:pt x="94" y="828"/>
                      <a:pt x="57" y="1055"/>
                      <a:pt x="35" y="1285"/>
                    </a:cubicBezTo>
                    <a:cubicBezTo>
                      <a:pt x="97" y="1222"/>
                      <a:pt x="171" y="1154"/>
                      <a:pt x="265" y="1117"/>
                    </a:cubicBezTo>
                    <a:cubicBezTo>
                      <a:pt x="309" y="1100"/>
                      <a:pt x="355" y="1091"/>
                      <a:pt x="398" y="1091"/>
                    </a:cubicBezTo>
                    <a:cubicBezTo>
                      <a:pt x="462" y="1091"/>
                      <a:pt x="522" y="1109"/>
                      <a:pt x="569" y="1144"/>
                    </a:cubicBezTo>
                    <a:cubicBezTo>
                      <a:pt x="611" y="1174"/>
                      <a:pt x="644" y="1220"/>
                      <a:pt x="669" y="1277"/>
                    </a:cubicBezTo>
                    <a:cubicBezTo>
                      <a:pt x="733" y="1426"/>
                      <a:pt x="713" y="1600"/>
                      <a:pt x="696" y="1727"/>
                    </a:cubicBezTo>
                    <a:cubicBezTo>
                      <a:pt x="682" y="1846"/>
                      <a:pt x="662" y="1993"/>
                      <a:pt x="605" y="2124"/>
                    </a:cubicBezTo>
                    <a:lnTo>
                      <a:pt x="581" y="2174"/>
                    </a:lnTo>
                    <a:cubicBezTo>
                      <a:pt x="550" y="2237"/>
                      <a:pt x="522" y="2297"/>
                      <a:pt x="532" y="2355"/>
                    </a:cubicBezTo>
                    <a:cubicBezTo>
                      <a:pt x="540" y="2405"/>
                      <a:pt x="586" y="2451"/>
                      <a:pt x="641" y="2463"/>
                    </a:cubicBezTo>
                    <a:cubicBezTo>
                      <a:pt x="651" y="2465"/>
                      <a:pt x="662" y="2466"/>
                      <a:pt x="673" y="2466"/>
                    </a:cubicBezTo>
                    <a:cubicBezTo>
                      <a:pt x="717" y="2466"/>
                      <a:pt x="764" y="2448"/>
                      <a:pt x="799" y="2415"/>
                    </a:cubicBezTo>
                    <a:cubicBezTo>
                      <a:pt x="808" y="2407"/>
                      <a:pt x="819" y="2403"/>
                      <a:pt x="830" y="2403"/>
                    </a:cubicBezTo>
                    <a:cubicBezTo>
                      <a:pt x="843" y="2403"/>
                      <a:pt x="856" y="2408"/>
                      <a:pt x="866" y="2417"/>
                    </a:cubicBezTo>
                    <a:cubicBezTo>
                      <a:pt x="883" y="2437"/>
                      <a:pt x="882" y="2467"/>
                      <a:pt x="863" y="2484"/>
                    </a:cubicBezTo>
                    <a:cubicBezTo>
                      <a:pt x="810" y="2533"/>
                      <a:pt x="740" y="2560"/>
                      <a:pt x="673" y="2560"/>
                    </a:cubicBezTo>
                    <a:cubicBezTo>
                      <a:pt x="655" y="2560"/>
                      <a:pt x="637" y="2559"/>
                      <a:pt x="619" y="2555"/>
                    </a:cubicBezTo>
                    <a:cubicBezTo>
                      <a:pt x="528" y="2534"/>
                      <a:pt x="455" y="2461"/>
                      <a:pt x="438" y="2373"/>
                    </a:cubicBezTo>
                    <a:cubicBezTo>
                      <a:pt x="422" y="2285"/>
                      <a:pt x="461" y="2205"/>
                      <a:pt x="496" y="2134"/>
                    </a:cubicBezTo>
                    <a:cubicBezTo>
                      <a:pt x="503" y="2119"/>
                      <a:pt x="511" y="2103"/>
                      <a:pt x="518" y="2088"/>
                    </a:cubicBezTo>
                    <a:cubicBezTo>
                      <a:pt x="566" y="1979"/>
                      <a:pt x="584" y="1859"/>
                      <a:pt x="602" y="1717"/>
                    </a:cubicBezTo>
                    <a:cubicBezTo>
                      <a:pt x="620" y="1566"/>
                      <a:pt x="632" y="1432"/>
                      <a:pt x="581" y="1317"/>
                    </a:cubicBezTo>
                    <a:cubicBezTo>
                      <a:pt x="564" y="1274"/>
                      <a:pt x="539" y="1242"/>
                      <a:pt x="511" y="1222"/>
                    </a:cubicBezTo>
                    <a:cubicBezTo>
                      <a:pt x="477" y="1197"/>
                      <a:pt x="436" y="1187"/>
                      <a:pt x="397" y="1187"/>
                    </a:cubicBezTo>
                    <a:cubicBezTo>
                      <a:pt x="361" y="1187"/>
                      <a:pt x="326" y="1195"/>
                      <a:pt x="298" y="1206"/>
                    </a:cubicBezTo>
                    <a:cubicBezTo>
                      <a:pt x="220" y="1237"/>
                      <a:pt x="153" y="1299"/>
                      <a:pt x="98" y="1355"/>
                    </a:cubicBezTo>
                    <a:cubicBezTo>
                      <a:pt x="88" y="1365"/>
                      <a:pt x="76" y="1370"/>
                      <a:pt x="64" y="1370"/>
                    </a:cubicBezTo>
                    <a:cubicBezTo>
                      <a:pt x="52" y="1370"/>
                      <a:pt x="41" y="1366"/>
                      <a:pt x="31" y="1357"/>
                    </a:cubicBezTo>
                    <a:cubicBezTo>
                      <a:pt x="30" y="1355"/>
                      <a:pt x="28" y="1353"/>
                      <a:pt x="28" y="1352"/>
                    </a:cubicBezTo>
                    <a:cubicBezTo>
                      <a:pt x="0" y="1691"/>
                      <a:pt x="5" y="2033"/>
                      <a:pt x="16" y="2379"/>
                    </a:cubicBezTo>
                    <a:cubicBezTo>
                      <a:pt x="26" y="2692"/>
                      <a:pt x="40" y="2995"/>
                      <a:pt x="117" y="3289"/>
                    </a:cubicBezTo>
                    <a:cubicBezTo>
                      <a:pt x="201" y="3613"/>
                      <a:pt x="354" y="3879"/>
                      <a:pt x="561" y="4057"/>
                    </a:cubicBezTo>
                    <a:cubicBezTo>
                      <a:pt x="782" y="4248"/>
                      <a:pt x="1083" y="4348"/>
                      <a:pt x="1399" y="4348"/>
                    </a:cubicBezTo>
                    <a:cubicBezTo>
                      <a:pt x="1578" y="4348"/>
                      <a:pt x="1762" y="4316"/>
                      <a:pt x="1939" y="4250"/>
                    </a:cubicBezTo>
                    <a:cubicBezTo>
                      <a:pt x="2094" y="4192"/>
                      <a:pt x="2248" y="4100"/>
                      <a:pt x="2397" y="3973"/>
                    </a:cubicBezTo>
                    <a:cubicBezTo>
                      <a:pt x="2406" y="3965"/>
                      <a:pt x="2416" y="3962"/>
                      <a:pt x="2427" y="3962"/>
                    </a:cubicBezTo>
                    <a:cubicBezTo>
                      <a:pt x="2440" y="3962"/>
                      <a:pt x="2454" y="3967"/>
                      <a:pt x="2464" y="3978"/>
                    </a:cubicBezTo>
                    <a:cubicBezTo>
                      <a:pt x="2480" y="3997"/>
                      <a:pt x="2478" y="4028"/>
                      <a:pt x="2459" y="4044"/>
                    </a:cubicBezTo>
                    <a:cubicBezTo>
                      <a:pt x="2381" y="4111"/>
                      <a:pt x="2301" y="4168"/>
                      <a:pt x="2220" y="4218"/>
                    </a:cubicBezTo>
                    <a:cubicBezTo>
                      <a:pt x="1930" y="4491"/>
                      <a:pt x="1382" y="4941"/>
                      <a:pt x="880" y="4989"/>
                    </a:cubicBezTo>
                    <a:lnTo>
                      <a:pt x="805" y="6266"/>
                    </a:lnTo>
                    <a:cubicBezTo>
                      <a:pt x="836" y="6344"/>
                      <a:pt x="1132" y="7110"/>
                      <a:pt x="1795" y="7257"/>
                    </a:cubicBezTo>
                    <a:cubicBezTo>
                      <a:pt x="1870" y="7274"/>
                      <a:pt x="1948" y="7283"/>
                      <a:pt x="2027" y="7283"/>
                    </a:cubicBezTo>
                    <a:cubicBezTo>
                      <a:pt x="2506" y="7283"/>
                      <a:pt x="3054" y="6976"/>
                      <a:pt x="3661" y="6367"/>
                    </a:cubicBezTo>
                    <a:cubicBezTo>
                      <a:pt x="3509" y="6334"/>
                      <a:pt x="3412" y="6306"/>
                      <a:pt x="3367" y="6277"/>
                    </a:cubicBezTo>
                    <a:cubicBezTo>
                      <a:pt x="3135" y="6132"/>
                      <a:pt x="3126" y="3754"/>
                      <a:pt x="3129" y="3167"/>
                    </a:cubicBezTo>
                    <a:cubicBezTo>
                      <a:pt x="3045" y="3156"/>
                      <a:pt x="2965" y="3124"/>
                      <a:pt x="2898" y="3072"/>
                    </a:cubicBezTo>
                    <a:cubicBezTo>
                      <a:pt x="2877" y="3057"/>
                      <a:pt x="2873" y="3027"/>
                      <a:pt x="2889" y="3007"/>
                    </a:cubicBezTo>
                    <a:cubicBezTo>
                      <a:pt x="2898" y="2995"/>
                      <a:pt x="2912" y="2988"/>
                      <a:pt x="2926" y="2988"/>
                    </a:cubicBezTo>
                    <a:cubicBezTo>
                      <a:pt x="2936" y="2988"/>
                      <a:pt x="2946" y="2991"/>
                      <a:pt x="2955" y="2997"/>
                    </a:cubicBezTo>
                    <a:cubicBezTo>
                      <a:pt x="3017" y="3047"/>
                      <a:pt x="3095" y="3072"/>
                      <a:pt x="3173" y="3076"/>
                    </a:cubicBezTo>
                    <a:lnTo>
                      <a:pt x="3177" y="3076"/>
                    </a:lnTo>
                    <a:cubicBezTo>
                      <a:pt x="3182" y="3077"/>
                      <a:pt x="3187" y="3077"/>
                      <a:pt x="3192" y="3077"/>
                    </a:cubicBezTo>
                    <a:cubicBezTo>
                      <a:pt x="3242" y="3077"/>
                      <a:pt x="3291" y="3067"/>
                      <a:pt x="3336" y="3049"/>
                    </a:cubicBezTo>
                    <a:cubicBezTo>
                      <a:pt x="3439" y="3008"/>
                      <a:pt x="3529" y="2920"/>
                      <a:pt x="3613" y="2786"/>
                    </a:cubicBezTo>
                    <a:cubicBezTo>
                      <a:pt x="3714" y="2622"/>
                      <a:pt x="3769" y="2448"/>
                      <a:pt x="3774" y="2284"/>
                    </a:cubicBezTo>
                    <a:cubicBezTo>
                      <a:pt x="3779" y="2101"/>
                      <a:pt x="3717" y="1927"/>
                      <a:pt x="3606" y="1805"/>
                    </a:cubicBezTo>
                    <a:cubicBezTo>
                      <a:pt x="3570" y="1766"/>
                      <a:pt x="3531" y="1735"/>
                      <a:pt x="3493" y="1713"/>
                    </a:cubicBezTo>
                    <a:cubicBezTo>
                      <a:pt x="3443" y="1686"/>
                      <a:pt x="3387" y="1674"/>
                      <a:pt x="3331" y="1674"/>
                    </a:cubicBezTo>
                    <a:cubicBezTo>
                      <a:pt x="3200" y="1674"/>
                      <a:pt x="3067" y="1742"/>
                      <a:pt x="3003" y="1858"/>
                    </a:cubicBezTo>
                    <a:cubicBezTo>
                      <a:pt x="2979" y="1901"/>
                      <a:pt x="2907" y="1934"/>
                      <a:pt x="2857" y="1934"/>
                    </a:cubicBezTo>
                    <a:cubicBezTo>
                      <a:pt x="2854" y="1934"/>
                      <a:pt x="2851" y="1934"/>
                      <a:pt x="2849" y="1934"/>
                    </a:cubicBezTo>
                    <a:cubicBezTo>
                      <a:pt x="2520" y="1906"/>
                      <a:pt x="2205" y="1733"/>
                      <a:pt x="2006" y="1470"/>
                    </a:cubicBezTo>
                    <a:cubicBezTo>
                      <a:pt x="1831" y="1236"/>
                      <a:pt x="1745" y="934"/>
                      <a:pt x="1771" y="645"/>
                    </a:cubicBezTo>
                    <a:lnTo>
                      <a:pt x="1771" y="645"/>
                    </a:lnTo>
                    <a:cubicBezTo>
                      <a:pt x="1721" y="664"/>
                      <a:pt x="1667" y="671"/>
                      <a:pt x="1620" y="671"/>
                    </a:cubicBezTo>
                    <a:cubicBezTo>
                      <a:pt x="1426" y="669"/>
                      <a:pt x="1227" y="567"/>
                      <a:pt x="1088" y="394"/>
                    </a:cubicBezTo>
                    <a:cubicBezTo>
                      <a:pt x="1002" y="287"/>
                      <a:pt x="937" y="155"/>
                      <a:pt x="8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1"/>
              <p:cNvSpPr/>
              <p:nvPr/>
            </p:nvSpPr>
            <p:spPr>
              <a:xfrm>
                <a:off x="5975194" y="2759629"/>
                <a:ext cx="763086" cy="550717"/>
              </a:xfrm>
              <a:custGeom>
                <a:avLst/>
                <a:gdLst/>
                <a:ahLst/>
                <a:cxnLst/>
                <a:rect l="l" t="t" r="r" b="b"/>
                <a:pathLst>
                  <a:path w="15264" h="11016" extrusionOk="0">
                    <a:moveTo>
                      <a:pt x="5948" y="1"/>
                    </a:moveTo>
                    <a:cubicBezTo>
                      <a:pt x="5854" y="46"/>
                      <a:pt x="5600" y="155"/>
                      <a:pt x="5014" y="357"/>
                    </a:cubicBezTo>
                    <a:cubicBezTo>
                      <a:pt x="4943" y="382"/>
                      <a:pt x="4822" y="416"/>
                      <a:pt x="4653" y="465"/>
                    </a:cubicBezTo>
                    <a:cubicBezTo>
                      <a:pt x="3679" y="745"/>
                      <a:pt x="1397" y="1401"/>
                      <a:pt x="957" y="2320"/>
                    </a:cubicBezTo>
                    <a:cubicBezTo>
                      <a:pt x="491" y="3292"/>
                      <a:pt x="87" y="5684"/>
                      <a:pt x="1" y="7316"/>
                    </a:cubicBezTo>
                    <a:lnTo>
                      <a:pt x="1797" y="11015"/>
                    </a:lnTo>
                    <a:cubicBezTo>
                      <a:pt x="1861" y="10996"/>
                      <a:pt x="1923" y="10978"/>
                      <a:pt x="1987" y="10960"/>
                    </a:cubicBezTo>
                    <a:lnTo>
                      <a:pt x="2596" y="5466"/>
                    </a:lnTo>
                    <a:lnTo>
                      <a:pt x="2610" y="4910"/>
                    </a:lnTo>
                    <a:cubicBezTo>
                      <a:pt x="2611" y="4885"/>
                      <a:pt x="2632" y="4865"/>
                      <a:pt x="2658" y="4864"/>
                    </a:cubicBezTo>
                    <a:cubicBezTo>
                      <a:pt x="2684" y="4865"/>
                      <a:pt x="2704" y="4886"/>
                      <a:pt x="2704" y="4913"/>
                    </a:cubicBezTo>
                    <a:lnTo>
                      <a:pt x="2550" y="10807"/>
                    </a:lnTo>
                    <a:cubicBezTo>
                      <a:pt x="3363" y="10601"/>
                      <a:pt x="4188" y="10458"/>
                      <a:pt x="4970" y="10458"/>
                    </a:cubicBezTo>
                    <a:cubicBezTo>
                      <a:pt x="5108" y="10458"/>
                      <a:pt x="5244" y="10463"/>
                      <a:pt x="5378" y="10472"/>
                    </a:cubicBezTo>
                    <a:cubicBezTo>
                      <a:pt x="6490" y="10549"/>
                      <a:pt x="8524" y="10647"/>
                      <a:pt x="10198" y="10722"/>
                    </a:cubicBezTo>
                    <a:lnTo>
                      <a:pt x="9811" y="4335"/>
                    </a:lnTo>
                    <a:cubicBezTo>
                      <a:pt x="9809" y="4309"/>
                      <a:pt x="9828" y="4286"/>
                      <a:pt x="9854" y="4285"/>
                    </a:cubicBezTo>
                    <a:cubicBezTo>
                      <a:pt x="9855" y="4285"/>
                      <a:pt x="9857" y="4285"/>
                      <a:pt x="9858" y="4285"/>
                    </a:cubicBezTo>
                    <a:cubicBezTo>
                      <a:pt x="9883" y="4285"/>
                      <a:pt x="9903" y="4304"/>
                      <a:pt x="9904" y="4328"/>
                    </a:cubicBezTo>
                    <a:lnTo>
                      <a:pt x="10208" y="9344"/>
                    </a:lnTo>
                    <a:cubicBezTo>
                      <a:pt x="10404" y="9411"/>
                      <a:pt x="11620" y="9803"/>
                      <a:pt x="13007" y="9803"/>
                    </a:cubicBezTo>
                    <a:cubicBezTo>
                      <a:pt x="13754" y="9803"/>
                      <a:pt x="14550" y="9689"/>
                      <a:pt x="15264" y="9349"/>
                    </a:cubicBezTo>
                    <a:cubicBezTo>
                      <a:pt x="15155" y="8091"/>
                      <a:pt x="15005" y="6731"/>
                      <a:pt x="14854" y="5459"/>
                    </a:cubicBezTo>
                    <a:cubicBezTo>
                      <a:pt x="14795" y="4948"/>
                      <a:pt x="14721" y="4502"/>
                      <a:pt x="14637" y="4107"/>
                    </a:cubicBezTo>
                    <a:cubicBezTo>
                      <a:pt x="14637" y="4104"/>
                      <a:pt x="14636" y="4102"/>
                      <a:pt x="14636" y="4098"/>
                    </a:cubicBezTo>
                    <a:cubicBezTo>
                      <a:pt x="14160" y="1896"/>
                      <a:pt x="13313" y="1347"/>
                      <a:pt x="12216" y="868"/>
                    </a:cubicBezTo>
                    <a:cubicBezTo>
                      <a:pt x="11397" y="510"/>
                      <a:pt x="10223" y="289"/>
                      <a:pt x="9447" y="143"/>
                    </a:cubicBezTo>
                    <a:cubicBezTo>
                      <a:pt x="9263" y="108"/>
                      <a:pt x="9110" y="79"/>
                      <a:pt x="8986" y="54"/>
                    </a:cubicBezTo>
                    <a:cubicBezTo>
                      <a:pt x="8344" y="710"/>
                      <a:pt x="7759" y="1042"/>
                      <a:pt x="7242" y="1042"/>
                    </a:cubicBezTo>
                    <a:cubicBezTo>
                      <a:pt x="7154" y="1042"/>
                      <a:pt x="7070" y="1032"/>
                      <a:pt x="6988" y="1013"/>
                    </a:cubicBezTo>
                    <a:cubicBezTo>
                      <a:pt x="6336" y="867"/>
                      <a:pt x="6025" y="193"/>
                      <a:pt x="59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1"/>
              <p:cNvSpPr/>
              <p:nvPr/>
            </p:nvSpPr>
            <p:spPr>
              <a:xfrm>
                <a:off x="5839719" y="4416918"/>
                <a:ext cx="404089" cy="269010"/>
              </a:xfrm>
              <a:custGeom>
                <a:avLst/>
                <a:gdLst/>
                <a:ahLst/>
                <a:cxnLst/>
                <a:rect l="l" t="t" r="r" b="b"/>
                <a:pathLst>
                  <a:path w="8083" h="5381" extrusionOk="0">
                    <a:moveTo>
                      <a:pt x="7264" y="1"/>
                    </a:moveTo>
                    <a:lnTo>
                      <a:pt x="3240" y="800"/>
                    </a:lnTo>
                    <a:lnTo>
                      <a:pt x="3630" y="3089"/>
                    </a:lnTo>
                    <a:cubicBezTo>
                      <a:pt x="3634" y="3109"/>
                      <a:pt x="3623" y="3130"/>
                      <a:pt x="3604" y="3139"/>
                    </a:cubicBezTo>
                    <a:cubicBezTo>
                      <a:pt x="1857" y="3962"/>
                      <a:pt x="1" y="4969"/>
                      <a:pt x="48" y="5159"/>
                    </a:cubicBezTo>
                    <a:cubicBezTo>
                      <a:pt x="70" y="5245"/>
                      <a:pt x="101" y="5318"/>
                      <a:pt x="137" y="5381"/>
                    </a:cubicBezTo>
                    <a:cubicBezTo>
                      <a:pt x="609" y="5321"/>
                      <a:pt x="6380" y="4583"/>
                      <a:pt x="8082" y="4077"/>
                    </a:cubicBezTo>
                    <a:lnTo>
                      <a:pt x="72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1"/>
              <p:cNvSpPr/>
              <p:nvPr/>
            </p:nvSpPr>
            <p:spPr>
              <a:xfrm>
                <a:off x="5937651" y="3092067"/>
                <a:ext cx="122882" cy="224066"/>
              </a:xfrm>
              <a:custGeom>
                <a:avLst/>
                <a:gdLst/>
                <a:ahLst/>
                <a:cxnLst/>
                <a:rect l="l" t="t" r="r" b="b"/>
                <a:pathLst>
                  <a:path w="2458" h="4482" extrusionOk="0">
                    <a:moveTo>
                      <a:pt x="0" y="0"/>
                    </a:moveTo>
                    <a:lnTo>
                      <a:pt x="2174" y="4481"/>
                    </a:lnTo>
                    <a:cubicBezTo>
                      <a:pt x="2269" y="4451"/>
                      <a:pt x="2362" y="4422"/>
                      <a:pt x="2458" y="4394"/>
                    </a:cubicBezTo>
                    <a:lnTo>
                      <a:pt x="351" y="57"/>
                    </a:lnTo>
                    <a:cubicBezTo>
                      <a:pt x="335" y="22"/>
                      <a:pt x="299" y="0"/>
                      <a:pt x="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1"/>
              <p:cNvSpPr/>
              <p:nvPr/>
            </p:nvSpPr>
            <p:spPr>
              <a:xfrm>
                <a:off x="6057329" y="3453099"/>
                <a:ext cx="474879" cy="65140"/>
              </a:xfrm>
              <a:custGeom>
                <a:avLst/>
                <a:gdLst/>
                <a:ahLst/>
                <a:cxnLst/>
                <a:rect l="l" t="t" r="r" b="b"/>
                <a:pathLst>
                  <a:path w="9499" h="1303" extrusionOk="0">
                    <a:moveTo>
                      <a:pt x="3048" y="1"/>
                    </a:moveTo>
                    <a:cubicBezTo>
                      <a:pt x="3042" y="5"/>
                      <a:pt x="3033" y="6"/>
                      <a:pt x="3026" y="6"/>
                    </a:cubicBezTo>
                    <a:lnTo>
                      <a:pt x="0" y="6"/>
                    </a:lnTo>
                    <a:cubicBezTo>
                      <a:pt x="126" y="78"/>
                      <a:pt x="298" y="164"/>
                      <a:pt x="529" y="262"/>
                    </a:cubicBezTo>
                    <a:cubicBezTo>
                      <a:pt x="782" y="369"/>
                      <a:pt x="1106" y="493"/>
                      <a:pt x="1522" y="630"/>
                    </a:cubicBezTo>
                    <a:cubicBezTo>
                      <a:pt x="3187" y="1184"/>
                      <a:pt x="5924" y="1303"/>
                      <a:pt x="7963" y="1303"/>
                    </a:cubicBezTo>
                    <a:cubicBezTo>
                      <a:pt x="8546" y="1303"/>
                      <a:pt x="9071" y="1293"/>
                      <a:pt x="9498" y="1281"/>
                    </a:cubicBezTo>
                    <a:cubicBezTo>
                      <a:pt x="9472" y="1279"/>
                      <a:pt x="9444" y="1278"/>
                      <a:pt x="9416" y="1275"/>
                    </a:cubicBezTo>
                    <a:cubicBezTo>
                      <a:pt x="8024" y="1150"/>
                      <a:pt x="4952" y="453"/>
                      <a:pt x="3048" y="1"/>
                    </a:cubicBezTo>
                    <a:close/>
                  </a:path>
                </a:pathLst>
              </a:custGeom>
              <a:solidFill>
                <a:srgbClr val="F5F0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1"/>
              <p:cNvSpPr/>
              <p:nvPr/>
            </p:nvSpPr>
            <p:spPr>
              <a:xfrm>
                <a:off x="5548523" y="3470846"/>
                <a:ext cx="1114733" cy="986652"/>
              </a:xfrm>
              <a:custGeom>
                <a:avLst/>
                <a:gdLst/>
                <a:ahLst/>
                <a:cxnLst/>
                <a:rect l="l" t="t" r="r" b="b"/>
                <a:pathLst>
                  <a:path w="22298" h="19736" extrusionOk="0">
                    <a:moveTo>
                      <a:pt x="10683" y="0"/>
                    </a:moveTo>
                    <a:cubicBezTo>
                      <a:pt x="10342" y="22"/>
                      <a:pt x="2730" y="529"/>
                      <a:pt x="1359" y="2286"/>
                    </a:cubicBezTo>
                    <a:cubicBezTo>
                      <a:pt x="0" y="4029"/>
                      <a:pt x="3605" y="17748"/>
                      <a:pt x="3838" y="18642"/>
                    </a:cubicBezTo>
                    <a:lnTo>
                      <a:pt x="7137" y="18263"/>
                    </a:lnTo>
                    <a:lnTo>
                      <a:pt x="4950" y="8089"/>
                    </a:lnTo>
                    <a:cubicBezTo>
                      <a:pt x="4591" y="6777"/>
                      <a:pt x="4352" y="5846"/>
                      <a:pt x="4337" y="5632"/>
                    </a:cubicBezTo>
                    <a:cubicBezTo>
                      <a:pt x="4298" y="5027"/>
                      <a:pt x="4556" y="3720"/>
                      <a:pt x="5422" y="2789"/>
                    </a:cubicBezTo>
                    <a:cubicBezTo>
                      <a:pt x="6107" y="2053"/>
                      <a:pt x="7030" y="1677"/>
                      <a:pt x="8166" y="1670"/>
                    </a:cubicBezTo>
                    <a:cubicBezTo>
                      <a:pt x="11309" y="1654"/>
                      <a:pt x="15480" y="1480"/>
                      <a:pt x="15521" y="1478"/>
                    </a:cubicBezTo>
                    <a:cubicBezTo>
                      <a:pt x="15522" y="1478"/>
                      <a:pt x="15522" y="1478"/>
                      <a:pt x="15523" y="1478"/>
                    </a:cubicBezTo>
                    <a:cubicBezTo>
                      <a:pt x="15546" y="1478"/>
                      <a:pt x="15569" y="1498"/>
                      <a:pt x="15570" y="1523"/>
                    </a:cubicBezTo>
                    <a:cubicBezTo>
                      <a:pt x="15571" y="1549"/>
                      <a:pt x="15551" y="1571"/>
                      <a:pt x="15525" y="1572"/>
                    </a:cubicBezTo>
                    <a:cubicBezTo>
                      <a:pt x="15483" y="1573"/>
                      <a:pt x="11311" y="1746"/>
                      <a:pt x="8166" y="1765"/>
                    </a:cubicBezTo>
                    <a:cubicBezTo>
                      <a:pt x="7057" y="1771"/>
                      <a:pt x="6157" y="2136"/>
                      <a:pt x="5490" y="2854"/>
                    </a:cubicBezTo>
                    <a:cubicBezTo>
                      <a:pt x="4644" y="3762"/>
                      <a:pt x="4392" y="5036"/>
                      <a:pt x="4431" y="5626"/>
                    </a:cubicBezTo>
                    <a:cubicBezTo>
                      <a:pt x="4490" y="6514"/>
                      <a:pt x="8269" y="18867"/>
                      <a:pt x="8527" y="19736"/>
                    </a:cubicBezTo>
                    <a:lnTo>
                      <a:pt x="13335" y="18781"/>
                    </a:lnTo>
                    <a:cubicBezTo>
                      <a:pt x="12821" y="16280"/>
                      <a:pt x="10829" y="7549"/>
                      <a:pt x="10805" y="7443"/>
                    </a:cubicBezTo>
                    <a:cubicBezTo>
                      <a:pt x="10799" y="7418"/>
                      <a:pt x="10816" y="7393"/>
                      <a:pt x="10841" y="7387"/>
                    </a:cubicBezTo>
                    <a:cubicBezTo>
                      <a:pt x="10845" y="7386"/>
                      <a:pt x="10848" y="7385"/>
                      <a:pt x="10852" y="7385"/>
                    </a:cubicBezTo>
                    <a:cubicBezTo>
                      <a:pt x="10873" y="7385"/>
                      <a:pt x="10892" y="7401"/>
                      <a:pt x="10898" y="7423"/>
                    </a:cubicBezTo>
                    <a:cubicBezTo>
                      <a:pt x="10901" y="7432"/>
                      <a:pt x="10918" y="7515"/>
                      <a:pt x="10952" y="7662"/>
                    </a:cubicBezTo>
                    <a:cubicBezTo>
                      <a:pt x="11198" y="8140"/>
                      <a:pt x="11888" y="9466"/>
                      <a:pt x="12031" y="9742"/>
                    </a:cubicBezTo>
                    <a:cubicBezTo>
                      <a:pt x="12730" y="9806"/>
                      <a:pt x="13914" y="9894"/>
                      <a:pt x="15204" y="9894"/>
                    </a:cubicBezTo>
                    <a:cubicBezTo>
                      <a:pt x="17159" y="9894"/>
                      <a:pt x="19358" y="9692"/>
                      <a:pt x="20478" y="8901"/>
                    </a:cubicBezTo>
                    <a:cubicBezTo>
                      <a:pt x="21461" y="8205"/>
                      <a:pt x="21842" y="6869"/>
                      <a:pt x="21988" y="5872"/>
                    </a:cubicBezTo>
                    <a:cubicBezTo>
                      <a:pt x="22298" y="3763"/>
                      <a:pt x="21839" y="1518"/>
                      <a:pt x="21401" y="959"/>
                    </a:cubicBezTo>
                    <a:cubicBezTo>
                      <a:pt x="21399" y="957"/>
                      <a:pt x="21399" y="955"/>
                      <a:pt x="21398" y="954"/>
                    </a:cubicBezTo>
                    <a:cubicBezTo>
                      <a:pt x="21216" y="966"/>
                      <a:pt x="21023" y="974"/>
                      <a:pt x="20823" y="975"/>
                    </a:cubicBezTo>
                    <a:cubicBezTo>
                      <a:pt x="20822" y="975"/>
                      <a:pt x="20820" y="976"/>
                      <a:pt x="20818" y="976"/>
                    </a:cubicBezTo>
                    <a:cubicBezTo>
                      <a:pt x="20792" y="977"/>
                      <a:pt x="19666" y="1043"/>
                      <a:pt x="18156" y="1043"/>
                    </a:cubicBezTo>
                    <a:cubicBezTo>
                      <a:pt x="16106" y="1043"/>
                      <a:pt x="13350" y="924"/>
                      <a:pt x="11674" y="366"/>
                    </a:cubicBezTo>
                    <a:cubicBezTo>
                      <a:pt x="11263" y="231"/>
                      <a:pt x="10940" y="109"/>
                      <a:pt x="106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1"/>
              <p:cNvSpPr/>
              <p:nvPr/>
            </p:nvSpPr>
            <p:spPr>
              <a:xfrm>
                <a:off x="5955398" y="3427054"/>
                <a:ext cx="86587" cy="21697"/>
              </a:xfrm>
              <a:custGeom>
                <a:avLst/>
                <a:gdLst/>
                <a:ahLst/>
                <a:cxnLst/>
                <a:rect l="l" t="t" r="r" b="b"/>
                <a:pathLst>
                  <a:path w="1732" h="434" extrusionOk="0">
                    <a:moveTo>
                      <a:pt x="851" y="0"/>
                    </a:moveTo>
                    <a:cubicBezTo>
                      <a:pt x="563" y="231"/>
                      <a:pt x="263" y="380"/>
                      <a:pt x="0" y="434"/>
                    </a:cubicBezTo>
                    <a:lnTo>
                      <a:pt x="1731" y="434"/>
                    </a:lnTo>
                    <a:cubicBezTo>
                      <a:pt x="1648" y="364"/>
                      <a:pt x="1612" y="311"/>
                      <a:pt x="1598" y="277"/>
                    </a:cubicBezTo>
                    <a:cubicBezTo>
                      <a:pt x="1329" y="228"/>
                      <a:pt x="1028" y="91"/>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1"/>
              <p:cNvSpPr/>
              <p:nvPr/>
            </p:nvSpPr>
            <p:spPr>
              <a:xfrm>
                <a:off x="5927053" y="3446200"/>
                <a:ext cx="9549" cy="2500"/>
              </a:xfrm>
              <a:custGeom>
                <a:avLst/>
                <a:gdLst/>
                <a:ahLst/>
                <a:cxnLst/>
                <a:rect l="l" t="t" r="r" b="b"/>
                <a:pathLst>
                  <a:path w="191" h="50" extrusionOk="0">
                    <a:moveTo>
                      <a:pt x="67" y="0"/>
                    </a:moveTo>
                    <a:cubicBezTo>
                      <a:pt x="44" y="18"/>
                      <a:pt x="22" y="33"/>
                      <a:pt x="1" y="50"/>
                    </a:cubicBezTo>
                    <a:lnTo>
                      <a:pt x="191" y="50"/>
                    </a:lnTo>
                    <a:cubicBezTo>
                      <a:pt x="161" y="42"/>
                      <a:pt x="134" y="33"/>
                      <a:pt x="109" y="21"/>
                    </a:cubicBezTo>
                    <a:cubicBezTo>
                      <a:pt x="96" y="21"/>
                      <a:pt x="86" y="16"/>
                      <a:pt x="78" y="6"/>
                    </a:cubicBezTo>
                    <a:cubicBezTo>
                      <a:pt x="74" y="3"/>
                      <a:pt x="71" y="2"/>
                      <a:pt x="67" y="0"/>
                    </a:cubicBezTo>
                    <a:close/>
                  </a:path>
                </a:pathLst>
              </a:custGeom>
              <a:solidFill>
                <a:srgbClr val="F5F0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1"/>
              <p:cNvSpPr/>
              <p:nvPr/>
            </p:nvSpPr>
            <p:spPr>
              <a:xfrm>
                <a:off x="6041232" y="3435452"/>
                <a:ext cx="74039" cy="13348"/>
              </a:xfrm>
              <a:custGeom>
                <a:avLst/>
                <a:gdLst/>
                <a:ahLst/>
                <a:cxnLst/>
                <a:rect l="l" t="t" r="r" b="b"/>
                <a:pathLst>
                  <a:path w="1481" h="267" extrusionOk="0">
                    <a:moveTo>
                      <a:pt x="1481" y="1"/>
                    </a:moveTo>
                    <a:cubicBezTo>
                      <a:pt x="1117" y="51"/>
                      <a:pt x="494" y="127"/>
                      <a:pt x="118" y="127"/>
                    </a:cubicBezTo>
                    <a:cubicBezTo>
                      <a:pt x="75" y="127"/>
                      <a:pt x="36" y="126"/>
                      <a:pt x="1" y="124"/>
                    </a:cubicBezTo>
                    <a:lnTo>
                      <a:pt x="1" y="124"/>
                    </a:lnTo>
                    <a:cubicBezTo>
                      <a:pt x="28" y="156"/>
                      <a:pt x="80" y="204"/>
                      <a:pt x="171" y="267"/>
                    </a:cubicBezTo>
                    <a:lnTo>
                      <a:pt x="1481" y="267"/>
                    </a:lnTo>
                    <a:lnTo>
                      <a:pt x="14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1"/>
              <p:cNvSpPr/>
              <p:nvPr/>
            </p:nvSpPr>
            <p:spPr>
              <a:xfrm>
                <a:off x="5532126" y="2647150"/>
                <a:ext cx="397090" cy="440334"/>
              </a:xfrm>
              <a:custGeom>
                <a:avLst/>
                <a:gdLst/>
                <a:ahLst/>
                <a:cxnLst/>
                <a:rect l="l" t="t" r="r" b="b"/>
                <a:pathLst>
                  <a:path w="7943" h="8808" extrusionOk="0">
                    <a:moveTo>
                      <a:pt x="951" y="1"/>
                    </a:moveTo>
                    <a:cubicBezTo>
                      <a:pt x="922" y="1"/>
                      <a:pt x="901" y="11"/>
                      <a:pt x="885" y="34"/>
                    </a:cubicBezTo>
                    <a:cubicBezTo>
                      <a:pt x="723" y="268"/>
                      <a:pt x="1082" y="1363"/>
                      <a:pt x="1237" y="1772"/>
                    </a:cubicBezTo>
                    <a:cubicBezTo>
                      <a:pt x="1264" y="1812"/>
                      <a:pt x="1288" y="1846"/>
                      <a:pt x="1309" y="1875"/>
                    </a:cubicBezTo>
                    <a:cubicBezTo>
                      <a:pt x="1519" y="2157"/>
                      <a:pt x="2298" y="3035"/>
                      <a:pt x="2306" y="3044"/>
                    </a:cubicBezTo>
                    <a:cubicBezTo>
                      <a:pt x="2323" y="3063"/>
                      <a:pt x="2322" y="3092"/>
                      <a:pt x="2302" y="3111"/>
                    </a:cubicBezTo>
                    <a:cubicBezTo>
                      <a:pt x="2293" y="3119"/>
                      <a:pt x="2282" y="3122"/>
                      <a:pt x="2271" y="3122"/>
                    </a:cubicBezTo>
                    <a:cubicBezTo>
                      <a:pt x="2258" y="3122"/>
                      <a:pt x="2245" y="3117"/>
                      <a:pt x="2235" y="3107"/>
                    </a:cubicBezTo>
                    <a:cubicBezTo>
                      <a:pt x="2204" y="3071"/>
                      <a:pt x="1446" y="2218"/>
                      <a:pt x="1234" y="1931"/>
                    </a:cubicBezTo>
                    <a:cubicBezTo>
                      <a:pt x="1194" y="1877"/>
                      <a:pt x="1143" y="1803"/>
                      <a:pt x="1086" y="1716"/>
                    </a:cubicBezTo>
                    <a:cubicBezTo>
                      <a:pt x="898" y="1434"/>
                      <a:pt x="584" y="960"/>
                      <a:pt x="397" y="956"/>
                    </a:cubicBezTo>
                    <a:cubicBezTo>
                      <a:pt x="396" y="956"/>
                      <a:pt x="394" y="956"/>
                      <a:pt x="393" y="956"/>
                    </a:cubicBezTo>
                    <a:cubicBezTo>
                      <a:pt x="372" y="956"/>
                      <a:pt x="341" y="964"/>
                      <a:pt x="312" y="1007"/>
                    </a:cubicBezTo>
                    <a:cubicBezTo>
                      <a:pt x="149" y="1232"/>
                      <a:pt x="697" y="2378"/>
                      <a:pt x="1083" y="3054"/>
                    </a:cubicBezTo>
                    <a:cubicBezTo>
                      <a:pt x="1416" y="3362"/>
                      <a:pt x="1699" y="3558"/>
                      <a:pt x="1704" y="3563"/>
                    </a:cubicBezTo>
                    <a:cubicBezTo>
                      <a:pt x="1726" y="3576"/>
                      <a:pt x="1731" y="3606"/>
                      <a:pt x="1716" y="3627"/>
                    </a:cubicBezTo>
                    <a:cubicBezTo>
                      <a:pt x="1706" y="3641"/>
                      <a:pt x="1692" y="3648"/>
                      <a:pt x="1677" y="3648"/>
                    </a:cubicBezTo>
                    <a:cubicBezTo>
                      <a:pt x="1668" y="3648"/>
                      <a:pt x="1659" y="3645"/>
                      <a:pt x="1650" y="3640"/>
                    </a:cubicBezTo>
                    <a:cubicBezTo>
                      <a:pt x="1642" y="3634"/>
                      <a:pt x="814" y="3058"/>
                      <a:pt x="298" y="2317"/>
                    </a:cubicBezTo>
                    <a:cubicBezTo>
                      <a:pt x="263" y="2265"/>
                      <a:pt x="208" y="2235"/>
                      <a:pt x="153" y="2235"/>
                    </a:cubicBezTo>
                    <a:cubicBezTo>
                      <a:pt x="139" y="2235"/>
                      <a:pt x="124" y="2237"/>
                      <a:pt x="111" y="2241"/>
                    </a:cubicBezTo>
                    <a:cubicBezTo>
                      <a:pt x="78" y="2252"/>
                      <a:pt x="55" y="2271"/>
                      <a:pt x="40" y="2301"/>
                    </a:cubicBezTo>
                    <a:cubicBezTo>
                      <a:pt x="14" y="2353"/>
                      <a:pt x="1" y="2466"/>
                      <a:pt x="87" y="2705"/>
                    </a:cubicBezTo>
                    <a:cubicBezTo>
                      <a:pt x="324" y="3360"/>
                      <a:pt x="2044" y="5511"/>
                      <a:pt x="2754" y="6040"/>
                    </a:cubicBezTo>
                    <a:cubicBezTo>
                      <a:pt x="3382" y="6509"/>
                      <a:pt x="3461" y="6886"/>
                      <a:pt x="3522" y="7189"/>
                    </a:cubicBezTo>
                    <a:cubicBezTo>
                      <a:pt x="3530" y="7229"/>
                      <a:pt x="3537" y="7266"/>
                      <a:pt x="3546" y="7302"/>
                    </a:cubicBezTo>
                    <a:cubicBezTo>
                      <a:pt x="3563" y="7374"/>
                      <a:pt x="3635" y="7867"/>
                      <a:pt x="3767" y="8808"/>
                    </a:cubicBezTo>
                    <a:lnTo>
                      <a:pt x="7943" y="8808"/>
                    </a:lnTo>
                    <a:cubicBezTo>
                      <a:pt x="7411" y="7908"/>
                      <a:pt x="6782" y="6982"/>
                      <a:pt x="6318" y="6301"/>
                    </a:cubicBezTo>
                    <a:cubicBezTo>
                      <a:pt x="5963" y="5779"/>
                      <a:pt x="5706" y="5402"/>
                      <a:pt x="5632" y="5244"/>
                    </a:cubicBezTo>
                    <a:cubicBezTo>
                      <a:pt x="5607" y="5191"/>
                      <a:pt x="5591" y="5132"/>
                      <a:pt x="5584" y="5074"/>
                    </a:cubicBezTo>
                    <a:cubicBezTo>
                      <a:pt x="5546" y="4669"/>
                      <a:pt x="5331" y="2623"/>
                      <a:pt x="4963" y="2021"/>
                    </a:cubicBezTo>
                    <a:cubicBezTo>
                      <a:pt x="4778" y="1718"/>
                      <a:pt x="4285" y="914"/>
                      <a:pt x="4015" y="875"/>
                    </a:cubicBezTo>
                    <a:cubicBezTo>
                      <a:pt x="4009" y="874"/>
                      <a:pt x="4003" y="874"/>
                      <a:pt x="3997" y="874"/>
                    </a:cubicBezTo>
                    <a:cubicBezTo>
                      <a:pt x="3970" y="874"/>
                      <a:pt x="3947" y="883"/>
                      <a:pt x="3926" y="902"/>
                    </a:cubicBezTo>
                    <a:cubicBezTo>
                      <a:pt x="3868" y="993"/>
                      <a:pt x="4070" y="1843"/>
                      <a:pt x="4313" y="2652"/>
                    </a:cubicBezTo>
                    <a:cubicBezTo>
                      <a:pt x="4319" y="2661"/>
                      <a:pt x="4323" y="2672"/>
                      <a:pt x="4321" y="2683"/>
                    </a:cubicBezTo>
                    <a:cubicBezTo>
                      <a:pt x="4331" y="2714"/>
                      <a:pt x="4340" y="2743"/>
                      <a:pt x="4349" y="2774"/>
                    </a:cubicBezTo>
                    <a:cubicBezTo>
                      <a:pt x="4356" y="2799"/>
                      <a:pt x="4342" y="2826"/>
                      <a:pt x="4318" y="2834"/>
                    </a:cubicBezTo>
                    <a:cubicBezTo>
                      <a:pt x="4314" y="2835"/>
                      <a:pt x="4309" y="2836"/>
                      <a:pt x="4305" y="2836"/>
                    </a:cubicBezTo>
                    <a:cubicBezTo>
                      <a:pt x="4284" y="2836"/>
                      <a:pt x="4266" y="2822"/>
                      <a:pt x="4259" y="2803"/>
                    </a:cubicBezTo>
                    <a:cubicBezTo>
                      <a:pt x="4249" y="2775"/>
                      <a:pt x="4242" y="2746"/>
                      <a:pt x="4232" y="2716"/>
                    </a:cubicBezTo>
                    <a:cubicBezTo>
                      <a:pt x="3339" y="2383"/>
                      <a:pt x="2599" y="1285"/>
                      <a:pt x="2154" y="625"/>
                    </a:cubicBezTo>
                    <a:cubicBezTo>
                      <a:pt x="1991" y="382"/>
                      <a:pt x="1851" y="172"/>
                      <a:pt x="1789" y="140"/>
                    </a:cubicBezTo>
                    <a:cubicBezTo>
                      <a:pt x="1775" y="133"/>
                      <a:pt x="1765" y="131"/>
                      <a:pt x="1758" y="131"/>
                    </a:cubicBezTo>
                    <a:cubicBezTo>
                      <a:pt x="1750" y="131"/>
                      <a:pt x="1745" y="133"/>
                      <a:pt x="1743" y="135"/>
                    </a:cubicBezTo>
                    <a:cubicBezTo>
                      <a:pt x="1663" y="186"/>
                      <a:pt x="1644" y="514"/>
                      <a:pt x="1656" y="730"/>
                    </a:cubicBezTo>
                    <a:cubicBezTo>
                      <a:pt x="1657" y="743"/>
                      <a:pt x="1651" y="756"/>
                      <a:pt x="1642" y="765"/>
                    </a:cubicBezTo>
                    <a:cubicBezTo>
                      <a:pt x="1666" y="803"/>
                      <a:pt x="1690" y="844"/>
                      <a:pt x="1714" y="885"/>
                    </a:cubicBezTo>
                    <a:cubicBezTo>
                      <a:pt x="2109" y="1554"/>
                      <a:pt x="2602" y="2385"/>
                      <a:pt x="3036" y="2522"/>
                    </a:cubicBezTo>
                    <a:cubicBezTo>
                      <a:pt x="3061" y="2529"/>
                      <a:pt x="3074" y="2557"/>
                      <a:pt x="3067" y="2580"/>
                    </a:cubicBezTo>
                    <a:cubicBezTo>
                      <a:pt x="3061" y="2601"/>
                      <a:pt x="3042" y="2614"/>
                      <a:pt x="3022" y="2614"/>
                    </a:cubicBezTo>
                    <a:cubicBezTo>
                      <a:pt x="3017" y="2614"/>
                      <a:pt x="3013" y="2613"/>
                      <a:pt x="3007" y="2611"/>
                    </a:cubicBezTo>
                    <a:cubicBezTo>
                      <a:pt x="2539" y="2464"/>
                      <a:pt x="2058" y="1650"/>
                      <a:pt x="1634" y="933"/>
                    </a:cubicBezTo>
                    <a:cubicBezTo>
                      <a:pt x="1363" y="475"/>
                      <a:pt x="1082"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1"/>
              <p:cNvSpPr/>
              <p:nvPr/>
            </p:nvSpPr>
            <p:spPr>
              <a:xfrm>
                <a:off x="5650604" y="3426404"/>
                <a:ext cx="193621" cy="22447"/>
              </a:xfrm>
              <a:custGeom>
                <a:avLst/>
                <a:gdLst/>
                <a:ahLst/>
                <a:cxnLst/>
                <a:rect l="l" t="t" r="r" b="b"/>
                <a:pathLst>
                  <a:path w="3873" h="449" extrusionOk="0">
                    <a:moveTo>
                      <a:pt x="1" y="0"/>
                    </a:moveTo>
                    <a:lnTo>
                      <a:pt x="1" y="446"/>
                    </a:lnTo>
                    <a:lnTo>
                      <a:pt x="3442" y="446"/>
                    </a:lnTo>
                    <a:cubicBezTo>
                      <a:pt x="3445" y="446"/>
                      <a:pt x="3449" y="448"/>
                      <a:pt x="3453" y="449"/>
                    </a:cubicBezTo>
                    <a:cubicBezTo>
                      <a:pt x="3512" y="377"/>
                      <a:pt x="3622" y="258"/>
                      <a:pt x="3827" y="48"/>
                    </a:cubicBezTo>
                    <a:cubicBezTo>
                      <a:pt x="3843" y="32"/>
                      <a:pt x="3859" y="14"/>
                      <a:pt x="3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1"/>
              <p:cNvSpPr/>
              <p:nvPr/>
            </p:nvSpPr>
            <p:spPr>
              <a:xfrm>
                <a:off x="5929003" y="3417556"/>
                <a:ext cx="25896" cy="24946"/>
              </a:xfrm>
              <a:custGeom>
                <a:avLst/>
                <a:gdLst/>
                <a:ahLst/>
                <a:cxnLst/>
                <a:rect l="l" t="t" r="r" b="b"/>
                <a:pathLst>
                  <a:path w="518" h="499" extrusionOk="0">
                    <a:moveTo>
                      <a:pt x="469" y="1"/>
                    </a:moveTo>
                    <a:cubicBezTo>
                      <a:pt x="237" y="148"/>
                      <a:pt x="44" y="298"/>
                      <a:pt x="9" y="396"/>
                    </a:cubicBezTo>
                    <a:cubicBezTo>
                      <a:pt x="1" y="416"/>
                      <a:pt x="6" y="424"/>
                      <a:pt x="7" y="427"/>
                    </a:cubicBezTo>
                    <a:cubicBezTo>
                      <a:pt x="24" y="455"/>
                      <a:pt x="50" y="480"/>
                      <a:pt x="83" y="498"/>
                    </a:cubicBezTo>
                    <a:cubicBezTo>
                      <a:pt x="214" y="477"/>
                      <a:pt x="320" y="396"/>
                      <a:pt x="389" y="328"/>
                    </a:cubicBezTo>
                    <a:cubicBezTo>
                      <a:pt x="452" y="266"/>
                      <a:pt x="490" y="209"/>
                      <a:pt x="503" y="152"/>
                    </a:cubicBezTo>
                    <a:cubicBezTo>
                      <a:pt x="517" y="95"/>
                      <a:pt x="503" y="36"/>
                      <a:pt x="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1"/>
              <p:cNvSpPr/>
              <p:nvPr/>
            </p:nvSpPr>
            <p:spPr>
              <a:xfrm>
                <a:off x="6119918" y="3433453"/>
                <a:ext cx="71389" cy="15248"/>
              </a:xfrm>
              <a:custGeom>
                <a:avLst/>
                <a:gdLst/>
                <a:ahLst/>
                <a:cxnLst/>
                <a:rect l="l" t="t" r="r" b="b"/>
                <a:pathLst>
                  <a:path w="1428" h="305" extrusionOk="0">
                    <a:moveTo>
                      <a:pt x="183" y="1"/>
                    </a:moveTo>
                    <a:cubicBezTo>
                      <a:pt x="158" y="5"/>
                      <a:pt x="93" y="14"/>
                      <a:pt x="0" y="27"/>
                    </a:cubicBezTo>
                    <a:lnTo>
                      <a:pt x="0" y="305"/>
                    </a:lnTo>
                    <a:lnTo>
                      <a:pt x="1427" y="305"/>
                    </a:lnTo>
                    <a:cubicBezTo>
                      <a:pt x="732" y="138"/>
                      <a:pt x="256" y="19"/>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1"/>
              <p:cNvSpPr/>
              <p:nvPr/>
            </p:nvSpPr>
            <p:spPr>
              <a:xfrm>
                <a:off x="5595914" y="4574738"/>
                <a:ext cx="396740" cy="73289"/>
              </a:xfrm>
              <a:custGeom>
                <a:avLst/>
                <a:gdLst/>
                <a:ahLst/>
                <a:cxnLst/>
                <a:rect l="l" t="t" r="r" b="b"/>
                <a:pathLst>
                  <a:path w="7936" h="1466" extrusionOk="0">
                    <a:moveTo>
                      <a:pt x="7911" y="0"/>
                    </a:moveTo>
                    <a:cubicBezTo>
                      <a:pt x="6238" y="497"/>
                      <a:pt x="709" y="1210"/>
                      <a:pt x="1" y="1302"/>
                    </a:cubicBezTo>
                    <a:cubicBezTo>
                      <a:pt x="31" y="1343"/>
                      <a:pt x="60" y="1378"/>
                      <a:pt x="87" y="1404"/>
                    </a:cubicBezTo>
                    <a:cubicBezTo>
                      <a:pt x="125" y="1444"/>
                      <a:pt x="178" y="1465"/>
                      <a:pt x="232" y="1465"/>
                    </a:cubicBezTo>
                    <a:cubicBezTo>
                      <a:pt x="236" y="1465"/>
                      <a:pt x="239" y="1465"/>
                      <a:pt x="243" y="1465"/>
                    </a:cubicBezTo>
                    <a:cubicBezTo>
                      <a:pt x="919" y="1421"/>
                      <a:pt x="4393" y="1188"/>
                      <a:pt x="6545" y="837"/>
                    </a:cubicBezTo>
                    <a:cubicBezTo>
                      <a:pt x="7032" y="579"/>
                      <a:pt x="7538" y="329"/>
                      <a:pt x="7936" y="137"/>
                    </a:cubicBezTo>
                    <a:lnTo>
                      <a:pt x="79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1"/>
              <p:cNvSpPr/>
              <p:nvPr/>
            </p:nvSpPr>
            <p:spPr>
              <a:xfrm>
                <a:off x="5586366" y="4383574"/>
                <a:ext cx="404289" cy="251912"/>
              </a:xfrm>
              <a:custGeom>
                <a:avLst/>
                <a:gdLst/>
                <a:ahLst/>
                <a:cxnLst/>
                <a:rect l="l" t="t" r="r" b="b"/>
                <a:pathLst>
                  <a:path w="8087" h="5039" extrusionOk="0">
                    <a:moveTo>
                      <a:pt x="7238" y="1"/>
                    </a:moveTo>
                    <a:lnTo>
                      <a:pt x="3241" y="461"/>
                    </a:lnTo>
                    <a:lnTo>
                      <a:pt x="3631" y="2745"/>
                    </a:lnTo>
                    <a:cubicBezTo>
                      <a:pt x="3635" y="2766"/>
                      <a:pt x="3622" y="2786"/>
                      <a:pt x="3604" y="2796"/>
                    </a:cubicBezTo>
                    <a:cubicBezTo>
                      <a:pt x="1856" y="3619"/>
                      <a:pt x="1" y="4627"/>
                      <a:pt x="48" y="4817"/>
                    </a:cubicBezTo>
                    <a:cubicBezTo>
                      <a:pt x="70" y="4901"/>
                      <a:pt x="100" y="4976"/>
                      <a:pt x="136" y="5039"/>
                    </a:cubicBezTo>
                    <a:cubicBezTo>
                      <a:pt x="608" y="4978"/>
                      <a:pt x="6392" y="4239"/>
                      <a:pt x="8087" y="3734"/>
                    </a:cubicBezTo>
                    <a:lnTo>
                      <a:pt x="7693" y="1543"/>
                    </a:lnTo>
                    <a:cubicBezTo>
                      <a:pt x="7659" y="1427"/>
                      <a:pt x="7490" y="858"/>
                      <a:pt x="7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1"/>
              <p:cNvSpPr/>
              <p:nvPr/>
            </p:nvSpPr>
            <p:spPr>
              <a:xfrm>
                <a:off x="6216300" y="2348956"/>
                <a:ext cx="214268" cy="194721"/>
              </a:xfrm>
              <a:custGeom>
                <a:avLst/>
                <a:gdLst/>
                <a:ahLst/>
                <a:cxnLst/>
                <a:rect l="l" t="t" r="r" b="b"/>
                <a:pathLst>
                  <a:path w="4286" h="3895" extrusionOk="0">
                    <a:moveTo>
                      <a:pt x="1938" y="0"/>
                    </a:moveTo>
                    <a:cubicBezTo>
                      <a:pt x="1914" y="0"/>
                      <a:pt x="1891" y="2"/>
                      <a:pt x="1867" y="5"/>
                    </a:cubicBezTo>
                    <a:cubicBezTo>
                      <a:pt x="1750" y="19"/>
                      <a:pt x="1633" y="71"/>
                      <a:pt x="1529" y="158"/>
                    </a:cubicBezTo>
                    <a:cubicBezTo>
                      <a:pt x="1402" y="310"/>
                      <a:pt x="1318" y="494"/>
                      <a:pt x="1252" y="656"/>
                    </a:cubicBezTo>
                    <a:cubicBezTo>
                      <a:pt x="1185" y="825"/>
                      <a:pt x="1125" y="998"/>
                      <a:pt x="1074" y="1172"/>
                    </a:cubicBezTo>
                    <a:lnTo>
                      <a:pt x="1062" y="1215"/>
                    </a:lnTo>
                    <a:cubicBezTo>
                      <a:pt x="1032" y="1313"/>
                      <a:pt x="1000" y="1415"/>
                      <a:pt x="1032" y="1497"/>
                    </a:cubicBezTo>
                    <a:cubicBezTo>
                      <a:pt x="1041" y="1522"/>
                      <a:pt x="1029" y="1549"/>
                      <a:pt x="1006" y="1559"/>
                    </a:cubicBezTo>
                    <a:cubicBezTo>
                      <a:pt x="1000" y="1561"/>
                      <a:pt x="994" y="1562"/>
                      <a:pt x="988" y="1562"/>
                    </a:cubicBezTo>
                    <a:cubicBezTo>
                      <a:pt x="969" y="1562"/>
                      <a:pt x="952" y="1552"/>
                      <a:pt x="945" y="1534"/>
                    </a:cubicBezTo>
                    <a:cubicBezTo>
                      <a:pt x="930" y="1503"/>
                      <a:pt x="916" y="1472"/>
                      <a:pt x="900" y="1442"/>
                    </a:cubicBezTo>
                    <a:cubicBezTo>
                      <a:pt x="885" y="1507"/>
                      <a:pt x="879" y="1572"/>
                      <a:pt x="899" y="1626"/>
                    </a:cubicBezTo>
                    <a:cubicBezTo>
                      <a:pt x="909" y="1649"/>
                      <a:pt x="897" y="1677"/>
                      <a:pt x="874" y="1686"/>
                    </a:cubicBezTo>
                    <a:cubicBezTo>
                      <a:pt x="867" y="1689"/>
                      <a:pt x="861" y="1690"/>
                      <a:pt x="854" y="1690"/>
                    </a:cubicBezTo>
                    <a:cubicBezTo>
                      <a:pt x="836" y="1690"/>
                      <a:pt x="820" y="1680"/>
                      <a:pt x="812" y="1662"/>
                    </a:cubicBezTo>
                    <a:cubicBezTo>
                      <a:pt x="735" y="1491"/>
                      <a:pt x="642" y="1327"/>
                      <a:pt x="533" y="1172"/>
                    </a:cubicBezTo>
                    <a:cubicBezTo>
                      <a:pt x="500" y="1127"/>
                      <a:pt x="466" y="1079"/>
                      <a:pt x="421" y="1051"/>
                    </a:cubicBezTo>
                    <a:cubicBezTo>
                      <a:pt x="386" y="1029"/>
                      <a:pt x="347" y="1019"/>
                      <a:pt x="308" y="1019"/>
                    </a:cubicBezTo>
                    <a:cubicBezTo>
                      <a:pt x="257" y="1019"/>
                      <a:pt x="206" y="1035"/>
                      <a:pt x="160" y="1061"/>
                    </a:cubicBezTo>
                    <a:cubicBezTo>
                      <a:pt x="94" y="1169"/>
                      <a:pt x="72" y="1303"/>
                      <a:pt x="59" y="1423"/>
                    </a:cubicBezTo>
                    <a:cubicBezTo>
                      <a:pt x="0" y="1983"/>
                      <a:pt x="105" y="2543"/>
                      <a:pt x="220" y="3088"/>
                    </a:cubicBezTo>
                    <a:cubicBezTo>
                      <a:pt x="228" y="3129"/>
                      <a:pt x="236" y="3170"/>
                      <a:pt x="245" y="3211"/>
                    </a:cubicBezTo>
                    <a:cubicBezTo>
                      <a:pt x="267" y="3313"/>
                      <a:pt x="287" y="3441"/>
                      <a:pt x="305" y="3574"/>
                    </a:cubicBezTo>
                    <a:cubicBezTo>
                      <a:pt x="314" y="3217"/>
                      <a:pt x="348" y="2862"/>
                      <a:pt x="441" y="2509"/>
                    </a:cubicBezTo>
                    <a:cubicBezTo>
                      <a:pt x="448" y="2479"/>
                      <a:pt x="456" y="2448"/>
                      <a:pt x="464" y="2417"/>
                    </a:cubicBezTo>
                    <a:cubicBezTo>
                      <a:pt x="471" y="2397"/>
                      <a:pt x="484" y="2384"/>
                      <a:pt x="508" y="2384"/>
                    </a:cubicBezTo>
                    <a:cubicBezTo>
                      <a:pt x="508" y="2384"/>
                      <a:pt x="509" y="2384"/>
                      <a:pt x="510" y="2384"/>
                    </a:cubicBezTo>
                    <a:cubicBezTo>
                      <a:pt x="512" y="2384"/>
                      <a:pt x="513" y="2384"/>
                      <a:pt x="514" y="2384"/>
                    </a:cubicBezTo>
                    <a:cubicBezTo>
                      <a:pt x="635" y="2384"/>
                      <a:pt x="761" y="2338"/>
                      <a:pt x="869" y="2257"/>
                    </a:cubicBezTo>
                    <a:lnTo>
                      <a:pt x="870" y="2256"/>
                    </a:lnTo>
                    <a:cubicBezTo>
                      <a:pt x="906" y="2229"/>
                      <a:pt x="939" y="2198"/>
                      <a:pt x="970" y="2163"/>
                    </a:cubicBezTo>
                    <a:cubicBezTo>
                      <a:pt x="1077" y="2045"/>
                      <a:pt x="1155" y="1932"/>
                      <a:pt x="1206" y="1822"/>
                    </a:cubicBezTo>
                    <a:cubicBezTo>
                      <a:pt x="1226" y="1783"/>
                      <a:pt x="1239" y="1741"/>
                      <a:pt x="1251" y="1701"/>
                    </a:cubicBezTo>
                    <a:cubicBezTo>
                      <a:pt x="1256" y="1682"/>
                      <a:pt x="1276" y="1668"/>
                      <a:pt x="1297" y="1668"/>
                    </a:cubicBezTo>
                    <a:cubicBezTo>
                      <a:pt x="1297" y="1668"/>
                      <a:pt x="1298" y="1668"/>
                      <a:pt x="1299" y="1668"/>
                    </a:cubicBezTo>
                    <a:cubicBezTo>
                      <a:pt x="1320" y="1670"/>
                      <a:pt x="1339" y="1686"/>
                      <a:pt x="1342" y="1708"/>
                    </a:cubicBezTo>
                    <a:cubicBezTo>
                      <a:pt x="1377" y="1914"/>
                      <a:pt x="1448" y="2085"/>
                      <a:pt x="1550" y="2214"/>
                    </a:cubicBezTo>
                    <a:cubicBezTo>
                      <a:pt x="1672" y="2364"/>
                      <a:pt x="1843" y="2453"/>
                      <a:pt x="2009" y="2456"/>
                    </a:cubicBezTo>
                    <a:cubicBezTo>
                      <a:pt x="2011" y="2456"/>
                      <a:pt x="2012" y="2456"/>
                      <a:pt x="2014" y="2456"/>
                    </a:cubicBezTo>
                    <a:cubicBezTo>
                      <a:pt x="2081" y="2456"/>
                      <a:pt x="2157" y="2434"/>
                      <a:pt x="2183" y="2394"/>
                    </a:cubicBezTo>
                    <a:cubicBezTo>
                      <a:pt x="2192" y="2380"/>
                      <a:pt x="2208" y="2371"/>
                      <a:pt x="2223" y="2371"/>
                    </a:cubicBezTo>
                    <a:cubicBezTo>
                      <a:pt x="2229" y="2371"/>
                      <a:pt x="2235" y="2372"/>
                      <a:pt x="2240" y="2375"/>
                    </a:cubicBezTo>
                    <a:cubicBezTo>
                      <a:pt x="2261" y="2384"/>
                      <a:pt x="2274" y="2406"/>
                      <a:pt x="2270" y="2427"/>
                    </a:cubicBezTo>
                    <a:cubicBezTo>
                      <a:pt x="2212" y="2727"/>
                      <a:pt x="2288" y="3048"/>
                      <a:pt x="2471" y="3292"/>
                    </a:cubicBezTo>
                    <a:cubicBezTo>
                      <a:pt x="2655" y="3534"/>
                      <a:pt x="2945" y="3694"/>
                      <a:pt x="3248" y="3720"/>
                    </a:cubicBezTo>
                    <a:cubicBezTo>
                      <a:pt x="3251" y="3720"/>
                      <a:pt x="3255" y="3720"/>
                      <a:pt x="3260" y="3719"/>
                    </a:cubicBezTo>
                    <a:cubicBezTo>
                      <a:pt x="3279" y="3714"/>
                      <a:pt x="3306" y="3702"/>
                      <a:pt x="3312" y="3693"/>
                    </a:cubicBezTo>
                    <a:cubicBezTo>
                      <a:pt x="3316" y="3684"/>
                      <a:pt x="3322" y="3676"/>
                      <a:pt x="3327" y="3667"/>
                    </a:cubicBezTo>
                    <a:cubicBezTo>
                      <a:pt x="3411" y="3537"/>
                      <a:pt x="3568" y="3461"/>
                      <a:pt x="3723" y="3461"/>
                    </a:cubicBezTo>
                    <a:cubicBezTo>
                      <a:pt x="3794" y="3461"/>
                      <a:pt x="3865" y="3478"/>
                      <a:pt x="3929" y="3512"/>
                    </a:cubicBezTo>
                    <a:cubicBezTo>
                      <a:pt x="3977" y="3539"/>
                      <a:pt x="4024" y="3575"/>
                      <a:pt x="4066" y="3621"/>
                    </a:cubicBezTo>
                    <a:cubicBezTo>
                      <a:pt x="4137" y="3697"/>
                      <a:pt x="4189" y="3791"/>
                      <a:pt x="4221" y="3894"/>
                    </a:cubicBezTo>
                    <a:cubicBezTo>
                      <a:pt x="4259" y="3683"/>
                      <a:pt x="4270" y="3471"/>
                      <a:pt x="4276" y="3277"/>
                    </a:cubicBezTo>
                    <a:cubicBezTo>
                      <a:pt x="4286" y="2883"/>
                      <a:pt x="4265" y="2478"/>
                      <a:pt x="4031" y="2169"/>
                    </a:cubicBezTo>
                    <a:cubicBezTo>
                      <a:pt x="3969" y="2083"/>
                      <a:pt x="3906" y="2036"/>
                      <a:pt x="3841" y="2020"/>
                    </a:cubicBezTo>
                    <a:cubicBezTo>
                      <a:pt x="3824" y="2015"/>
                      <a:pt x="3806" y="2013"/>
                      <a:pt x="3789" y="2013"/>
                    </a:cubicBezTo>
                    <a:cubicBezTo>
                      <a:pt x="3708" y="2013"/>
                      <a:pt x="3633" y="2055"/>
                      <a:pt x="3583" y="2092"/>
                    </a:cubicBezTo>
                    <a:cubicBezTo>
                      <a:pt x="3583" y="2093"/>
                      <a:pt x="3583" y="2093"/>
                      <a:pt x="3582" y="2093"/>
                    </a:cubicBezTo>
                    <a:cubicBezTo>
                      <a:pt x="3572" y="2102"/>
                      <a:pt x="3564" y="2112"/>
                      <a:pt x="3556" y="2122"/>
                    </a:cubicBezTo>
                    <a:cubicBezTo>
                      <a:pt x="3515" y="2170"/>
                      <a:pt x="3474" y="2219"/>
                      <a:pt x="3423" y="2263"/>
                    </a:cubicBezTo>
                    <a:cubicBezTo>
                      <a:pt x="3418" y="2267"/>
                      <a:pt x="3410" y="2271"/>
                      <a:pt x="3405" y="2272"/>
                    </a:cubicBezTo>
                    <a:cubicBezTo>
                      <a:pt x="3371" y="2312"/>
                      <a:pt x="3335" y="2353"/>
                      <a:pt x="3291" y="2390"/>
                    </a:cubicBezTo>
                    <a:cubicBezTo>
                      <a:pt x="3283" y="2399"/>
                      <a:pt x="3272" y="2403"/>
                      <a:pt x="3260" y="2403"/>
                    </a:cubicBezTo>
                    <a:cubicBezTo>
                      <a:pt x="3254" y="2403"/>
                      <a:pt x="3248" y="2402"/>
                      <a:pt x="3243" y="2399"/>
                    </a:cubicBezTo>
                    <a:cubicBezTo>
                      <a:pt x="3225" y="2393"/>
                      <a:pt x="3214" y="2378"/>
                      <a:pt x="3213" y="2359"/>
                    </a:cubicBezTo>
                    <a:cubicBezTo>
                      <a:pt x="3200" y="2165"/>
                      <a:pt x="3181" y="1969"/>
                      <a:pt x="3156" y="1777"/>
                    </a:cubicBezTo>
                    <a:cubicBezTo>
                      <a:pt x="3121" y="1513"/>
                      <a:pt x="3068" y="1203"/>
                      <a:pt x="2951" y="907"/>
                    </a:cubicBezTo>
                    <a:cubicBezTo>
                      <a:pt x="2832" y="607"/>
                      <a:pt x="2658" y="362"/>
                      <a:pt x="2445" y="197"/>
                    </a:cubicBezTo>
                    <a:cubicBezTo>
                      <a:pt x="2281" y="68"/>
                      <a:pt x="2104" y="0"/>
                      <a:pt x="1938"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1"/>
              <p:cNvSpPr/>
              <p:nvPr/>
            </p:nvSpPr>
            <p:spPr>
              <a:xfrm>
                <a:off x="6280288" y="4016043"/>
                <a:ext cx="104734" cy="548668"/>
              </a:xfrm>
              <a:custGeom>
                <a:avLst/>
                <a:gdLst/>
                <a:ahLst/>
                <a:cxnLst/>
                <a:rect l="l" t="t" r="r" b="b"/>
                <a:pathLst>
                  <a:path w="2095" h="10975" extrusionOk="0">
                    <a:moveTo>
                      <a:pt x="0" y="1"/>
                    </a:moveTo>
                    <a:lnTo>
                      <a:pt x="0" y="10974"/>
                    </a:lnTo>
                    <a:lnTo>
                      <a:pt x="2094" y="10974"/>
                    </a:lnTo>
                    <a:lnTo>
                      <a:pt x="2094" y="44"/>
                    </a:lnTo>
                    <a:cubicBezTo>
                      <a:pt x="1877" y="51"/>
                      <a:pt x="1663" y="54"/>
                      <a:pt x="1457" y="54"/>
                    </a:cubicBezTo>
                    <a:cubicBezTo>
                      <a:pt x="938" y="54"/>
                      <a:pt x="452" y="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1"/>
              <p:cNvSpPr/>
              <p:nvPr/>
            </p:nvSpPr>
            <p:spPr>
              <a:xfrm>
                <a:off x="6560737" y="3975051"/>
                <a:ext cx="383892" cy="589662"/>
              </a:xfrm>
              <a:custGeom>
                <a:avLst/>
                <a:gdLst/>
                <a:ahLst/>
                <a:cxnLst/>
                <a:rect l="l" t="t" r="r" b="b"/>
                <a:pathLst>
                  <a:path w="7679" h="11795" extrusionOk="0">
                    <a:moveTo>
                      <a:pt x="1851" y="0"/>
                    </a:moveTo>
                    <a:cubicBezTo>
                      <a:pt x="1606" y="99"/>
                      <a:pt x="1348" y="181"/>
                      <a:pt x="1077" y="246"/>
                    </a:cubicBezTo>
                    <a:cubicBezTo>
                      <a:pt x="710" y="332"/>
                      <a:pt x="352" y="407"/>
                      <a:pt x="0" y="473"/>
                    </a:cubicBezTo>
                    <a:lnTo>
                      <a:pt x="5595" y="11794"/>
                    </a:lnTo>
                    <a:lnTo>
                      <a:pt x="7678" y="11794"/>
                    </a:lnTo>
                    <a:lnTo>
                      <a:pt x="18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1"/>
              <p:cNvSpPr/>
              <p:nvPr/>
            </p:nvSpPr>
            <p:spPr>
              <a:xfrm>
                <a:off x="6119868" y="2916350"/>
                <a:ext cx="775234" cy="1097785"/>
              </a:xfrm>
              <a:custGeom>
                <a:avLst/>
                <a:gdLst/>
                <a:ahLst/>
                <a:cxnLst/>
                <a:rect l="l" t="t" r="r" b="b"/>
                <a:pathLst>
                  <a:path w="15507" h="21959" extrusionOk="0">
                    <a:moveTo>
                      <a:pt x="13363" y="1"/>
                    </a:moveTo>
                    <a:cubicBezTo>
                      <a:pt x="12858" y="1"/>
                      <a:pt x="12273" y="507"/>
                      <a:pt x="11839" y="978"/>
                    </a:cubicBezTo>
                    <a:cubicBezTo>
                      <a:pt x="11923" y="1371"/>
                      <a:pt x="11995" y="1811"/>
                      <a:pt x="12055" y="2312"/>
                    </a:cubicBezTo>
                    <a:cubicBezTo>
                      <a:pt x="12462" y="5767"/>
                      <a:pt x="12873" y="9861"/>
                      <a:pt x="12431" y="10879"/>
                    </a:cubicBezTo>
                    <a:cubicBezTo>
                      <a:pt x="12148" y="11532"/>
                      <a:pt x="11331" y="11925"/>
                      <a:pt x="10076" y="12033"/>
                    </a:cubicBezTo>
                    <a:cubicBezTo>
                      <a:pt x="10582" y="12750"/>
                      <a:pt x="10939" y="15018"/>
                      <a:pt x="10651" y="16976"/>
                    </a:cubicBezTo>
                    <a:cubicBezTo>
                      <a:pt x="10503" y="17992"/>
                      <a:pt x="10112" y="19355"/>
                      <a:pt x="9101" y="20069"/>
                    </a:cubicBezTo>
                    <a:cubicBezTo>
                      <a:pt x="7956" y="20879"/>
                      <a:pt x="5755" y="21087"/>
                      <a:pt x="3797" y="21087"/>
                    </a:cubicBezTo>
                    <a:cubicBezTo>
                      <a:pt x="1972" y="21087"/>
                      <a:pt x="360" y="20906"/>
                      <a:pt x="0" y="20864"/>
                    </a:cubicBezTo>
                    <a:lnTo>
                      <a:pt x="0" y="20864"/>
                    </a:lnTo>
                    <a:cubicBezTo>
                      <a:pt x="37" y="21028"/>
                      <a:pt x="76" y="21198"/>
                      <a:pt x="114" y="21372"/>
                    </a:cubicBezTo>
                    <a:cubicBezTo>
                      <a:pt x="809" y="21572"/>
                      <a:pt x="1831" y="21794"/>
                      <a:pt x="3141" y="21898"/>
                    </a:cubicBezTo>
                    <a:cubicBezTo>
                      <a:pt x="3148" y="21896"/>
                      <a:pt x="3155" y="21893"/>
                      <a:pt x="3162" y="21893"/>
                    </a:cubicBezTo>
                    <a:cubicBezTo>
                      <a:pt x="3172" y="21893"/>
                      <a:pt x="3181" y="21897"/>
                      <a:pt x="3189" y="21902"/>
                    </a:cubicBezTo>
                    <a:cubicBezTo>
                      <a:pt x="3647" y="21937"/>
                      <a:pt x="4140" y="21958"/>
                      <a:pt x="4666" y="21958"/>
                    </a:cubicBezTo>
                    <a:cubicBezTo>
                      <a:pt x="6148" y="21958"/>
                      <a:pt x="7895" y="21794"/>
                      <a:pt x="9875" y="21331"/>
                    </a:cubicBezTo>
                    <a:cubicBezTo>
                      <a:pt x="13658" y="20446"/>
                      <a:pt x="14786" y="15882"/>
                      <a:pt x="15065" y="12210"/>
                    </a:cubicBezTo>
                    <a:cubicBezTo>
                      <a:pt x="15507" y="6417"/>
                      <a:pt x="14131" y="256"/>
                      <a:pt x="13615" y="48"/>
                    </a:cubicBezTo>
                    <a:cubicBezTo>
                      <a:pt x="13534" y="15"/>
                      <a:pt x="13450" y="1"/>
                      <a:pt x="13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1"/>
              <p:cNvSpPr/>
              <p:nvPr/>
            </p:nvSpPr>
            <p:spPr>
              <a:xfrm>
                <a:off x="6277589" y="2643201"/>
                <a:ext cx="79838" cy="49243"/>
              </a:xfrm>
              <a:custGeom>
                <a:avLst/>
                <a:gdLst/>
                <a:ahLst/>
                <a:cxnLst/>
                <a:rect l="l" t="t" r="r" b="b"/>
                <a:pathLst>
                  <a:path w="1597" h="985" extrusionOk="0">
                    <a:moveTo>
                      <a:pt x="1596" y="1"/>
                    </a:moveTo>
                    <a:lnTo>
                      <a:pt x="1596" y="1"/>
                    </a:lnTo>
                    <a:cubicBezTo>
                      <a:pt x="1245" y="301"/>
                      <a:pt x="836" y="373"/>
                      <a:pt x="525" y="373"/>
                    </a:cubicBezTo>
                    <a:cubicBezTo>
                      <a:pt x="242" y="373"/>
                      <a:pt x="41" y="314"/>
                      <a:pt x="41" y="314"/>
                    </a:cubicBezTo>
                    <a:lnTo>
                      <a:pt x="1" y="985"/>
                    </a:lnTo>
                    <a:cubicBezTo>
                      <a:pt x="737" y="949"/>
                      <a:pt x="1596" y="1"/>
                      <a:pt x="15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1"/>
              <p:cNvSpPr/>
              <p:nvPr/>
            </p:nvSpPr>
            <p:spPr>
              <a:xfrm>
                <a:off x="6480602" y="3226142"/>
                <a:ext cx="262861" cy="28296"/>
              </a:xfrm>
              <a:custGeom>
                <a:avLst/>
                <a:gdLst/>
                <a:ahLst/>
                <a:cxnLst/>
                <a:rect l="l" t="t" r="r" b="b"/>
                <a:pathLst>
                  <a:path w="5258" h="566" extrusionOk="0">
                    <a:moveTo>
                      <a:pt x="5203" y="0"/>
                    </a:moveTo>
                    <a:cubicBezTo>
                      <a:pt x="5197" y="0"/>
                      <a:pt x="5190" y="2"/>
                      <a:pt x="5184" y="5"/>
                    </a:cubicBezTo>
                    <a:cubicBezTo>
                      <a:pt x="4463" y="356"/>
                      <a:pt x="3656" y="473"/>
                      <a:pt x="2898" y="473"/>
                    </a:cubicBezTo>
                    <a:cubicBezTo>
                      <a:pt x="1394" y="473"/>
                      <a:pt x="90" y="11"/>
                      <a:pt x="70" y="4"/>
                    </a:cubicBezTo>
                    <a:cubicBezTo>
                      <a:pt x="65" y="2"/>
                      <a:pt x="60" y="1"/>
                      <a:pt x="54" y="1"/>
                    </a:cubicBezTo>
                    <a:cubicBezTo>
                      <a:pt x="35" y="1"/>
                      <a:pt x="17" y="13"/>
                      <a:pt x="10" y="31"/>
                    </a:cubicBezTo>
                    <a:cubicBezTo>
                      <a:pt x="1" y="56"/>
                      <a:pt x="14" y="83"/>
                      <a:pt x="38" y="92"/>
                    </a:cubicBezTo>
                    <a:cubicBezTo>
                      <a:pt x="57" y="98"/>
                      <a:pt x="1375" y="565"/>
                      <a:pt x="2900" y="565"/>
                    </a:cubicBezTo>
                    <a:cubicBezTo>
                      <a:pt x="3668" y="565"/>
                      <a:pt x="4491" y="446"/>
                      <a:pt x="5225" y="89"/>
                    </a:cubicBezTo>
                    <a:cubicBezTo>
                      <a:pt x="5247" y="78"/>
                      <a:pt x="5257" y="50"/>
                      <a:pt x="5246" y="26"/>
                    </a:cubicBezTo>
                    <a:cubicBezTo>
                      <a:pt x="5238" y="10"/>
                      <a:pt x="5221" y="0"/>
                      <a:pt x="52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1"/>
              <p:cNvSpPr/>
              <p:nvPr/>
            </p:nvSpPr>
            <p:spPr>
              <a:xfrm>
                <a:off x="6074176" y="3005133"/>
                <a:ext cx="33895" cy="304954"/>
              </a:xfrm>
              <a:custGeom>
                <a:avLst/>
                <a:gdLst/>
                <a:ahLst/>
                <a:cxnLst/>
                <a:rect l="l" t="t" r="r" b="b"/>
                <a:pathLst>
                  <a:path w="678" h="6100" extrusionOk="0">
                    <a:moveTo>
                      <a:pt x="677" y="0"/>
                    </a:moveTo>
                    <a:lnTo>
                      <a:pt x="1" y="6100"/>
                    </a:lnTo>
                    <a:lnTo>
                      <a:pt x="522" y="5931"/>
                    </a:lnTo>
                    <a:lnTo>
                      <a:pt x="6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1"/>
              <p:cNvSpPr/>
              <p:nvPr/>
            </p:nvSpPr>
            <p:spPr>
              <a:xfrm>
                <a:off x="5786379" y="3830778"/>
                <a:ext cx="163475" cy="555317"/>
              </a:xfrm>
              <a:custGeom>
                <a:avLst/>
                <a:gdLst/>
                <a:ahLst/>
                <a:cxnLst/>
                <a:rect l="l" t="t" r="r" b="b"/>
                <a:pathLst>
                  <a:path w="3270" h="11108" extrusionOk="0">
                    <a:moveTo>
                      <a:pt x="0" y="1"/>
                    </a:moveTo>
                    <a:lnTo>
                      <a:pt x="2389" y="11108"/>
                    </a:lnTo>
                    <a:lnTo>
                      <a:pt x="3270" y="1100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1"/>
              <p:cNvSpPr/>
              <p:nvPr/>
            </p:nvSpPr>
            <p:spPr>
              <a:xfrm>
                <a:off x="5718041" y="2686043"/>
                <a:ext cx="218217" cy="406239"/>
              </a:xfrm>
              <a:custGeom>
                <a:avLst/>
                <a:gdLst/>
                <a:ahLst/>
                <a:cxnLst/>
                <a:rect l="l" t="t" r="r" b="b"/>
                <a:pathLst>
                  <a:path w="4365" h="8126" extrusionOk="0">
                    <a:moveTo>
                      <a:pt x="278" y="0"/>
                    </a:moveTo>
                    <a:cubicBezTo>
                      <a:pt x="228" y="0"/>
                      <a:pt x="183" y="18"/>
                      <a:pt x="145" y="54"/>
                    </a:cubicBezTo>
                    <a:cubicBezTo>
                      <a:pt x="1" y="185"/>
                      <a:pt x="373" y="1474"/>
                      <a:pt x="540" y="2022"/>
                    </a:cubicBezTo>
                    <a:cubicBezTo>
                      <a:pt x="546" y="2042"/>
                      <a:pt x="564" y="2055"/>
                      <a:pt x="585" y="2055"/>
                    </a:cubicBezTo>
                    <a:cubicBezTo>
                      <a:pt x="589" y="2055"/>
                      <a:pt x="594" y="2054"/>
                      <a:pt x="599" y="2053"/>
                    </a:cubicBezTo>
                    <a:cubicBezTo>
                      <a:pt x="623" y="2045"/>
                      <a:pt x="637" y="2018"/>
                      <a:pt x="630" y="1994"/>
                    </a:cubicBezTo>
                    <a:cubicBezTo>
                      <a:pt x="373" y="1150"/>
                      <a:pt x="145" y="219"/>
                      <a:pt x="207" y="123"/>
                    </a:cubicBezTo>
                    <a:cubicBezTo>
                      <a:pt x="228" y="104"/>
                      <a:pt x="251" y="95"/>
                      <a:pt x="278" y="95"/>
                    </a:cubicBezTo>
                    <a:cubicBezTo>
                      <a:pt x="284" y="95"/>
                      <a:pt x="290" y="95"/>
                      <a:pt x="296" y="96"/>
                    </a:cubicBezTo>
                    <a:cubicBezTo>
                      <a:pt x="566" y="134"/>
                      <a:pt x="1059" y="939"/>
                      <a:pt x="1244" y="1242"/>
                    </a:cubicBezTo>
                    <a:cubicBezTo>
                      <a:pt x="1612" y="1843"/>
                      <a:pt x="1827" y="3890"/>
                      <a:pt x="1865" y="4295"/>
                    </a:cubicBezTo>
                    <a:cubicBezTo>
                      <a:pt x="1872" y="4353"/>
                      <a:pt x="1888" y="4412"/>
                      <a:pt x="1913" y="4465"/>
                    </a:cubicBezTo>
                    <a:cubicBezTo>
                      <a:pt x="1987" y="4623"/>
                      <a:pt x="2244" y="5000"/>
                      <a:pt x="2599" y="5522"/>
                    </a:cubicBezTo>
                    <a:cubicBezTo>
                      <a:pt x="3075" y="6223"/>
                      <a:pt x="3727" y="7181"/>
                      <a:pt x="4270" y="8103"/>
                    </a:cubicBezTo>
                    <a:cubicBezTo>
                      <a:pt x="4279" y="8118"/>
                      <a:pt x="4295" y="8125"/>
                      <a:pt x="4311" y="8125"/>
                    </a:cubicBezTo>
                    <a:cubicBezTo>
                      <a:pt x="4320" y="8125"/>
                      <a:pt x="4328" y="8124"/>
                      <a:pt x="4336" y="8118"/>
                    </a:cubicBezTo>
                    <a:cubicBezTo>
                      <a:pt x="4357" y="8105"/>
                      <a:pt x="4364" y="8076"/>
                      <a:pt x="4352" y="8054"/>
                    </a:cubicBezTo>
                    <a:cubicBezTo>
                      <a:pt x="3808" y="7129"/>
                      <a:pt x="3155" y="6169"/>
                      <a:pt x="2678" y="5469"/>
                    </a:cubicBezTo>
                    <a:cubicBezTo>
                      <a:pt x="2337" y="4969"/>
                      <a:pt x="2069" y="4576"/>
                      <a:pt x="1997" y="4424"/>
                    </a:cubicBezTo>
                    <a:cubicBezTo>
                      <a:pt x="1977" y="4381"/>
                      <a:pt x="1965" y="4333"/>
                      <a:pt x="1959" y="4284"/>
                    </a:cubicBezTo>
                    <a:cubicBezTo>
                      <a:pt x="1920" y="3878"/>
                      <a:pt x="1705" y="1811"/>
                      <a:pt x="1325" y="1191"/>
                    </a:cubicBezTo>
                    <a:cubicBezTo>
                      <a:pt x="833" y="390"/>
                      <a:pt x="529" y="34"/>
                      <a:pt x="310" y="3"/>
                    </a:cubicBezTo>
                    <a:cubicBezTo>
                      <a:pt x="299" y="1"/>
                      <a:pt x="288"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1"/>
              <p:cNvSpPr/>
              <p:nvPr/>
            </p:nvSpPr>
            <p:spPr>
              <a:xfrm>
                <a:off x="5527476" y="2754030"/>
                <a:ext cx="193521" cy="338049"/>
              </a:xfrm>
              <a:custGeom>
                <a:avLst/>
                <a:gdLst/>
                <a:ahLst/>
                <a:cxnLst/>
                <a:rect l="l" t="t" r="r" b="b"/>
                <a:pathLst>
                  <a:path w="3871" h="6762" extrusionOk="0">
                    <a:moveTo>
                      <a:pt x="246" y="1"/>
                    </a:moveTo>
                    <a:cubicBezTo>
                      <a:pt x="223" y="1"/>
                      <a:pt x="200" y="4"/>
                      <a:pt x="177" y="11"/>
                    </a:cubicBezTo>
                    <a:cubicBezTo>
                      <a:pt x="119" y="30"/>
                      <a:pt x="76" y="66"/>
                      <a:pt x="51" y="119"/>
                    </a:cubicBezTo>
                    <a:cubicBezTo>
                      <a:pt x="0" y="220"/>
                      <a:pt x="15" y="376"/>
                      <a:pt x="94" y="596"/>
                    </a:cubicBezTo>
                    <a:cubicBezTo>
                      <a:pt x="335" y="1262"/>
                      <a:pt x="2076" y="3440"/>
                      <a:pt x="2792" y="3974"/>
                    </a:cubicBezTo>
                    <a:cubicBezTo>
                      <a:pt x="3393" y="4422"/>
                      <a:pt x="3466" y="4781"/>
                      <a:pt x="3525" y="5068"/>
                    </a:cubicBezTo>
                    <a:cubicBezTo>
                      <a:pt x="3535" y="5110"/>
                      <a:pt x="3542" y="5148"/>
                      <a:pt x="3551" y="5185"/>
                    </a:cubicBezTo>
                    <a:cubicBezTo>
                      <a:pt x="3569" y="5261"/>
                      <a:pt x="3663" y="5927"/>
                      <a:pt x="3776" y="6722"/>
                    </a:cubicBezTo>
                    <a:cubicBezTo>
                      <a:pt x="3778" y="6745"/>
                      <a:pt x="3798" y="6761"/>
                      <a:pt x="3822" y="6761"/>
                    </a:cubicBezTo>
                    <a:cubicBezTo>
                      <a:pt x="3823" y="6761"/>
                      <a:pt x="3825" y="6761"/>
                      <a:pt x="3827" y="6758"/>
                    </a:cubicBezTo>
                    <a:cubicBezTo>
                      <a:pt x="3853" y="6755"/>
                      <a:pt x="3870" y="6732"/>
                      <a:pt x="3866" y="6706"/>
                    </a:cubicBezTo>
                    <a:cubicBezTo>
                      <a:pt x="3730" y="5738"/>
                      <a:pt x="3658" y="5234"/>
                      <a:pt x="3639" y="5161"/>
                    </a:cubicBezTo>
                    <a:cubicBezTo>
                      <a:pt x="3630" y="5125"/>
                      <a:pt x="3623" y="5086"/>
                      <a:pt x="3615" y="5048"/>
                    </a:cubicBezTo>
                    <a:cubicBezTo>
                      <a:pt x="3553" y="4745"/>
                      <a:pt x="3475" y="4367"/>
                      <a:pt x="2847" y="3898"/>
                    </a:cubicBezTo>
                    <a:cubicBezTo>
                      <a:pt x="2137" y="3370"/>
                      <a:pt x="417" y="1219"/>
                      <a:pt x="180" y="563"/>
                    </a:cubicBezTo>
                    <a:cubicBezTo>
                      <a:pt x="94" y="324"/>
                      <a:pt x="107" y="211"/>
                      <a:pt x="133" y="159"/>
                    </a:cubicBezTo>
                    <a:cubicBezTo>
                      <a:pt x="148" y="129"/>
                      <a:pt x="170" y="111"/>
                      <a:pt x="204" y="100"/>
                    </a:cubicBezTo>
                    <a:cubicBezTo>
                      <a:pt x="217" y="96"/>
                      <a:pt x="231" y="94"/>
                      <a:pt x="245" y="94"/>
                    </a:cubicBezTo>
                    <a:cubicBezTo>
                      <a:pt x="299" y="94"/>
                      <a:pt x="355" y="124"/>
                      <a:pt x="391" y="175"/>
                    </a:cubicBezTo>
                    <a:cubicBezTo>
                      <a:pt x="907" y="916"/>
                      <a:pt x="1735" y="1492"/>
                      <a:pt x="1743" y="1497"/>
                    </a:cubicBezTo>
                    <a:cubicBezTo>
                      <a:pt x="1752" y="1503"/>
                      <a:pt x="1761" y="1506"/>
                      <a:pt x="1770" y="1506"/>
                    </a:cubicBezTo>
                    <a:cubicBezTo>
                      <a:pt x="1785" y="1506"/>
                      <a:pt x="1799" y="1499"/>
                      <a:pt x="1808" y="1486"/>
                    </a:cubicBezTo>
                    <a:cubicBezTo>
                      <a:pt x="1823" y="1464"/>
                      <a:pt x="1818" y="1435"/>
                      <a:pt x="1797" y="1420"/>
                    </a:cubicBezTo>
                    <a:cubicBezTo>
                      <a:pt x="1790" y="1415"/>
                      <a:pt x="975" y="850"/>
                      <a:pt x="471" y="123"/>
                    </a:cubicBezTo>
                    <a:cubicBezTo>
                      <a:pt x="417" y="46"/>
                      <a:pt x="331" y="1"/>
                      <a:pt x="2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1"/>
              <p:cNvSpPr/>
              <p:nvPr/>
            </p:nvSpPr>
            <p:spPr>
              <a:xfrm>
                <a:off x="5531326" y="2690142"/>
                <a:ext cx="116982" cy="113583"/>
              </a:xfrm>
              <a:custGeom>
                <a:avLst/>
                <a:gdLst/>
                <a:ahLst/>
                <a:cxnLst/>
                <a:rect l="l" t="t" r="r" b="b"/>
                <a:pathLst>
                  <a:path w="2340" h="2272" extrusionOk="0">
                    <a:moveTo>
                      <a:pt x="416" y="1"/>
                    </a:moveTo>
                    <a:cubicBezTo>
                      <a:pt x="370" y="1"/>
                      <a:pt x="307" y="15"/>
                      <a:pt x="254" y="90"/>
                    </a:cubicBezTo>
                    <a:cubicBezTo>
                      <a:pt x="0" y="440"/>
                      <a:pt x="918" y="2064"/>
                      <a:pt x="1024" y="2248"/>
                    </a:cubicBezTo>
                    <a:cubicBezTo>
                      <a:pt x="1032" y="2262"/>
                      <a:pt x="1047" y="2271"/>
                      <a:pt x="1065" y="2271"/>
                    </a:cubicBezTo>
                    <a:cubicBezTo>
                      <a:pt x="1072" y="2271"/>
                      <a:pt x="1079" y="2268"/>
                      <a:pt x="1086" y="2267"/>
                    </a:cubicBezTo>
                    <a:cubicBezTo>
                      <a:pt x="1109" y="2254"/>
                      <a:pt x="1117" y="2226"/>
                      <a:pt x="1104" y="2203"/>
                    </a:cubicBezTo>
                    <a:cubicBezTo>
                      <a:pt x="718" y="1528"/>
                      <a:pt x="167" y="373"/>
                      <a:pt x="329" y="147"/>
                    </a:cubicBezTo>
                    <a:cubicBezTo>
                      <a:pt x="361" y="100"/>
                      <a:pt x="392" y="96"/>
                      <a:pt x="414" y="96"/>
                    </a:cubicBezTo>
                    <a:cubicBezTo>
                      <a:pt x="601" y="100"/>
                      <a:pt x="915" y="574"/>
                      <a:pt x="1103" y="856"/>
                    </a:cubicBezTo>
                    <a:cubicBezTo>
                      <a:pt x="1160" y="943"/>
                      <a:pt x="1211" y="1017"/>
                      <a:pt x="1251" y="1071"/>
                    </a:cubicBezTo>
                    <a:cubicBezTo>
                      <a:pt x="1463" y="1358"/>
                      <a:pt x="2221" y="2211"/>
                      <a:pt x="2253" y="2247"/>
                    </a:cubicBezTo>
                    <a:cubicBezTo>
                      <a:pt x="2262" y="2257"/>
                      <a:pt x="2275" y="2262"/>
                      <a:pt x="2288" y="2262"/>
                    </a:cubicBezTo>
                    <a:cubicBezTo>
                      <a:pt x="2299" y="2262"/>
                      <a:pt x="2310" y="2259"/>
                      <a:pt x="2319" y="2251"/>
                    </a:cubicBezTo>
                    <a:cubicBezTo>
                      <a:pt x="2339" y="2232"/>
                      <a:pt x="2340" y="2203"/>
                      <a:pt x="2323" y="2184"/>
                    </a:cubicBezTo>
                    <a:cubicBezTo>
                      <a:pt x="2315" y="2175"/>
                      <a:pt x="1537" y="1297"/>
                      <a:pt x="1327" y="1015"/>
                    </a:cubicBezTo>
                    <a:cubicBezTo>
                      <a:pt x="1288" y="964"/>
                      <a:pt x="1237" y="889"/>
                      <a:pt x="1181" y="804"/>
                    </a:cubicBezTo>
                    <a:cubicBezTo>
                      <a:pt x="958" y="467"/>
                      <a:pt x="652" y="6"/>
                      <a:pt x="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1"/>
              <p:cNvSpPr/>
              <p:nvPr/>
            </p:nvSpPr>
            <p:spPr>
              <a:xfrm>
                <a:off x="5561720" y="2642351"/>
                <a:ext cx="124231" cy="135330"/>
              </a:xfrm>
              <a:custGeom>
                <a:avLst/>
                <a:gdLst/>
                <a:ahLst/>
                <a:cxnLst/>
                <a:rect l="l" t="t" r="r" b="b"/>
                <a:pathLst>
                  <a:path w="2485" h="2707" extrusionOk="0">
                    <a:moveTo>
                      <a:pt x="361" y="0"/>
                    </a:moveTo>
                    <a:cubicBezTo>
                      <a:pt x="301" y="1"/>
                      <a:pt x="252" y="27"/>
                      <a:pt x="218" y="76"/>
                    </a:cubicBezTo>
                    <a:cubicBezTo>
                      <a:pt x="0" y="391"/>
                      <a:pt x="504" y="1750"/>
                      <a:pt x="562" y="1904"/>
                    </a:cubicBezTo>
                    <a:cubicBezTo>
                      <a:pt x="569" y="1923"/>
                      <a:pt x="586" y="1934"/>
                      <a:pt x="605" y="1934"/>
                    </a:cubicBezTo>
                    <a:cubicBezTo>
                      <a:pt x="610" y="1934"/>
                      <a:pt x="616" y="1933"/>
                      <a:pt x="622" y="1931"/>
                    </a:cubicBezTo>
                    <a:cubicBezTo>
                      <a:pt x="647" y="1922"/>
                      <a:pt x="658" y="1895"/>
                      <a:pt x="649" y="1870"/>
                    </a:cubicBezTo>
                    <a:cubicBezTo>
                      <a:pt x="496" y="1465"/>
                      <a:pt x="133" y="361"/>
                      <a:pt x="295" y="128"/>
                    </a:cubicBezTo>
                    <a:cubicBezTo>
                      <a:pt x="311" y="104"/>
                      <a:pt x="332" y="93"/>
                      <a:pt x="361" y="93"/>
                    </a:cubicBezTo>
                    <a:cubicBezTo>
                      <a:pt x="493" y="93"/>
                      <a:pt x="773" y="569"/>
                      <a:pt x="1044" y="1027"/>
                    </a:cubicBezTo>
                    <a:cubicBezTo>
                      <a:pt x="1468" y="1744"/>
                      <a:pt x="1948" y="2557"/>
                      <a:pt x="2417" y="2705"/>
                    </a:cubicBezTo>
                    <a:cubicBezTo>
                      <a:pt x="2423" y="2706"/>
                      <a:pt x="2426" y="2707"/>
                      <a:pt x="2431" y="2707"/>
                    </a:cubicBezTo>
                    <a:cubicBezTo>
                      <a:pt x="2450" y="2707"/>
                      <a:pt x="2470" y="2695"/>
                      <a:pt x="2476" y="2674"/>
                    </a:cubicBezTo>
                    <a:cubicBezTo>
                      <a:pt x="2484" y="2649"/>
                      <a:pt x="2470" y="2623"/>
                      <a:pt x="2445" y="2615"/>
                    </a:cubicBezTo>
                    <a:cubicBezTo>
                      <a:pt x="2012" y="2479"/>
                      <a:pt x="1520" y="1648"/>
                      <a:pt x="1125" y="979"/>
                    </a:cubicBezTo>
                    <a:cubicBezTo>
                      <a:pt x="756" y="354"/>
                      <a:pt x="537" y="0"/>
                      <a:pt x="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1"/>
              <p:cNvSpPr/>
              <p:nvPr/>
            </p:nvSpPr>
            <p:spPr>
              <a:xfrm>
                <a:off x="5609011" y="2648850"/>
                <a:ext cx="139579" cy="134630"/>
              </a:xfrm>
              <a:custGeom>
                <a:avLst/>
                <a:gdLst/>
                <a:ahLst/>
                <a:cxnLst/>
                <a:rect l="l" t="t" r="r" b="b"/>
                <a:pathLst>
                  <a:path w="2792" h="2693" extrusionOk="0">
                    <a:moveTo>
                      <a:pt x="223" y="0"/>
                    </a:moveTo>
                    <a:cubicBezTo>
                      <a:pt x="195" y="0"/>
                      <a:pt x="172" y="10"/>
                      <a:pt x="155" y="20"/>
                    </a:cubicBezTo>
                    <a:cubicBezTo>
                      <a:pt x="0" y="118"/>
                      <a:pt x="20" y="604"/>
                      <a:pt x="25" y="701"/>
                    </a:cubicBezTo>
                    <a:cubicBezTo>
                      <a:pt x="27" y="725"/>
                      <a:pt x="46" y="744"/>
                      <a:pt x="71" y="744"/>
                    </a:cubicBezTo>
                    <a:cubicBezTo>
                      <a:pt x="73" y="744"/>
                      <a:pt x="74" y="744"/>
                      <a:pt x="75" y="744"/>
                    </a:cubicBezTo>
                    <a:cubicBezTo>
                      <a:pt x="101" y="742"/>
                      <a:pt x="120" y="719"/>
                      <a:pt x="119" y="693"/>
                    </a:cubicBezTo>
                    <a:cubicBezTo>
                      <a:pt x="107" y="477"/>
                      <a:pt x="127" y="149"/>
                      <a:pt x="206" y="98"/>
                    </a:cubicBezTo>
                    <a:cubicBezTo>
                      <a:pt x="209" y="97"/>
                      <a:pt x="213" y="94"/>
                      <a:pt x="221" y="94"/>
                    </a:cubicBezTo>
                    <a:cubicBezTo>
                      <a:pt x="229" y="94"/>
                      <a:pt x="238" y="96"/>
                      <a:pt x="252" y="103"/>
                    </a:cubicBezTo>
                    <a:cubicBezTo>
                      <a:pt x="314" y="136"/>
                      <a:pt x="455" y="346"/>
                      <a:pt x="617" y="589"/>
                    </a:cubicBezTo>
                    <a:cubicBezTo>
                      <a:pt x="1065" y="1256"/>
                      <a:pt x="1816" y="2371"/>
                      <a:pt x="2722" y="2690"/>
                    </a:cubicBezTo>
                    <a:cubicBezTo>
                      <a:pt x="2727" y="2692"/>
                      <a:pt x="2732" y="2693"/>
                      <a:pt x="2737" y="2693"/>
                    </a:cubicBezTo>
                    <a:cubicBezTo>
                      <a:pt x="2757" y="2693"/>
                      <a:pt x="2775" y="2680"/>
                      <a:pt x="2782" y="2662"/>
                    </a:cubicBezTo>
                    <a:cubicBezTo>
                      <a:pt x="2792" y="2638"/>
                      <a:pt x="2778" y="2611"/>
                      <a:pt x="2755" y="2602"/>
                    </a:cubicBezTo>
                    <a:cubicBezTo>
                      <a:pt x="1877" y="2294"/>
                      <a:pt x="1138" y="1194"/>
                      <a:pt x="696" y="537"/>
                    </a:cubicBezTo>
                    <a:cubicBezTo>
                      <a:pt x="487" y="226"/>
                      <a:pt x="375" y="62"/>
                      <a:pt x="297" y="21"/>
                    </a:cubicBezTo>
                    <a:cubicBezTo>
                      <a:pt x="269" y="6"/>
                      <a:pt x="245" y="0"/>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1"/>
              <p:cNvSpPr/>
              <p:nvPr/>
            </p:nvSpPr>
            <p:spPr>
              <a:xfrm>
                <a:off x="6465504" y="2973839"/>
                <a:ext cx="24396" cy="326601"/>
              </a:xfrm>
              <a:custGeom>
                <a:avLst/>
                <a:gdLst/>
                <a:ahLst/>
                <a:cxnLst/>
                <a:rect l="l" t="t" r="r" b="b"/>
                <a:pathLst>
                  <a:path w="488" h="6533" extrusionOk="0">
                    <a:moveTo>
                      <a:pt x="48" y="0"/>
                    </a:moveTo>
                    <a:cubicBezTo>
                      <a:pt x="48" y="0"/>
                      <a:pt x="47" y="0"/>
                      <a:pt x="46" y="0"/>
                    </a:cubicBezTo>
                    <a:cubicBezTo>
                      <a:pt x="20" y="1"/>
                      <a:pt x="1" y="25"/>
                      <a:pt x="3" y="51"/>
                    </a:cubicBezTo>
                    <a:lnTo>
                      <a:pt x="393" y="6489"/>
                    </a:lnTo>
                    <a:cubicBezTo>
                      <a:pt x="395" y="6513"/>
                      <a:pt x="416" y="6533"/>
                      <a:pt x="440" y="6533"/>
                    </a:cubicBezTo>
                    <a:lnTo>
                      <a:pt x="442" y="6533"/>
                    </a:lnTo>
                    <a:cubicBezTo>
                      <a:pt x="468" y="6531"/>
                      <a:pt x="487" y="6508"/>
                      <a:pt x="486" y="6483"/>
                    </a:cubicBezTo>
                    <a:lnTo>
                      <a:pt x="96" y="43"/>
                    </a:lnTo>
                    <a:cubicBezTo>
                      <a:pt x="95" y="18"/>
                      <a:pt x="76" y="0"/>
                      <a:pt x="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1"/>
              <p:cNvSpPr/>
              <p:nvPr/>
            </p:nvSpPr>
            <p:spPr>
              <a:xfrm>
                <a:off x="6097822" y="3002833"/>
                <a:ext cx="12598" cy="301205"/>
              </a:xfrm>
              <a:custGeom>
                <a:avLst/>
                <a:gdLst/>
                <a:ahLst/>
                <a:cxnLst/>
                <a:rect l="l" t="t" r="r" b="b"/>
                <a:pathLst>
                  <a:path w="252" h="6025" extrusionOk="0">
                    <a:moveTo>
                      <a:pt x="205" y="0"/>
                    </a:moveTo>
                    <a:cubicBezTo>
                      <a:pt x="180" y="0"/>
                      <a:pt x="158" y="21"/>
                      <a:pt x="157" y="46"/>
                    </a:cubicBezTo>
                    <a:lnTo>
                      <a:pt x="1" y="5976"/>
                    </a:lnTo>
                    <a:cubicBezTo>
                      <a:pt x="1" y="6002"/>
                      <a:pt x="22" y="6023"/>
                      <a:pt x="49" y="6025"/>
                    </a:cubicBezTo>
                    <a:cubicBezTo>
                      <a:pt x="75" y="6025"/>
                      <a:pt x="95" y="6004"/>
                      <a:pt x="96" y="5979"/>
                    </a:cubicBezTo>
                    <a:lnTo>
                      <a:pt x="251" y="49"/>
                    </a:lnTo>
                    <a:cubicBezTo>
                      <a:pt x="251" y="22"/>
                      <a:pt x="231" y="1"/>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1"/>
              <p:cNvSpPr/>
              <p:nvPr/>
            </p:nvSpPr>
            <p:spPr>
              <a:xfrm>
                <a:off x="5727040" y="3218593"/>
                <a:ext cx="87487" cy="76639"/>
              </a:xfrm>
              <a:custGeom>
                <a:avLst/>
                <a:gdLst/>
                <a:ahLst/>
                <a:cxnLst/>
                <a:rect l="l" t="t" r="r" b="b"/>
                <a:pathLst>
                  <a:path w="1750" h="1533" extrusionOk="0">
                    <a:moveTo>
                      <a:pt x="526" y="94"/>
                    </a:moveTo>
                    <a:cubicBezTo>
                      <a:pt x="907" y="94"/>
                      <a:pt x="1367" y="405"/>
                      <a:pt x="1554" y="787"/>
                    </a:cubicBezTo>
                    <a:cubicBezTo>
                      <a:pt x="1646" y="977"/>
                      <a:pt x="1654" y="1156"/>
                      <a:pt x="1577" y="1278"/>
                    </a:cubicBezTo>
                    <a:cubicBezTo>
                      <a:pt x="1512" y="1382"/>
                      <a:pt x="1387" y="1440"/>
                      <a:pt x="1226" y="1440"/>
                    </a:cubicBezTo>
                    <a:cubicBezTo>
                      <a:pt x="845" y="1440"/>
                      <a:pt x="385" y="1130"/>
                      <a:pt x="200" y="747"/>
                    </a:cubicBezTo>
                    <a:cubicBezTo>
                      <a:pt x="107" y="557"/>
                      <a:pt x="98" y="380"/>
                      <a:pt x="175" y="257"/>
                    </a:cubicBezTo>
                    <a:cubicBezTo>
                      <a:pt x="241" y="152"/>
                      <a:pt x="365" y="94"/>
                      <a:pt x="526" y="94"/>
                    </a:cubicBezTo>
                    <a:close/>
                    <a:moveTo>
                      <a:pt x="525" y="1"/>
                    </a:moveTo>
                    <a:cubicBezTo>
                      <a:pt x="330" y="1"/>
                      <a:pt x="178" y="74"/>
                      <a:pt x="94" y="207"/>
                    </a:cubicBezTo>
                    <a:cubicBezTo>
                      <a:pt x="0" y="357"/>
                      <a:pt x="7" y="569"/>
                      <a:pt x="113" y="787"/>
                    </a:cubicBezTo>
                    <a:cubicBezTo>
                      <a:pt x="314" y="1198"/>
                      <a:pt x="811" y="1532"/>
                      <a:pt x="1225" y="1532"/>
                    </a:cubicBezTo>
                    <a:cubicBezTo>
                      <a:pt x="1420" y="1532"/>
                      <a:pt x="1572" y="1459"/>
                      <a:pt x="1656" y="1326"/>
                    </a:cubicBezTo>
                    <a:cubicBezTo>
                      <a:pt x="1750" y="1176"/>
                      <a:pt x="1743" y="964"/>
                      <a:pt x="1637" y="746"/>
                    </a:cubicBezTo>
                    <a:cubicBezTo>
                      <a:pt x="1437" y="335"/>
                      <a:pt x="939" y="1"/>
                      <a:pt x="5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1"/>
              <p:cNvSpPr/>
              <p:nvPr/>
            </p:nvSpPr>
            <p:spPr>
              <a:xfrm>
                <a:off x="5849567" y="3424054"/>
                <a:ext cx="50" cy="50"/>
              </a:xfrm>
              <a:custGeom>
                <a:avLst/>
                <a:gdLst/>
                <a:ahLst/>
                <a:cxnLst/>
                <a:rect l="l" t="t" r="r" b="b"/>
                <a:pathLst>
                  <a:path w="1" h="1" fill="none" extrusionOk="0">
                    <a:moveTo>
                      <a:pt x="1" y="1"/>
                    </a:moveTo>
                    <a:close/>
                  </a:path>
                </a:pathLst>
              </a:custGeom>
              <a:noFill/>
              <a:ln w="1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1"/>
              <p:cNvSpPr/>
              <p:nvPr/>
            </p:nvSpPr>
            <p:spPr>
              <a:xfrm>
                <a:off x="5488484" y="2338058"/>
                <a:ext cx="1462481" cy="2365245"/>
              </a:xfrm>
              <a:custGeom>
                <a:avLst/>
                <a:gdLst/>
                <a:ahLst/>
                <a:cxnLst/>
                <a:rect l="l" t="t" r="r" b="b"/>
                <a:pathLst>
                  <a:path w="29254" h="47312" extrusionOk="0">
                    <a:moveTo>
                      <a:pt x="16634" y="94"/>
                    </a:moveTo>
                    <a:cubicBezTo>
                      <a:pt x="16799" y="94"/>
                      <a:pt x="16977" y="162"/>
                      <a:pt x="17142" y="289"/>
                    </a:cubicBezTo>
                    <a:cubicBezTo>
                      <a:pt x="17353" y="454"/>
                      <a:pt x="17528" y="700"/>
                      <a:pt x="17648" y="1001"/>
                    </a:cubicBezTo>
                    <a:cubicBezTo>
                      <a:pt x="17764" y="1295"/>
                      <a:pt x="17815" y="1606"/>
                      <a:pt x="17850" y="1870"/>
                    </a:cubicBezTo>
                    <a:cubicBezTo>
                      <a:pt x="17876" y="2064"/>
                      <a:pt x="17895" y="2260"/>
                      <a:pt x="17908" y="2454"/>
                    </a:cubicBezTo>
                    <a:cubicBezTo>
                      <a:pt x="17910" y="2472"/>
                      <a:pt x="17921" y="2488"/>
                      <a:pt x="17936" y="2494"/>
                    </a:cubicBezTo>
                    <a:cubicBezTo>
                      <a:pt x="17942" y="2497"/>
                      <a:pt x="17949" y="2498"/>
                      <a:pt x="17955" y="2498"/>
                    </a:cubicBezTo>
                    <a:cubicBezTo>
                      <a:pt x="17966" y="2498"/>
                      <a:pt x="17977" y="2494"/>
                      <a:pt x="17985" y="2486"/>
                    </a:cubicBezTo>
                    <a:cubicBezTo>
                      <a:pt x="18036" y="2442"/>
                      <a:pt x="18077" y="2393"/>
                      <a:pt x="18118" y="2346"/>
                    </a:cubicBezTo>
                    <a:cubicBezTo>
                      <a:pt x="18157" y="2301"/>
                      <a:pt x="18193" y="2259"/>
                      <a:pt x="18235" y="2221"/>
                    </a:cubicBezTo>
                    <a:cubicBezTo>
                      <a:pt x="18276" y="2184"/>
                      <a:pt x="18374" y="2109"/>
                      <a:pt x="18482" y="2109"/>
                    </a:cubicBezTo>
                    <a:cubicBezTo>
                      <a:pt x="18500" y="2109"/>
                      <a:pt x="18518" y="2111"/>
                      <a:pt x="18536" y="2116"/>
                    </a:cubicBezTo>
                    <a:cubicBezTo>
                      <a:pt x="18601" y="2132"/>
                      <a:pt x="18662" y="2180"/>
                      <a:pt x="18726" y="2263"/>
                    </a:cubicBezTo>
                    <a:cubicBezTo>
                      <a:pt x="18954" y="2567"/>
                      <a:pt x="18975" y="2973"/>
                      <a:pt x="18965" y="3366"/>
                    </a:cubicBezTo>
                    <a:cubicBezTo>
                      <a:pt x="18958" y="3674"/>
                      <a:pt x="18932" y="4028"/>
                      <a:pt x="18818" y="4352"/>
                    </a:cubicBezTo>
                    <a:cubicBezTo>
                      <a:pt x="18815" y="4155"/>
                      <a:pt x="18746" y="3970"/>
                      <a:pt x="18625" y="3839"/>
                    </a:cubicBezTo>
                    <a:cubicBezTo>
                      <a:pt x="18583" y="3793"/>
                      <a:pt x="18537" y="3755"/>
                      <a:pt x="18488" y="3729"/>
                    </a:cubicBezTo>
                    <a:cubicBezTo>
                      <a:pt x="18425" y="3695"/>
                      <a:pt x="18354" y="3679"/>
                      <a:pt x="18283" y="3679"/>
                    </a:cubicBezTo>
                    <a:cubicBezTo>
                      <a:pt x="18118" y="3679"/>
                      <a:pt x="17950" y="3765"/>
                      <a:pt x="17871" y="3911"/>
                    </a:cubicBezTo>
                    <a:cubicBezTo>
                      <a:pt x="17864" y="3922"/>
                      <a:pt x="17826" y="3938"/>
                      <a:pt x="17809" y="3938"/>
                    </a:cubicBezTo>
                    <a:cubicBezTo>
                      <a:pt x="17809" y="3938"/>
                      <a:pt x="17809" y="3938"/>
                      <a:pt x="17808" y="3938"/>
                    </a:cubicBezTo>
                    <a:cubicBezTo>
                      <a:pt x="17505" y="3912"/>
                      <a:pt x="17215" y="3752"/>
                      <a:pt x="17032" y="3510"/>
                    </a:cubicBezTo>
                    <a:cubicBezTo>
                      <a:pt x="16848" y="3266"/>
                      <a:pt x="16773" y="2945"/>
                      <a:pt x="16830" y="2645"/>
                    </a:cubicBezTo>
                    <a:cubicBezTo>
                      <a:pt x="16834" y="2624"/>
                      <a:pt x="16823" y="2602"/>
                      <a:pt x="16802" y="2593"/>
                    </a:cubicBezTo>
                    <a:cubicBezTo>
                      <a:pt x="16796" y="2591"/>
                      <a:pt x="16790" y="2590"/>
                      <a:pt x="16785" y="2590"/>
                    </a:cubicBezTo>
                    <a:cubicBezTo>
                      <a:pt x="16769" y="2590"/>
                      <a:pt x="16754" y="2597"/>
                      <a:pt x="16746" y="2610"/>
                    </a:cubicBezTo>
                    <a:cubicBezTo>
                      <a:pt x="16720" y="2651"/>
                      <a:pt x="16642" y="2673"/>
                      <a:pt x="16572" y="2673"/>
                    </a:cubicBezTo>
                    <a:cubicBezTo>
                      <a:pt x="16406" y="2670"/>
                      <a:pt x="16233" y="2581"/>
                      <a:pt x="16113" y="2431"/>
                    </a:cubicBezTo>
                    <a:cubicBezTo>
                      <a:pt x="16009" y="2302"/>
                      <a:pt x="15940" y="2132"/>
                      <a:pt x="15905" y="1926"/>
                    </a:cubicBezTo>
                    <a:cubicBezTo>
                      <a:pt x="15901" y="1904"/>
                      <a:pt x="15883" y="1888"/>
                      <a:pt x="15862" y="1886"/>
                    </a:cubicBezTo>
                    <a:cubicBezTo>
                      <a:pt x="15839" y="1886"/>
                      <a:pt x="15819" y="1899"/>
                      <a:pt x="15814" y="1919"/>
                    </a:cubicBezTo>
                    <a:cubicBezTo>
                      <a:pt x="15770" y="2069"/>
                      <a:pt x="15679" y="2221"/>
                      <a:pt x="15534" y="2382"/>
                    </a:cubicBezTo>
                    <a:cubicBezTo>
                      <a:pt x="15410" y="2521"/>
                      <a:pt x="15242" y="2603"/>
                      <a:pt x="15083" y="2603"/>
                    </a:cubicBezTo>
                    <a:lnTo>
                      <a:pt x="15073" y="2603"/>
                    </a:lnTo>
                    <a:cubicBezTo>
                      <a:pt x="15073" y="2603"/>
                      <a:pt x="15072" y="2603"/>
                      <a:pt x="15071" y="2603"/>
                    </a:cubicBezTo>
                    <a:cubicBezTo>
                      <a:pt x="15047" y="2603"/>
                      <a:pt x="15033" y="2618"/>
                      <a:pt x="15027" y="2638"/>
                    </a:cubicBezTo>
                    <a:cubicBezTo>
                      <a:pt x="14918" y="3023"/>
                      <a:pt x="14879" y="3408"/>
                      <a:pt x="14869" y="3795"/>
                    </a:cubicBezTo>
                    <a:cubicBezTo>
                      <a:pt x="14851" y="3663"/>
                      <a:pt x="14831" y="3535"/>
                      <a:pt x="14810" y="3434"/>
                    </a:cubicBezTo>
                    <a:cubicBezTo>
                      <a:pt x="14686" y="2851"/>
                      <a:pt x="14559" y="2247"/>
                      <a:pt x="14623" y="1644"/>
                    </a:cubicBezTo>
                    <a:cubicBezTo>
                      <a:pt x="14638" y="1505"/>
                      <a:pt x="14666" y="1347"/>
                      <a:pt x="14760" y="1233"/>
                    </a:cubicBezTo>
                    <a:cubicBezTo>
                      <a:pt x="14818" y="1164"/>
                      <a:pt x="14912" y="1113"/>
                      <a:pt x="15004" y="1113"/>
                    </a:cubicBezTo>
                    <a:cubicBezTo>
                      <a:pt x="15043" y="1113"/>
                      <a:pt x="15082" y="1122"/>
                      <a:pt x="15118" y="1144"/>
                    </a:cubicBezTo>
                    <a:cubicBezTo>
                      <a:pt x="15162" y="1172"/>
                      <a:pt x="15197" y="1220"/>
                      <a:pt x="15228" y="1265"/>
                    </a:cubicBezTo>
                    <a:cubicBezTo>
                      <a:pt x="15336" y="1419"/>
                      <a:pt x="15432" y="1585"/>
                      <a:pt x="15509" y="1755"/>
                    </a:cubicBezTo>
                    <a:cubicBezTo>
                      <a:pt x="15517" y="1773"/>
                      <a:pt x="15534" y="1783"/>
                      <a:pt x="15553" y="1783"/>
                    </a:cubicBezTo>
                    <a:cubicBezTo>
                      <a:pt x="15559" y="1783"/>
                      <a:pt x="15565" y="1782"/>
                      <a:pt x="15570" y="1780"/>
                    </a:cubicBezTo>
                    <a:cubicBezTo>
                      <a:pt x="15593" y="1770"/>
                      <a:pt x="15605" y="1742"/>
                      <a:pt x="15596" y="1719"/>
                    </a:cubicBezTo>
                    <a:cubicBezTo>
                      <a:pt x="15564" y="1638"/>
                      <a:pt x="15596" y="1536"/>
                      <a:pt x="15626" y="1437"/>
                    </a:cubicBezTo>
                    <a:lnTo>
                      <a:pt x="15638" y="1393"/>
                    </a:lnTo>
                    <a:cubicBezTo>
                      <a:pt x="15689" y="1220"/>
                      <a:pt x="15750" y="1047"/>
                      <a:pt x="15817" y="879"/>
                    </a:cubicBezTo>
                    <a:cubicBezTo>
                      <a:pt x="15882" y="714"/>
                      <a:pt x="15966" y="528"/>
                      <a:pt x="16095" y="376"/>
                    </a:cubicBezTo>
                    <a:cubicBezTo>
                      <a:pt x="16228" y="218"/>
                      <a:pt x="16394" y="119"/>
                      <a:pt x="16563" y="98"/>
                    </a:cubicBezTo>
                    <a:cubicBezTo>
                      <a:pt x="16586" y="96"/>
                      <a:pt x="16610" y="94"/>
                      <a:pt x="16634" y="94"/>
                    </a:cubicBezTo>
                    <a:close/>
                    <a:moveTo>
                      <a:pt x="15844" y="2098"/>
                    </a:moveTo>
                    <a:cubicBezTo>
                      <a:pt x="15887" y="2253"/>
                      <a:pt x="15952" y="2385"/>
                      <a:pt x="16038" y="2491"/>
                    </a:cubicBezTo>
                    <a:cubicBezTo>
                      <a:pt x="16177" y="2663"/>
                      <a:pt x="16375" y="2766"/>
                      <a:pt x="16570" y="2768"/>
                    </a:cubicBezTo>
                    <a:cubicBezTo>
                      <a:pt x="16616" y="2768"/>
                      <a:pt x="16673" y="2762"/>
                      <a:pt x="16721" y="2742"/>
                    </a:cubicBezTo>
                    <a:lnTo>
                      <a:pt x="16721" y="2742"/>
                    </a:lnTo>
                    <a:cubicBezTo>
                      <a:pt x="16694" y="3033"/>
                      <a:pt x="16778" y="3335"/>
                      <a:pt x="16956" y="3567"/>
                    </a:cubicBezTo>
                    <a:cubicBezTo>
                      <a:pt x="17155" y="3830"/>
                      <a:pt x="17470" y="4003"/>
                      <a:pt x="17799" y="4031"/>
                    </a:cubicBezTo>
                    <a:cubicBezTo>
                      <a:pt x="17802" y="4031"/>
                      <a:pt x="17806" y="4032"/>
                      <a:pt x="17809" y="4032"/>
                    </a:cubicBezTo>
                    <a:cubicBezTo>
                      <a:pt x="17859" y="4032"/>
                      <a:pt x="17929" y="3999"/>
                      <a:pt x="17953" y="3956"/>
                    </a:cubicBezTo>
                    <a:cubicBezTo>
                      <a:pt x="18017" y="3840"/>
                      <a:pt x="18150" y="3771"/>
                      <a:pt x="18282" y="3771"/>
                    </a:cubicBezTo>
                    <a:cubicBezTo>
                      <a:pt x="18338" y="3771"/>
                      <a:pt x="18394" y="3784"/>
                      <a:pt x="18443" y="3810"/>
                    </a:cubicBezTo>
                    <a:cubicBezTo>
                      <a:pt x="18482" y="3833"/>
                      <a:pt x="18521" y="3864"/>
                      <a:pt x="18556" y="3902"/>
                    </a:cubicBezTo>
                    <a:cubicBezTo>
                      <a:pt x="18667" y="4023"/>
                      <a:pt x="18729" y="4198"/>
                      <a:pt x="18724" y="4382"/>
                    </a:cubicBezTo>
                    <a:cubicBezTo>
                      <a:pt x="18721" y="4546"/>
                      <a:pt x="18664" y="4719"/>
                      <a:pt x="18563" y="4883"/>
                    </a:cubicBezTo>
                    <a:cubicBezTo>
                      <a:pt x="18479" y="5020"/>
                      <a:pt x="18388" y="5106"/>
                      <a:pt x="18286" y="5147"/>
                    </a:cubicBezTo>
                    <a:cubicBezTo>
                      <a:pt x="18240" y="5165"/>
                      <a:pt x="18192" y="5174"/>
                      <a:pt x="18143" y="5174"/>
                    </a:cubicBezTo>
                    <a:cubicBezTo>
                      <a:pt x="18137" y="5174"/>
                      <a:pt x="18132" y="5174"/>
                      <a:pt x="18126" y="5173"/>
                    </a:cubicBezTo>
                    <a:lnTo>
                      <a:pt x="18122" y="5173"/>
                    </a:lnTo>
                    <a:cubicBezTo>
                      <a:pt x="18043" y="5169"/>
                      <a:pt x="17966" y="5143"/>
                      <a:pt x="17901" y="5095"/>
                    </a:cubicBezTo>
                    <a:cubicBezTo>
                      <a:pt x="17893" y="5089"/>
                      <a:pt x="17883" y="5086"/>
                      <a:pt x="17872" y="5086"/>
                    </a:cubicBezTo>
                    <a:cubicBezTo>
                      <a:pt x="17858" y="5086"/>
                      <a:pt x="17845" y="5092"/>
                      <a:pt x="17836" y="5104"/>
                    </a:cubicBezTo>
                    <a:cubicBezTo>
                      <a:pt x="17820" y="5124"/>
                      <a:pt x="17824" y="5154"/>
                      <a:pt x="17845" y="5169"/>
                    </a:cubicBezTo>
                    <a:cubicBezTo>
                      <a:pt x="17912" y="5221"/>
                      <a:pt x="17993" y="5253"/>
                      <a:pt x="18076" y="5265"/>
                    </a:cubicBezTo>
                    <a:cubicBezTo>
                      <a:pt x="18075" y="5851"/>
                      <a:pt x="18082" y="8228"/>
                      <a:pt x="18315" y="8375"/>
                    </a:cubicBezTo>
                    <a:cubicBezTo>
                      <a:pt x="18359" y="8403"/>
                      <a:pt x="18455" y="8430"/>
                      <a:pt x="18609" y="8464"/>
                    </a:cubicBezTo>
                    <a:cubicBezTo>
                      <a:pt x="18002" y="9073"/>
                      <a:pt x="17453" y="9381"/>
                      <a:pt x="16974" y="9381"/>
                    </a:cubicBezTo>
                    <a:cubicBezTo>
                      <a:pt x="16895" y="9381"/>
                      <a:pt x="16817" y="9372"/>
                      <a:pt x="16742" y="9355"/>
                    </a:cubicBezTo>
                    <a:cubicBezTo>
                      <a:pt x="16084" y="9208"/>
                      <a:pt x="15786" y="8448"/>
                      <a:pt x="15754" y="8363"/>
                    </a:cubicBezTo>
                    <a:lnTo>
                      <a:pt x="15870" y="6458"/>
                    </a:lnTo>
                    <a:cubicBezTo>
                      <a:pt x="16022" y="6509"/>
                      <a:pt x="16186" y="6536"/>
                      <a:pt x="16355" y="6536"/>
                    </a:cubicBezTo>
                    <a:cubicBezTo>
                      <a:pt x="16544" y="6536"/>
                      <a:pt x="16737" y="6503"/>
                      <a:pt x="16925" y="6433"/>
                    </a:cubicBezTo>
                    <a:cubicBezTo>
                      <a:pt x="17091" y="6371"/>
                      <a:pt x="17254" y="6273"/>
                      <a:pt x="17412" y="6139"/>
                    </a:cubicBezTo>
                    <a:cubicBezTo>
                      <a:pt x="17430" y="6123"/>
                      <a:pt x="17433" y="6093"/>
                      <a:pt x="17416" y="6073"/>
                    </a:cubicBezTo>
                    <a:cubicBezTo>
                      <a:pt x="17407" y="6062"/>
                      <a:pt x="17394" y="6057"/>
                      <a:pt x="17381" y="6057"/>
                    </a:cubicBezTo>
                    <a:cubicBezTo>
                      <a:pt x="17370" y="6057"/>
                      <a:pt x="17359" y="6060"/>
                      <a:pt x="17350" y="6068"/>
                    </a:cubicBezTo>
                    <a:cubicBezTo>
                      <a:pt x="17200" y="6195"/>
                      <a:pt x="17046" y="6287"/>
                      <a:pt x="16891" y="6345"/>
                    </a:cubicBezTo>
                    <a:cubicBezTo>
                      <a:pt x="16714" y="6410"/>
                      <a:pt x="16531" y="6442"/>
                      <a:pt x="16352" y="6442"/>
                    </a:cubicBezTo>
                    <a:cubicBezTo>
                      <a:pt x="16037" y="6442"/>
                      <a:pt x="15736" y="6342"/>
                      <a:pt x="15514" y="6151"/>
                    </a:cubicBezTo>
                    <a:cubicBezTo>
                      <a:pt x="15309" y="5974"/>
                      <a:pt x="15155" y="5708"/>
                      <a:pt x="15069" y="5384"/>
                    </a:cubicBezTo>
                    <a:cubicBezTo>
                      <a:pt x="14992" y="5088"/>
                      <a:pt x="14977" y="4784"/>
                      <a:pt x="14969" y="4474"/>
                    </a:cubicBezTo>
                    <a:cubicBezTo>
                      <a:pt x="14949" y="3871"/>
                      <a:pt x="14946" y="3281"/>
                      <a:pt x="15107" y="2699"/>
                    </a:cubicBezTo>
                    <a:cubicBezTo>
                      <a:pt x="15284" y="2690"/>
                      <a:pt x="15467" y="2598"/>
                      <a:pt x="15602" y="2447"/>
                    </a:cubicBezTo>
                    <a:cubicBezTo>
                      <a:pt x="15710" y="2327"/>
                      <a:pt x="15790" y="2212"/>
                      <a:pt x="15844" y="2098"/>
                    </a:cubicBezTo>
                    <a:close/>
                    <a:moveTo>
                      <a:pt x="9247" y="15081"/>
                    </a:moveTo>
                    <a:cubicBezTo>
                      <a:pt x="9284" y="15082"/>
                      <a:pt x="9320" y="15105"/>
                      <a:pt x="9336" y="15140"/>
                    </a:cubicBezTo>
                    <a:lnTo>
                      <a:pt x="11443" y="19475"/>
                    </a:lnTo>
                    <a:cubicBezTo>
                      <a:pt x="11348" y="19504"/>
                      <a:pt x="11254" y="19533"/>
                      <a:pt x="11161" y="19562"/>
                    </a:cubicBezTo>
                    <a:lnTo>
                      <a:pt x="8986" y="15081"/>
                    </a:lnTo>
                    <a:close/>
                    <a:moveTo>
                      <a:pt x="8848" y="15082"/>
                    </a:moveTo>
                    <a:lnTo>
                      <a:pt x="11029" y="19575"/>
                    </a:lnTo>
                    <a:cubicBezTo>
                      <a:pt x="11034" y="19586"/>
                      <a:pt x="11043" y="19593"/>
                      <a:pt x="11053" y="19597"/>
                    </a:cubicBezTo>
                    <a:cubicBezTo>
                      <a:pt x="10558" y="19755"/>
                      <a:pt x="10081" y="19921"/>
                      <a:pt x="9634" y="20078"/>
                    </a:cubicBezTo>
                    <a:cubicBezTo>
                      <a:pt x="9308" y="20192"/>
                      <a:pt x="9000" y="20300"/>
                      <a:pt x="8714" y="20394"/>
                    </a:cubicBezTo>
                    <a:cubicBezTo>
                      <a:pt x="7716" y="20722"/>
                      <a:pt x="7381" y="21073"/>
                      <a:pt x="7276" y="21309"/>
                    </a:cubicBezTo>
                    <a:cubicBezTo>
                      <a:pt x="7193" y="21496"/>
                      <a:pt x="7246" y="21622"/>
                      <a:pt x="7249" y="21626"/>
                    </a:cubicBezTo>
                    <a:cubicBezTo>
                      <a:pt x="7250" y="21630"/>
                      <a:pt x="7252" y="21634"/>
                      <a:pt x="7256" y="21637"/>
                    </a:cubicBezTo>
                    <a:cubicBezTo>
                      <a:pt x="7232" y="21655"/>
                      <a:pt x="7216" y="21669"/>
                      <a:pt x="7204" y="21678"/>
                    </a:cubicBezTo>
                    <a:lnTo>
                      <a:pt x="3248" y="21678"/>
                    </a:lnTo>
                    <a:lnTo>
                      <a:pt x="117" y="15229"/>
                    </a:lnTo>
                    <a:cubicBezTo>
                      <a:pt x="102" y="15196"/>
                      <a:pt x="103" y="15159"/>
                      <a:pt x="122" y="15131"/>
                    </a:cubicBezTo>
                    <a:cubicBezTo>
                      <a:pt x="142" y="15101"/>
                      <a:pt x="173" y="15082"/>
                      <a:pt x="209" y="15082"/>
                    </a:cubicBezTo>
                    <a:close/>
                    <a:moveTo>
                      <a:pt x="9283" y="21595"/>
                    </a:moveTo>
                    <a:cubicBezTo>
                      <a:pt x="9315" y="21630"/>
                      <a:pt x="9330" y="21690"/>
                      <a:pt x="9316" y="21746"/>
                    </a:cubicBezTo>
                    <a:cubicBezTo>
                      <a:pt x="9302" y="21804"/>
                      <a:pt x="9266" y="21859"/>
                      <a:pt x="9203" y="21922"/>
                    </a:cubicBezTo>
                    <a:cubicBezTo>
                      <a:pt x="9135" y="21989"/>
                      <a:pt x="9028" y="22071"/>
                      <a:pt x="8898" y="22092"/>
                    </a:cubicBezTo>
                    <a:cubicBezTo>
                      <a:pt x="8864" y="22073"/>
                      <a:pt x="8838" y="22049"/>
                      <a:pt x="8822" y="22021"/>
                    </a:cubicBezTo>
                    <a:cubicBezTo>
                      <a:pt x="8821" y="22018"/>
                      <a:pt x="8816" y="22010"/>
                      <a:pt x="8823" y="21990"/>
                    </a:cubicBezTo>
                    <a:cubicBezTo>
                      <a:pt x="8857" y="21892"/>
                      <a:pt x="9051" y="21742"/>
                      <a:pt x="9283" y="21595"/>
                    </a:cubicBezTo>
                    <a:close/>
                    <a:moveTo>
                      <a:pt x="10191" y="21784"/>
                    </a:moveTo>
                    <a:cubicBezTo>
                      <a:pt x="10368" y="21875"/>
                      <a:pt x="10669" y="22011"/>
                      <a:pt x="10938" y="22061"/>
                    </a:cubicBezTo>
                    <a:cubicBezTo>
                      <a:pt x="10952" y="22095"/>
                      <a:pt x="10987" y="22148"/>
                      <a:pt x="11070" y="22217"/>
                    </a:cubicBezTo>
                    <a:lnTo>
                      <a:pt x="9346" y="22217"/>
                    </a:lnTo>
                    <a:cubicBezTo>
                      <a:pt x="9607" y="22163"/>
                      <a:pt x="9904" y="22014"/>
                      <a:pt x="10191" y="21784"/>
                    </a:cubicBezTo>
                    <a:close/>
                    <a:moveTo>
                      <a:pt x="12538" y="21952"/>
                    </a:moveTo>
                    <a:lnTo>
                      <a:pt x="12538" y="22217"/>
                    </a:lnTo>
                    <a:lnTo>
                      <a:pt x="11228" y="22217"/>
                    </a:lnTo>
                    <a:cubicBezTo>
                      <a:pt x="11136" y="22154"/>
                      <a:pt x="11085" y="22108"/>
                      <a:pt x="11058" y="22075"/>
                    </a:cubicBezTo>
                    <a:lnTo>
                      <a:pt x="11058" y="22075"/>
                    </a:lnTo>
                    <a:cubicBezTo>
                      <a:pt x="11093" y="22077"/>
                      <a:pt x="11132" y="22078"/>
                      <a:pt x="11175" y="22078"/>
                    </a:cubicBezTo>
                    <a:cubicBezTo>
                      <a:pt x="11551" y="22078"/>
                      <a:pt x="12174" y="22002"/>
                      <a:pt x="12538" y="21952"/>
                    </a:cubicBezTo>
                    <a:close/>
                    <a:moveTo>
                      <a:pt x="12814" y="21913"/>
                    </a:moveTo>
                    <a:cubicBezTo>
                      <a:pt x="12886" y="21931"/>
                      <a:pt x="13363" y="22050"/>
                      <a:pt x="14058" y="22218"/>
                    </a:cubicBezTo>
                    <a:lnTo>
                      <a:pt x="12631" y="22218"/>
                    </a:lnTo>
                    <a:lnTo>
                      <a:pt x="12631" y="21940"/>
                    </a:lnTo>
                    <a:cubicBezTo>
                      <a:pt x="12724" y="21927"/>
                      <a:pt x="12788" y="21917"/>
                      <a:pt x="12814" y="21913"/>
                    </a:cubicBezTo>
                    <a:close/>
                    <a:moveTo>
                      <a:pt x="7113" y="21771"/>
                    </a:moveTo>
                    <a:cubicBezTo>
                      <a:pt x="7099" y="21786"/>
                      <a:pt x="7083" y="21802"/>
                      <a:pt x="7067" y="21818"/>
                    </a:cubicBezTo>
                    <a:cubicBezTo>
                      <a:pt x="6862" y="22028"/>
                      <a:pt x="6753" y="22147"/>
                      <a:pt x="6693" y="22219"/>
                    </a:cubicBezTo>
                    <a:cubicBezTo>
                      <a:pt x="6691" y="22219"/>
                      <a:pt x="6687" y="22217"/>
                      <a:pt x="6683" y="22217"/>
                    </a:cubicBezTo>
                    <a:lnTo>
                      <a:pt x="3242" y="22217"/>
                    </a:lnTo>
                    <a:lnTo>
                      <a:pt x="3242" y="21771"/>
                    </a:lnTo>
                    <a:close/>
                    <a:moveTo>
                      <a:pt x="8840" y="22168"/>
                    </a:moveTo>
                    <a:cubicBezTo>
                      <a:pt x="8844" y="22171"/>
                      <a:pt x="8847" y="22172"/>
                      <a:pt x="8851" y="22174"/>
                    </a:cubicBezTo>
                    <a:cubicBezTo>
                      <a:pt x="8857" y="22182"/>
                      <a:pt x="8866" y="22187"/>
                      <a:pt x="8874" y="22188"/>
                    </a:cubicBezTo>
                    <a:cubicBezTo>
                      <a:pt x="8899" y="22199"/>
                      <a:pt x="8928" y="22209"/>
                      <a:pt x="8956" y="22219"/>
                    </a:cubicBezTo>
                    <a:lnTo>
                      <a:pt x="8775" y="22219"/>
                    </a:lnTo>
                    <a:lnTo>
                      <a:pt x="8840" y="22168"/>
                    </a:lnTo>
                    <a:close/>
                    <a:moveTo>
                      <a:pt x="7195" y="21822"/>
                    </a:moveTo>
                    <a:cubicBezTo>
                      <a:pt x="7217" y="21844"/>
                      <a:pt x="7232" y="21875"/>
                      <a:pt x="7237" y="21910"/>
                    </a:cubicBezTo>
                    <a:cubicBezTo>
                      <a:pt x="7242" y="21951"/>
                      <a:pt x="7236" y="21997"/>
                      <a:pt x="7217" y="22051"/>
                    </a:cubicBezTo>
                    <a:cubicBezTo>
                      <a:pt x="7159" y="22218"/>
                      <a:pt x="7022" y="22353"/>
                      <a:pt x="6857" y="22414"/>
                    </a:cubicBezTo>
                    <a:cubicBezTo>
                      <a:pt x="6810" y="22396"/>
                      <a:pt x="6769" y="22366"/>
                      <a:pt x="6736" y="22318"/>
                    </a:cubicBezTo>
                    <a:cubicBezTo>
                      <a:pt x="6784" y="22246"/>
                      <a:pt x="7018" y="22005"/>
                      <a:pt x="7134" y="21885"/>
                    </a:cubicBezTo>
                    <a:cubicBezTo>
                      <a:pt x="7158" y="21861"/>
                      <a:pt x="7178" y="21841"/>
                      <a:pt x="7195" y="21822"/>
                    </a:cubicBezTo>
                    <a:close/>
                    <a:moveTo>
                      <a:pt x="7949" y="21846"/>
                    </a:moveTo>
                    <a:cubicBezTo>
                      <a:pt x="8011" y="21917"/>
                      <a:pt x="8006" y="22030"/>
                      <a:pt x="7966" y="22108"/>
                    </a:cubicBezTo>
                    <a:cubicBezTo>
                      <a:pt x="7915" y="22210"/>
                      <a:pt x="7811" y="22284"/>
                      <a:pt x="7727" y="22336"/>
                    </a:cubicBezTo>
                    <a:cubicBezTo>
                      <a:pt x="7655" y="22379"/>
                      <a:pt x="7580" y="22419"/>
                      <a:pt x="7504" y="22454"/>
                    </a:cubicBezTo>
                    <a:cubicBezTo>
                      <a:pt x="7456" y="22403"/>
                      <a:pt x="7429" y="22349"/>
                      <a:pt x="7414" y="22316"/>
                    </a:cubicBezTo>
                    <a:cubicBezTo>
                      <a:pt x="7451" y="22242"/>
                      <a:pt x="7764" y="21994"/>
                      <a:pt x="7934" y="21857"/>
                    </a:cubicBezTo>
                    <a:lnTo>
                      <a:pt x="7949" y="21846"/>
                    </a:lnTo>
                    <a:close/>
                    <a:moveTo>
                      <a:pt x="15684" y="8435"/>
                    </a:moveTo>
                    <a:cubicBezTo>
                      <a:pt x="15761" y="8628"/>
                      <a:pt x="16071" y="9300"/>
                      <a:pt x="16723" y="9448"/>
                    </a:cubicBezTo>
                    <a:cubicBezTo>
                      <a:pt x="16807" y="9466"/>
                      <a:pt x="16891" y="9476"/>
                      <a:pt x="16978" y="9476"/>
                    </a:cubicBezTo>
                    <a:cubicBezTo>
                      <a:pt x="17495" y="9476"/>
                      <a:pt x="18080" y="9145"/>
                      <a:pt x="18722" y="8489"/>
                    </a:cubicBezTo>
                    <a:cubicBezTo>
                      <a:pt x="18846" y="8515"/>
                      <a:pt x="18997" y="8542"/>
                      <a:pt x="19182" y="8577"/>
                    </a:cubicBezTo>
                    <a:cubicBezTo>
                      <a:pt x="19959" y="8724"/>
                      <a:pt x="21132" y="8945"/>
                      <a:pt x="21952" y="9302"/>
                    </a:cubicBezTo>
                    <a:cubicBezTo>
                      <a:pt x="23049" y="9783"/>
                      <a:pt x="23896" y="10331"/>
                      <a:pt x="24371" y="12534"/>
                    </a:cubicBezTo>
                    <a:cubicBezTo>
                      <a:pt x="24371" y="12538"/>
                      <a:pt x="24373" y="12541"/>
                      <a:pt x="24374" y="12545"/>
                    </a:cubicBezTo>
                    <a:cubicBezTo>
                      <a:pt x="24458" y="12939"/>
                      <a:pt x="24530" y="13385"/>
                      <a:pt x="24590" y="13893"/>
                    </a:cubicBezTo>
                    <a:cubicBezTo>
                      <a:pt x="24996" y="17335"/>
                      <a:pt x="25406" y="21414"/>
                      <a:pt x="24975" y="22410"/>
                    </a:cubicBezTo>
                    <a:cubicBezTo>
                      <a:pt x="24654" y="23151"/>
                      <a:pt x="23594" y="23541"/>
                      <a:pt x="21950" y="23541"/>
                    </a:cubicBezTo>
                    <a:cubicBezTo>
                      <a:pt x="21595" y="23541"/>
                      <a:pt x="21212" y="23523"/>
                      <a:pt x="20803" y="23486"/>
                    </a:cubicBezTo>
                    <a:cubicBezTo>
                      <a:pt x="18727" y="23299"/>
                      <a:pt x="12887" y="21835"/>
                      <a:pt x="12827" y="21819"/>
                    </a:cubicBezTo>
                    <a:cubicBezTo>
                      <a:pt x="12821" y="21818"/>
                      <a:pt x="12815" y="21818"/>
                      <a:pt x="12810" y="21818"/>
                    </a:cubicBezTo>
                    <a:cubicBezTo>
                      <a:pt x="12797" y="21820"/>
                      <a:pt x="11715" y="21984"/>
                      <a:pt x="11179" y="21984"/>
                    </a:cubicBezTo>
                    <a:cubicBezTo>
                      <a:pt x="11101" y="21984"/>
                      <a:pt x="11034" y="21980"/>
                      <a:pt x="10984" y="21972"/>
                    </a:cubicBezTo>
                    <a:cubicBezTo>
                      <a:pt x="10592" y="21911"/>
                      <a:pt x="10091" y="21623"/>
                      <a:pt x="10086" y="21620"/>
                    </a:cubicBezTo>
                    <a:cubicBezTo>
                      <a:pt x="10079" y="21616"/>
                      <a:pt x="10071" y="21614"/>
                      <a:pt x="10063" y="21614"/>
                    </a:cubicBezTo>
                    <a:cubicBezTo>
                      <a:pt x="10046" y="21614"/>
                      <a:pt x="10030" y="21622"/>
                      <a:pt x="10022" y="21637"/>
                    </a:cubicBezTo>
                    <a:cubicBezTo>
                      <a:pt x="10009" y="21659"/>
                      <a:pt x="10017" y="21688"/>
                      <a:pt x="10038" y="21701"/>
                    </a:cubicBezTo>
                    <a:cubicBezTo>
                      <a:pt x="10043" y="21703"/>
                      <a:pt x="10065" y="21717"/>
                      <a:pt x="10100" y="21736"/>
                    </a:cubicBezTo>
                    <a:cubicBezTo>
                      <a:pt x="9713" y="22036"/>
                      <a:pt x="9369" y="22143"/>
                      <a:pt x="9136" y="22143"/>
                    </a:cubicBezTo>
                    <a:cubicBezTo>
                      <a:pt x="9107" y="22143"/>
                      <a:pt x="9079" y="22142"/>
                      <a:pt x="9054" y="22139"/>
                    </a:cubicBezTo>
                    <a:cubicBezTo>
                      <a:pt x="9142" y="22098"/>
                      <a:pt x="9216" y="22039"/>
                      <a:pt x="9268" y="21988"/>
                    </a:cubicBezTo>
                    <a:cubicBezTo>
                      <a:pt x="9341" y="21913"/>
                      <a:pt x="9388" y="21841"/>
                      <a:pt x="9406" y="21768"/>
                    </a:cubicBezTo>
                    <a:cubicBezTo>
                      <a:pt x="9427" y="21686"/>
                      <a:pt x="9408" y="21603"/>
                      <a:pt x="9362" y="21543"/>
                    </a:cubicBezTo>
                    <a:cubicBezTo>
                      <a:pt x="9699" y="21336"/>
                      <a:pt x="10081" y="21142"/>
                      <a:pt x="10164" y="21110"/>
                    </a:cubicBezTo>
                    <a:cubicBezTo>
                      <a:pt x="10190" y="21100"/>
                      <a:pt x="10246" y="21096"/>
                      <a:pt x="10320" y="21096"/>
                    </a:cubicBezTo>
                    <a:cubicBezTo>
                      <a:pt x="10519" y="21096"/>
                      <a:pt x="10848" y="21126"/>
                      <a:pt x="11064" y="21152"/>
                    </a:cubicBezTo>
                    <a:cubicBezTo>
                      <a:pt x="11066" y="21152"/>
                      <a:pt x="11068" y="21153"/>
                      <a:pt x="11071" y="21153"/>
                    </a:cubicBezTo>
                    <a:cubicBezTo>
                      <a:pt x="11093" y="21153"/>
                      <a:pt x="11113" y="21134"/>
                      <a:pt x="11116" y="21111"/>
                    </a:cubicBezTo>
                    <a:cubicBezTo>
                      <a:pt x="11118" y="21085"/>
                      <a:pt x="11101" y="21062"/>
                      <a:pt x="11075" y="21059"/>
                    </a:cubicBezTo>
                    <a:cubicBezTo>
                      <a:pt x="11014" y="21051"/>
                      <a:pt x="10596" y="21001"/>
                      <a:pt x="10328" y="21001"/>
                    </a:cubicBezTo>
                    <a:cubicBezTo>
                      <a:pt x="10240" y="21001"/>
                      <a:pt x="10167" y="21006"/>
                      <a:pt x="10130" y="21021"/>
                    </a:cubicBezTo>
                    <a:cubicBezTo>
                      <a:pt x="10051" y="21051"/>
                      <a:pt x="8842" y="21642"/>
                      <a:pt x="8731" y="21958"/>
                    </a:cubicBezTo>
                    <a:cubicBezTo>
                      <a:pt x="8713" y="22009"/>
                      <a:pt x="8725" y="22045"/>
                      <a:pt x="8737" y="22067"/>
                    </a:cubicBezTo>
                    <a:cubicBezTo>
                      <a:pt x="8745" y="22080"/>
                      <a:pt x="8754" y="22092"/>
                      <a:pt x="8765" y="22104"/>
                    </a:cubicBezTo>
                    <a:cubicBezTo>
                      <a:pt x="8291" y="22466"/>
                      <a:pt x="7984" y="22564"/>
                      <a:pt x="7792" y="22564"/>
                    </a:cubicBezTo>
                    <a:cubicBezTo>
                      <a:pt x="7747" y="22564"/>
                      <a:pt x="7708" y="22559"/>
                      <a:pt x="7675" y="22550"/>
                    </a:cubicBezTo>
                    <a:cubicBezTo>
                      <a:pt x="7643" y="22543"/>
                      <a:pt x="7615" y="22530"/>
                      <a:pt x="7589" y="22516"/>
                    </a:cubicBezTo>
                    <a:cubicBezTo>
                      <a:pt x="7652" y="22486"/>
                      <a:pt x="7714" y="22452"/>
                      <a:pt x="7775" y="22415"/>
                    </a:cubicBezTo>
                    <a:cubicBezTo>
                      <a:pt x="7870" y="22355"/>
                      <a:pt x="7988" y="22273"/>
                      <a:pt x="8050" y="22150"/>
                    </a:cubicBezTo>
                    <a:cubicBezTo>
                      <a:pt x="8103" y="22042"/>
                      <a:pt x="8110" y="21891"/>
                      <a:pt x="8025" y="21790"/>
                    </a:cubicBezTo>
                    <a:cubicBezTo>
                      <a:pt x="8025" y="21789"/>
                      <a:pt x="8024" y="21787"/>
                      <a:pt x="8024" y="21785"/>
                    </a:cubicBezTo>
                    <a:cubicBezTo>
                      <a:pt x="8094" y="21729"/>
                      <a:pt x="8151" y="21683"/>
                      <a:pt x="8180" y="21655"/>
                    </a:cubicBezTo>
                    <a:cubicBezTo>
                      <a:pt x="8266" y="21573"/>
                      <a:pt x="8898" y="21164"/>
                      <a:pt x="9237" y="20946"/>
                    </a:cubicBezTo>
                    <a:cubicBezTo>
                      <a:pt x="9493" y="20779"/>
                      <a:pt x="9513" y="20767"/>
                      <a:pt x="9521" y="20758"/>
                    </a:cubicBezTo>
                    <a:cubicBezTo>
                      <a:pt x="9540" y="20740"/>
                      <a:pt x="9541" y="20708"/>
                      <a:pt x="9523" y="20690"/>
                    </a:cubicBezTo>
                    <a:cubicBezTo>
                      <a:pt x="9513" y="20681"/>
                      <a:pt x="9501" y="20676"/>
                      <a:pt x="9489" y="20676"/>
                    </a:cubicBezTo>
                    <a:cubicBezTo>
                      <a:pt x="9478" y="20676"/>
                      <a:pt x="9467" y="20680"/>
                      <a:pt x="9457" y="20689"/>
                    </a:cubicBezTo>
                    <a:cubicBezTo>
                      <a:pt x="9444" y="20699"/>
                      <a:pt x="9324" y="20776"/>
                      <a:pt x="9185" y="20866"/>
                    </a:cubicBezTo>
                    <a:cubicBezTo>
                      <a:pt x="8690" y="21185"/>
                      <a:pt x="8199" y="21505"/>
                      <a:pt x="8115" y="21585"/>
                    </a:cubicBezTo>
                    <a:cubicBezTo>
                      <a:pt x="8078" y="21621"/>
                      <a:pt x="7984" y="21696"/>
                      <a:pt x="7876" y="21783"/>
                    </a:cubicBezTo>
                    <a:cubicBezTo>
                      <a:pt x="7493" y="22087"/>
                      <a:pt x="7350" y="22215"/>
                      <a:pt x="7323" y="22293"/>
                    </a:cubicBezTo>
                    <a:cubicBezTo>
                      <a:pt x="7224" y="22357"/>
                      <a:pt x="7131" y="22398"/>
                      <a:pt x="7050" y="22418"/>
                    </a:cubicBezTo>
                    <a:cubicBezTo>
                      <a:pt x="7167" y="22336"/>
                      <a:pt x="7258" y="22217"/>
                      <a:pt x="7306" y="22084"/>
                    </a:cubicBezTo>
                    <a:cubicBezTo>
                      <a:pt x="7329" y="22014"/>
                      <a:pt x="7338" y="21953"/>
                      <a:pt x="7329" y="21896"/>
                    </a:cubicBezTo>
                    <a:cubicBezTo>
                      <a:pt x="7322" y="21840"/>
                      <a:pt x="7297" y="21790"/>
                      <a:pt x="7260" y="21754"/>
                    </a:cubicBezTo>
                    <a:lnTo>
                      <a:pt x="7263" y="21751"/>
                    </a:lnTo>
                    <a:cubicBezTo>
                      <a:pt x="7311" y="21697"/>
                      <a:pt x="8088" y="21151"/>
                      <a:pt x="8566" y="20820"/>
                    </a:cubicBezTo>
                    <a:cubicBezTo>
                      <a:pt x="8589" y="20804"/>
                      <a:pt x="8594" y="20776"/>
                      <a:pt x="8579" y="20754"/>
                    </a:cubicBezTo>
                    <a:cubicBezTo>
                      <a:pt x="8569" y="20741"/>
                      <a:pt x="8555" y="20734"/>
                      <a:pt x="8540" y="20734"/>
                    </a:cubicBezTo>
                    <a:cubicBezTo>
                      <a:pt x="8531" y="20734"/>
                      <a:pt x="8521" y="20737"/>
                      <a:pt x="8513" y="20743"/>
                    </a:cubicBezTo>
                    <a:cubicBezTo>
                      <a:pt x="8345" y="20860"/>
                      <a:pt x="7636" y="21351"/>
                      <a:pt x="7329" y="21578"/>
                    </a:cubicBezTo>
                    <a:cubicBezTo>
                      <a:pt x="7322" y="21551"/>
                      <a:pt x="7307" y="21466"/>
                      <a:pt x="7360" y="21346"/>
                    </a:cubicBezTo>
                    <a:cubicBezTo>
                      <a:pt x="7458" y="21126"/>
                      <a:pt x="7778" y="20799"/>
                      <a:pt x="8742" y="20483"/>
                    </a:cubicBezTo>
                    <a:cubicBezTo>
                      <a:pt x="9027" y="20388"/>
                      <a:pt x="9336" y="20281"/>
                      <a:pt x="9664" y="20167"/>
                    </a:cubicBezTo>
                    <a:cubicBezTo>
                      <a:pt x="11181" y="19635"/>
                      <a:pt x="13045" y="18986"/>
                      <a:pt x="14702" y="18986"/>
                    </a:cubicBezTo>
                    <a:cubicBezTo>
                      <a:pt x="14838" y="18986"/>
                      <a:pt x="14973" y="18990"/>
                      <a:pt x="15106" y="19000"/>
                    </a:cubicBezTo>
                    <a:cubicBezTo>
                      <a:pt x="17202" y="19144"/>
                      <a:pt x="22581" y="19362"/>
                      <a:pt x="22635" y="19365"/>
                    </a:cubicBezTo>
                    <a:cubicBezTo>
                      <a:pt x="22635" y="19365"/>
                      <a:pt x="22636" y="19365"/>
                      <a:pt x="22637" y="19365"/>
                    </a:cubicBezTo>
                    <a:cubicBezTo>
                      <a:pt x="22664" y="19365"/>
                      <a:pt x="22682" y="19345"/>
                      <a:pt x="22684" y="19320"/>
                    </a:cubicBezTo>
                    <a:cubicBezTo>
                      <a:pt x="22685" y="19294"/>
                      <a:pt x="22664" y="19273"/>
                      <a:pt x="22639" y="19272"/>
                    </a:cubicBezTo>
                    <a:cubicBezTo>
                      <a:pt x="22633" y="19272"/>
                      <a:pt x="22564" y="19268"/>
                      <a:pt x="22445" y="19263"/>
                    </a:cubicBezTo>
                    <a:lnTo>
                      <a:pt x="19943" y="18549"/>
                    </a:lnTo>
                    <a:lnTo>
                      <a:pt x="19980" y="19157"/>
                    </a:lnTo>
                    <a:cubicBezTo>
                      <a:pt x="18298" y="19082"/>
                      <a:pt x="16234" y="18982"/>
                      <a:pt x="15113" y="18905"/>
                    </a:cubicBezTo>
                    <a:cubicBezTo>
                      <a:pt x="14979" y="18896"/>
                      <a:pt x="14842" y="18891"/>
                      <a:pt x="14705" y="18891"/>
                    </a:cubicBezTo>
                    <a:cubicBezTo>
                      <a:pt x="13679" y="18891"/>
                      <a:pt x="12579" y="19136"/>
                      <a:pt x="11532" y="19449"/>
                    </a:cubicBezTo>
                    <a:lnTo>
                      <a:pt x="9737" y="15750"/>
                    </a:lnTo>
                    <a:cubicBezTo>
                      <a:pt x="9823" y="14119"/>
                      <a:pt x="10227" y="11728"/>
                      <a:pt x="10692" y="10754"/>
                    </a:cubicBezTo>
                    <a:cubicBezTo>
                      <a:pt x="11133" y="9835"/>
                      <a:pt x="13415" y="9179"/>
                      <a:pt x="14388" y="8900"/>
                    </a:cubicBezTo>
                    <a:cubicBezTo>
                      <a:pt x="14557" y="8850"/>
                      <a:pt x="14679" y="8817"/>
                      <a:pt x="14750" y="8792"/>
                    </a:cubicBezTo>
                    <a:cubicBezTo>
                      <a:pt x="15336" y="8589"/>
                      <a:pt x="15589" y="8479"/>
                      <a:pt x="15684" y="8435"/>
                    </a:cubicBezTo>
                    <a:close/>
                    <a:moveTo>
                      <a:pt x="14428" y="22306"/>
                    </a:moveTo>
                    <a:cubicBezTo>
                      <a:pt x="16331" y="22759"/>
                      <a:pt x="19403" y="23455"/>
                      <a:pt x="20796" y="23580"/>
                    </a:cubicBezTo>
                    <a:cubicBezTo>
                      <a:pt x="20825" y="23583"/>
                      <a:pt x="20851" y="23584"/>
                      <a:pt x="20878" y="23586"/>
                    </a:cubicBezTo>
                    <a:cubicBezTo>
                      <a:pt x="20451" y="23598"/>
                      <a:pt x="19925" y="23608"/>
                      <a:pt x="19343" y="23608"/>
                    </a:cubicBezTo>
                    <a:cubicBezTo>
                      <a:pt x="17303" y="23608"/>
                      <a:pt x="14567" y="23489"/>
                      <a:pt x="12903" y="22935"/>
                    </a:cubicBezTo>
                    <a:cubicBezTo>
                      <a:pt x="12106" y="22670"/>
                      <a:pt x="11646" y="22461"/>
                      <a:pt x="11381" y="22311"/>
                    </a:cubicBezTo>
                    <a:lnTo>
                      <a:pt x="14406" y="22311"/>
                    </a:lnTo>
                    <a:cubicBezTo>
                      <a:pt x="14414" y="22311"/>
                      <a:pt x="14422" y="22308"/>
                      <a:pt x="14428" y="22306"/>
                    </a:cubicBezTo>
                    <a:close/>
                    <a:moveTo>
                      <a:pt x="25994" y="11570"/>
                    </a:moveTo>
                    <a:cubicBezTo>
                      <a:pt x="26080" y="11570"/>
                      <a:pt x="26164" y="11585"/>
                      <a:pt x="26245" y="11617"/>
                    </a:cubicBezTo>
                    <a:cubicBezTo>
                      <a:pt x="26761" y="11825"/>
                      <a:pt x="28137" y="17986"/>
                      <a:pt x="27695" y="23779"/>
                    </a:cubicBezTo>
                    <a:cubicBezTo>
                      <a:pt x="27416" y="27451"/>
                      <a:pt x="26288" y="32016"/>
                      <a:pt x="22505" y="32900"/>
                    </a:cubicBezTo>
                    <a:cubicBezTo>
                      <a:pt x="20527" y="33363"/>
                      <a:pt x="18780" y="33528"/>
                      <a:pt x="17298" y="33528"/>
                    </a:cubicBezTo>
                    <a:cubicBezTo>
                      <a:pt x="16771" y="33528"/>
                      <a:pt x="16277" y="33507"/>
                      <a:pt x="15819" y="33471"/>
                    </a:cubicBezTo>
                    <a:cubicBezTo>
                      <a:pt x="15811" y="33466"/>
                      <a:pt x="15802" y="33462"/>
                      <a:pt x="15792" y="33462"/>
                    </a:cubicBezTo>
                    <a:cubicBezTo>
                      <a:pt x="15785" y="33462"/>
                      <a:pt x="15778" y="33465"/>
                      <a:pt x="15771" y="33467"/>
                    </a:cubicBezTo>
                    <a:cubicBezTo>
                      <a:pt x="14463" y="33363"/>
                      <a:pt x="13442" y="33141"/>
                      <a:pt x="12747" y="32942"/>
                    </a:cubicBezTo>
                    <a:cubicBezTo>
                      <a:pt x="12707" y="32767"/>
                      <a:pt x="12668" y="32597"/>
                      <a:pt x="12631" y="32432"/>
                    </a:cubicBezTo>
                    <a:lnTo>
                      <a:pt x="12631" y="32432"/>
                    </a:lnTo>
                    <a:cubicBezTo>
                      <a:pt x="12996" y="32475"/>
                      <a:pt x="14606" y="32655"/>
                      <a:pt x="16426" y="32655"/>
                    </a:cubicBezTo>
                    <a:cubicBezTo>
                      <a:pt x="18384" y="32655"/>
                      <a:pt x="20585" y="32448"/>
                      <a:pt x="21731" y="31637"/>
                    </a:cubicBezTo>
                    <a:cubicBezTo>
                      <a:pt x="22742" y="30921"/>
                      <a:pt x="23132" y="29560"/>
                      <a:pt x="23281" y="28544"/>
                    </a:cubicBezTo>
                    <a:cubicBezTo>
                      <a:pt x="23569" y="26587"/>
                      <a:pt x="23212" y="24321"/>
                      <a:pt x="22707" y="23602"/>
                    </a:cubicBezTo>
                    <a:cubicBezTo>
                      <a:pt x="23962" y="23494"/>
                      <a:pt x="24778" y="23099"/>
                      <a:pt x="25061" y="22447"/>
                    </a:cubicBezTo>
                    <a:cubicBezTo>
                      <a:pt x="25503" y="21430"/>
                      <a:pt x="25091" y="17335"/>
                      <a:pt x="24685" y="13880"/>
                    </a:cubicBezTo>
                    <a:cubicBezTo>
                      <a:pt x="24625" y="13380"/>
                      <a:pt x="24553" y="12937"/>
                      <a:pt x="24469" y="12546"/>
                    </a:cubicBezTo>
                    <a:cubicBezTo>
                      <a:pt x="24903" y="12076"/>
                      <a:pt x="25488" y="11570"/>
                      <a:pt x="25994" y="11570"/>
                    </a:cubicBezTo>
                    <a:close/>
                    <a:moveTo>
                      <a:pt x="12773" y="33045"/>
                    </a:moveTo>
                    <a:cubicBezTo>
                      <a:pt x="13467" y="33240"/>
                      <a:pt x="14469" y="33456"/>
                      <a:pt x="15747" y="33558"/>
                    </a:cubicBezTo>
                    <a:lnTo>
                      <a:pt x="15747" y="36283"/>
                    </a:lnTo>
                    <a:lnTo>
                      <a:pt x="15746" y="36283"/>
                    </a:lnTo>
                    <a:lnTo>
                      <a:pt x="13816" y="37688"/>
                    </a:lnTo>
                    <a:cubicBezTo>
                      <a:pt x="13472" y="36143"/>
                      <a:pt x="13090" y="34445"/>
                      <a:pt x="12773" y="33045"/>
                    </a:cubicBezTo>
                    <a:close/>
                    <a:moveTo>
                      <a:pt x="21354" y="33237"/>
                    </a:moveTo>
                    <a:lnTo>
                      <a:pt x="22677" y="35916"/>
                    </a:lnTo>
                    <a:lnTo>
                      <a:pt x="20988" y="38232"/>
                    </a:lnTo>
                    <a:lnTo>
                      <a:pt x="18026" y="36076"/>
                    </a:lnTo>
                    <a:lnTo>
                      <a:pt x="18026" y="33608"/>
                    </a:lnTo>
                    <a:lnTo>
                      <a:pt x="18028" y="33608"/>
                    </a:lnTo>
                    <a:cubicBezTo>
                      <a:pt x="19032" y="33572"/>
                      <a:pt x="20144" y="33460"/>
                      <a:pt x="21354" y="33237"/>
                    </a:cubicBezTo>
                    <a:close/>
                    <a:moveTo>
                      <a:pt x="22725" y="36010"/>
                    </a:moveTo>
                    <a:lnTo>
                      <a:pt x="25413" y="41449"/>
                    </a:lnTo>
                    <a:lnTo>
                      <a:pt x="21066" y="38286"/>
                    </a:lnTo>
                    <a:lnTo>
                      <a:pt x="22725" y="36010"/>
                    </a:lnTo>
                    <a:close/>
                    <a:moveTo>
                      <a:pt x="15746" y="36400"/>
                    </a:moveTo>
                    <a:lnTo>
                      <a:pt x="15746" y="41902"/>
                    </a:lnTo>
                    <a:lnTo>
                      <a:pt x="14312" y="39935"/>
                    </a:lnTo>
                    <a:cubicBezTo>
                      <a:pt x="14173" y="39300"/>
                      <a:pt x="14011" y="38566"/>
                      <a:pt x="13838" y="37788"/>
                    </a:cubicBezTo>
                    <a:lnTo>
                      <a:pt x="15746" y="36400"/>
                    </a:lnTo>
                    <a:close/>
                    <a:moveTo>
                      <a:pt x="18028" y="36190"/>
                    </a:moveTo>
                    <a:lnTo>
                      <a:pt x="20935" y="38306"/>
                    </a:lnTo>
                    <a:lnTo>
                      <a:pt x="18028" y="42294"/>
                    </a:lnTo>
                    <a:lnTo>
                      <a:pt x="18028" y="36190"/>
                    </a:lnTo>
                    <a:close/>
                    <a:moveTo>
                      <a:pt x="11884" y="22660"/>
                    </a:moveTo>
                    <a:cubicBezTo>
                      <a:pt x="12139" y="22768"/>
                      <a:pt x="12464" y="22890"/>
                      <a:pt x="12875" y="23026"/>
                    </a:cubicBezTo>
                    <a:cubicBezTo>
                      <a:pt x="14553" y="23584"/>
                      <a:pt x="17307" y="23703"/>
                      <a:pt x="19357" y="23703"/>
                    </a:cubicBezTo>
                    <a:cubicBezTo>
                      <a:pt x="20867" y="23703"/>
                      <a:pt x="21992" y="23639"/>
                      <a:pt x="22019" y="23636"/>
                    </a:cubicBezTo>
                    <a:cubicBezTo>
                      <a:pt x="22021" y="23636"/>
                      <a:pt x="22021" y="23636"/>
                      <a:pt x="22022" y="23635"/>
                    </a:cubicBezTo>
                    <a:cubicBezTo>
                      <a:pt x="22223" y="23634"/>
                      <a:pt x="22416" y="23626"/>
                      <a:pt x="22599" y="23614"/>
                    </a:cubicBezTo>
                    <a:cubicBezTo>
                      <a:pt x="22601" y="23615"/>
                      <a:pt x="22601" y="23617"/>
                      <a:pt x="22602" y="23619"/>
                    </a:cubicBezTo>
                    <a:cubicBezTo>
                      <a:pt x="23040" y="24179"/>
                      <a:pt x="23499" y="26424"/>
                      <a:pt x="23189" y="28533"/>
                    </a:cubicBezTo>
                    <a:cubicBezTo>
                      <a:pt x="23043" y="29530"/>
                      <a:pt x="22662" y="30867"/>
                      <a:pt x="21679" y="31562"/>
                    </a:cubicBezTo>
                    <a:cubicBezTo>
                      <a:pt x="20560" y="32353"/>
                      <a:pt x="18363" y="32555"/>
                      <a:pt x="16408" y="32555"/>
                    </a:cubicBezTo>
                    <a:cubicBezTo>
                      <a:pt x="15117" y="32555"/>
                      <a:pt x="13931" y="32467"/>
                      <a:pt x="13231" y="32402"/>
                    </a:cubicBezTo>
                    <a:cubicBezTo>
                      <a:pt x="13088" y="32129"/>
                      <a:pt x="12399" y="30802"/>
                      <a:pt x="12153" y="30323"/>
                    </a:cubicBezTo>
                    <a:cubicBezTo>
                      <a:pt x="12120" y="30178"/>
                      <a:pt x="12101" y="30093"/>
                      <a:pt x="12098" y="30084"/>
                    </a:cubicBezTo>
                    <a:cubicBezTo>
                      <a:pt x="12093" y="30061"/>
                      <a:pt x="12073" y="30047"/>
                      <a:pt x="12051" y="30047"/>
                    </a:cubicBezTo>
                    <a:cubicBezTo>
                      <a:pt x="12048" y="30047"/>
                      <a:pt x="12044" y="30047"/>
                      <a:pt x="12041" y="30048"/>
                    </a:cubicBezTo>
                    <a:cubicBezTo>
                      <a:pt x="12015" y="30055"/>
                      <a:pt x="12000" y="30079"/>
                      <a:pt x="12005" y="30104"/>
                    </a:cubicBezTo>
                    <a:cubicBezTo>
                      <a:pt x="12013" y="30138"/>
                      <a:pt x="12224" y="31059"/>
                      <a:pt x="12523" y="32377"/>
                    </a:cubicBezTo>
                    <a:cubicBezTo>
                      <a:pt x="12523" y="32386"/>
                      <a:pt x="12524" y="32393"/>
                      <a:pt x="12528" y="32401"/>
                    </a:cubicBezTo>
                    <a:cubicBezTo>
                      <a:pt x="12570" y="32584"/>
                      <a:pt x="12614" y="32777"/>
                      <a:pt x="12659" y="32977"/>
                    </a:cubicBezTo>
                    <a:cubicBezTo>
                      <a:pt x="12659" y="32988"/>
                      <a:pt x="12660" y="32997"/>
                      <a:pt x="12665" y="33004"/>
                    </a:cubicBezTo>
                    <a:cubicBezTo>
                      <a:pt x="12989" y="34432"/>
                      <a:pt x="13383" y="36181"/>
                      <a:pt x="13735" y="37765"/>
                    </a:cubicBezTo>
                    <a:cubicBezTo>
                      <a:pt x="13733" y="37776"/>
                      <a:pt x="13735" y="37788"/>
                      <a:pt x="13743" y="37800"/>
                    </a:cubicBezTo>
                    <a:cubicBezTo>
                      <a:pt x="14081" y="39315"/>
                      <a:pt x="14378" y="40674"/>
                      <a:pt x="14536" y="41442"/>
                    </a:cubicBezTo>
                    <a:lnTo>
                      <a:pt x="9728" y="42395"/>
                    </a:lnTo>
                    <a:cubicBezTo>
                      <a:pt x="9680" y="42234"/>
                      <a:pt x="9513" y="41682"/>
                      <a:pt x="9272" y="40883"/>
                    </a:cubicBezTo>
                    <a:cubicBezTo>
                      <a:pt x="9274" y="40876"/>
                      <a:pt x="9277" y="40869"/>
                      <a:pt x="9275" y="40860"/>
                    </a:cubicBezTo>
                    <a:cubicBezTo>
                      <a:pt x="9274" y="40846"/>
                      <a:pt x="9264" y="40834"/>
                      <a:pt x="9254" y="40826"/>
                    </a:cubicBezTo>
                    <a:cubicBezTo>
                      <a:pt x="8176" y="37267"/>
                      <a:pt x="5681" y="29005"/>
                      <a:pt x="5634" y="28285"/>
                    </a:cubicBezTo>
                    <a:cubicBezTo>
                      <a:pt x="5594" y="27695"/>
                      <a:pt x="5846" y="26421"/>
                      <a:pt x="6692" y="25513"/>
                    </a:cubicBezTo>
                    <a:cubicBezTo>
                      <a:pt x="7358" y="24796"/>
                      <a:pt x="8258" y="24430"/>
                      <a:pt x="9369" y="24423"/>
                    </a:cubicBezTo>
                    <a:cubicBezTo>
                      <a:pt x="12512" y="24406"/>
                      <a:pt x="16685" y="24233"/>
                      <a:pt x="16727" y="24231"/>
                    </a:cubicBezTo>
                    <a:cubicBezTo>
                      <a:pt x="16753" y="24230"/>
                      <a:pt x="16773" y="24207"/>
                      <a:pt x="16772" y="24181"/>
                    </a:cubicBezTo>
                    <a:cubicBezTo>
                      <a:pt x="16771" y="24157"/>
                      <a:pt x="16749" y="24137"/>
                      <a:pt x="16727" y="24137"/>
                    </a:cubicBezTo>
                    <a:cubicBezTo>
                      <a:pt x="16726" y="24137"/>
                      <a:pt x="16725" y="24137"/>
                      <a:pt x="16724" y="24137"/>
                    </a:cubicBezTo>
                    <a:cubicBezTo>
                      <a:pt x="16681" y="24138"/>
                      <a:pt x="12511" y="24312"/>
                      <a:pt x="9369" y="24329"/>
                    </a:cubicBezTo>
                    <a:cubicBezTo>
                      <a:pt x="8233" y="24335"/>
                      <a:pt x="7309" y="24712"/>
                      <a:pt x="6624" y="25448"/>
                    </a:cubicBezTo>
                    <a:cubicBezTo>
                      <a:pt x="5758" y="26378"/>
                      <a:pt x="5500" y="27686"/>
                      <a:pt x="5540" y="28291"/>
                    </a:cubicBezTo>
                    <a:cubicBezTo>
                      <a:pt x="5589" y="29028"/>
                      <a:pt x="8068" y="37242"/>
                      <a:pt x="9156" y="40826"/>
                    </a:cubicBezTo>
                    <a:lnTo>
                      <a:pt x="5039" y="41301"/>
                    </a:lnTo>
                    <a:cubicBezTo>
                      <a:pt x="4807" y="40408"/>
                      <a:pt x="1201" y="26688"/>
                      <a:pt x="2560" y="24945"/>
                    </a:cubicBezTo>
                    <a:cubicBezTo>
                      <a:pt x="3931" y="23189"/>
                      <a:pt x="11545" y="22681"/>
                      <a:pt x="11884" y="22660"/>
                    </a:cubicBezTo>
                    <a:close/>
                    <a:moveTo>
                      <a:pt x="15839" y="33567"/>
                    </a:moveTo>
                    <a:cubicBezTo>
                      <a:pt x="16291" y="33602"/>
                      <a:pt x="16777" y="33620"/>
                      <a:pt x="17296" y="33620"/>
                    </a:cubicBezTo>
                    <a:cubicBezTo>
                      <a:pt x="17504" y="33620"/>
                      <a:pt x="17717" y="33617"/>
                      <a:pt x="17933" y="33610"/>
                    </a:cubicBezTo>
                    <a:lnTo>
                      <a:pt x="17933" y="44540"/>
                    </a:lnTo>
                    <a:lnTo>
                      <a:pt x="15839" y="44540"/>
                    </a:lnTo>
                    <a:lnTo>
                      <a:pt x="15839" y="33567"/>
                    </a:lnTo>
                    <a:close/>
                    <a:moveTo>
                      <a:pt x="23301" y="32746"/>
                    </a:moveTo>
                    <a:lnTo>
                      <a:pt x="29129" y="44540"/>
                    </a:lnTo>
                    <a:lnTo>
                      <a:pt x="27046" y="44540"/>
                    </a:lnTo>
                    <a:lnTo>
                      <a:pt x="21451" y="33219"/>
                    </a:lnTo>
                    <a:cubicBezTo>
                      <a:pt x="21801" y="33152"/>
                      <a:pt x="22160" y="33078"/>
                      <a:pt x="22527" y="32992"/>
                    </a:cubicBezTo>
                    <a:cubicBezTo>
                      <a:pt x="22798" y="32929"/>
                      <a:pt x="23056" y="32845"/>
                      <a:pt x="23301" y="32746"/>
                    </a:cubicBezTo>
                    <a:close/>
                    <a:moveTo>
                      <a:pt x="10175" y="42402"/>
                    </a:moveTo>
                    <a:lnTo>
                      <a:pt x="10558" y="44654"/>
                    </a:lnTo>
                    <a:cubicBezTo>
                      <a:pt x="10453" y="44704"/>
                      <a:pt x="10322" y="44766"/>
                      <a:pt x="10173" y="44838"/>
                    </a:cubicBezTo>
                    <a:lnTo>
                      <a:pt x="9750" y="42487"/>
                    </a:lnTo>
                    <a:lnTo>
                      <a:pt x="10175" y="42402"/>
                    </a:lnTo>
                    <a:close/>
                    <a:moveTo>
                      <a:pt x="9184" y="40919"/>
                    </a:moveTo>
                    <a:cubicBezTo>
                      <a:pt x="9441" y="41767"/>
                      <a:pt x="9616" y="42338"/>
                      <a:pt x="9651" y="42460"/>
                    </a:cubicBezTo>
                    <a:lnTo>
                      <a:pt x="10045" y="44650"/>
                    </a:lnTo>
                    <a:cubicBezTo>
                      <a:pt x="8350" y="45156"/>
                      <a:pt x="2568" y="45896"/>
                      <a:pt x="2094" y="45956"/>
                    </a:cubicBezTo>
                    <a:cubicBezTo>
                      <a:pt x="2059" y="45892"/>
                      <a:pt x="2028" y="45819"/>
                      <a:pt x="2006" y="45733"/>
                    </a:cubicBezTo>
                    <a:cubicBezTo>
                      <a:pt x="1959" y="45543"/>
                      <a:pt x="3816" y="44537"/>
                      <a:pt x="5562" y="43714"/>
                    </a:cubicBezTo>
                    <a:cubicBezTo>
                      <a:pt x="5580" y="43704"/>
                      <a:pt x="5592" y="43684"/>
                      <a:pt x="5589" y="43663"/>
                    </a:cubicBezTo>
                    <a:lnTo>
                      <a:pt x="5199" y="41378"/>
                    </a:lnTo>
                    <a:lnTo>
                      <a:pt x="9184" y="40919"/>
                    </a:lnTo>
                    <a:close/>
                    <a:moveTo>
                      <a:pt x="10060" y="44744"/>
                    </a:moveTo>
                    <a:lnTo>
                      <a:pt x="10085" y="44880"/>
                    </a:lnTo>
                    <a:cubicBezTo>
                      <a:pt x="9687" y="45073"/>
                      <a:pt x="9180" y="45322"/>
                      <a:pt x="8693" y="45581"/>
                    </a:cubicBezTo>
                    <a:cubicBezTo>
                      <a:pt x="6541" y="45931"/>
                      <a:pt x="3068" y="46164"/>
                      <a:pt x="2392" y="46207"/>
                    </a:cubicBezTo>
                    <a:cubicBezTo>
                      <a:pt x="2388" y="46207"/>
                      <a:pt x="2385" y="46207"/>
                      <a:pt x="2381" y="46207"/>
                    </a:cubicBezTo>
                    <a:cubicBezTo>
                      <a:pt x="2327" y="46207"/>
                      <a:pt x="2274" y="46186"/>
                      <a:pt x="2236" y="46146"/>
                    </a:cubicBezTo>
                    <a:cubicBezTo>
                      <a:pt x="2208" y="46119"/>
                      <a:pt x="2180" y="46085"/>
                      <a:pt x="2150" y="46044"/>
                    </a:cubicBezTo>
                    <a:cubicBezTo>
                      <a:pt x="2857" y="45954"/>
                      <a:pt x="8387" y="45239"/>
                      <a:pt x="10060" y="44744"/>
                    </a:cubicBezTo>
                    <a:close/>
                    <a:moveTo>
                      <a:pt x="14289" y="41584"/>
                    </a:moveTo>
                    <a:lnTo>
                      <a:pt x="15108" y="45661"/>
                    </a:lnTo>
                    <a:cubicBezTo>
                      <a:pt x="13406" y="46167"/>
                      <a:pt x="7635" y="46906"/>
                      <a:pt x="7163" y="46965"/>
                    </a:cubicBezTo>
                    <a:cubicBezTo>
                      <a:pt x="7128" y="46902"/>
                      <a:pt x="7096" y="46829"/>
                      <a:pt x="7075" y="46743"/>
                    </a:cubicBezTo>
                    <a:cubicBezTo>
                      <a:pt x="7027" y="46553"/>
                      <a:pt x="8884" y="45546"/>
                      <a:pt x="10630" y="44722"/>
                    </a:cubicBezTo>
                    <a:cubicBezTo>
                      <a:pt x="10649" y="44713"/>
                      <a:pt x="10659" y="44693"/>
                      <a:pt x="10655" y="44672"/>
                    </a:cubicBezTo>
                    <a:lnTo>
                      <a:pt x="10265" y="42383"/>
                    </a:lnTo>
                    <a:lnTo>
                      <a:pt x="14289" y="41584"/>
                    </a:lnTo>
                    <a:close/>
                    <a:moveTo>
                      <a:pt x="15126" y="45753"/>
                    </a:moveTo>
                    <a:lnTo>
                      <a:pt x="15191" y="46078"/>
                    </a:lnTo>
                    <a:cubicBezTo>
                      <a:pt x="15211" y="46177"/>
                      <a:pt x="15154" y="46276"/>
                      <a:pt x="15057" y="46308"/>
                    </a:cubicBezTo>
                    <a:cubicBezTo>
                      <a:pt x="13502" y="46819"/>
                      <a:pt x="8074" y="47178"/>
                      <a:pt x="7461" y="47216"/>
                    </a:cubicBezTo>
                    <a:cubicBezTo>
                      <a:pt x="7456" y="47216"/>
                      <a:pt x="7451" y="47217"/>
                      <a:pt x="7447" y="47217"/>
                    </a:cubicBezTo>
                    <a:cubicBezTo>
                      <a:pt x="7392" y="47217"/>
                      <a:pt x="7342" y="47195"/>
                      <a:pt x="7304" y="47156"/>
                    </a:cubicBezTo>
                    <a:cubicBezTo>
                      <a:pt x="7277" y="47129"/>
                      <a:pt x="7247" y="47094"/>
                      <a:pt x="7219" y="47053"/>
                    </a:cubicBezTo>
                    <a:cubicBezTo>
                      <a:pt x="7925" y="46964"/>
                      <a:pt x="13450" y="46249"/>
                      <a:pt x="15126" y="45753"/>
                    </a:cubicBezTo>
                    <a:close/>
                    <a:moveTo>
                      <a:pt x="16635" y="0"/>
                    </a:moveTo>
                    <a:cubicBezTo>
                      <a:pt x="16607" y="0"/>
                      <a:pt x="16580" y="2"/>
                      <a:pt x="16553" y="5"/>
                    </a:cubicBezTo>
                    <a:cubicBezTo>
                      <a:pt x="16361" y="30"/>
                      <a:pt x="16173" y="138"/>
                      <a:pt x="16024" y="314"/>
                    </a:cubicBezTo>
                    <a:cubicBezTo>
                      <a:pt x="15888" y="476"/>
                      <a:pt x="15800" y="671"/>
                      <a:pt x="15730" y="842"/>
                    </a:cubicBezTo>
                    <a:cubicBezTo>
                      <a:pt x="15662" y="1012"/>
                      <a:pt x="15601" y="1188"/>
                      <a:pt x="15549" y="1365"/>
                    </a:cubicBezTo>
                    <a:lnTo>
                      <a:pt x="15535" y="1407"/>
                    </a:lnTo>
                    <a:cubicBezTo>
                      <a:pt x="15524" y="1446"/>
                      <a:pt x="15511" y="1487"/>
                      <a:pt x="15503" y="1528"/>
                    </a:cubicBezTo>
                    <a:cubicBezTo>
                      <a:pt x="15443" y="1418"/>
                      <a:pt x="15377" y="1311"/>
                      <a:pt x="15305" y="1210"/>
                    </a:cubicBezTo>
                    <a:cubicBezTo>
                      <a:pt x="15268" y="1156"/>
                      <a:pt x="15226" y="1100"/>
                      <a:pt x="15167" y="1063"/>
                    </a:cubicBezTo>
                    <a:cubicBezTo>
                      <a:pt x="15116" y="1031"/>
                      <a:pt x="15060" y="1017"/>
                      <a:pt x="15003" y="1017"/>
                    </a:cubicBezTo>
                    <a:cubicBezTo>
                      <a:pt x="14884" y="1017"/>
                      <a:pt x="14764" y="1081"/>
                      <a:pt x="14688" y="1171"/>
                    </a:cubicBezTo>
                    <a:cubicBezTo>
                      <a:pt x="14577" y="1305"/>
                      <a:pt x="14546" y="1480"/>
                      <a:pt x="14529" y="1633"/>
                    </a:cubicBezTo>
                    <a:cubicBezTo>
                      <a:pt x="14464" y="2250"/>
                      <a:pt x="14594" y="2860"/>
                      <a:pt x="14717" y="3450"/>
                    </a:cubicBezTo>
                    <a:cubicBezTo>
                      <a:pt x="14744" y="3577"/>
                      <a:pt x="14769" y="3752"/>
                      <a:pt x="14791" y="3920"/>
                    </a:cubicBezTo>
                    <a:cubicBezTo>
                      <a:pt x="14816" y="4091"/>
                      <a:pt x="14840" y="4266"/>
                      <a:pt x="14867" y="4397"/>
                    </a:cubicBezTo>
                    <a:cubicBezTo>
                      <a:pt x="14868" y="4403"/>
                      <a:pt x="14871" y="4406"/>
                      <a:pt x="14873" y="4410"/>
                    </a:cubicBezTo>
                    <a:cubicBezTo>
                      <a:pt x="14873" y="4431"/>
                      <a:pt x="14874" y="4454"/>
                      <a:pt x="14874" y="4476"/>
                    </a:cubicBezTo>
                    <a:cubicBezTo>
                      <a:pt x="14885" y="4794"/>
                      <a:pt x="14900" y="5103"/>
                      <a:pt x="14980" y="5407"/>
                    </a:cubicBezTo>
                    <a:cubicBezTo>
                      <a:pt x="15069" y="5749"/>
                      <a:pt x="15233" y="6032"/>
                      <a:pt x="15453" y="6222"/>
                    </a:cubicBezTo>
                    <a:cubicBezTo>
                      <a:pt x="15550" y="6305"/>
                      <a:pt x="15660" y="6370"/>
                      <a:pt x="15778" y="6422"/>
                    </a:cubicBezTo>
                    <a:lnTo>
                      <a:pt x="15664" y="8339"/>
                    </a:lnTo>
                    <a:cubicBezTo>
                      <a:pt x="15596" y="8372"/>
                      <a:pt x="15355" y="8483"/>
                      <a:pt x="14719" y="8702"/>
                    </a:cubicBezTo>
                    <a:cubicBezTo>
                      <a:pt x="14652" y="8725"/>
                      <a:pt x="14524" y="8762"/>
                      <a:pt x="14363" y="8808"/>
                    </a:cubicBezTo>
                    <a:cubicBezTo>
                      <a:pt x="13376" y="9092"/>
                      <a:pt x="11066" y="9756"/>
                      <a:pt x="10608" y="10713"/>
                    </a:cubicBezTo>
                    <a:cubicBezTo>
                      <a:pt x="10152" y="11662"/>
                      <a:pt x="9757" y="13944"/>
                      <a:pt x="9652" y="15577"/>
                    </a:cubicBezTo>
                    <a:lnTo>
                      <a:pt x="9420" y="15099"/>
                    </a:lnTo>
                    <a:cubicBezTo>
                      <a:pt x="9388" y="15032"/>
                      <a:pt x="9319" y="14988"/>
                      <a:pt x="9244" y="14988"/>
                    </a:cubicBezTo>
                    <a:lnTo>
                      <a:pt x="206" y="14988"/>
                    </a:lnTo>
                    <a:cubicBezTo>
                      <a:pt x="138" y="14988"/>
                      <a:pt x="76" y="15023"/>
                      <a:pt x="40" y="15079"/>
                    </a:cubicBezTo>
                    <a:cubicBezTo>
                      <a:pt x="4" y="15137"/>
                      <a:pt x="0" y="15208"/>
                      <a:pt x="30" y="15268"/>
                    </a:cubicBezTo>
                    <a:lnTo>
                      <a:pt x="3153" y="21701"/>
                    </a:lnTo>
                    <a:cubicBezTo>
                      <a:pt x="3150" y="21707"/>
                      <a:pt x="3146" y="21716"/>
                      <a:pt x="3146" y="21723"/>
                    </a:cubicBezTo>
                    <a:lnTo>
                      <a:pt x="3146" y="22264"/>
                    </a:lnTo>
                    <a:cubicBezTo>
                      <a:pt x="3146" y="22289"/>
                      <a:pt x="3167" y="22311"/>
                      <a:pt x="3194" y="22311"/>
                    </a:cubicBezTo>
                    <a:lnTo>
                      <a:pt x="6636" y="22311"/>
                    </a:lnTo>
                    <a:cubicBezTo>
                      <a:pt x="6631" y="22327"/>
                      <a:pt x="6637" y="22338"/>
                      <a:pt x="6645" y="22349"/>
                    </a:cubicBezTo>
                    <a:cubicBezTo>
                      <a:pt x="6684" y="22419"/>
                      <a:pt x="6739" y="22466"/>
                      <a:pt x="6806" y="22495"/>
                    </a:cubicBezTo>
                    <a:cubicBezTo>
                      <a:pt x="6815" y="22507"/>
                      <a:pt x="6830" y="22515"/>
                      <a:pt x="6845" y="22515"/>
                    </a:cubicBezTo>
                    <a:cubicBezTo>
                      <a:pt x="6850" y="22515"/>
                      <a:pt x="6853" y="22513"/>
                      <a:pt x="6858" y="22512"/>
                    </a:cubicBezTo>
                    <a:lnTo>
                      <a:pt x="6860" y="22512"/>
                    </a:lnTo>
                    <a:cubicBezTo>
                      <a:pt x="6861" y="22512"/>
                      <a:pt x="6861" y="22513"/>
                      <a:pt x="6862" y="22513"/>
                    </a:cubicBezTo>
                    <a:cubicBezTo>
                      <a:pt x="6891" y="22520"/>
                      <a:pt x="6922" y="22524"/>
                      <a:pt x="6953" y="22524"/>
                    </a:cubicBezTo>
                    <a:cubicBezTo>
                      <a:pt x="7067" y="22524"/>
                      <a:pt x="7199" y="22479"/>
                      <a:pt x="7345" y="22389"/>
                    </a:cubicBezTo>
                    <a:cubicBezTo>
                      <a:pt x="7415" y="22521"/>
                      <a:pt x="7517" y="22606"/>
                      <a:pt x="7652" y="22641"/>
                    </a:cubicBezTo>
                    <a:cubicBezTo>
                      <a:pt x="7697" y="22652"/>
                      <a:pt x="7744" y="22657"/>
                      <a:pt x="7794" y="22657"/>
                    </a:cubicBezTo>
                    <a:cubicBezTo>
                      <a:pt x="8021" y="22657"/>
                      <a:pt x="8306" y="22541"/>
                      <a:pt x="8645" y="22310"/>
                    </a:cubicBezTo>
                    <a:cubicBezTo>
                      <a:pt x="8646" y="22310"/>
                      <a:pt x="8648" y="22311"/>
                      <a:pt x="8649" y="22311"/>
                    </a:cubicBezTo>
                    <a:lnTo>
                      <a:pt x="11199" y="22311"/>
                    </a:lnTo>
                    <a:cubicBezTo>
                      <a:pt x="11312" y="22385"/>
                      <a:pt x="11473" y="22474"/>
                      <a:pt x="11699" y="22577"/>
                    </a:cubicBezTo>
                    <a:cubicBezTo>
                      <a:pt x="10450" y="22664"/>
                      <a:pt x="3801" y="23201"/>
                      <a:pt x="2488" y="24887"/>
                    </a:cubicBezTo>
                    <a:cubicBezTo>
                      <a:pt x="1067" y="26710"/>
                      <a:pt x="4787" y="40698"/>
                      <a:pt x="4961" y="41364"/>
                    </a:cubicBezTo>
                    <a:cubicBezTo>
                      <a:pt x="4966" y="41385"/>
                      <a:pt x="4985" y="41399"/>
                      <a:pt x="5005" y="41399"/>
                    </a:cubicBezTo>
                    <a:lnTo>
                      <a:pt x="5011" y="41399"/>
                    </a:lnTo>
                    <a:lnTo>
                      <a:pt x="5107" y="41388"/>
                    </a:lnTo>
                    <a:lnTo>
                      <a:pt x="5491" y="43642"/>
                    </a:lnTo>
                    <a:cubicBezTo>
                      <a:pt x="4587" y="44069"/>
                      <a:pt x="1828" y="45403"/>
                      <a:pt x="1916" y="45755"/>
                    </a:cubicBezTo>
                    <a:cubicBezTo>
                      <a:pt x="1970" y="45971"/>
                      <a:pt x="2084" y="46122"/>
                      <a:pt x="2169" y="46210"/>
                    </a:cubicBezTo>
                    <a:cubicBezTo>
                      <a:pt x="2226" y="46269"/>
                      <a:pt x="2301" y="46300"/>
                      <a:pt x="2381" y="46300"/>
                    </a:cubicBezTo>
                    <a:lnTo>
                      <a:pt x="2400" y="46300"/>
                    </a:lnTo>
                    <a:cubicBezTo>
                      <a:pt x="3049" y="46259"/>
                      <a:pt x="6278" y="46043"/>
                      <a:pt x="8444" y="45714"/>
                    </a:cubicBezTo>
                    <a:lnTo>
                      <a:pt x="8444" y="45714"/>
                    </a:lnTo>
                    <a:cubicBezTo>
                      <a:pt x="7633" y="46153"/>
                      <a:pt x="6940" y="46587"/>
                      <a:pt x="6986" y="46767"/>
                    </a:cubicBezTo>
                    <a:cubicBezTo>
                      <a:pt x="7040" y="46982"/>
                      <a:pt x="7154" y="47133"/>
                      <a:pt x="7238" y="47221"/>
                    </a:cubicBezTo>
                    <a:cubicBezTo>
                      <a:pt x="7295" y="47280"/>
                      <a:pt x="7371" y="47312"/>
                      <a:pt x="7449" y="47312"/>
                    </a:cubicBezTo>
                    <a:lnTo>
                      <a:pt x="7468" y="47312"/>
                    </a:lnTo>
                    <a:cubicBezTo>
                      <a:pt x="8472" y="47247"/>
                      <a:pt x="13554" y="46901"/>
                      <a:pt x="15088" y="46398"/>
                    </a:cubicBezTo>
                    <a:cubicBezTo>
                      <a:pt x="15228" y="46352"/>
                      <a:pt x="15315" y="46207"/>
                      <a:pt x="15285" y="46060"/>
                    </a:cubicBezTo>
                    <a:lnTo>
                      <a:pt x="14385" y="41567"/>
                    </a:lnTo>
                    <a:lnTo>
                      <a:pt x="14602" y="41523"/>
                    </a:lnTo>
                    <a:cubicBezTo>
                      <a:pt x="14614" y="41521"/>
                      <a:pt x="14626" y="41513"/>
                      <a:pt x="14632" y="41503"/>
                    </a:cubicBezTo>
                    <a:cubicBezTo>
                      <a:pt x="14638" y="41492"/>
                      <a:pt x="14641" y="41480"/>
                      <a:pt x="14638" y="41467"/>
                    </a:cubicBezTo>
                    <a:cubicBezTo>
                      <a:pt x="14571" y="41138"/>
                      <a:pt x="14475" y="40690"/>
                      <a:pt x="14361" y="40161"/>
                    </a:cubicBezTo>
                    <a:lnTo>
                      <a:pt x="14361" y="40161"/>
                    </a:lnTo>
                    <a:lnTo>
                      <a:pt x="15746" y="42061"/>
                    </a:lnTo>
                    <a:lnTo>
                      <a:pt x="15746" y="44586"/>
                    </a:lnTo>
                    <a:cubicBezTo>
                      <a:pt x="15746" y="44612"/>
                      <a:pt x="15766" y="44633"/>
                      <a:pt x="15793" y="44633"/>
                    </a:cubicBezTo>
                    <a:lnTo>
                      <a:pt x="17981" y="44633"/>
                    </a:lnTo>
                    <a:cubicBezTo>
                      <a:pt x="18006" y="44633"/>
                      <a:pt x="18029" y="44613"/>
                      <a:pt x="18029" y="44586"/>
                    </a:cubicBezTo>
                    <a:lnTo>
                      <a:pt x="18029" y="42453"/>
                    </a:lnTo>
                    <a:lnTo>
                      <a:pt x="21012" y="38361"/>
                    </a:lnTo>
                    <a:lnTo>
                      <a:pt x="25504" y="41631"/>
                    </a:lnTo>
                    <a:lnTo>
                      <a:pt x="26975" y="44608"/>
                    </a:lnTo>
                    <a:cubicBezTo>
                      <a:pt x="26982" y="44623"/>
                      <a:pt x="26998" y="44633"/>
                      <a:pt x="27017" y="44633"/>
                    </a:cubicBezTo>
                    <a:lnTo>
                      <a:pt x="29204" y="44633"/>
                    </a:lnTo>
                    <a:cubicBezTo>
                      <a:pt x="29221" y="44633"/>
                      <a:pt x="29235" y="44624"/>
                      <a:pt x="29244" y="44612"/>
                    </a:cubicBezTo>
                    <a:cubicBezTo>
                      <a:pt x="29253" y="44598"/>
                      <a:pt x="29254" y="44581"/>
                      <a:pt x="29245" y="44566"/>
                    </a:cubicBezTo>
                    <a:lnTo>
                      <a:pt x="23387" y="32711"/>
                    </a:lnTo>
                    <a:cubicBezTo>
                      <a:pt x="26538" y="31371"/>
                      <a:pt x="27527" y="27197"/>
                      <a:pt x="27788" y="23785"/>
                    </a:cubicBezTo>
                    <a:cubicBezTo>
                      <a:pt x="28212" y="18230"/>
                      <a:pt x="26889" y="11775"/>
                      <a:pt x="26278" y="11530"/>
                    </a:cubicBezTo>
                    <a:cubicBezTo>
                      <a:pt x="26186" y="11493"/>
                      <a:pt x="26092" y="11476"/>
                      <a:pt x="25995" y="11476"/>
                    </a:cubicBezTo>
                    <a:cubicBezTo>
                      <a:pt x="25471" y="11476"/>
                      <a:pt x="24886" y="11964"/>
                      <a:pt x="24443" y="12435"/>
                    </a:cubicBezTo>
                    <a:cubicBezTo>
                      <a:pt x="23949" y="10252"/>
                      <a:pt x="23064" y="9685"/>
                      <a:pt x="21990" y="9215"/>
                    </a:cubicBezTo>
                    <a:cubicBezTo>
                      <a:pt x="21160" y="8852"/>
                      <a:pt x="19980" y="8630"/>
                      <a:pt x="19199" y="8484"/>
                    </a:cubicBezTo>
                    <a:cubicBezTo>
                      <a:pt x="18793" y="8407"/>
                      <a:pt x="18441" y="8341"/>
                      <a:pt x="18367" y="8295"/>
                    </a:cubicBezTo>
                    <a:cubicBezTo>
                      <a:pt x="18239" y="8207"/>
                      <a:pt x="18168" y="6695"/>
                      <a:pt x="18172" y="5267"/>
                    </a:cubicBezTo>
                    <a:cubicBezTo>
                      <a:pt x="18224" y="5265"/>
                      <a:pt x="18275" y="5254"/>
                      <a:pt x="18323" y="5233"/>
                    </a:cubicBezTo>
                    <a:cubicBezTo>
                      <a:pt x="18446" y="5185"/>
                      <a:pt x="18549" y="5086"/>
                      <a:pt x="18645" y="4932"/>
                    </a:cubicBezTo>
                    <a:cubicBezTo>
                      <a:pt x="18696" y="4848"/>
                      <a:pt x="18736" y="4763"/>
                      <a:pt x="18765" y="4677"/>
                    </a:cubicBezTo>
                    <a:cubicBezTo>
                      <a:pt x="18772" y="4663"/>
                      <a:pt x="18787" y="4636"/>
                      <a:pt x="18805" y="4604"/>
                    </a:cubicBezTo>
                    <a:cubicBezTo>
                      <a:pt x="18844" y="4532"/>
                      <a:pt x="18872" y="4481"/>
                      <a:pt x="18881" y="4457"/>
                    </a:cubicBezTo>
                    <a:cubicBezTo>
                      <a:pt x="19023" y="4100"/>
                      <a:pt x="19051" y="3706"/>
                      <a:pt x="19060" y="3367"/>
                    </a:cubicBezTo>
                    <a:cubicBezTo>
                      <a:pt x="19071" y="2977"/>
                      <a:pt x="19047" y="2532"/>
                      <a:pt x="18801" y="2206"/>
                    </a:cubicBezTo>
                    <a:cubicBezTo>
                      <a:pt x="18726" y="2104"/>
                      <a:pt x="18646" y="2045"/>
                      <a:pt x="18558" y="2023"/>
                    </a:cubicBezTo>
                    <a:cubicBezTo>
                      <a:pt x="18534" y="2017"/>
                      <a:pt x="18509" y="2014"/>
                      <a:pt x="18484" y="2014"/>
                    </a:cubicBezTo>
                    <a:cubicBezTo>
                      <a:pt x="18382" y="2014"/>
                      <a:pt x="18272" y="2061"/>
                      <a:pt x="18173" y="2149"/>
                    </a:cubicBezTo>
                    <a:cubicBezTo>
                      <a:pt x="18125" y="2191"/>
                      <a:pt x="18086" y="2239"/>
                      <a:pt x="18048" y="2284"/>
                    </a:cubicBezTo>
                    <a:cubicBezTo>
                      <a:pt x="18030" y="2304"/>
                      <a:pt x="18013" y="2325"/>
                      <a:pt x="17995" y="2344"/>
                    </a:cubicBezTo>
                    <a:cubicBezTo>
                      <a:pt x="17983" y="2181"/>
                      <a:pt x="17966" y="2018"/>
                      <a:pt x="17944" y="1857"/>
                    </a:cubicBezTo>
                    <a:cubicBezTo>
                      <a:pt x="17908" y="1586"/>
                      <a:pt x="17855" y="1269"/>
                      <a:pt x="17735" y="965"/>
                    </a:cubicBezTo>
                    <a:cubicBezTo>
                      <a:pt x="17610" y="649"/>
                      <a:pt x="17425" y="390"/>
                      <a:pt x="17199" y="215"/>
                    </a:cubicBezTo>
                    <a:cubicBezTo>
                      <a:pt x="17019" y="74"/>
                      <a:pt x="16821" y="0"/>
                      <a:pt x="16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1"/>
              <p:cNvSpPr/>
              <p:nvPr/>
            </p:nvSpPr>
            <p:spPr>
              <a:xfrm>
                <a:off x="6283688" y="2498378"/>
                <a:ext cx="33745" cy="16548"/>
              </a:xfrm>
              <a:custGeom>
                <a:avLst/>
                <a:gdLst/>
                <a:ahLst/>
                <a:cxnLst/>
                <a:rect l="l" t="t" r="r" b="b"/>
                <a:pathLst>
                  <a:path w="675" h="331" extrusionOk="0">
                    <a:moveTo>
                      <a:pt x="131" y="1"/>
                    </a:moveTo>
                    <a:cubicBezTo>
                      <a:pt x="102" y="1"/>
                      <a:pt x="73" y="3"/>
                      <a:pt x="44" y="7"/>
                    </a:cubicBezTo>
                    <a:cubicBezTo>
                      <a:pt x="18" y="11"/>
                      <a:pt x="1" y="34"/>
                      <a:pt x="4" y="59"/>
                    </a:cubicBezTo>
                    <a:cubicBezTo>
                      <a:pt x="7" y="82"/>
                      <a:pt x="27" y="100"/>
                      <a:pt x="50" y="100"/>
                    </a:cubicBezTo>
                    <a:cubicBezTo>
                      <a:pt x="53" y="100"/>
                      <a:pt x="55" y="100"/>
                      <a:pt x="57" y="99"/>
                    </a:cubicBezTo>
                    <a:cubicBezTo>
                      <a:pt x="82" y="96"/>
                      <a:pt x="107" y="94"/>
                      <a:pt x="131" y="94"/>
                    </a:cubicBezTo>
                    <a:cubicBezTo>
                      <a:pt x="306" y="94"/>
                      <a:pt x="478" y="175"/>
                      <a:pt x="586" y="313"/>
                    </a:cubicBezTo>
                    <a:cubicBezTo>
                      <a:pt x="594" y="324"/>
                      <a:pt x="609" y="330"/>
                      <a:pt x="623" y="330"/>
                    </a:cubicBezTo>
                    <a:cubicBezTo>
                      <a:pt x="633" y="330"/>
                      <a:pt x="644" y="326"/>
                      <a:pt x="651" y="320"/>
                    </a:cubicBezTo>
                    <a:cubicBezTo>
                      <a:pt x="671" y="305"/>
                      <a:pt x="674" y="275"/>
                      <a:pt x="659" y="254"/>
                    </a:cubicBezTo>
                    <a:cubicBezTo>
                      <a:pt x="533" y="95"/>
                      <a:pt x="334" y="1"/>
                      <a:pt x="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1"/>
              <p:cNvSpPr/>
              <p:nvPr/>
            </p:nvSpPr>
            <p:spPr>
              <a:xfrm>
                <a:off x="6269340" y="2562816"/>
                <a:ext cx="48143" cy="31295"/>
              </a:xfrm>
              <a:custGeom>
                <a:avLst/>
                <a:gdLst/>
                <a:ahLst/>
                <a:cxnLst/>
                <a:rect l="l" t="t" r="r" b="b"/>
                <a:pathLst>
                  <a:path w="963" h="626" extrusionOk="0">
                    <a:moveTo>
                      <a:pt x="911" y="0"/>
                    </a:moveTo>
                    <a:cubicBezTo>
                      <a:pt x="889" y="0"/>
                      <a:pt x="869" y="15"/>
                      <a:pt x="865" y="37"/>
                    </a:cubicBezTo>
                    <a:cubicBezTo>
                      <a:pt x="828" y="205"/>
                      <a:pt x="716" y="358"/>
                      <a:pt x="567" y="445"/>
                    </a:cubicBezTo>
                    <a:cubicBezTo>
                      <a:pt x="470" y="501"/>
                      <a:pt x="357" y="530"/>
                      <a:pt x="244" y="530"/>
                    </a:cubicBezTo>
                    <a:cubicBezTo>
                      <a:pt x="183" y="530"/>
                      <a:pt x="123" y="522"/>
                      <a:pt x="65" y="505"/>
                    </a:cubicBezTo>
                    <a:cubicBezTo>
                      <a:pt x="61" y="504"/>
                      <a:pt x="57" y="504"/>
                      <a:pt x="53" y="504"/>
                    </a:cubicBezTo>
                    <a:cubicBezTo>
                      <a:pt x="32" y="504"/>
                      <a:pt x="13" y="517"/>
                      <a:pt x="7" y="538"/>
                    </a:cubicBezTo>
                    <a:cubicBezTo>
                      <a:pt x="1" y="561"/>
                      <a:pt x="14" y="587"/>
                      <a:pt x="39" y="595"/>
                    </a:cubicBezTo>
                    <a:cubicBezTo>
                      <a:pt x="104" y="615"/>
                      <a:pt x="173" y="625"/>
                      <a:pt x="243" y="625"/>
                    </a:cubicBezTo>
                    <a:cubicBezTo>
                      <a:pt x="372" y="625"/>
                      <a:pt x="502" y="591"/>
                      <a:pt x="614" y="526"/>
                    </a:cubicBezTo>
                    <a:cubicBezTo>
                      <a:pt x="786" y="426"/>
                      <a:pt x="914" y="249"/>
                      <a:pt x="957" y="57"/>
                    </a:cubicBezTo>
                    <a:cubicBezTo>
                      <a:pt x="962" y="32"/>
                      <a:pt x="947" y="6"/>
                      <a:pt x="921" y="1"/>
                    </a:cubicBezTo>
                    <a:cubicBezTo>
                      <a:pt x="918" y="0"/>
                      <a:pt x="915" y="0"/>
                      <a:pt x="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1"/>
              <p:cNvSpPr/>
              <p:nvPr/>
            </p:nvSpPr>
            <p:spPr>
              <a:xfrm>
                <a:off x="6287437" y="2532472"/>
                <a:ext cx="18547" cy="26046"/>
              </a:xfrm>
              <a:custGeom>
                <a:avLst/>
                <a:gdLst/>
                <a:ahLst/>
                <a:cxnLst/>
                <a:rect l="l" t="t" r="r" b="b"/>
                <a:pathLst>
                  <a:path w="371" h="521" extrusionOk="0">
                    <a:moveTo>
                      <a:pt x="186" y="0"/>
                    </a:moveTo>
                    <a:cubicBezTo>
                      <a:pt x="85" y="0"/>
                      <a:pt x="1" y="116"/>
                      <a:pt x="1" y="260"/>
                    </a:cubicBezTo>
                    <a:cubicBezTo>
                      <a:pt x="1" y="404"/>
                      <a:pt x="85" y="521"/>
                      <a:pt x="186" y="521"/>
                    </a:cubicBezTo>
                    <a:cubicBezTo>
                      <a:pt x="287" y="521"/>
                      <a:pt x="370" y="404"/>
                      <a:pt x="370" y="260"/>
                    </a:cubicBezTo>
                    <a:cubicBezTo>
                      <a:pt x="370" y="116"/>
                      <a:pt x="287"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1"/>
              <p:cNvSpPr/>
              <p:nvPr/>
            </p:nvSpPr>
            <p:spPr>
              <a:xfrm>
                <a:off x="6239246" y="2532472"/>
                <a:ext cx="18547" cy="26046"/>
              </a:xfrm>
              <a:custGeom>
                <a:avLst/>
                <a:gdLst/>
                <a:ahLst/>
                <a:cxnLst/>
                <a:rect l="l" t="t" r="r" b="b"/>
                <a:pathLst>
                  <a:path w="371" h="521" extrusionOk="0">
                    <a:moveTo>
                      <a:pt x="185" y="0"/>
                    </a:moveTo>
                    <a:cubicBezTo>
                      <a:pt x="84" y="0"/>
                      <a:pt x="0" y="116"/>
                      <a:pt x="0" y="260"/>
                    </a:cubicBezTo>
                    <a:cubicBezTo>
                      <a:pt x="0" y="404"/>
                      <a:pt x="84" y="521"/>
                      <a:pt x="185" y="521"/>
                    </a:cubicBezTo>
                    <a:cubicBezTo>
                      <a:pt x="287" y="521"/>
                      <a:pt x="371" y="404"/>
                      <a:pt x="371" y="260"/>
                    </a:cubicBezTo>
                    <a:cubicBezTo>
                      <a:pt x="371" y="116"/>
                      <a:pt x="287" y="0"/>
                      <a:pt x="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1"/>
              <p:cNvSpPr/>
              <p:nvPr/>
            </p:nvSpPr>
            <p:spPr>
              <a:xfrm>
                <a:off x="6236546" y="2497528"/>
                <a:ext cx="43493" cy="73389"/>
              </a:xfrm>
              <a:custGeom>
                <a:avLst/>
                <a:gdLst/>
                <a:ahLst/>
                <a:cxnLst/>
                <a:rect l="l" t="t" r="r" b="b"/>
                <a:pathLst>
                  <a:path w="870" h="1468" extrusionOk="0">
                    <a:moveTo>
                      <a:pt x="384" y="1"/>
                    </a:moveTo>
                    <a:cubicBezTo>
                      <a:pt x="340" y="1"/>
                      <a:pt x="294" y="9"/>
                      <a:pt x="250" y="27"/>
                    </a:cubicBezTo>
                    <a:cubicBezTo>
                      <a:pt x="156" y="64"/>
                      <a:pt x="80" y="135"/>
                      <a:pt x="18" y="197"/>
                    </a:cubicBezTo>
                    <a:cubicBezTo>
                      <a:pt x="1" y="217"/>
                      <a:pt x="2" y="246"/>
                      <a:pt x="19" y="264"/>
                    </a:cubicBezTo>
                    <a:cubicBezTo>
                      <a:pt x="29" y="273"/>
                      <a:pt x="41" y="277"/>
                      <a:pt x="53" y="277"/>
                    </a:cubicBezTo>
                    <a:cubicBezTo>
                      <a:pt x="65" y="277"/>
                      <a:pt x="77" y="272"/>
                      <a:pt x="86" y="263"/>
                    </a:cubicBezTo>
                    <a:cubicBezTo>
                      <a:pt x="141" y="207"/>
                      <a:pt x="208" y="145"/>
                      <a:pt x="286" y="114"/>
                    </a:cubicBezTo>
                    <a:cubicBezTo>
                      <a:pt x="315" y="103"/>
                      <a:pt x="350" y="95"/>
                      <a:pt x="386" y="95"/>
                    </a:cubicBezTo>
                    <a:cubicBezTo>
                      <a:pt x="426" y="95"/>
                      <a:pt x="466" y="104"/>
                      <a:pt x="500" y="130"/>
                    </a:cubicBezTo>
                    <a:cubicBezTo>
                      <a:pt x="527" y="150"/>
                      <a:pt x="552" y="182"/>
                      <a:pt x="570" y="224"/>
                    </a:cubicBezTo>
                    <a:cubicBezTo>
                      <a:pt x="621" y="340"/>
                      <a:pt x="608" y="475"/>
                      <a:pt x="591" y="624"/>
                    </a:cubicBezTo>
                    <a:cubicBezTo>
                      <a:pt x="572" y="767"/>
                      <a:pt x="555" y="886"/>
                      <a:pt x="506" y="995"/>
                    </a:cubicBezTo>
                    <a:cubicBezTo>
                      <a:pt x="500" y="1010"/>
                      <a:pt x="492" y="1026"/>
                      <a:pt x="484" y="1041"/>
                    </a:cubicBezTo>
                    <a:cubicBezTo>
                      <a:pt x="449" y="1112"/>
                      <a:pt x="411" y="1193"/>
                      <a:pt x="427" y="1280"/>
                    </a:cubicBezTo>
                    <a:cubicBezTo>
                      <a:pt x="443" y="1368"/>
                      <a:pt x="516" y="1441"/>
                      <a:pt x="607" y="1462"/>
                    </a:cubicBezTo>
                    <a:cubicBezTo>
                      <a:pt x="626" y="1466"/>
                      <a:pt x="643" y="1467"/>
                      <a:pt x="662" y="1467"/>
                    </a:cubicBezTo>
                    <a:cubicBezTo>
                      <a:pt x="729" y="1467"/>
                      <a:pt x="798" y="1440"/>
                      <a:pt x="849" y="1394"/>
                    </a:cubicBezTo>
                    <a:cubicBezTo>
                      <a:pt x="868" y="1377"/>
                      <a:pt x="869" y="1347"/>
                      <a:pt x="851" y="1328"/>
                    </a:cubicBezTo>
                    <a:cubicBezTo>
                      <a:pt x="841" y="1317"/>
                      <a:pt x="829" y="1312"/>
                      <a:pt x="817" y="1312"/>
                    </a:cubicBezTo>
                    <a:cubicBezTo>
                      <a:pt x="805" y="1312"/>
                      <a:pt x="793" y="1317"/>
                      <a:pt x="784" y="1325"/>
                    </a:cubicBezTo>
                    <a:cubicBezTo>
                      <a:pt x="750" y="1358"/>
                      <a:pt x="703" y="1376"/>
                      <a:pt x="659" y="1376"/>
                    </a:cubicBezTo>
                    <a:cubicBezTo>
                      <a:pt x="648" y="1376"/>
                      <a:pt x="637" y="1375"/>
                      <a:pt x="627" y="1373"/>
                    </a:cubicBezTo>
                    <a:cubicBezTo>
                      <a:pt x="572" y="1361"/>
                      <a:pt x="526" y="1315"/>
                      <a:pt x="517" y="1265"/>
                    </a:cubicBezTo>
                    <a:cubicBezTo>
                      <a:pt x="507" y="1207"/>
                      <a:pt x="536" y="1147"/>
                      <a:pt x="567" y="1084"/>
                    </a:cubicBezTo>
                    <a:lnTo>
                      <a:pt x="591" y="1034"/>
                    </a:lnTo>
                    <a:cubicBezTo>
                      <a:pt x="648" y="903"/>
                      <a:pt x="668" y="756"/>
                      <a:pt x="681" y="636"/>
                    </a:cubicBezTo>
                    <a:cubicBezTo>
                      <a:pt x="699" y="510"/>
                      <a:pt x="719" y="336"/>
                      <a:pt x="655" y="187"/>
                    </a:cubicBezTo>
                    <a:cubicBezTo>
                      <a:pt x="630" y="130"/>
                      <a:pt x="596" y="84"/>
                      <a:pt x="555" y="54"/>
                    </a:cubicBezTo>
                    <a:cubicBezTo>
                      <a:pt x="508" y="19"/>
                      <a:pt x="448"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1"/>
              <p:cNvSpPr/>
              <p:nvPr/>
            </p:nvSpPr>
            <p:spPr>
              <a:xfrm>
                <a:off x="6378170" y="2537171"/>
                <a:ext cx="38494" cy="45943"/>
              </a:xfrm>
              <a:custGeom>
                <a:avLst/>
                <a:gdLst/>
                <a:ahLst/>
                <a:cxnLst/>
                <a:rect l="l" t="t" r="r" b="b"/>
                <a:pathLst>
                  <a:path w="770" h="919" extrusionOk="0">
                    <a:moveTo>
                      <a:pt x="397" y="1"/>
                    </a:moveTo>
                    <a:cubicBezTo>
                      <a:pt x="356" y="1"/>
                      <a:pt x="314" y="8"/>
                      <a:pt x="275" y="24"/>
                    </a:cubicBezTo>
                    <a:cubicBezTo>
                      <a:pt x="180" y="62"/>
                      <a:pt x="99" y="148"/>
                      <a:pt x="53" y="255"/>
                    </a:cubicBezTo>
                    <a:cubicBezTo>
                      <a:pt x="17" y="341"/>
                      <a:pt x="1" y="439"/>
                      <a:pt x="4" y="560"/>
                    </a:cubicBezTo>
                    <a:cubicBezTo>
                      <a:pt x="6" y="585"/>
                      <a:pt x="27" y="606"/>
                      <a:pt x="51" y="606"/>
                    </a:cubicBezTo>
                    <a:cubicBezTo>
                      <a:pt x="52" y="606"/>
                      <a:pt x="53" y="606"/>
                      <a:pt x="53" y="606"/>
                    </a:cubicBezTo>
                    <a:cubicBezTo>
                      <a:pt x="79" y="605"/>
                      <a:pt x="99" y="585"/>
                      <a:pt x="99" y="558"/>
                    </a:cubicBezTo>
                    <a:cubicBezTo>
                      <a:pt x="97" y="451"/>
                      <a:pt x="111" y="364"/>
                      <a:pt x="141" y="292"/>
                    </a:cubicBezTo>
                    <a:cubicBezTo>
                      <a:pt x="141" y="292"/>
                      <a:pt x="141" y="291"/>
                      <a:pt x="143" y="291"/>
                    </a:cubicBezTo>
                    <a:cubicBezTo>
                      <a:pt x="146" y="289"/>
                      <a:pt x="150" y="289"/>
                      <a:pt x="152" y="288"/>
                    </a:cubicBezTo>
                    <a:cubicBezTo>
                      <a:pt x="163" y="281"/>
                      <a:pt x="177" y="278"/>
                      <a:pt x="193" y="278"/>
                    </a:cubicBezTo>
                    <a:cubicBezTo>
                      <a:pt x="210" y="278"/>
                      <a:pt x="229" y="282"/>
                      <a:pt x="248" y="288"/>
                    </a:cubicBezTo>
                    <a:cubicBezTo>
                      <a:pt x="350" y="327"/>
                      <a:pt x="418" y="448"/>
                      <a:pt x="401" y="564"/>
                    </a:cubicBezTo>
                    <a:cubicBezTo>
                      <a:pt x="386" y="676"/>
                      <a:pt x="303" y="779"/>
                      <a:pt x="187" y="827"/>
                    </a:cubicBezTo>
                    <a:cubicBezTo>
                      <a:pt x="162" y="837"/>
                      <a:pt x="151" y="864"/>
                      <a:pt x="161" y="889"/>
                    </a:cubicBezTo>
                    <a:cubicBezTo>
                      <a:pt x="169" y="907"/>
                      <a:pt x="186" y="918"/>
                      <a:pt x="205" y="918"/>
                    </a:cubicBezTo>
                    <a:cubicBezTo>
                      <a:pt x="211" y="918"/>
                      <a:pt x="216" y="917"/>
                      <a:pt x="223" y="914"/>
                    </a:cubicBezTo>
                    <a:cubicBezTo>
                      <a:pt x="367" y="854"/>
                      <a:pt x="474" y="722"/>
                      <a:pt x="495" y="579"/>
                    </a:cubicBezTo>
                    <a:cubicBezTo>
                      <a:pt x="516" y="418"/>
                      <a:pt x="426" y="256"/>
                      <a:pt x="281" y="201"/>
                    </a:cubicBezTo>
                    <a:cubicBezTo>
                      <a:pt x="257" y="192"/>
                      <a:pt x="234" y="189"/>
                      <a:pt x="211" y="186"/>
                    </a:cubicBezTo>
                    <a:cubicBezTo>
                      <a:pt x="240" y="154"/>
                      <a:pt x="275" y="128"/>
                      <a:pt x="314" y="113"/>
                    </a:cubicBezTo>
                    <a:cubicBezTo>
                      <a:pt x="342" y="101"/>
                      <a:pt x="372" y="96"/>
                      <a:pt x="402" y="96"/>
                    </a:cubicBezTo>
                    <a:cubicBezTo>
                      <a:pt x="453" y="96"/>
                      <a:pt x="503" y="113"/>
                      <a:pt x="537" y="144"/>
                    </a:cubicBezTo>
                    <a:cubicBezTo>
                      <a:pt x="561" y="166"/>
                      <a:pt x="581" y="199"/>
                      <a:pt x="599" y="242"/>
                    </a:cubicBezTo>
                    <a:cubicBezTo>
                      <a:pt x="673" y="410"/>
                      <a:pt x="660" y="604"/>
                      <a:pt x="567" y="736"/>
                    </a:cubicBezTo>
                    <a:cubicBezTo>
                      <a:pt x="552" y="758"/>
                      <a:pt x="557" y="786"/>
                      <a:pt x="579" y="801"/>
                    </a:cubicBezTo>
                    <a:cubicBezTo>
                      <a:pt x="587" y="807"/>
                      <a:pt x="597" y="811"/>
                      <a:pt x="606" y="811"/>
                    </a:cubicBezTo>
                    <a:cubicBezTo>
                      <a:pt x="622" y="811"/>
                      <a:pt x="635" y="805"/>
                      <a:pt x="644" y="790"/>
                    </a:cubicBezTo>
                    <a:cubicBezTo>
                      <a:pt x="752" y="632"/>
                      <a:pt x="770" y="402"/>
                      <a:pt x="683" y="205"/>
                    </a:cubicBezTo>
                    <a:cubicBezTo>
                      <a:pt x="659" y="149"/>
                      <a:pt x="632" y="108"/>
                      <a:pt x="597" y="76"/>
                    </a:cubicBezTo>
                    <a:cubicBezTo>
                      <a:pt x="545" y="27"/>
                      <a:pt x="472" y="1"/>
                      <a:pt x="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1"/>
              <p:cNvSpPr/>
              <p:nvPr/>
            </p:nvSpPr>
            <p:spPr>
              <a:xfrm>
                <a:off x="6292486" y="2591311"/>
                <a:ext cx="12848" cy="8599"/>
              </a:xfrm>
              <a:custGeom>
                <a:avLst/>
                <a:gdLst/>
                <a:ahLst/>
                <a:cxnLst/>
                <a:rect l="l" t="t" r="r" b="b"/>
                <a:pathLst>
                  <a:path w="257" h="172" extrusionOk="0">
                    <a:moveTo>
                      <a:pt x="203" y="1"/>
                    </a:moveTo>
                    <a:cubicBezTo>
                      <a:pt x="193" y="1"/>
                      <a:pt x="184" y="3"/>
                      <a:pt x="176" y="9"/>
                    </a:cubicBezTo>
                    <a:cubicBezTo>
                      <a:pt x="133" y="38"/>
                      <a:pt x="85" y="61"/>
                      <a:pt x="36" y="81"/>
                    </a:cubicBezTo>
                    <a:cubicBezTo>
                      <a:pt x="12" y="89"/>
                      <a:pt x="1" y="117"/>
                      <a:pt x="10" y="140"/>
                    </a:cubicBezTo>
                    <a:cubicBezTo>
                      <a:pt x="16" y="160"/>
                      <a:pt x="33" y="171"/>
                      <a:pt x="53" y="171"/>
                    </a:cubicBezTo>
                    <a:cubicBezTo>
                      <a:pt x="58" y="171"/>
                      <a:pt x="64" y="170"/>
                      <a:pt x="71" y="169"/>
                    </a:cubicBezTo>
                    <a:cubicBezTo>
                      <a:pt x="126" y="148"/>
                      <a:pt x="180" y="120"/>
                      <a:pt x="228" y="87"/>
                    </a:cubicBezTo>
                    <a:cubicBezTo>
                      <a:pt x="251" y="73"/>
                      <a:pt x="256" y="43"/>
                      <a:pt x="242" y="21"/>
                    </a:cubicBezTo>
                    <a:cubicBezTo>
                      <a:pt x="232" y="8"/>
                      <a:pt x="2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41"/>
            <p:cNvGrpSpPr/>
            <p:nvPr/>
          </p:nvGrpSpPr>
          <p:grpSpPr>
            <a:xfrm>
              <a:off x="1682777" y="3370850"/>
              <a:ext cx="6295524" cy="1250080"/>
              <a:chOff x="2818185" y="3448350"/>
              <a:chExt cx="3467080" cy="1134580"/>
            </a:xfrm>
          </p:grpSpPr>
          <p:sp>
            <p:nvSpPr>
              <p:cNvPr id="453" name="Google Shape;453;p41"/>
              <p:cNvSpPr/>
              <p:nvPr/>
            </p:nvSpPr>
            <p:spPr>
              <a:xfrm>
                <a:off x="2821784" y="3451949"/>
                <a:ext cx="3459931" cy="94936"/>
              </a:xfrm>
              <a:custGeom>
                <a:avLst/>
                <a:gdLst/>
                <a:ahLst/>
                <a:cxnLst/>
                <a:rect l="l" t="t" r="r" b="b"/>
                <a:pathLst>
                  <a:path w="69209" h="1899" extrusionOk="0">
                    <a:moveTo>
                      <a:pt x="1" y="0"/>
                    </a:moveTo>
                    <a:lnTo>
                      <a:pt x="1" y="1898"/>
                    </a:lnTo>
                    <a:lnTo>
                      <a:pt x="69209" y="1898"/>
                    </a:lnTo>
                    <a:lnTo>
                      <a:pt x="69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1"/>
              <p:cNvSpPr/>
              <p:nvPr/>
            </p:nvSpPr>
            <p:spPr>
              <a:xfrm>
                <a:off x="2884873" y="3546831"/>
                <a:ext cx="47893" cy="1032495"/>
              </a:xfrm>
              <a:custGeom>
                <a:avLst/>
                <a:gdLst/>
                <a:ahLst/>
                <a:cxnLst/>
                <a:rect l="l" t="t" r="r" b="b"/>
                <a:pathLst>
                  <a:path w="958" h="20653" extrusionOk="0">
                    <a:moveTo>
                      <a:pt x="1" y="0"/>
                    </a:moveTo>
                    <a:lnTo>
                      <a:pt x="1" y="20653"/>
                    </a:lnTo>
                    <a:lnTo>
                      <a:pt x="957" y="20653"/>
                    </a:lnTo>
                    <a:lnTo>
                      <a:pt x="9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1"/>
              <p:cNvSpPr/>
              <p:nvPr/>
            </p:nvSpPr>
            <p:spPr>
              <a:xfrm>
                <a:off x="6170670" y="3546831"/>
                <a:ext cx="47893" cy="1032495"/>
              </a:xfrm>
              <a:custGeom>
                <a:avLst/>
                <a:gdLst/>
                <a:ahLst/>
                <a:cxnLst/>
                <a:rect l="l" t="t" r="r" b="b"/>
                <a:pathLst>
                  <a:path w="958" h="20653" extrusionOk="0">
                    <a:moveTo>
                      <a:pt x="1" y="0"/>
                    </a:moveTo>
                    <a:lnTo>
                      <a:pt x="1" y="20653"/>
                    </a:lnTo>
                    <a:lnTo>
                      <a:pt x="957" y="20653"/>
                    </a:lnTo>
                    <a:lnTo>
                      <a:pt x="9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1"/>
              <p:cNvSpPr/>
              <p:nvPr/>
            </p:nvSpPr>
            <p:spPr>
              <a:xfrm>
                <a:off x="2818185" y="3448350"/>
                <a:ext cx="3467080" cy="1134580"/>
              </a:xfrm>
              <a:custGeom>
                <a:avLst/>
                <a:gdLst/>
                <a:ahLst/>
                <a:cxnLst/>
                <a:rect l="l" t="t" r="r" b="b"/>
                <a:pathLst>
                  <a:path w="69352" h="22695" extrusionOk="0">
                    <a:moveTo>
                      <a:pt x="69209" y="144"/>
                    </a:moveTo>
                    <a:lnTo>
                      <a:pt x="69209" y="1897"/>
                    </a:lnTo>
                    <a:lnTo>
                      <a:pt x="145" y="1897"/>
                    </a:lnTo>
                    <a:lnTo>
                      <a:pt x="145" y="144"/>
                    </a:lnTo>
                    <a:close/>
                    <a:moveTo>
                      <a:pt x="2218" y="2042"/>
                    </a:moveTo>
                    <a:lnTo>
                      <a:pt x="2218" y="22550"/>
                    </a:lnTo>
                    <a:lnTo>
                      <a:pt x="1406" y="22550"/>
                    </a:lnTo>
                    <a:lnTo>
                      <a:pt x="1406" y="2042"/>
                    </a:lnTo>
                    <a:close/>
                    <a:moveTo>
                      <a:pt x="67947" y="2042"/>
                    </a:moveTo>
                    <a:lnTo>
                      <a:pt x="67947" y="22550"/>
                    </a:lnTo>
                    <a:lnTo>
                      <a:pt x="67135" y="22550"/>
                    </a:lnTo>
                    <a:lnTo>
                      <a:pt x="67135" y="2042"/>
                    </a:lnTo>
                    <a:close/>
                    <a:moveTo>
                      <a:pt x="0" y="0"/>
                    </a:moveTo>
                    <a:lnTo>
                      <a:pt x="0" y="2042"/>
                    </a:lnTo>
                    <a:lnTo>
                      <a:pt x="1261" y="2042"/>
                    </a:lnTo>
                    <a:lnTo>
                      <a:pt x="1261" y="22694"/>
                    </a:lnTo>
                    <a:lnTo>
                      <a:pt x="2362" y="22694"/>
                    </a:lnTo>
                    <a:lnTo>
                      <a:pt x="2362" y="2042"/>
                    </a:lnTo>
                    <a:lnTo>
                      <a:pt x="66989" y="2042"/>
                    </a:lnTo>
                    <a:lnTo>
                      <a:pt x="66989" y="22694"/>
                    </a:lnTo>
                    <a:lnTo>
                      <a:pt x="68090" y="22694"/>
                    </a:lnTo>
                    <a:lnTo>
                      <a:pt x="68090" y="2042"/>
                    </a:lnTo>
                    <a:lnTo>
                      <a:pt x="69352" y="2042"/>
                    </a:lnTo>
                    <a:lnTo>
                      <a:pt x="693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57" name="Google Shape;457;p41"/>
            <p:cNvCxnSpPr/>
            <p:nvPr/>
          </p:nvCxnSpPr>
          <p:spPr>
            <a:xfrm>
              <a:off x="3979771" y="3007350"/>
              <a:ext cx="1837141" cy="63464"/>
            </a:xfrm>
            <a:prstGeom prst="bentConnector3">
              <a:avLst>
                <a:gd name="adj1" fmla="val 50000"/>
              </a:avLst>
            </a:prstGeom>
            <a:noFill/>
            <a:ln w="9525" cap="flat" cmpd="sng">
              <a:solidFill>
                <a:schemeClr val="lt2"/>
              </a:solidFill>
              <a:prstDash val="solid"/>
              <a:round/>
              <a:headEnd type="oval" w="med" len="med"/>
              <a:tailEnd type="none" w="med" len="med"/>
            </a:ln>
          </p:spPr>
        </p:cxnSp>
        <p:cxnSp>
          <p:nvCxnSpPr>
            <p:cNvPr id="458" name="Google Shape;458;p41"/>
            <p:cNvCxnSpPr>
              <a:stCxn id="459" idx="2"/>
            </p:cNvCxnSpPr>
            <p:nvPr/>
          </p:nvCxnSpPr>
          <p:spPr>
            <a:xfrm flipH="1">
              <a:off x="3897232" y="2404969"/>
              <a:ext cx="473100" cy="554400"/>
            </a:xfrm>
            <a:prstGeom prst="bentConnector2">
              <a:avLst/>
            </a:prstGeom>
            <a:noFill/>
            <a:ln w="9525" cap="flat" cmpd="sng">
              <a:solidFill>
                <a:schemeClr val="lt2"/>
              </a:solidFill>
              <a:prstDash val="dot"/>
              <a:round/>
              <a:headEnd type="oval" w="med" len="med"/>
              <a:tailEnd type="none" w="med" len="med"/>
            </a:ln>
          </p:spPr>
        </p:cxnSp>
        <p:cxnSp>
          <p:nvCxnSpPr>
            <p:cNvPr id="460" name="Google Shape;460;p41"/>
            <p:cNvCxnSpPr>
              <a:stCxn id="459" idx="6"/>
            </p:cNvCxnSpPr>
            <p:nvPr/>
          </p:nvCxnSpPr>
          <p:spPr>
            <a:xfrm>
              <a:off x="5109750" y="2404969"/>
              <a:ext cx="726900" cy="602100"/>
            </a:xfrm>
            <a:prstGeom prst="bentConnector3">
              <a:avLst>
                <a:gd name="adj1" fmla="val 50000"/>
              </a:avLst>
            </a:prstGeom>
            <a:noFill/>
            <a:ln w="9525" cap="flat" cmpd="sng">
              <a:solidFill>
                <a:schemeClr val="lt2"/>
              </a:solidFill>
              <a:prstDash val="dash"/>
              <a:round/>
              <a:headEnd type="diamond" w="med" len="med"/>
              <a:tailEnd type="none" w="med" len="med"/>
            </a:ln>
          </p:spPr>
        </p:cxnSp>
        <p:cxnSp>
          <p:nvCxnSpPr>
            <p:cNvPr id="461" name="Google Shape;461;p41"/>
            <p:cNvCxnSpPr/>
            <p:nvPr/>
          </p:nvCxnSpPr>
          <p:spPr>
            <a:xfrm rot="10800000">
              <a:off x="3842432" y="3236552"/>
              <a:ext cx="2186853" cy="4628"/>
            </a:xfrm>
            <a:prstGeom prst="straightConnector1">
              <a:avLst/>
            </a:prstGeom>
            <a:noFill/>
            <a:ln w="9525" cap="flat" cmpd="sng">
              <a:solidFill>
                <a:schemeClr val="lt2"/>
              </a:solidFill>
              <a:prstDash val="solid"/>
              <a:round/>
              <a:headEnd type="oval" w="med" len="med"/>
              <a:tailEnd type="triangle" w="med" len="med"/>
            </a:ln>
          </p:spPr>
        </p:cxnSp>
        <p:sp>
          <p:nvSpPr>
            <p:cNvPr id="459" name="Google Shape;459;p41"/>
            <p:cNvSpPr/>
            <p:nvPr/>
          </p:nvSpPr>
          <p:spPr>
            <a:xfrm>
              <a:off x="4370332" y="2035260"/>
              <a:ext cx="739418" cy="739418"/>
            </a:xfrm>
            <a:prstGeom prst="ellipse">
              <a:avLst/>
            </a:prstGeom>
            <a:noFill/>
            <a:ln w="9525" cap="flat" cmpd="sng">
              <a:solidFill>
                <a:schemeClr val="lt2"/>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41"/>
            <p:cNvGrpSpPr/>
            <p:nvPr/>
          </p:nvGrpSpPr>
          <p:grpSpPr>
            <a:xfrm>
              <a:off x="4534366" y="2208105"/>
              <a:ext cx="411365" cy="393731"/>
              <a:chOff x="7407254" y="2296345"/>
              <a:chExt cx="373357" cy="357352"/>
            </a:xfrm>
          </p:grpSpPr>
          <p:sp>
            <p:nvSpPr>
              <p:cNvPr id="463" name="Google Shape;463;p41"/>
              <p:cNvSpPr/>
              <p:nvPr/>
            </p:nvSpPr>
            <p:spPr>
              <a:xfrm>
                <a:off x="7528720" y="2510489"/>
                <a:ext cx="9614" cy="20118"/>
              </a:xfrm>
              <a:custGeom>
                <a:avLst/>
                <a:gdLst/>
                <a:ahLst/>
                <a:cxnLst/>
                <a:rect l="l" t="t" r="r" b="b"/>
                <a:pathLst>
                  <a:path w="367" h="768" extrusionOk="0">
                    <a:moveTo>
                      <a:pt x="322" y="0"/>
                    </a:moveTo>
                    <a:lnTo>
                      <a:pt x="0" y="322"/>
                    </a:lnTo>
                    <a:cubicBezTo>
                      <a:pt x="110" y="480"/>
                      <a:pt x="230" y="631"/>
                      <a:pt x="367" y="768"/>
                    </a:cubicBezTo>
                    <a:cubicBezTo>
                      <a:pt x="332" y="511"/>
                      <a:pt x="319" y="257"/>
                      <a:pt x="32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1"/>
              <p:cNvSpPr/>
              <p:nvPr/>
            </p:nvSpPr>
            <p:spPr>
              <a:xfrm>
                <a:off x="7538307" y="2324767"/>
                <a:ext cx="236017" cy="248302"/>
              </a:xfrm>
              <a:custGeom>
                <a:avLst/>
                <a:gdLst/>
                <a:ahLst/>
                <a:cxnLst/>
                <a:rect l="l" t="t" r="r" b="b"/>
                <a:pathLst>
                  <a:path w="9010" h="9479" extrusionOk="0">
                    <a:moveTo>
                      <a:pt x="7855" y="0"/>
                    </a:moveTo>
                    <a:cubicBezTo>
                      <a:pt x="7855" y="0"/>
                      <a:pt x="8187" y="2207"/>
                      <a:pt x="7029" y="3365"/>
                    </a:cubicBezTo>
                    <a:lnTo>
                      <a:pt x="3366" y="7032"/>
                    </a:lnTo>
                    <a:cubicBezTo>
                      <a:pt x="2630" y="7768"/>
                      <a:pt x="1466" y="7901"/>
                      <a:pt x="718" y="7901"/>
                    </a:cubicBezTo>
                    <a:cubicBezTo>
                      <a:pt x="292" y="7901"/>
                      <a:pt x="1" y="7858"/>
                      <a:pt x="1" y="7858"/>
                    </a:cubicBezTo>
                    <a:lnTo>
                      <a:pt x="1" y="7858"/>
                    </a:lnTo>
                    <a:cubicBezTo>
                      <a:pt x="364" y="8218"/>
                      <a:pt x="813" y="8481"/>
                      <a:pt x="1306" y="8618"/>
                    </a:cubicBezTo>
                    <a:lnTo>
                      <a:pt x="2170" y="9479"/>
                    </a:lnTo>
                    <a:cubicBezTo>
                      <a:pt x="2896" y="9009"/>
                      <a:pt x="3575" y="8468"/>
                      <a:pt x="4188" y="7858"/>
                    </a:cubicBezTo>
                    <a:lnTo>
                      <a:pt x="7855" y="4191"/>
                    </a:lnTo>
                    <a:cubicBezTo>
                      <a:pt x="9010" y="3033"/>
                      <a:pt x="9010" y="1158"/>
                      <a:pt x="7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1"/>
              <p:cNvSpPr/>
              <p:nvPr/>
            </p:nvSpPr>
            <p:spPr>
              <a:xfrm>
                <a:off x="7516513" y="2302003"/>
                <a:ext cx="248931" cy="240837"/>
              </a:xfrm>
              <a:custGeom>
                <a:avLst/>
                <a:gdLst/>
                <a:ahLst/>
                <a:cxnLst/>
                <a:rect l="l" t="t" r="r" b="b"/>
                <a:pathLst>
                  <a:path w="9503" h="9194" extrusionOk="0">
                    <a:moveTo>
                      <a:pt x="6653" y="1446"/>
                    </a:moveTo>
                    <a:cubicBezTo>
                      <a:pt x="7025" y="1446"/>
                      <a:pt x="7397" y="1588"/>
                      <a:pt x="7683" y="1873"/>
                    </a:cubicBezTo>
                    <a:cubicBezTo>
                      <a:pt x="8276" y="2466"/>
                      <a:pt x="8248" y="3436"/>
                      <a:pt x="7621" y="3991"/>
                    </a:cubicBezTo>
                    <a:lnTo>
                      <a:pt x="7621" y="3994"/>
                    </a:lnTo>
                    <a:lnTo>
                      <a:pt x="5784" y="5831"/>
                    </a:lnTo>
                    <a:lnTo>
                      <a:pt x="5397" y="5927"/>
                    </a:lnTo>
                    <a:lnTo>
                      <a:pt x="4057" y="7555"/>
                    </a:lnTo>
                    <a:lnTo>
                      <a:pt x="3955" y="7658"/>
                    </a:lnTo>
                    <a:cubicBezTo>
                      <a:pt x="3667" y="7983"/>
                      <a:pt x="3268" y="8147"/>
                      <a:pt x="2868" y="8147"/>
                    </a:cubicBezTo>
                    <a:cubicBezTo>
                      <a:pt x="2495" y="8147"/>
                      <a:pt x="2122" y="8005"/>
                      <a:pt x="1837" y="7719"/>
                    </a:cubicBezTo>
                    <a:cubicBezTo>
                      <a:pt x="1244" y="7126"/>
                      <a:pt x="1275" y="6157"/>
                      <a:pt x="1898" y="5602"/>
                    </a:cubicBezTo>
                    <a:lnTo>
                      <a:pt x="5565" y="1935"/>
                    </a:lnTo>
                    <a:cubicBezTo>
                      <a:pt x="5855" y="1610"/>
                      <a:pt x="6254" y="1446"/>
                      <a:pt x="6653" y="1446"/>
                    </a:cubicBezTo>
                    <a:close/>
                    <a:moveTo>
                      <a:pt x="6593" y="0"/>
                    </a:moveTo>
                    <a:cubicBezTo>
                      <a:pt x="5835" y="0"/>
                      <a:pt x="5077" y="290"/>
                      <a:pt x="4499" y="869"/>
                    </a:cubicBezTo>
                    <a:lnTo>
                      <a:pt x="833" y="4536"/>
                    </a:lnTo>
                    <a:lnTo>
                      <a:pt x="0" y="7089"/>
                    </a:lnTo>
                    <a:cubicBezTo>
                      <a:pt x="65" y="7514"/>
                      <a:pt x="226" y="7921"/>
                      <a:pt x="466" y="8281"/>
                    </a:cubicBezTo>
                    <a:lnTo>
                      <a:pt x="507" y="8240"/>
                    </a:lnTo>
                    <a:cubicBezTo>
                      <a:pt x="583" y="8422"/>
                      <a:pt x="696" y="8586"/>
                      <a:pt x="833" y="8723"/>
                    </a:cubicBezTo>
                    <a:cubicBezTo>
                      <a:pt x="1149" y="9040"/>
                      <a:pt x="1583" y="9193"/>
                      <a:pt x="2065" y="9193"/>
                    </a:cubicBezTo>
                    <a:cubicBezTo>
                      <a:pt x="2203" y="9193"/>
                      <a:pt x="2346" y="9180"/>
                      <a:pt x="2491" y="9155"/>
                    </a:cubicBezTo>
                    <a:cubicBezTo>
                      <a:pt x="3136" y="9042"/>
                      <a:pt x="3824" y="8686"/>
                      <a:pt x="4403" y="8107"/>
                    </a:cubicBezTo>
                    <a:lnTo>
                      <a:pt x="8070" y="4440"/>
                    </a:lnTo>
                    <a:cubicBezTo>
                      <a:pt x="9228" y="3285"/>
                      <a:pt x="9503" y="1685"/>
                      <a:pt x="8687" y="869"/>
                    </a:cubicBezTo>
                    <a:cubicBezTo>
                      <a:pt x="8110" y="290"/>
                      <a:pt x="7351" y="0"/>
                      <a:pt x="65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1"/>
              <p:cNvSpPr/>
              <p:nvPr/>
            </p:nvSpPr>
            <p:spPr>
              <a:xfrm>
                <a:off x="7643978" y="2420981"/>
                <a:ext cx="24073" cy="57839"/>
              </a:xfrm>
              <a:custGeom>
                <a:avLst/>
                <a:gdLst/>
                <a:ahLst/>
                <a:cxnLst/>
                <a:rect l="l" t="t" r="r" b="b"/>
                <a:pathLst>
                  <a:path w="919" h="2208" extrusionOk="0">
                    <a:moveTo>
                      <a:pt x="161" y="1"/>
                    </a:moveTo>
                    <a:cubicBezTo>
                      <a:pt x="161" y="1"/>
                      <a:pt x="332" y="1135"/>
                      <a:pt x="0" y="2207"/>
                    </a:cubicBezTo>
                    <a:lnTo>
                      <a:pt x="918" y="1289"/>
                    </a:lnTo>
                    <a:cubicBezTo>
                      <a:pt x="781" y="803"/>
                      <a:pt x="521" y="357"/>
                      <a:pt x="161" y="1"/>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1"/>
              <p:cNvSpPr/>
              <p:nvPr/>
            </p:nvSpPr>
            <p:spPr>
              <a:xfrm>
                <a:off x="7442355" y="2571785"/>
                <a:ext cx="160890" cy="77642"/>
              </a:xfrm>
              <a:custGeom>
                <a:avLst/>
                <a:gdLst/>
                <a:ahLst/>
                <a:cxnLst/>
                <a:rect l="l" t="t" r="r" b="b"/>
                <a:pathLst>
                  <a:path w="6142" h="2964" extrusionOk="0">
                    <a:moveTo>
                      <a:pt x="4640" y="1"/>
                    </a:moveTo>
                    <a:lnTo>
                      <a:pt x="3369" y="1272"/>
                    </a:lnTo>
                    <a:cubicBezTo>
                      <a:pt x="2633" y="2008"/>
                      <a:pt x="1473" y="2142"/>
                      <a:pt x="724" y="2142"/>
                    </a:cubicBezTo>
                    <a:cubicBezTo>
                      <a:pt x="294" y="2142"/>
                      <a:pt x="1" y="2098"/>
                      <a:pt x="0" y="2098"/>
                    </a:cubicBezTo>
                    <a:lnTo>
                      <a:pt x="0" y="2098"/>
                    </a:lnTo>
                    <a:cubicBezTo>
                      <a:pt x="580" y="2675"/>
                      <a:pt x="1338" y="2964"/>
                      <a:pt x="2096" y="2964"/>
                    </a:cubicBezTo>
                    <a:cubicBezTo>
                      <a:pt x="2854" y="2964"/>
                      <a:pt x="3612" y="2675"/>
                      <a:pt x="4191" y="2098"/>
                    </a:cubicBezTo>
                    <a:lnTo>
                      <a:pt x="6141" y="148"/>
                    </a:lnTo>
                    <a:lnTo>
                      <a:pt x="46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1"/>
              <p:cNvSpPr/>
              <p:nvPr/>
            </p:nvSpPr>
            <p:spPr>
              <a:xfrm>
                <a:off x="7563900" y="2526809"/>
                <a:ext cx="87910" cy="49325"/>
              </a:xfrm>
              <a:custGeom>
                <a:avLst/>
                <a:gdLst/>
                <a:ahLst/>
                <a:cxnLst/>
                <a:rect l="l" t="t" r="r" b="b"/>
                <a:pathLst>
                  <a:path w="3356" h="1883" extrusionOk="0">
                    <a:moveTo>
                      <a:pt x="3355" y="1"/>
                    </a:moveTo>
                    <a:lnTo>
                      <a:pt x="3211" y="145"/>
                    </a:lnTo>
                    <a:cubicBezTo>
                      <a:pt x="2653" y="703"/>
                      <a:pt x="1900" y="1010"/>
                      <a:pt x="1119" y="1010"/>
                    </a:cubicBezTo>
                    <a:cubicBezTo>
                      <a:pt x="990" y="1010"/>
                      <a:pt x="860" y="1001"/>
                      <a:pt x="730" y="984"/>
                    </a:cubicBezTo>
                    <a:lnTo>
                      <a:pt x="0" y="1718"/>
                    </a:lnTo>
                    <a:cubicBezTo>
                      <a:pt x="366" y="1828"/>
                      <a:pt x="745" y="1883"/>
                      <a:pt x="1124" y="1883"/>
                    </a:cubicBezTo>
                    <a:cubicBezTo>
                      <a:pt x="1250" y="1883"/>
                      <a:pt x="1376" y="1877"/>
                      <a:pt x="1501" y="1865"/>
                    </a:cubicBezTo>
                    <a:lnTo>
                      <a:pt x="3218" y="148"/>
                    </a:lnTo>
                    <a:cubicBezTo>
                      <a:pt x="3266" y="100"/>
                      <a:pt x="3311" y="52"/>
                      <a:pt x="3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1"/>
              <p:cNvSpPr/>
              <p:nvPr/>
            </p:nvSpPr>
            <p:spPr>
              <a:xfrm>
                <a:off x="7412100" y="2398217"/>
                <a:ext cx="250110" cy="240706"/>
              </a:xfrm>
              <a:custGeom>
                <a:avLst/>
                <a:gdLst/>
                <a:ahLst/>
                <a:cxnLst/>
                <a:rect l="l" t="t" r="r" b="b"/>
                <a:pathLst>
                  <a:path w="9548" h="9189" extrusionOk="0">
                    <a:moveTo>
                      <a:pt x="6918" y="0"/>
                    </a:moveTo>
                    <a:cubicBezTo>
                      <a:pt x="6159" y="0"/>
                      <a:pt x="5401" y="289"/>
                      <a:pt x="4822" y="866"/>
                    </a:cubicBezTo>
                    <a:lnTo>
                      <a:pt x="1159" y="4533"/>
                    </a:lnTo>
                    <a:cubicBezTo>
                      <a:pt x="1" y="5688"/>
                      <a:pt x="1" y="7562"/>
                      <a:pt x="1159" y="8720"/>
                    </a:cubicBezTo>
                    <a:cubicBezTo>
                      <a:pt x="1476" y="9038"/>
                      <a:pt x="1911" y="9189"/>
                      <a:pt x="2394" y="9189"/>
                    </a:cubicBezTo>
                    <a:cubicBezTo>
                      <a:pt x="2532" y="9189"/>
                      <a:pt x="2674" y="9177"/>
                      <a:pt x="2817" y="9152"/>
                    </a:cubicBezTo>
                    <a:cubicBezTo>
                      <a:pt x="3462" y="9039"/>
                      <a:pt x="4151" y="8679"/>
                      <a:pt x="4730" y="8104"/>
                    </a:cubicBezTo>
                    <a:lnTo>
                      <a:pt x="6124" y="6709"/>
                    </a:lnTo>
                    <a:cubicBezTo>
                      <a:pt x="6124" y="6709"/>
                      <a:pt x="5966" y="6491"/>
                      <a:pt x="5558" y="6491"/>
                    </a:cubicBezTo>
                    <a:cubicBezTo>
                      <a:pt x="5521" y="6491"/>
                      <a:pt x="5481" y="6492"/>
                      <a:pt x="5439" y="6496"/>
                    </a:cubicBezTo>
                    <a:lnTo>
                      <a:pt x="4281" y="7655"/>
                    </a:lnTo>
                    <a:cubicBezTo>
                      <a:pt x="3993" y="7980"/>
                      <a:pt x="3594" y="8144"/>
                      <a:pt x="3194" y="8144"/>
                    </a:cubicBezTo>
                    <a:cubicBezTo>
                      <a:pt x="2822" y="8144"/>
                      <a:pt x="2449" y="8002"/>
                      <a:pt x="2163" y="7716"/>
                    </a:cubicBezTo>
                    <a:cubicBezTo>
                      <a:pt x="1570" y="7124"/>
                      <a:pt x="1598" y="6154"/>
                      <a:pt x="2225" y="5599"/>
                    </a:cubicBezTo>
                    <a:lnTo>
                      <a:pt x="5891" y="1932"/>
                    </a:lnTo>
                    <a:cubicBezTo>
                      <a:pt x="6173" y="1661"/>
                      <a:pt x="6537" y="1524"/>
                      <a:pt x="6901" y="1524"/>
                    </a:cubicBezTo>
                    <a:cubicBezTo>
                      <a:pt x="7251" y="1524"/>
                      <a:pt x="7600" y="1650"/>
                      <a:pt x="7879" y="1901"/>
                    </a:cubicBezTo>
                    <a:cubicBezTo>
                      <a:pt x="8444" y="2415"/>
                      <a:pt x="8520" y="3282"/>
                      <a:pt x="8047" y="3882"/>
                    </a:cubicBezTo>
                    <a:lnTo>
                      <a:pt x="9452" y="2477"/>
                    </a:lnTo>
                    <a:cubicBezTo>
                      <a:pt x="9548" y="1850"/>
                      <a:pt x="9411" y="1264"/>
                      <a:pt x="9013" y="866"/>
                    </a:cubicBezTo>
                    <a:cubicBezTo>
                      <a:pt x="8434" y="289"/>
                      <a:pt x="7676" y="0"/>
                      <a:pt x="6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1"/>
              <p:cNvSpPr/>
              <p:nvPr/>
            </p:nvSpPr>
            <p:spPr>
              <a:xfrm>
                <a:off x="7554469" y="2550515"/>
                <a:ext cx="38716" cy="23549"/>
              </a:xfrm>
              <a:custGeom>
                <a:avLst/>
                <a:gdLst/>
                <a:ahLst/>
                <a:cxnLst/>
                <a:rect l="l" t="t" r="r" b="b"/>
                <a:pathLst>
                  <a:path w="1478" h="899" extrusionOk="0">
                    <a:moveTo>
                      <a:pt x="686" y="0"/>
                    </a:moveTo>
                    <a:lnTo>
                      <a:pt x="1" y="686"/>
                    </a:lnTo>
                    <a:cubicBezTo>
                      <a:pt x="223" y="778"/>
                      <a:pt x="453" y="847"/>
                      <a:pt x="686" y="898"/>
                    </a:cubicBezTo>
                    <a:lnTo>
                      <a:pt x="1477" y="107"/>
                    </a:lnTo>
                    <a:cubicBezTo>
                      <a:pt x="1210" y="107"/>
                      <a:pt x="946" y="69"/>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1"/>
              <p:cNvSpPr/>
              <p:nvPr/>
            </p:nvSpPr>
            <p:spPr>
              <a:xfrm>
                <a:off x="7407254" y="2335769"/>
                <a:ext cx="330188" cy="317929"/>
              </a:xfrm>
              <a:custGeom>
                <a:avLst/>
                <a:gdLst/>
                <a:ahLst/>
                <a:cxnLst/>
                <a:rect l="l" t="t" r="r" b="b"/>
                <a:pathLst>
                  <a:path w="12605" h="12137" extrusionOk="0">
                    <a:moveTo>
                      <a:pt x="10766" y="1"/>
                    </a:moveTo>
                    <a:cubicBezTo>
                      <a:pt x="10338" y="1"/>
                      <a:pt x="9909" y="164"/>
                      <a:pt x="9582" y="492"/>
                    </a:cubicBezTo>
                    <a:lnTo>
                      <a:pt x="8424" y="1646"/>
                    </a:lnTo>
                    <a:cubicBezTo>
                      <a:pt x="8266" y="1804"/>
                      <a:pt x="8411" y="2023"/>
                      <a:pt x="8581" y="2023"/>
                    </a:cubicBezTo>
                    <a:cubicBezTo>
                      <a:pt x="8633" y="2023"/>
                      <a:pt x="8687" y="2003"/>
                      <a:pt x="8736" y="1955"/>
                    </a:cubicBezTo>
                    <a:lnTo>
                      <a:pt x="9890" y="800"/>
                    </a:lnTo>
                    <a:cubicBezTo>
                      <a:pt x="10132" y="558"/>
                      <a:pt x="10448" y="438"/>
                      <a:pt x="10764" y="438"/>
                    </a:cubicBezTo>
                    <a:cubicBezTo>
                      <a:pt x="11080" y="438"/>
                      <a:pt x="11396" y="558"/>
                      <a:pt x="11638" y="800"/>
                    </a:cubicBezTo>
                    <a:cubicBezTo>
                      <a:pt x="12121" y="1283"/>
                      <a:pt x="12121" y="2065"/>
                      <a:pt x="11638" y="2548"/>
                    </a:cubicBezTo>
                    <a:lnTo>
                      <a:pt x="10048" y="4141"/>
                    </a:lnTo>
                    <a:cubicBezTo>
                      <a:pt x="9527" y="2867"/>
                      <a:pt x="8321" y="2163"/>
                      <a:pt x="7095" y="2163"/>
                    </a:cubicBezTo>
                    <a:cubicBezTo>
                      <a:pt x="6296" y="2163"/>
                      <a:pt x="5489" y="2462"/>
                      <a:pt x="4856" y="3096"/>
                    </a:cubicBezTo>
                    <a:lnTo>
                      <a:pt x="1190" y="6763"/>
                    </a:lnTo>
                    <a:cubicBezTo>
                      <a:pt x="1" y="8013"/>
                      <a:pt x="25" y="9984"/>
                      <a:pt x="1245" y="11204"/>
                    </a:cubicBezTo>
                    <a:cubicBezTo>
                      <a:pt x="1865" y="11825"/>
                      <a:pt x="2681" y="12137"/>
                      <a:pt x="3496" y="12137"/>
                    </a:cubicBezTo>
                    <a:cubicBezTo>
                      <a:pt x="4284" y="12137"/>
                      <a:pt x="5071" y="11846"/>
                      <a:pt x="5686" y="11262"/>
                    </a:cubicBezTo>
                    <a:lnTo>
                      <a:pt x="7636" y="9316"/>
                    </a:lnTo>
                    <a:cubicBezTo>
                      <a:pt x="7793" y="9155"/>
                      <a:pt x="7648" y="8936"/>
                      <a:pt x="7478" y="8936"/>
                    </a:cubicBezTo>
                    <a:cubicBezTo>
                      <a:pt x="7426" y="8936"/>
                      <a:pt x="7372" y="8956"/>
                      <a:pt x="7324" y="9004"/>
                    </a:cubicBezTo>
                    <a:lnTo>
                      <a:pt x="5381" y="10954"/>
                    </a:lnTo>
                    <a:cubicBezTo>
                      <a:pt x="4843" y="11502"/>
                      <a:pt x="4132" y="11776"/>
                      <a:pt x="3421" y="11776"/>
                    </a:cubicBezTo>
                    <a:cubicBezTo>
                      <a:pt x="2718" y="11776"/>
                      <a:pt x="2014" y="11508"/>
                      <a:pt x="1478" y="10971"/>
                    </a:cubicBezTo>
                    <a:cubicBezTo>
                      <a:pt x="402" y="9891"/>
                      <a:pt x="408" y="8140"/>
                      <a:pt x="1498" y="7071"/>
                    </a:cubicBezTo>
                    <a:lnTo>
                      <a:pt x="5165" y="3404"/>
                    </a:lnTo>
                    <a:cubicBezTo>
                      <a:pt x="5713" y="2859"/>
                      <a:pt x="6407" y="2604"/>
                      <a:pt x="7093" y="2604"/>
                    </a:cubicBezTo>
                    <a:cubicBezTo>
                      <a:pt x="8211" y="2604"/>
                      <a:pt x="9306" y="3282"/>
                      <a:pt x="9705" y="4480"/>
                    </a:cubicBezTo>
                    <a:lnTo>
                      <a:pt x="7971" y="6214"/>
                    </a:lnTo>
                    <a:cubicBezTo>
                      <a:pt x="7724" y="6461"/>
                      <a:pt x="7410" y="6578"/>
                      <a:pt x="7100" y="6578"/>
                    </a:cubicBezTo>
                    <a:cubicBezTo>
                      <a:pt x="6623" y="6578"/>
                      <a:pt x="6154" y="6303"/>
                      <a:pt x="5953" y="5807"/>
                    </a:cubicBezTo>
                    <a:cubicBezTo>
                      <a:pt x="5908" y="5726"/>
                      <a:pt x="5837" y="5691"/>
                      <a:pt x="5765" y="5691"/>
                    </a:cubicBezTo>
                    <a:cubicBezTo>
                      <a:pt x="5633" y="5691"/>
                      <a:pt x="5503" y="5810"/>
                      <a:pt x="5552" y="5975"/>
                    </a:cubicBezTo>
                    <a:cubicBezTo>
                      <a:pt x="5824" y="6645"/>
                      <a:pt x="6459" y="7017"/>
                      <a:pt x="7105" y="7017"/>
                    </a:cubicBezTo>
                    <a:cubicBezTo>
                      <a:pt x="7525" y="7017"/>
                      <a:pt x="7950" y="6860"/>
                      <a:pt x="8283" y="6526"/>
                    </a:cubicBezTo>
                    <a:lnTo>
                      <a:pt x="10110" y="4703"/>
                    </a:lnTo>
                    <a:lnTo>
                      <a:pt x="10113" y="4696"/>
                    </a:lnTo>
                    <a:lnTo>
                      <a:pt x="11950" y="2860"/>
                    </a:lnTo>
                    <a:cubicBezTo>
                      <a:pt x="12604" y="2205"/>
                      <a:pt x="12604" y="1146"/>
                      <a:pt x="11950" y="492"/>
                    </a:cubicBezTo>
                    <a:cubicBezTo>
                      <a:pt x="11623" y="164"/>
                      <a:pt x="11194" y="1"/>
                      <a:pt x="107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1"/>
              <p:cNvSpPr/>
              <p:nvPr/>
            </p:nvSpPr>
            <p:spPr>
              <a:xfrm>
                <a:off x="7449166" y="2296345"/>
                <a:ext cx="331445" cy="319317"/>
              </a:xfrm>
              <a:custGeom>
                <a:avLst/>
                <a:gdLst/>
                <a:ahLst/>
                <a:cxnLst/>
                <a:rect l="l" t="t" r="r" b="b"/>
                <a:pathLst>
                  <a:path w="12653" h="12190" extrusionOk="0">
                    <a:moveTo>
                      <a:pt x="9166" y="1"/>
                    </a:moveTo>
                    <a:cubicBezTo>
                      <a:pt x="8352" y="1"/>
                      <a:pt x="7538" y="311"/>
                      <a:pt x="6916" y="931"/>
                    </a:cubicBezTo>
                    <a:lnTo>
                      <a:pt x="4966" y="2881"/>
                    </a:lnTo>
                    <a:cubicBezTo>
                      <a:pt x="4809" y="3039"/>
                      <a:pt x="4954" y="3257"/>
                      <a:pt x="5122" y="3257"/>
                    </a:cubicBezTo>
                    <a:cubicBezTo>
                      <a:pt x="5174" y="3257"/>
                      <a:pt x="5227" y="3237"/>
                      <a:pt x="5275" y="3189"/>
                    </a:cubicBezTo>
                    <a:lnTo>
                      <a:pt x="7225" y="1239"/>
                    </a:lnTo>
                    <a:cubicBezTo>
                      <a:pt x="7764" y="686"/>
                      <a:pt x="8479" y="408"/>
                      <a:pt x="9194" y="408"/>
                    </a:cubicBezTo>
                    <a:cubicBezTo>
                      <a:pt x="9896" y="408"/>
                      <a:pt x="10598" y="676"/>
                      <a:pt x="11135" y="1212"/>
                    </a:cubicBezTo>
                    <a:cubicBezTo>
                      <a:pt x="12217" y="2298"/>
                      <a:pt x="12204" y="4056"/>
                      <a:pt x="11104" y="5122"/>
                    </a:cubicBezTo>
                    <a:lnTo>
                      <a:pt x="7437" y="8789"/>
                    </a:lnTo>
                    <a:cubicBezTo>
                      <a:pt x="6917" y="9308"/>
                      <a:pt x="6217" y="9592"/>
                      <a:pt x="5498" y="9592"/>
                    </a:cubicBezTo>
                    <a:cubicBezTo>
                      <a:pt x="5288" y="9592"/>
                      <a:pt x="5076" y="9568"/>
                      <a:pt x="4867" y="9518"/>
                    </a:cubicBezTo>
                    <a:cubicBezTo>
                      <a:pt x="3938" y="9299"/>
                      <a:pt x="3195" y="8617"/>
                      <a:pt x="2893" y="7713"/>
                    </a:cubicBezTo>
                    <a:lnTo>
                      <a:pt x="4627" y="5979"/>
                    </a:lnTo>
                    <a:cubicBezTo>
                      <a:pt x="4875" y="5731"/>
                      <a:pt x="5190" y="5614"/>
                      <a:pt x="5502" y="5614"/>
                    </a:cubicBezTo>
                    <a:cubicBezTo>
                      <a:pt x="5979" y="5614"/>
                      <a:pt x="6448" y="5889"/>
                      <a:pt x="6649" y="6386"/>
                    </a:cubicBezTo>
                    <a:cubicBezTo>
                      <a:pt x="6683" y="6470"/>
                      <a:pt x="6765" y="6522"/>
                      <a:pt x="6852" y="6522"/>
                    </a:cubicBezTo>
                    <a:cubicBezTo>
                      <a:pt x="6879" y="6522"/>
                      <a:pt x="6907" y="6517"/>
                      <a:pt x="6933" y="6506"/>
                    </a:cubicBezTo>
                    <a:cubicBezTo>
                      <a:pt x="7046" y="6462"/>
                      <a:pt x="7098" y="6335"/>
                      <a:pt x="7053" y="6222"/>
                    </a:cubicBezTo>
                    <a:cubicBezTo>
                      <a:pt x="6781" y="5549"/>
                      <a:pt x="6146" y="5177"/>
                      <a:pt x="5500" y="5177"/>
                    </a:cubicBezTo>
                    <a:cubicBezTo>
                      <a:pt x="5080" y="5177"/>
                      <a:pt x="4655" y="5334"/>
                      <a:pt x="4322" y="5667"/>
                    </a:cubicBezTo>
                    <a:lnTo>
                      <a:pt x="655" y="9333"/>
                    </a:lnTo>
                    <a:cubicBezTo>
                      <a:pt x="1" y="9988"/>
                      <a:pt x="1" y="11047"/>
                      <a:pt x="655" y="11701"/>
                    </a:cubicBezTo>
                    <a:cubicBezTo>
                      <a:pt x="983" y="12027"/>
                      <a:pt x="1411" y="12190"/>
                      <a:pt x="1839" y="12190"/>
                    </a:cubicBezTo>
                    <a:cubicBezTo>
                      <a:pt x="2267" y="12190"/>
                      <a:pt x="2694" y="12027"/>
                      <a:pt x="3020" y="11701"/>
                    </a:cubicBezTo>
                    <a:lnTo>
                      <a:pt x="4178" y="10543"/>
                    </a:lnTo>
                    <a:cubicBezTo>
                      <a:pt x="4336" y="10385"/>
                      <a:pt x="4191" y="10167"/>
                      <a:pt x="4022" y="10167"/>
                    </a:cubicBezTo>
                    <a:cubicBezTo>
                      <a:pt x="3971" y="10167"/>
                      <a:pt x="3918" y="10187"/>
                      <a:pt x="3870" y="10235"/>
                    </a:cubicBezTo>
                    <a:lnTo>
                      <a:pt x="2712" y="11389"/>
                    </a:lnTo>
                    <a:cubicBezTo>
                      <a:pt x="2470" y="11631"/>
                      <a:pt x="2154" y="11752"/>
                      <a:pt x="1838" y="11752"/>
                    </a:cubicBezTo>
                    <a:cubicBezTo>
                      <a:pt x="1522" y="11752"/>
                      <a:pt x="1205" y="11631"/>
                      <a:pt x="964" y="11389"/>
                    </a:cubicBezTo>
                    <a:cubicBezTo>
                      <a:pt x="481" y="10910"/>
                      <a:pt x="481" y="10125"/>
                      <a:pt x="964" y="9642"/>
                    </a:cubicBezTo>
                    <a:lnTo>
                      <a:pt x="2554" y="8052"/>
                    </a:lnTo>
                    <a:cubicBezTo>
                      <a:pt x="2958" y="9035"/>
                      <a:pt x="3829" y="9755"/>
                      <a:pt x="4874" y="9964"/>
                    </a:cubicBezTo>
                    <a:cubicBezTo>
                      <a:pt x="5082" y="10006"/>
                      <a:pt x="5291" y="10026"/>
                      <a:pt x="5499" y="10026"/>
                    </a:cubicBezTo>
                    <a:cubicBezTo>
                      <a:pt x="6333" y="10026"/>
                      <a:pt x="7145" y="9697"/>
                      <a:pt x="7749" y="9094"/>
                    </a:cubicBezTo>
                    <a:lnTo>
                      <a:pt x="11416" y="5430"/>
                    </a:lnTo>
                    <a:cubicBezTo>
                      <a:pt x="12653" y="4186"/>
                      <a:pt x="12653" y="2175"/>
                      <a:pt x="11416" y="931"/>
                    </a:cubicBezTo>
                    <a:cubicBezTo>
                      <a:pt x="10794" y="311"/>
                      <a:pt x="9980" y="1"/>
                      <a:pt x="9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Title 2">
            <a:extLst>
              <a:ext uri="{FF2B5EF4-FFF2-40B4-BE49-F238E27FC236}">
                <a16:creationId xmlns:a16="http://schemas.microsoft.com/office/drawing/2014/main" id="{CA4D992B-A366-C335-A925-9DF08141A1CA}"/>
              </a:ext>
            </a:extLst>
          </p:cNvPr>
          <p:cNvSpPr>
            <a:spLocks noGrp="1"/>
          </p:cNvSpPr>
          <p:nvPr>
            <p:ph type="title"/>
          </p:nvPr>
        </p:nvSpPr>
        <p:spPr>
          <a:xfrm>
            <a:off x="827828" y="638230"/>
            <a:ext cx="7744986" cy="1709511"/>
          </a:xfrm>
        </p:spPr>
        <p:txBody>
          <a:bodyPr/>
          <a:lstStyle/>
          <a:p>
            <a:pPr>
              <a:lnSpc>
                <a:spcPct val="150000"/>
              </a:lnSpc>
            </a:pPr>
            <a:r>
              <a:rPr lang="en-US" sz="4500" b="1">
                <a:latin typeface="+mj-lt"/>
              </a:rPr>
              <a:t>CHÀO MỪNG CÁC EM </a:t>
            </a:r>
            <a:br>
              <a:rPr lang="en-US" sz="4500" b="1">
                <a:latin typeface="+mj-lt"/>
              </a:rPr>
            </a:br>
            <a:r>
              <a:rPr lang="en-US" sz="4500" b="1">
                <a:latin typeface="+mj-lt"/>
              </a:rPr>
              <a:t>ĐẾN VỚI BÀI HỌC!</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AC9662-27B9-C672-83CA-CD771A53D664}"/>
              </a:ext>
            </a:extLst>
          </p:cNvPr>
          <p:cNvSpPr txBox="1"/>
          <p:nvPr/>
        </p:nvSpPr>
        <p:spPr>
          <a:xfrm>
            <a:off x="1698171" y="312057"/>
            <a:ext cx="5747657" cy="477054"/>
          </a:xfrm>
          <a:prstGeom prst="rect">
            <a:avLst/>
          </a:prstGeom>
          <a:noFill/>
        </p:spPr>
        <p:txBody>
          <a:bodyPr wrap="square" rtlCol="0">
            <a:spAutoFit/>
          </a:bodyPr>
          <a:lstStyle/>
          <a:p>
            <a:pPr algn="ctr"/>
            <a:r>
              <a:rPr lang="en-US" sz="2500" b="1">
                <a:solidFill>
                  <a:srgbClr val="002060"/>
                </a:solidFill>
              </a:rPr>
              <a:t>CÂU HỎI TRẮC NGHIỆM </a:t>
            </a:r>
          </a:p>
        </p:txBody>
      </p:sp>
      <p:sp>
        <p:nvSpPr>
          <p:cNvPr id="7" name="TextBox 6">
            <a:extLst>
              <a:ext uri="{FF2B5EF4-FFF2-40B4-BE49-F238E27FC236}">
                <a16:creationId xmlns:a16="http://schemas.microsoft.com/office/drawing/2014/main" id="{E1FDDA3F-448E-C3A0-DF40-60666CAAE509}"/>
              </a:ext>
            </a:extLst>
          </p:cNvPr>
          <p:cNvSpPr txBox="1"/>
          <p:nvPr/>
        </p:nvSpPr>
        <p:spPr>
          <a:xfrm>
            <a:off x="493485" y="940001"/>
            <a:ext cx="7779657" cy="2343655"/>
          </a:xfrm>
          <a:prstGeom prst="rect">
            <a:avLst/>
          </a:prstGeom>
          <a:noFill/>
        </p:spPr>
        <p:txBody>
          <a:bodyPr wrap="square">
            <a:spAutoFit/>
          </a:bodyPr>
          <a:lstStyle/>
          <a:p>
            <a:pPr algn="just">
              <a:lnSpc>
                <a:spcPct val="150000"/>
              </a:lnSpc>
            </a:pPr>
            <a:r>
              <a:rPr lang="en-US" sz="2000" b="1"/>
              <a:t>Câu 2. </a:t>
            </a:r>
            <a:r>
              <a:rPr lang="en-US" sz="2000"/>
              <a:t>Để tạo tài khoản Scratch online cần chọn vào mục nào? </a:t>
            </a:r>
          </a:p>
          <a:p>
            <a:pPr marL="457200" indent="-457200" algn="just">
              <a:lnSpc>
                <a:spcPct val="150000"/>
              </a:lnSpc>
              <a:buAutoNum type="alphaUcPeriod"/>
            </a:pPr>
            <a:r>
              <a:rPr lang="en-US" sz="2000"/>
              <a:t>Creat </a:t>
            </a:r>
          </a:p>
          <a:p>
            <a:pPr marL="457200" indent="-457200" algn="just">
              <a:lnSpc>
                <a:spcPct val="150000"/>
              </a:lnSpc>
              <a:buAutoNum type="alphaUcPeriod"/>
            </a:pPr>
            <a:r>
              <a:rPr lang="en-US" sz="2000"/>
              <a:t>Explore</a:t>
            </a:r>
          </a:p>
          <a:p>
            <a:pPr marL="457200" indent="-457200" algn="just">
              <a:lnSpc>
                <a:spcPct val="150000"/>
              </a:lnSpc>
              <a:buAutoNum type="alphaUcPeriod"/>
            </a:pPr>
            <a:r>
              <a:rPr lang="en-US" sz="2000"/>
              <a:t>Join Scratch</a:t>
            </a:r>
          </a:p>
          <a:p>
            <a:pPr marL="457200" indent="-457200" algn="just">
              <a:lnSpc>
                <a:spcPct val="150000"/>
              </a:lnSpc>
              <a:buAutoNum type="alphaUcPeriod"/>
            </a:pPr>
            <a:r>
              <a:rPr lang="en-US" sz="2000"/>
              <a:t>Sign in </a:t>
            </a:r>
          </a:p>
        </p:txBody>
      </p:sp>
      <p:sp>
        <p:nvSpPr>
          <p:cNvPr id="8" name="Oval 7">
            <a:extLst>
              <a:ext uri="{FF2B5EF4-FFF2-40B4-BE49-F238E27FC236}">
                <a16:creationId xmlns:a16="http://schemas.microsoft.com/office/drawing/2014/main" id="{B3712F7F-DB26-6C52-66C8-91983D1BB5FB}"/>
              </a:ext>
            </a:extLst>
          </p:cNvPr>
          <p:cNvSpPr/>
          <p:nvPr/>
        </p:nvSpPr>
        <p:spPr>
          <a:xfrm>
            <a:off x="442685" y="2402114"/>
            <a:ext cx="464458" cy="46445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7">
            <a:extLst>
              <a:ext uri="{FF2B5EF4-FFF2-40B4-BE49-F238E27FC236}">
                <a16:creationId xmlns:a16="http://schemas.microsoft.com/office/drawing/2014/main" id="{1AC722D0-E8E6-B42E-932D-4236CA677CEA}"/>
              </a:ext>
            </a:extLst>
          </p:cNvPr>
          <p:cNvSpPr/>
          <p:nvPr/>
        </p:nvSpPr>
        <p:spPr>
          <a:xfrm>
            <a:off x="624115" y="3679371"/>
            <a:ext cx="3385390" cy="1066398"/>
          </a:xfrm>
          <a:custGeom>
            <a:avLst/>
            <a:gdLst/>
            <a:ahLst/>
            <a:cxnLst/>
            <a:rect l="l" t="t" r="r" b="b"/>
            <a:pathLst>
              <a:path w="7315200" h="2304288">
                <a:moveTo>
                  <a:pt x="0" y="0"/>
                </a:moveTo>
                <a:lnTo>
                  <a:pt x="7315200" y="0"/>
                </a:lnTo>
                <a:lnTo>
                  <a:pt x="7315200" y="2304288"/>
                </a:lnTo>
                <a:lnTo>
                  <a:pt x="0" y="23042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7">
            <a:extLst>
              <a:ext uri="{FF2B5EF4-FFF2-40B4-BE49-F238E27FC236}">
                <a16:creationId xmlns:a16="http://schemas.microsoft.com/office/drawing/2014/main" id="{6208A0BC-35A1-CFCC-9D1C-587AD6D373B8}"/>
              </a:ext>
            </a:extLst>
          </p:cNvPr>
          <p:cNvSpPr/>
          <p:nvPr/>
        </p:nvSpPr>
        <p:spPr>
          <a:xfrm>
            <a:off x="6106396" y="1937658"/>
            <a:ext cx="2217546" cy="2058407"/>
          </a:xfrm>
          <a:custGeom>
            <a:avLst/>
            <a:gdLst/>
            <a:ahLst/>
            <a:cxnLst/>
            <a:rect l="l" t="t" r="r" b="b"/>
            <a:pathLst>
              <a:path w="4130289" h="4114800">
                <a:moveTo>
                  <a:pt x="0" y="0"/>
                </a:moveTo>
                <a:lnTo>
                  <a:pt x="4130288" y="0"/>
                </a:lnTo>
                <a:lnTo>
                  <a:pt x="413028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ustDataLst>
      <p:tags r:id="rId1"/>
    </p:custDataLst>
    <p:extLst>
      <p:ext uri="{BB962C8B-B14F-4D97-AF65-F5344CB8AC3E}">
        <p14:creationId xmlns:p14="http://schemas.microsoft.com/office/powerpoint/2010/main" val="11530828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AC9662-27B9-C672-83CA-CD771A53D664}"/>
              </a:ext>
            </a:extLst>
          </p:cNvPr>
          <p:cNvSpPr txBox="1"/>
          <p:nvPr/>
        </p:nvSpPr>
        <p:spPr>
          <a:xfrm>
            <a:off x="1698171" y="312057"/>
            <a:ext cx="5747657" cy="477054"/>
          </a:xfrm>
          <a:prstGeom prst="rect">
            <a:avLst/>
          </a:prstGeom>
          <a:noFill/>
        </p:spPr>
        <p:txBody>
          <a:bodyPr wrap="square" rtlCol="0">
            <a:spAutoFit/>
          </a:bodyPr>
          <a:lstStyle/>
          <a:p>
            <a:pPr algn="ctr"/>
            <a:r>
              <a:rPr lang="en-US" sz="2500" b="1">
                <a:solidFill>
                  <a:srgbClr val="002060"/>
                </a:solidFill>
              </a:rPr>
              <a:t>CÂU HỎI TRẮC NGHIỆM </a:t>
            </a:r>
          </a:p>
        </p:txBody>
      </p:sp>
      <p:sp>
        <p:nvSpPr>
          <p:cNvPr id="7" name="TextBox 6">
            <a:extLst>
              <a:ext uri="{FF2B5EF4-FFF2-40B4-BE49-F238E27FC236}">
                <a16:creationId xmlns:a16="http://schemas.microsoft.com/office/drawing/2014/main" id="{E1FDDA3F-448E-C3A0-DF40-60666CAAE509}"/>
              </a:ext>
            </a:extLst>
          </p:cNvPr>
          <p:cNvSpPr txBox="1"/>
          <p:nvPr/>
        </p:nvSpPr>
        <p:spPr>
          <a:xfrm>
            <a:off x="493485" y="940001"/>
            <a:ext cx="7779657" cy="2805320"/>
          </a:xfrm>
          <a:prstGeom prst="rect">
            <a:avLst/>
          </a:prstGeom>
          <a:noFill/>
        </p:spPr>
        <p:txBody>
          <a:bodyPr wrap="square">
            <a:spAutoFit/>
          </a:bodyPr>
          <a:lstStyle/>
          <a:p>
            <a:pPr algn="just">
              <a:lnSpc>
                <a:spcPct val="150000"/>
              </a:lnSpc>
            </a:pPr>
            <a:r>
              <a:rPr lang="en-US" sz="2000" b="1"/>
              <a:t>Câu 3. </a:t>
            </a:r>
            <a:r>
              <a:rPr lang="vi-VN" sz="2000"/>
              <a:t>Bước đầu tiên để chia sẻ một dự án nhỏ (một chương trình nhỏ) với cộng đồng Scratch online</a:t>
            </a:r>
            <a:r>
              <a:rPr lang="en-US" sz="2000"/>
              <a:t>? </a:t>
            </a:r>
          </a:p>
          <a:p>
            <a:pPr marL="457200" indent="-457200" algn="just">
              <a:lnSpc>
                <a:spcPct val="150000"/>
              </a:lnSpc>
              <a:buAutoNum type="alphaUcPeriod"/>
            </a:pPr>
            <a:r>
              <a:rPr lang="en-US" sz="2000"/>
              <a:t>Bật chế độ chia sẻ dự án </a:t>
            </a:r>
          </a:p>
          <a:p>
            <a:pPr marL="457200" indent="-457200" algn="just">
              <a:lnSpc>
                <a:spcPct val="150000"/>
              </a:lnSpc>
              <a:buAutoNum type="alphaUcPeriod"/>
            </a:pPr>
            <a:r>
              <a:rPr lang="en-US" sz="2000"/>
              <a:t>Sao chép liên kết dự án </a:t>
            </a:r>
          </a:p>
          <a:p>
            <a:pPr marL="457200" indent="-457200" algn="just">
              <a:lnSpc>
                <a:spcPct val="150000"/>
              </a:lnSpc>
              <a:buAutoNum type="alphaUcPeriod"/>
            </a:pPr>
            <a:r>
              <a:rPr lang="en-US" sz="2000"/>
              <a:t>Dán link liên kết dự án </a:t>
            </a:r>
          </a:p>
          <a:p>
            <a:pPr marL="457200" indent="-457200" algn="just">
              <a:lnSpc>
                <a:spcPct val="150000"/>
              </a:lnSpc>
              <a:buAutoNum type="alphaUcPeriod"/>
            </a:pPr>
            <a:r>
              <a:rPr lang="en-US" sz="2000"/>
              <a:t>Gửi link liên kết dự án  </a:t>
            </a:r>
          </a:p>
        </p:txBody>
      </p:sp>
      <p:sp>
        <p:nvSpPr>
          <p:cNvPr id="8" name="Oval 7">
            <a:extLst>
              <a:ext uri="{FF2B5EF4-FFF2-40B4-BE49-F238E27FC236}">
                <a16:creationId xmlns:a16="http://schemas.microsoft.com/office/drawing/2014/main" id="{B3712F7F-DB26-6C52-66C8-91983D1BB5FB}"/>
              </a:ext>
            </a:extLst>
          </p:cNvPr>
          <p:cNvSpPr/>
          <p:nvPr/>
        </p:nvSpPr>
        <p:spPr>
          <a:xfrm>
            <a:off x="442685" y="1937658"/>
            <a:ext cx="464458" cy="46445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7">
            <a:extLst>
              <a:ext uri="{FF2B5EF4-FFF2-40B4-BE49-F238E27FC236}">
                <a16:creationId xmlns:a16="http://schemas.microsoft.com/office/drawing/2014/main" id="{1AC722D0-E8E6-B42E-932D-4236CA677CEA}"/>
              </a:ext>
            </a:extLst>
          </p:cNvPr>
          <p:cNvSpPr/>
          <p:nvPr/>
        </p:nvSpPr>
        <p:spPr>
          <a:xfrm>
            <a:off x="4938552" y="2169887"/>
            <a:ext cx="3385390" cy="1066398"/>
          </a:xfrm>
          <a:custGeom>
            <a:avLst/>
            <a:gdLst/>
            <a:ahLst/>
            <a:cxnLst/>
            <a:rect l="l" t="t" r="r" b="b"/>
            <a:pathLst>
              <a:path w="7315200" h="2304288">
                <a:moveTo>
                  <a:pt x="0" y="0"/>
                </a:moveTo>
                <a:lnTo>
                  <a:pt x="7315200" y="0"/>
                </a:lnTo>
                <a:lnTo>
                  <a:pt x="7315200" y="2304288"/>
                </a:lnTo>
                <a:lnTo>
                  <a:pt x="0" y="23042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3">
            <a:extLst>
              <a:ext uri="{FF2B5EF4-FFF2-40B4-BE49-F238E27FC236}">
                <a16:creationId xmlns:a16="http://schemas.microsoft.com/office/drawing/2014/main" id="{AE47565D-F27C-778E-9702-7DA02C7648AD}"/>
              </a:ext>
            </a:extLst>
          </p:cNvPr>
          <p:cNvSpPr/>
          <p:nvPr/>
        </p:nvSpPr>
        <p:spPr>
          <a:xfrm>
            <a:off x="3731759" y="3618958"/>
            <a:ext cx="1206793" cy="1169081"/>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2">
            <a:extLst>
              <a:ext uri="{FF2B5EF4-FFF2-40B4-BE49-F238E27FC236}">
                <a16:creationId xmlns:a16="http://schemas.microsoft.com/office/drawing/2014/main" id="{2180ACB4-F8F8-1CC1-35F9-D84B5503E5DF}"/>
              </a:ext>
            </a:extLst>
          </p:cNvPr>
          <p:cNvSpPr/>
          <p:nvPr/>
        </p:nvSpPr>
        <p:spPr>
          <a:xfrm>
            <a:off x="7851677" y="4269000"/>
            <a:ext cx="1227786" cy="874500"/>
          </a:xfrm>
          <a:custGeom>
            <a:avLst/>
            <a:gdLst/>
            <a:ahLst/>
            <a:cxnLst/>
            <a:rect l="l" t="t" r="r" b="b"/>
            <a:pathLst>
              <a:path w="5777120" h="4114800">
                <a:moveTo>
                  <a:pt x="0" y="0"/>
                </a:moveTo>
                <a:lnTo>
                  <a:pt x="5777119" y="0"/>
                </a:lnTo>
                <a:lnTo>
                  <a:pt x="5777119"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ustDataLst>
      <p:tags r:id="rId1"/>
    </p:custDataLst>
    <p:extLst>
      <p:ext uri="{BB962C8B-B14F-4D97-AF65-F5344CB8AC3E}">
        <p14:creationId xmlns:p14="http://schemas.microsoft.com/office/powerpoint/2010/main" val="38819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AC9662-27B9-C672-83CA-CD771A53D664}"/>
              </a:ext>
            </a:extLst>
          </p:cNvPr>
          <p:cNvSpPr txBox="1"/>
          <p:nvPr/>
        </p:nvSpPr>
        <p:spPr>
          <a:xfrm>
            <a:off x="1698171" y="312057"/>
            <a:ext cx="5747657" cy="477054"/>
          </a:xfrm>
          <a:prstGeom prst="rect">
            <a:avLst/>
          </a:prstGeom>
          <a:noFill/>
        </p:spPr>
        <p:txBody>
          <a:bodyPr wrap="square" rtlCol="0">
            <a:spAutoFit/>
          </a:bodyPr>
          <a:lstStyle/>
          <a:p>
            <a:pPr algn="ctr"/>
            <a:r>
              <a:rPr lang="en-US" sz="2500" b="1">
                <a:solidFill>
                  <a:srgbClr val="002060"/>
                </a:solidFill>
              </a:rPr>
              <a:t>CÂU HỎI TRẮC NGHIỆM </a:t>
            </a:r>
          </a:p>
        </p:txBody>
      </p:sp>
      <p:sp>
        <p:nvSpPr>
          <p:cNvPr id="7" name="TextBox 6">
            <a:extLst>
              <a:ext uri="{FF2B5EF4-FFF2-40B4-BE49-F238E27FC236}">
                <a16:creationId xmlns:a16="http://schemas.microsoft.com/office/drawing/2014/main" id="{E1FDDA3F-448E-C3A0-DF40-60666CAAE509}"/>
              </a:ext>
            </a:extLst>
          </p:cNvPr>
          <p:cNvSpPr txBox="1"/>
          <p:nvPr/>
        </p:nvSpPr>
        <p:spPr>
          <a:xfrm>
            <a:off x="493485" y="940001"/>
            <a:ext cx="7779657" cy="2805320"/>
          </a:xfrm>
          <a:prstGeom prst="rect">
            <a:avLst/>
          </a:prstGeom>
          <a:noFill/>
        </p:spPr>
        <p:txBody>
          <a:bodyPr wrap="square">
            <a:spAutoFit/>
          </a:bodyPr>
          <a:lstStyle/>
          <a:p>
            <a:pPr algn="just">
              <a:lnSpc>
                <a:spcPct val="150000"/>
              </a:lnSpc>
            </a:pPr>
            <a:r>
              <a:rPr lang="en-US" sz="2000" b="1"/>
              <a:t>Câu 4. </a:t>
            </a:r>
            <a:r>
              <a:rPr lang="vi-VN" sz="2000"/>
              <a:t>Bản kế hoạch về chuyến du lịch cho nhóm gia đình cần có thông tin nào dưới đây:</a:t>
            </a:r>
            <a:endParaRPr lang="en-US" sz="2000"/>
          </a:p>
          <a:p>
            <a:pPr marL="457200" indent="-457200" algn="just">
              <a:lnSpc>
                <a:spcPct val="150000"/>
              </a:lnSpc>
              <a:buAutoNum type="alphaUcPeriod"/>
            </a:pPr>
            <a:r>
              <a:rPr lang="en-US" sz="2000"/>
              <a:t>Phương tiện đi lại</a:t>
            </a:r>
          </a:p>
          <a:p>
            <a:pPr marL="457200" indent="-457200" algn="just">
              <a:lnSpc>
                <a:spcPct val="150000"/>
              </a:lnSpc>
              <a:buAutoNum type="alphaUcPeriod"/>
            </a:pPr>
            <a:r>
              <a:rPr lang="en-US" sz="2000"/>
              <a:t>Chi phí </a:t>
            </a:r>
          </a:p>
          <a:p>
            <a:pPr marL="457200" indent="-457200" algn="just">
              <a:lnSpc>
                <a:spcPct val="150000"/>
              </a:lnSpc>
              <a:buAutoNum type="alphaUcPeriod"/>
            </a:pPr>
            <a:r>
              <a:rPr lang="en-US" sz="2000"/>
              <a:t>Địa điểm tham quan </a:t>
            </a:r>
          </a:p>
          <a:p>
            <a:pPr marL="457200" indent="-457200" algn="just">
              <a:lnSpc>
                <a:spcPct val="150000"/>
              </a:lnSpc>
              <a:buAutoNum type="alphaUcPeriod"/>
            </a:pPr>
            <a:r>
              <a:rPr lang="en-US" sz="2000"/>
              <a:t>Cả 3 phương án trên </a:t>
            </a:r>
          </a:p>
        </p:txBody>
      </p:sp>
      <p:sp>
        <p:nvSpPr>
          <p:cNvPr id="8" name="Oval 7">
            <a:extLst>
              <a:ext uri="{FF2B5EF4-FFF2-40B4-BE49-F238E27FC236}">
                <a16:creationId xmlns:a16="http://schemas.microsoft.com/office/drawing/2014/main" id="{B3712F7F-DB26-6C52-66C8-91983D1BB5FB}"/>
              </a:ext>
            </a:extLst>
          </p:cNvPr>
          <p:cNvSpPr/>
          <p:nvPr/>
        </p:nvSpPr>
        <p:spPr>
          <a:xfrm>
            <a:off x="442685" y="3280863"/>
            <a:ext cx="464458" cy="46445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6">
            <a:extLst>
              <a:ext uri="{FF2B5EF4-FFF2-40B4-BE49-F238E27FC236}">
                <a16:creationId xmlns:a16="http://schemas.microsoft.com/office/drawing/2014/main" id="{CCE0B508-C3F3-F28A-7493-A2DA391F455F}"/>
              </a:ext>
            </a:extLst>
          </p:cNvPr>
          <p:cNvSpPr/>
          <p:nvPr/>
        </p:nvSpPr>
        <p:spPr>
          <a:xfrm>
            <a:off x="4308228" y="3599543"/>
            <a:ext cx="4472915" cy="1348239"/>
          </a:xfrm>
          <a:custGeom>
            <a:avLst/>
            <a:gdLst/>
            <a:ahLst/>
            <a:cxnLst/>
            <a:rect l="l" t="t" r="r" b="b"/>
            <a:pathLst>
              <a:path w="7315200" h="2569464">
                <a:moveTo>
                  <a:pt x="0" y="0"/>
                </a:moveTo>
                <a:lnTo>
                  <a:pt x="7315200" y="0"/>
                </a:lnTo>
                <a:lnTo>
                  <a:pt x="7315200" y="2569464"/>
                </a:lnTo>
                <a:lnTo>
                  <a:pt x="0" y="25694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ustDataLst>
      <p:tags r:id="rId1"/>
    </p:custDataLst>
    <p:extLst>
      <p:ext uri="{BB962C8B-B14F-4D97-AF65-F5344CB8AC3E}">
        <p14:creationId xmlns:p14="http://schemas.microsoft.com/office/powerpoint/2010/main" val="184682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AC9662-27B9-C672-83CA-CD771A53D664}"/>
              </a:ext>
            </a:extLst>
          </p:cNvPr>
          <p:cNvSpPr txBox="1"/>
          <p:nvPr/>
        </p:nvSpPr>
        <p:spPr>
          <a:xfrm>
            <a:off x="1698171" y="312057"/>
            <a:ext cx="5747657" cy="477054"/>
          </a:xfrm>
          <a:prstGeom prst="rect">
            <a:avLst/>
          </a:prstGeom>
          <a:noFill/>
        </p:spPr>
        <p:txBody>
          <a:bodyPr wrap="square" rtlCol="0">
            <a:spAutoFit/>
          </a:bodyPr>
          <a:lstStyle/>
          <a:p>
            <a:pPr algn="ctr"/>
            <a:r>
              <a:rPr lang="en-US" sz="2500" b="1">
                <a:solidFill>
                  <a:srgbClr val="002060"/>
                </a:solidFill>
              </a:rPr>
              <a:t>CÂU HỎI TRẮC NGHIỆM </a:t>
            </a:r>
          </a:p>
        </p:txBody>
      </p:sp>
      <p:sp>
        <p:nvSpPr>
          <p:cNvPr id="7" name="TextBox 6">
            <a:extLst>
              <a:ext uri="{FF2B5EF4-FFF2-40B4-BE49-F238E27FC236}">
                <a16:creationId xmlns:a16="http://schemas.microsoft.com/office/drawing/2014/main" id="{E1FDDA3F-448E-C3A0-DF40-60666CAAE509}"/>
              </a:ext>
            </a:extLst>
          </p:cNvPr>
          <p:cNvSpPr txBox="1"/>
          <p:nvPr/>
        </p:nvSpPr>
        <p:spPr>
          <a:xfrm>
            <a:off x="442685" y="789111"/>
            <a:ext cx="8302172" cy="3780522"/>
          </a:xfrm>
          <a:prstGeom prst="rect">
            <a:avLst/>
          </a:prstGeom>
          <a:noFill/>
        </p:spPr>
        <p:txBody>
          <a:bodyPr wrap="square">
            <a:spAutoFit/>
          </a:bodyPr>
          <a:lstStyle/>
          <a:p>
            <a:pPr algn="just">
              <a:lnSpc>
                <a:spcPct val="150000"/>
              </a:lnSpc>
            </a:pPr>
            <a:r>
              <a:rPr lang="en-US" sz="1800" b="1"/>
              <a:t>Câu 5. </a:t>
            </a:r>
            <a:r>
              <a:rPr lang="vi-VN" sz="1800"/>
              <a:t>Chọn lọc và giới thiệu bài hát nói về tình cảm của lứa tuổi học sinh đới với trường, lớp, thầy/ cô giáo và bạn bè không nên tìm kiếm các nội dung nào sau đây:</a:t>
            </a:r>
            <a:endParaRPr lang="en-US" sz="1800"/>
          </a:p>
          <a:p>
            <a:pPr marL="457200" indent="-457200" algn="just">
              <a:lnSpc>
                <a:spcPct val="150000"/>
              </a:lnSpc>
              <a:buAutoNum type="alphaUcPeriod"/>
            </a:pPr>
            <a:r>
              <a:rPr lang="vi-VN" sz="1800"/>
              <a:t>Các bài hát có nội dung đa dạng (tình cảm giữa học trò với thầy/ cô giáo; tình cảm bạn bè; tìm cảm với trường</a:t>
            </a:r>
            <a:r>
              <a:rPr lang="en-US" sz="1800"/>
              <a:t>, lớp.</a:t>
            </a:r>
          </a:p>
          <a:p>
            <a:pPr marL="457200" indent="-457200" algn="just">
              <a:lnSpc>
                <a:spcPct val="150000"/>
              </a:lnSpc>
              <a:buAutoNum type="alphaUcPeriod"/>
            </a:pPr>
            <a:r>
              <a:rPr lang="vi-VN" sz="1800"/>
              <a:t>Các bài hát có hình thức biểu diễn phong phú (đồng ca, song ca, đơn ca) </a:t>
            </a:r>
            <a:endParaRPr lang="en-US" sz="1800"/>
          </a:p>
          <a:p>
            <a:pPr marL="457200" indent="-457200" algn="just">
              <a:lnSpc>
                <a:spcPct val="150000"/>
              </a:lnSpc>
              <a:buAutoNum type="alphaUcPeriod"/>
            </a:pPr>
            <a:r>
              <a:rPr lang="vi-VN" sz="1800"/>
              <a:t>Các bài hát nói về tình yêu đôi lứa, tình yêu quê hương, đất nước </a:t>
            </a:r>
            <a:endParaRPr lang="en-US" sz="1800"/>
          </a:p>
          <a:p>
            <a:pPr marL="457200" indent="-457200" algn="just">
              <a:lnSpc>
                <a:spcPct val="150000"/>
              </a:lnSpc>
              <a:buAutoNum type="alphaUcPeriod"/>
            </a:pPr>
            <a:r>
              <a:rPr lang="vi-VN" sz="1800"/>
              <a:t>Các bài hát nói về tình cảm của lứa tuổi học sinh đới với trường, lớp, thầy/ cô giáo và bạn bè của nhiều tác giả khác nhau </a:t>
            </a:r>
            <a:endParaRPr lang="en-US" sz="1800"/>
          </a:p>
        </p:txBody>
      </p:sp>
      <p:sp>
        <p:nvSpPr>
          <p:cNvPr id="8" name="Oval 7">
            <a:extLst>
              <a:ext uri="{FF2B5EF4-FFF2-40B4-BE49-F238E27FC236}">
                <a16:creationId xmlns:a16="http://schemas.microsoft.com/office/drawing/2014/main" id="{B3712F7F-DB26-6C52-66C8-91983D1BB5FB}"/>
              </a:ext>
            </a:extLst>
          </p:cNvPr>
          <p:cNvSpPr/>
          <p:nvPr/>
        </p:nvSpPr>
        <p:spPr>
          <a:xfrm>
            <a:off x="399143" y="3331663"/>
            <a:ext cx="464458" cy="46445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032993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81E300-9655-6960-F212-C3E2A088FD62}"/>
              </a:ext>
            </a:extLst>
          </p:cNvPr>
          <p:cNvSpPr/>
          <p:nvPr/>
        </p:nvSpPr>
        <p:spPr>
          <a:xfrm>
            <a:off x="823685" y="326571"/>
            <a:ext cx="7496629" cy="6386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2"/>
                </a:solidFill>
              </a:rPr>
              <a:t>LUYỆN TẬP </a:t>
            </a:r>
          </a:p>
        </p:txBody>
      </p:sp>
      <p:sp>
        <p:nvSpPr>
          <p:cNvPr id="3" name="TextBox 2">
            <a:extLst>
              <a:ext uri="{FF2B5EF4-FFF2-40B4-BE49-F238E27FC236}">
                <a16:creationId xmlns:a16="http://schemas.microsoft.com/office/drawing/2014/main" id="{9B3DD979-91B4-777A-B416-75AA3DFF4EC1}"/>
              </a:ext>
            </a:extLst>
          </p:cNvPr>
          <p:cNvSpPr txBox="1"/>
          <p:nvPr/>
        </p:nvSpPr>
        <p:spPr>
          <a:xfrm>
            <a:off x="337456" y="1120260"/>
            <a:ext cx="8469086" cy="2343655"/>
          </a:xfrm>
          <a:prstGeom prst="rect">
            <a:avLst/>
          </a:prstGeom>
          <a:noFill/>
        </p:spPr>
        <p:txBody>
          <a:bodyPr wrap="square" rtlCol="0">
            <a:spAutoFit/>
          </a:bodyPr>
          <a:lstStyle/>
          <a:p>
            <a:pPr algn="just">
              <a:lnSpc>
                <a:spcPct val="150000"/>
              </a:lnSpc>
            </a:pPr>
            <a:r>
              <a:rPr lang="vi-VN" sz="2000" b="1">
                <a:solidFill>
                  <a:srgbClr val="C00000"/>
                </a:solidFill>
              </a:rPr>
              <a:t>Bài tập 1. </a:t>
            </a:r>
            <a:r>
              <a:rPr lang="vi-VN" sz="2000"/>
              <a:t>Có ý kiến cho rằng chỉ cần tìm được thông tin giúp trả lời được câu hỏi đặt ra, không cần quan tâm đến độ tin cậy của thông tin. Em có đồng ý với ý kiến này không? Tại sao?</a:t>
            </a:r>
          </a:p>
          <a:p>
            <a:pPr algn="just">
              <a:lnSpc>
                <a:spcPct val="150000"/>
              </a:lnSpc>
            </a:pPr>
            <a:r>
              <a:rPr lang="vi-VN" sz="2000" b="1">
                <a:solidFill>
                  <a:srgbClr val="C00000"/>
                </a:solidFill>
              </a:rPr>
              <a:t>Bài tập 2. </a:t>
            </a:r>
            <a:r>
              <a:rPr lang="vi-VN" sz="2000"/>
              <a:t>Trong quá trình thực hành, em đã sử dụng công cụ, phần mềm nào để tìm kiếm, xử lí và trao đổi thông tin?</a:t>
            </a:r>
          </a:p>
        </p:txBody>
      </p:sp>
      <p:grpSp>
        <p:nvGrpSpPr>
          <p:cNvPr id="4" name="Google Shape;1816;p73">
            <a:extLst>
              <a:ext uri="{FF2B5EF4-FFF2-40B4-BE49-F238E27FC236}">
                <a16:creationId xmlns:a16="http://schemas.microsoft.com/office/drawing/2014/main" id="{159D6E2B-A451-83E2-2D7D-B14CE7A4B951}"/>
              </a:ext>
            </a:extLst>
          </p:cNvPr>
          <p:cNvGrpSpPr/>
          <p:nvPr/>
        </p:nvGrpSpPr>
        <p:grpSpPr>
          <a:xfrm>
            <a:off x="7442084" y="3170963"/>
            <a:ext cx="1364458" cy="1839466"/>
            <a:chOff x="1569725" y="3961725"/>
            <a:chExt cx="714675" cy="963475"/>
          </a:xfrm>
        </p:grpSpPr>
        <p:sp>
          <p:nvSpPr>
            <p:cNvPr id="5" name="Google Shape;1817;p73">
              <a:extLst>
                <a:ext uri="{FF2B5EF4-FFF2-40B4-BE49-F238E27FC236}">
                  <a16:creationId xmlns:a16="http://schemas.microsoft.com/office/drawing/2014/main" id="{CF8B8D08-1B76-CF4E-A540-61F6CEA3DE5F}"/>
                </a:ext>
              </a:extLst>
            </p:cNvPr>
            <p:cNvSpPr/>
            <p:nvPr/>
          </p:nvSpPr>
          <p:spPr>
            <a:xfrm>
              <a:off x="1569725" y="4780425"/>
              <a:ext cx="262875" cy="127325"/>
            </a:xfrm>
            <a:custGeom>
              <a:avLst/>
              <a:gdLst/>
              <a:ahLst/>
              <a:cxnLst/>
              <a:rect l="l" t="t" r="r" b="b"/>
              <a:pathLst>
                <a:path w="10515" h="5093" extrusionOk="0">
                  <a:moveTo>
                    <a:pt x="7020" y="0"/>
                  </a:moveTo>
                  <a:cubicBezTo>
                    <a:pt x="5166" y="0"/>
                    <a:pt x="2944" y="1335"/>
                    <a:pt x="2944" y="1335"/>
                  </a:cubicBezTo>
                  <a:cubicBezTo>
                    <a:pt x="2944" y="1335"/>
                    <a:pt x="3695" y="2778"/>
                    <a:pt x="1847" y="3557"/>
                  </a:cubicBezTo>
                  <a:cubicBezTo>
                    <a:pt x="1" y="4337"/>
                    <a:pt x="507" y="4802"/>
                    <a:pt x="507" y="4802"/>
                  </a:cubicBezTo>
                  <a:cubicBezTo>
                    <a:pt x="507" y="4802"/>
                    <a:pt x="2257" y="5093"/>
                    <a:pt x="4203" y="5093"/>
                  </a:cubicBezTo>
                  <a:cubicBezTo>
                    <a:pt x="5104" y="5093"/>
                    <a:pt x="6046" y="5030"/>
                    <a:pt x="6876" y="4848"/>
                  </a:cubicBezTo>
                  <a:cubicBezTo>
                    <a:pt x="6876" y="4848"/>
                    <a:pt x="10515" y="3374"/>
                    <a:pt x="9018" y="979"/>
                  </a:cubicBezTo>
                  <a:cubicBezTo>
                    <a:pt x="8564" y="253"/>
                    <a:pt x="7827" y="0"/>
                    <a:pt x="7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818;p73">
              <a:extLst>
                <a:ext uri="{FF2B5EF4-FFF2-40B4-BE49-F238E27FC236}">
                  <a16:creationId xmlns:a16="http://schemas.microsoft.com/office/drawing/2014/main" id="{3B621575-A810-BB7C-B849-00C43C916120}"/>
                </a:ext>
              </a:extLst>
            </p:cNvPr>
            <p:cNvSpPr/>
            <p:nvPr/>
          </p:nvSpPr>
          <p:spPr>
            <a:xfrm>
              <a:off x="1907650" y="4118275"/>
              <a:ext cx="76975" cy="99375"/>
            </a:xfrm>
            <a:custGeom>
              <a:avLst/>
              <a:gdLst/>
              <a:ahLst/>
              <a:cxnLst/>
              <a:rect l="l" t="t" r="r" b="b"/>
              <a:pathLst>
                <a:path w="3079" h="3975" fill="none" extrusionOk="0">
                  <a:moveTo>
                    <a:pt x="1077" y="0"/>
                  </a:moveTo>
                  <a:cubicBezTo>
                    <a:pt x="1077" y="0"/>
                    <a:pt x="1" y="2928"/>
                    <a:pt x="3079" y="3974"/>
                  </a:cubicBezTo>
                </a:path>
              </a:pathLst>
            </a:custGeom>
            <a:noFill/>
            <a:ln w="4250" cap="rnd" cmpd="sng">
              <a:solidFill>
                <a:srgbClr val="FFFFFF"/>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19;p73">
              <a:extLst>
                <a:ext uri="{FF2B5EF4-FFF2-40B4-BE49-F238E27FC236}">
                  <a16:creationId xmlns:a16="http://schemas.microsoft.com/office/drawing/2014/main" id="{E26346A9-D018-4214-69B6-7FFDA9F51448}"/>
                </a:ext>
              </a:extLst>
            </p:cNvPr>
            <p:cNvSpPr/>
            <p:nvPr/>
          </p:nvSpPr>
          <p:spPr>
            <a:xfrm>
              <a:off x="2015200" y="4112300"/>
              <a:ext cx="68025" cy="98625"/>
            </a:xfrm>
            <a:custGeom>
              <a:avLst/>
              <a:gdLst/>
              <a:ahLst/>
              <a:cxnLst/>
              <a:rect l="l" t="t" r="r" b="b"/>
              <a:pathLst>
                <a:path w="2721" h="3945" fill="none" extrusionOk="0">
                  <a:moveTo>
                    <a:pt x="1107" y="1"/>
                  </a:moveTo>
                  <a:cubicBezTo>
                    <a:pt x="1107" y="1"/>
                    <a:pt x="1" y="2211"/>
                    <a:pt x="2720" y="3945"/>
                  </a:cubicBezTo>
                </a:path>
              </a:pathLst>
            </a:custGeom>
            <a:noFill/>
            <a:ln w="4250" cap="rnd" cmpd="sng">
              <a:solidFill>
                <a:srgbClr val="FFFFFF"/>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20;p73">
              <a:extLst>
                <a:ext uri="{FF2B5EF4-FFF2-40B4-BE49-F238E27FC236}">
                  <a16:creationId xmlns:a16="http://schemas.microsoft.com/office/drawing/2014/main" id="{68CA05BC-EE2B-B1BF-F500-86E05F3306F4}"/>
                </a:ext>
              </a:extLst>
            </p:cNvPr>
            <p:cNvSpPr/>
            <p:nvPr/>
          </p:nvSpPr>
          <p:spPr>
            <a:xfrm>
              <a:off x="1845125" y="4146125"/>
              <a:ext cx="439275" cy="553000"/>
            </a:xfrm>
            <a:custGeom>
              <a:avLst/>
              <a:gdLst/>
              <a:ahLst/>
              <a:cxnLst/>
              <a:rect l="l" t="t" r="r" b="b"/>
              <a:pathLst>
                <a:path w="17571" h="22120" extrusionOk="0">
                  <a:moveTo>
                    <a:pt x="3087" y="0"/>
                  </a:moveTo>
                  <a:cubicBezTo>
                    <a:pt x="1414" y="0"/>
                    <a:pt x="64" y="1366"/>
                    <a:pt x="85" y="3037"/>
                  </a:cubicBezTo>
                  <a:cubicBezTo>
                    <a:pt x="160" y="9100"/>
                    <a:pt x="1" y="22119"/>
                    <a:pt x="1" y="22119"/>
                  </a:cubicBezTo>
                  <a:lnTo>
                    <a:pt x="13875" y="22119"/>
                  </a:lnTo>
                  <a:cubicBezTo>
                    <a:pt x="15916" y="22119"/>
                    <a:pt x="17571" y="20465"/>
                    <a:pt x="17571" y="18422"/>
                  </a:cubicBezTo>
                  <a:lnTo>
                    <a:pt x="17571" y="3001"/>
                  </a:lnTo>
                  <a:cubicBezTo>
                    <a:pt x="17571" y="1344"/>
                    <a:pt x="16226" y="0"/>
                    <a:pt x="145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21;p73">
              <a:extLst>
                <a:ext uri="{FF2B5EF4-FFF2-40B4-BE49-F238E27FC236}">
                  <a16:creationId xmlns:a16="http://schemas.microsoft.com/office/drawing/2014/main" id="{FBF6DD79-7670-347B-AA5D-68FC02E89761}"/>
                </a:ext>
              </a:extLst>
            </p:cNvPr>
            <p:cNvSpPr/>
            <p:nvPr/>
          </p:nvSpPr>
          <p:spPr>
            <a:xfrm>
              <a:off x="1765300" y="4167950"/>
              <a:ext cx="497325" cy="292650"/>
            </a:xfrm>
            <a:custGeom>
              <a:avLst/>
              <a:gdLst/>
              <a:ahLst/>
              <a:cxnLst/>
              <a:rect l="l" t="t" r="r" b="b"/>
              <a:pathLst>
                <a:path w="19893" h="11706" extrusionOk="0">
                  <a:moveTo>
                    <a:pt x="6448" y="1"/>
                  </a:moveTo>
                  <a:cubicBezTo>
                    <a:pt x="6257" y="395"/>
                    <a:pt x="6120" y="878"/>
                    <a:pt x="6024" y="1499"/>
                  </a:cubicBezTo>
                  <a:cubicBezTo>
                    <a:pt x="5940" y="2038"/>
                    <a:pt x="5807" y="2569"/>
                    <a:pt x="5599" y="3074"/>
                  </a:cubicBezTo>
                  <a:cubicBezTo>
                    <a:pt x="5094" y="4304"/>
                    <a:pt x="4596" y="4792"/>
                    <a:pt x="2968" y="5258"/>
                  </a:cubicBezTo>
                  <a:cubicBezTo>
                    <a:pt x="0" y="6106"/>
                    <a:pt x="120" y="7075"/>
                    <a:pt x="120" y="7075"/>
                  </a:cubicBezTo>
                  <a:lnTo>
                    <a:pt x="5951" y="7327"/>
                  </a:lnTo>
                  <a:cubicBezTo>
                    <a:pt x="5308" y="8917"/>
                    <a:pt x="3905" y="9670"/>
                    <a:pt x="3905" y="9670"/>
                  </a:cubicBezTo>
                  <a:cubicBezTo>
                    <a:pt x="8122" y="11189"/>
                    <a:pt x="10689" y="11705"/>
                    <a:pt x="12229" y="11705"/>
                  </a:cubicBezTo>
                  <a:cubicBezTo>
                    <a:pt x="15505" y="11705"/>
                    <a:pt x="14140" y="9369"/>
                    <a:pt x="14140" y="9369"/>
                  </a:cubicBezTo>
                  <a:lnTo>
                    <a:pt x="14140" y="9369"/>
                  </a:lnTo>
                  <a:cubicBezTo>
                    <a:pt x="14140" y="9369"/>
                    <a:pt x="14323" y="9385"/>
                    <a:pt x="14624" y="9385"/>
                  </a:cubicBezTo>
                  <a:cubicBezTo>
                    <a:pt x="15900" y="9385"/>
                    <a:pt x="19286" y="9095"/>
                    <a:pt x="19780" y="6060"/>
                  </a:cubicBezTo>
                  <a:cubicBezTo>
                    <a:pt x="19892" y="5377"/>
                    <a:pt x="19360" y="3523"/>
                    <a:pt x="19107" y="2739"/>
                  </a:cubicBezTo>
                  <a:cubicBezTo>
                    <a:pt x="18813" y="1826"/>
                    <a:pt x="18487" y="1084"/>
                    <a:pt x="18129" y="483"/>
                  </a:cubicBezTo>
                  <a:lnTo>
                    <a:pt x="6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22;p73">
              <a:extLst>
                <a:ext uri="{FF2B5EF4-FFF2-40B4-BE49-F238E27FC236}">
                  <a16:creationId xmlns:a16="http://schemas.microsoft.com/office/drawing/2014/main" id="{78DEBE8B-CC4E-C007-39C9-B7B5C59FB9BD}"/>
                </a:ext>
              </a:extLst>
            </p:cNvPr>
            <p:cNvSpPr/>
            <p:nvPr/>
          </p:nvSpPr>
          <p:spPr>
            <a:xfrm>
              <a:off x="1765300" y="4167950"/>
              <a:ext cx="497325" cy="360500"/>
            </a:xfrm>
            <a:custGeom>
              <a:avLst/>
              <a:gdLst/>
              <a:ahLst/>
              <a:cxnLst/>
              <a:rect l="l" t="t" r="r" b="b"/>
              <a:pathLst>
                <a:path w="19893" h="14420" fill="none" extrusionOk="0">
                  <a:moveTo>
                    <a:pt x="18129" y="483"/>
                  </a:moveTo>
                  <a:cubicBezTo>
                    <a:pt x="18487" y="1084"/>
                    <a:pt x="18813" y="1826"/>
                    <a:pt x="19107" y="2739"/>
                  </a:cubicBezTo>
                  <a:cubicBezTo>
                    <a:pt x="19360" y="3523"/>
                    <a:pt x="19892" y="5377"/>
                    <a:pt x="19780" y="6060"/>
                  </a:cubicBezTo>
                  <a:cubicBezTo>
                    <a:pt x="19169" y="9812"/>
                    <a:pt x="14140" y="9369"/>
                    <a:pt x="14140" y="9369"/>
                  </a:cubicBezTo>
                  <a:cubicBezTo>
                    <a:pt x="14140" y="9369"/>
                    <a:pt x="17091" y="14419"/>
                    <a:pt x="3905" y="9670"/>
                  </a:cubicBezTo>
                  <a:cubicBezTo>
                    <a:pt x="3905" y="9670"/>
                    <a:pt x="5308" y="8917"/>
                    <a:pt x="5951" y="7327"/>
                  </a:cubicBezTo>
                  <a:lnTo>
                    <a:pt x="120" y="7075"/>
                  </a:lnTo>
                  <a:cubicBezTo>
                    <a:pt x="120" y="7075"/>
                    <a:pt x="0" y="6106"/>
                    <a:pt x="2968" y="5258"/>
                  </a:cubicBezTo>
                  <a:cubicBezTo>
                    <a:pt x="4596" y="4792"/>
                    <a:pt x="5094" y="4304"/>
                    <a:pt x="5599" y="3074"/>
                  </a:cubicBezTo>
                  <a:cubicBezTo>
                    <a:pt x="5807" y="2569"/>
                    <a:pt x="5940" y="2038"/>
                    <a:pt x="6024" y="1499"/>
                  </a:cubicBezTo>
                  <a:cubicBezTo>
                    <a:pt x="6120" y="878"/>
                    <a:pt x="6257" y="395"/>
                    <a:pt x="6448" y="1"/>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23;p73">
              <a:extLst>
                <a:ext uri="{FF2B5EF4-FFF2-40B4-BE49-F238E27FC236}">
                  <a16:creationId xmlns:a16="http://schemas.microsoft.com/office/drawing/2014/main" id="{1A774689-44E1-45A0-B5AD-FE5078ACFCB6}"/>
                </a:ext>
              </a:extLst>
            </p:cNvPr>
            <p:cNvSpPr/>
            <p:nvPr/>
          </p:nvSpPr>
          <p:spPr>
            <a:xfrm>
              <a:off x="1587450" y="4409475"/>
              <a:ext cx="405575" cy="420450"/>
            </a:xfrm>
            <a:custGeom>
              <a:avLst/>
              <a:gdLst/>
              <a:ahLst/>
              <a:cxnLst/>
              <a:rect l="l" t="t" r="r" b="b"/>
              <a:pathLst>
                <a:path w="16223" h="16818" extrusionOk="0">
                  <a:moveTo>
                    <a:pt x="10718" y="0"/>
                  </a:moveTo>
                  <a:cubicBezTo>
                    <a:pt x="10624" y="0"/>
                    <a:pt x="10529" y="1"/>
                    <a:pt x="10432" y="2"/>
                  </a:cubicBezTo>
                  <a:cubicBezTo>
                    <a:pt x="8182" y="37"/>
                    <a:pt x="4801" y="913"/>
                    <a:pt x="3022" y="2291"/>
                  </a:cubicBezTo>
                  <a:cubicBezTo>
                    <a:pt x="1580" y="3408"/>
                    <a:pt x="242" y="5073"/>
                    <a:pt x="138" y="7435"/>
                  </a:cubicBezTo>
                  <a:cubicBezTo>
                    <a:pt x="0" y="10548"/>
                    <a:pt x="2332" y="16626"/>
                    <a:pt x="2332" y="16626"/>
                  </a:cubicBezTo>
                  <a:cubicBezTo>
                    <a:pt x="2332" y="16626"/>
                    <a:pt x="3161" y="16817"/>
                    <a:pt x="4433" y="16817"/>
                  </a:cubicBezTo>
                  <a:cubicBezTo>
                    <a:pt x="5573" y="16817"/>
                    <a:pt x="7069" y="16664"/>
                    <a:pt x="8641" y="16082"/>
                  </a:cubicBezTo>
                  <a:cubicBezTo>
                    <a:pt x="8641" y="16082"/>
                    <a:pt x="8468" y="10778"/>
                    <a:pt x="7123" y="8092"/>
                  </a:cubicBezTo>
                  <a:cubicBezTo>
                    <a:pt x="7007" y="7861"/>
                    <a:pt x="7177" y="7589"/>
                    <a:pt x="7436" y="7586"/>
                  </a:cubicBezTo>
                  <a:cubicBezTo>
                    <a:pt x="9509" y="7564"/>
                    <a:pt x="16223" y="7316"/>
                    <a:pt x="16039" y="5005"/>
                  </a:cubicBezTo>
                  <a:cubicBezTo>
                    <a:pt x="15819" y="2272"/>
                    <a:pt x="16037" y="909"/>
                    <a:pt x="16037" y="909"/>
                  </a:cubicBezTo>
                  <a:cubicBezTo>
                    <a:pt x="16037" y="909"/>
                    <a:pt x="14131" y="0"/>
                    <a:pt x="10718" y="0"/>
                  </a:cubicBezTo>
                  <a:close/>
                </a:path>
              </a:pathLst>
            </a:custGeom>
            <a:solidFill>
              <a:schemeClr val="accent2"/>
            </a:solidFill>
            <a:ln w="42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24;p73">
              <a:extLst>
                <a:ext uri="{FF2B5EF4-FFF2-40B4-BE49-F238E27FC236}">
                  <a16:creationId xmlns:a16="http://schemas.microsoft.com/office/drawing/2014/main" id="{73477903-82CD-DA1D-5C2B-25397ADFB38E}"/>
                </a:ext>
              </a:extLst>
            </p:cNvPr>
            <p:cNvSpPr/>
            <p:nvPr/>
          </p:nvSpPr>
          <p:spPr>
            <a:xfrm>
              <a:off x="1577725" y="4810925"/>
              <a:ext cx="239875" cy="108675"/>
            </a:xfrm>
            <a:custGeom>
              <a:avLst/>
              <a:gdLst/>
              <a:ahLst/>
              <a:cxnLst/>
              <a:rect l="l" t="t" r="r" b="b"/>
              <a:pathLst>
                <a:path w="9595" h="4347" fill="none" extrusionOk="0">
                  <a:moveTo>
                    <a:pt x="9053" y="1"/>
                  </a:moveTo>
                  <a:cubicBezTo>
                    <a:pt x="9053" y="1"/>
                    <a:pt x="9138" y="653"/>
                    <a:pt x="9320" y="1517"/>
                  </a:cubicBezTo>
                  <a:cubicBezTo>
                    <a:pt x="9571" y="2703"/>
                    <a:pt x="9594" y="3317"/>
                    <a:pt x="9594" y="3317"/>
                  </a:cubicBezTo>
                  <a:cubicBezTo>
                    <a:pt x="9594" y="3317"/>
                    <a:pt x="3766" y="4346"/>
                    <a:pt x="0" y="3561"/>
                  </a:cubicBezTo>
                  <a:cubicBezTo>
                    <a:pt x="0" y="3561"/>
                    <a:pt x="182" y="2702"/>
                    <a:pt x="2078" y="2044"/>
                  </a:cubicBezTo>
                  <a:cubicBezTo>
                    <a:pt x="2847" y="1777"/>
                    <a:pt x="2742" y="627"/>
                    <a:pt x="2742" y="627"/>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25;p73">
              <a:extLst>
                <a:ext uri="{FF2B5EF4-FFF2-40B4-BE49-F238E27FC236}">
                  <a16:creationId xmlns:a16="http://schemas.microsoft.com/office/drawing/2014/main" id="{DD6CE16F-30C7-FB06-E2BF-EB37C640C1E0}"/>
                </a:ext>
              </a:extLst>
            </p:cNvPr>
            <p:cNvSpPr/>
            <p:nvPr/>
          </p:nvSpPr>
          <p:spPr>
            <a:xfrm>
              <a:off x="1582950" y="4883825"/>
              <a:ext cx="233700" cy="24675"/>
            </a:xfrm>
            <a:custGeom>
              <a:avLst/>
              <a:gdLst/>
              <a:ahLst/>
              <a:cxnLst/>
              <a:rect l="l" t="t" r="r" b="b"/>
              <a:pathLst>
                <a:path w="9348" h="987" fill="none" extrusionOk="0">
                  <a:moveTo>
                    <a:pt x="9348" y="1"/>
                  </a:moveTo>
                  <a:cubicBezTo>
                    <a:pt x="9348" y="1"/>
                    <a:pt x="4160" y="986"/>
                    <a:pt x="1" y="316"/>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26;p73">
              <a:extLst>
                <a:ext uri="{FF2B5EF4-FFF2-40B4-BE49-F238E27FC236}">
                  <a16:creationId xmlns:a16="http://schemas.microsoft.com/office/drawing/2014/main" id="{69AE3776-416A-9FFC-7309-C798104A3D2B}"/>
                </a:ext>
              </a:extLst>
            </p:cNvPr>
            <p:cNvSpPr/>
            <p:nvPr/>
          </p:nvSpPr>
          <p:spPr>
            <a:xfrm>
              <a:off x="2127575" y="4267550"/>
              <a:ext cx="25525" cy="52125"/>
            </a:xfrm>
            <a:custGeom>
              <a:avLst/>
              <a:gdLst/>
              <a:ahLst/>
              <a:cxnLst/>
              <a:rect l="l" t="t" r="r" b="b"/>
              <a:pathLst>
                <a:path w="1021" h="2085" extrusionOk="0">
                  <a:moveTo>
                    <a:pt x="0" y="0"/>
                  </a:moveTo>
                  <a:lnTo>
                    <a:pt x="1021" y="2084"/>
                  </a:lnTo>
                  <a:cubicBezTo>
                    <a:pt x="668" y="712"/>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827;p73">
              <a:extLst>
                <a:ext uri="{FF2B5EF4-FFF2-40B4-BE49-F238E27FC236}">
                  <a16:creationId xmlns:a16="http://schemas.microsoft.com/office/drawing/2014/main" id="{CC4C26A9-93A4-D346-C4C6-63142AC92F1F}"/>
                </a:ext>
              </a:extLst>
            </p:cNvPr>
            <p:cNvSpPr/>
            <p:nvPr/>
          </p:nvSpPr>
          <p:spPr>
            <a:xfrm>
              <a:off x="2127575" y="4267550"/>
              <a:ext cx="25525" cy="52125"/>
            </a:xfrm>
            <a:custGeom>
              <a:avLst/>
              <a:gdLst/>
              <a:ahLst/>
              <a:cxnLst/>
              <a:rect l="l" t="t" r="r" b="b"/>
              <a:pathLst>
                <a:path w="1021" h="2085" fill="none" extrusionOk="0">
                  <a:moveTo>
                    <a:pt x="0" y="0"/>
                  </a:moveTo>
                  <a:cubicBezTo>
                    <a:pt x="0" y="0"/>
                    <a:pt x="668" y="712"/>
                    <a:pt x="1021" y="2084"/>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28;p73">
              <a:extLst>
                <a:ext uri="{FF2B5EF4-FFF2-40B4-BE49-F238E27FC236}">
                  <a16:creationId xmlns:a16="http://schemas.microsoft.com/office/drawing/2014/main" id="{B8D35AEB-1E3C-9BF0-AE14-38E09A3CC4F5}"/>
                </a:ext>
              </a:extLst>
            </p:cNvPr>
            <p:cNvSpPr/>
            <p:nvPr/>
          </p:nvSpPr>
          <p:spPr>
            <a:xfrm>
              <a:off x="2160750" y="4671550"/>
              <a:ext cx="46725" cy="221325"/>
            </a:xfrm>
            <a:custGeom>
              <a:avLst/>
              <a:gdLst/>
              <a:ahLst/>
              <a:cxnLst/>
              <a:rect l="l" t="t" r="r" b="b"/>
              <a:pathLst>
                <a:path w="1869" h="8853" extrusionOk="0">
                  <a:moveTo>
                    <a:pt x="1" y="0"/>
                  </a:moveTo>
                  <a:lnTo>
                    <a:pt x="1121" y="8853"/>
                  </a:lnTo>
                  <a:lnTo>
                    <a:pt x="1868" y="8853"/>
                  </a:lnTo>
                  <a:lnTo>
                    <a:pt x="18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829;p73">
              <a:extLst>
                <a:ext uri="{FF2B5EF4-FFF2-40B4-BE49-F238E27FC236}">
                  <a16:creationId xmlns:a16="http://schemas.microsoft.com/office/drawing/2014/main" id="{12FFC87F-C448-9822-D3FF-28C87CD512FB}"/>
                </a:ext>
              </a:extLst>
            </p:cNvPr>
            <p:cNvSpPr/>
            <p:nvPr/>
          </p:nvSpPr>
          <p:spPr>
            <a:xfrm>
              <a:off x="1724875" y="4816525"/>
              <a:ext cx="239875" cy="96425"/>
            </a:xfrm>
            <a:custGeom>
              <a:avLst/>
              <a:gdLst/>
              <a:ahLst/>
              <a:cxnLst/>
              <a:rect l="l" t="t" r="r" b="b"/>
              <a:pathLst>
                <a:path w="9595" h="3857" extrusionOk="0">
                  <a:moveTo>
                    <a:pt x="9053" y="1"/>
                  </a:moveTo>
                  <a:lnTo>
                    <a:pt x="2742" y="628"/>
                  </a:lnTo>
                  <a:cubicBezTo>
                    <a:pt x="2742" y="628"/>
                    <a:pt x="2847" y="1777"/>
                    <a:pt x="2079" y="2044"/>
                  </a:cubicBezTo>
                  <a:cubicBezTo>
                    <a:pt x="182" y="2702"/>
                    <a:pt x="1" y="3561"/>
                    <a:pt x="1" y="3561"/>
                  </a:cubicBezTo>
                  <a:cubicBezTo>
                    <a:pt x="1042" y="3778"/>
                    <a:pt x="2240" y="3857"/>
                    <a:pt x="3429" y="3857"/>
                  </a:cubicBezTo>
                  <a:cubicBezTo>
                    <a:pt x="6543" y="3857"/>
                    <a:pt x="9595" y="3318"/>
                    <a:pt x="9595" y="3318"/>
                  </a:cubicBezTo>
                  <a:cubicBezTo>
                    <a:pt x="9595" y="3318"/>
                    <a:pt x="9572" y="2703"/>
                    <a:pt x="9321" y="1519"/>
                  </a:cubicBezTo>
                  <a:cubicBezTo>
                    <a:pt x="9139" y="653"/>
                    <a:pt x="9053" y="1"/>
                    <a:pt x="90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30;p73">
              <a:extLst>
                <a:ext uri="{FF2B5EF4-FFF2-40B4-BE49-F238E27FC236}">
                  <a16:creationId xmlns:a16="http://schemas.microsoft.com/office/drawing/2014/main" id="{C1E88D0A-417E-AFD4-7351-CA815A7DC935}"/>
                </a:ext>
              </a:extLst>
            </p:cNvPr>
            <p:cNvSpPr/>
            <p:nvPr/>
          </p:nvSpPr>
          <p:spPr>
            <a:xfrm>
              <a:off x="1724875" y="4816525"/>
              <a:ext cx="239875" cy="108675"/>
            </a:xfrm>
            <a:custGeom>
              <a:avLst/>
              <a:gdLst/>
              <a:ahLst/>
              <a:cxnLst/>
              <a:rect l="l" t="t" r="r" b="b"/>
              <a:pathLst>
                <a:path w="9595" h="4347" fill="none" extrusionOk="0">
                  <a:moveTo>
                    <a:pt x="9053" y="1"/>
                  </a:moveTo>
                  <a:cubicBezTo>
                    <a:pt x="9053" y="1"/>
                    <a:pt x="9139" y="653"/>
                    <a:pt x="9321" y="1519"/>
                  </a:cubicBezTo>
                  <a:cubicBezTo>
                    <a:pt x="9572" y="2703"/>
                    <a:pt x="9595" y="3318"/>
                    <a:pt x="9595" y="3318"/>
                  </a:cubicBezTo>
                  <a:cubicBezTo>
                    <a:pt x="9595" y="3318"/>
                    <a:pt x="3766" y="4346"/>
                    <a:pt x="1" y="3561"/>
                  </a:cubicBezTo>
                  <a:cubicBezTo>
                    <a:pt x="1" y="3561"/>
                    <a:pt x="182" y="2702"/>
                    <a:pt x="2079" y="2044"/>
                  </a:cubicBezTo>
                  <a:cubicBezTo>
                    <a:pt x="2847" y="1777"/>
                    <a:pt x="2742" y="628"/>
                    <a:pt x="2742" y="628"/>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31;p73">
              <a:extLst>
                <a:ext uri="{FF2B5EF4-FFF2-40B4-BE49-F238E27FC236}">
                  <a16:creationId xmlns:a16="http://schemas.microsoft.com/office/drawing/2014/main" id="{4E063797-34F6-989E-53FE-3F2A99708519}"/>
                </a:ext>
              </a:extLst>
            </p:cNvPr>
            <p:cNvSpPr/>
            <p:nvPr/>
          </p:nvSpPr>
          <p:spPr>
            <a:xfrm>
              <a:off x="1734625" y="4415075"/>
              <a:ext cx="405600" cy="420450"/>
            </a:xfrm>
            <a:custGeom>
              <a:avLst/>
              <a:gdLst/>
              <a:ahLst/>
              <a:cxnLst/>
              <a:rect l="l" t="t" r="r" b="b"/>
              <a:pathLst>
                <a:path w="16224" h="16818" extrusionOk="0">
                  <a:moveTo>
                    <a:pt x="10719" y="0"/>
                  </a:moveTo>
                  <a:cubicBezTo>
                    <a:pt x="10625" y="0"/>
                    <a:pt x="10530" y="1"/>
                    <a:pt x="10433" y="2"/>
                  </a:cubicBezTo>
                  <a:cubicBezTo>
                    <a:pt x="8183" y="37"/>
                    <a:pt x="4802" y="913"/>
                    <a:pt x="3023" y="2292"/>
                  </a:cubicBezTo>
                  <a:cubicBezTo>
                    <a:pt x="1581" y="3408"/>
                    <a:pt x="243" y="5073"/>
                    <a:pt x="139" y="7435"/>
                  </a:cubicBezTo>
                  <a:cubicBezTo>
                    <a:pt x="1" y="10549"/>
                    <a:pt x="2333" y="16627"/>
                    <a:pt x="2333" y="16627"/>
                  </a:cubicBezTo>
                  <a:cubicBezTo>
                    <a:pt x="2333" y="16627"/>
                    <a:pt x="3162" y="16818"/>
                    <a:pt x="4433" y="16818"/>
                  </a:cubicBezTo>
                  <a:cubicBezTo>
                    <a:pt x="5573" y="16818"/>
                    <a:pt x="7069" y="16665"/>
                    <a:pt x="8642" y="16083"/>
                  </a:cubicBezTo>
                  <a:cubicBezTo>
                    <a:pt x="8642" y="16083"/>
                    <a:pt x="8468" y="10778"/>
                    <a:pt x="7124" y="8092"/>
                  </a:cubicBezTo>
                  <a:cubicBezTo>
                    <a:pt x="7008" y="7862"/>
                    <a:pt x="7178" y="7589"/>
                    <a:pt x="7436" y="7587"/>
                  </a:cubicBezTo>
                  <a:cubicBezTo>
                    <a:pt x="9510" y="7564"/>
                    <a:pt x="16223" y="7318"/>
                    <a:pt x="16040" y="5005"/>
                  </a:cubicBezTo>
                  <a:cubicBezTo>
                    <a:pt x="15819" y="2272"/>
                    <a:pt x="16039" y="909"/>
                    <a:pt x="16039" y="909"/>
                  </a:cubicBezTo>
                  <a:cubicBezTo>
                    <a:pt x="16039" y="909"/>
                    <a:pt x="14133" y="0"/>
                    <a:pt x="10719" y="0"/>
                  </a:cubicBezTo>
                  <a:close/>
                </a:path>
              </a:pathLst>
            </a:custGeom>
            <a:solidFill>
              <a:schemeClr val="accent2"/>
            </a:solidFill>
            <a:ln w="42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32;p73">
              <a:extLst>
                <a:ext uri="{FF2B5EF4-FFF2-40B4-BE49-F238E27FC236}">
                  <a16:creationId xmlns:a16="http://schemas.microsoft.com/office/drawing/2014/main" id="{0D1E5020-0AA2-BD02-8017-2905D135A063}"/>
                </a:ext>
              </a:extLst>
            </p:cNvPr>
            <p:cNvSpPr/>
            <p:nvPr/>
          </p:nvSpPr>
          <p:spPr>
            <a:xfrm>
              <a:off x="1841400" y="4509825"/>
              <a:ext cx="200075" cy="319925"/>
            </a:xfrm>
            <a:custGeom>
              <a:avLst/>
              <a:gdLst/>
              <a:ahLst/>
              <a:cxnLst/>
              <a:rect l="l" t="t" r="r" b="b"/>
              <a:pathLst>
                <a:path w="8003" h="12797" fill="none" extrusionOk="0">
                  <a:moveTo>
                    <a:pt x="8002" y="1"/>
                  </a:moveTo>
                  <a:cubicBezTo>
                    <a:pt x="8002" y="1"/>
                    <a:pt x="5594" y="1912"/>
                    <a:pt x="1404" y="2165"/>
                  </a:cubicBezTo>
                  <a:cubicBezTo>
                    <a:pt x="564" y="2214"/>
                    <a:pt x="1" y="3046"/>
                    <a:pt x="270" y="3844"/>
                  </a:cubicBezTo>
                  <a:cubicBezTo>
                    <a:pt x="979" y="5940"/>
                    <a:pt x="2134" y="9644"/>
                    <a:pt x="2621" y="12797"/>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33;p73">
              <a:extLst>
                <a:ext uri="{FF2B5EF4-FFF2-40B4-BE49-F238E27FC236}">
                  <a16:creationId xmlns:a16="http://schemas.microsoft.com/office/drawing/2014/main" id="{ACA50421-FBB7-D72E-F568-0B74B9E52680}"/>
                </a:ext>
              </a:extLst>
            </p:cNvPr>
            <p:cNvSpPr/>
            <p:nvPr/>
          </p:nvSpPr>
          <p:spPr>
            <a:xfrm>
              <a:off x="1730100" y="4889475"/>
              <a:ext cx="233725" cy="24675"/>
            </a:xfrm>
            <a:custGeom>
              <a:avLst/>
              <a:gdLst/>
              <a:ahLst/>
              <a:cxnLst/>
              <a:rect l="l" t="t" r="r" b="b"/>
              <a:pathLst>
                <a:path w="9349" h="987" fill="none" extrusionOk="0">
                  <a:moveTo>
                    <a:pt x="9349" y="1"/>
                  </a:moveTo>
                  <a:cubicBezTo>
                    <a:pt x="9349" y="1"/>
                    <a:pt x="4161" y="986"/>
                    <a:pt x="0" y="315"/>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34;p73">
              <a:extLst>
                <a:ext uri="{FF2B5EF4-FFF2-40B4-BE49-F238E27FC236}">
                  <a16:creationId xmlns:a16="http://schemas.microsoft.com/office/drawing/2014/main" id="{5DC52197-603D-317D-77EB-BA17E578B35B}"/>
                </a:ext>
              </a:extLst>
            </p:cNvPr>
            <p:cNvSpPr/>
            <p:nvPr/>
          </p:nvSpPr>
          <p:spPr>
            <a:xfrm>
              <a:off x="2011800" y="4357725"/>
              <a:ext cx="246750" cy="293225"/>
            </a:xfrm>
            <a:custGeom>
              <a:avLst/>
              <a:gdLst/>
              <a:ahLst/>
              <a:cxnLst/>
              <a:rect l="l" t="t" r="r" b="b"/>
              <a:pathLst>
                <a:path w="9870" h="11729" extrusionOk="0">
                  <a:moveTo>
                    <a:pt x="3133" y="1"/>
                  </a:moveTo>
                  <a:cubicBezTo>
                    <a:pt x="1404" y="1"/>
                    <a:pt x="1" y="1402"/>
                    <a:pt x="1" y="3134"/>
                  </a:cubicBezTo>
                  <a:lnTo>
                    <a:pt x="1" y="11729"/>
                  </a:lnTo>
                  <a:lnTo>
                    <a:pt x="9870" y="11729"/>
                  </a:lnTo>
                  <a:lnTo>
                    <a:pt x="98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35;p73">
              <a:extLst>
                <a:ext uri="{FF2B5EF4-FFF2-40B4-BE49-F238E27FC236}">
                  <a16:creationId xmlns:a16="http://schemas.microsoft.com/office/drawing/2014/main" id="{B654E3A5-A698-B8A0-4DAC-BF39B96A1761}"/>
                </a:ext>
              </a:extLst>
            </p:cNvPr>
            <p:cNvSpPr/>
            <p:nvPr/>
          </p:nvSpPr>
          <p:spPr>
            <a:xfrm>
              <a:off x="1629600" y="4790850"/>
              <a:ext cx="78225" cy="79075"/>
            </a:xfrm>
            <a:custGeom>
              <a:avLst/>
              <a:gdLst/>
              <a:ahLst/>
              <a:cxnLst/>
              <a:rect l="l" t="t" r="r" b="b"/>
              <a:pathLst>
                <a:path w="3129" h="3163" extrusionOk="0">
                  <a:moveTo>
                    <a:pt x="1358" y="0"/>
                  </a:moveTo>
                  <a:cubicBezTo>
                    <a:pt x="737" y="0"/>
                    <a:pt x="187" y="139"/>
                    <a:pt x="187" y="139"/>
                  </a:cubicBezTo>
                  <a:cubicBezTo>
                    <a:pt x="187" y="139"/>
                    <a:pt x="327" y="798"/>
                    <a:pt x="486" y="1395"/>
                  </a:cubicBezTo>
                  <a:cubicBezTo>
                    <a:pt x="673" y="2091"/>
                    <a:pt x="712" y="2526"/>
                    <a:pt x="1" y="2846"/>
                  </a:cubicBezTo>
                  <a:cubicBezTo>
                    <a:pt x="1" y="2847"/>
                    <a:pt x="709" y="3162"/>
                    <a:pt x="1447" y="3162"/>
                  </a:cubicBezTo>
                  <a:cubicBezTo>
                    <a:pt x="2225" y="3162"/>
                    <a:pt x="3036" y="2812"/>
                    <a:pt x="3088" y="1373"/>
                  </a:cubicBezTo>
                  <a:cubicBezTo>
                    <a:pt x="3128" y="243"/>
                    <a:pt x="2181" y="0"/>
                    <a:pt x="1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36;p73">
              <a:extLst>
                <a:ext uri="{FF2B5EF4-FFF2-40B4-BE49-F238E27FC236}">
                  <a16:creationId xmlns:a16="http://schemas.microsoft.com/office/drawing/2014/main" id="{1FE6965B-B7C5-BCE1-5E43-74F2AB2A375B}"/>
                </a:ext>
              </a:extLst>
            </p:cNvPr>
            <p:cNvSpPr/>
            <p:nvPr/>
          </p:nvSpPr>
          <p:spPr>
            <a:xfrm>
              <a:off x="1639875" y="4840525"/>
              <a:ext cx="61375" cy="21875"/>
            </a:xfrm>
            <a:custGeom>
              <a:avLst/>
              <a:gdLst/>
              <a:ahLst/>
              <a:cxnLst/>
              <a:rect l="l" t="t" r="r" b="b"/>
              <a:pathLst>
                <a:path w="2455" h="875" fill="none" extrusionOk="0">
                  <a:moveTo>
                    <a:pt x="2455" y="875"/>
                  </a:moveTo>
                  <a:cubicBezTo>
                    <a:pt x="2414" y="875"/>
                    <a:pt x="1334" y="1"/>
                    <a:pt x="1" y="147"/>
                  </a:cubicBezTo>
                </a:path>
              </a:pathLst>
            </a:custGeom>
            <a:noFill/>
            <a:ln w="4250" cap="flat" cmpd="sng">
              <a:solidFill>
                <a:srgbClr val="FFFFFF"/>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37;p73">
              <a:extLst>
                <a:ext uri="{FF2B5EF4-FFF2-40B4-BE49-F238E27FC236}">
                  <a16:creationId xmlns:a16="http://schemas.microsoft.com/office/drawing/2014/main" id="{65A5B00B-41FE-5435-AF04-9B9D5F3C2463}"/>
                </a:ext>
              </a:extLst>
            </p:cNvPr>
            <p:cNvSpPr/>
            <p:nvPr/>
          </p:nvSpPr>
          <p:spPr>
            <a:xfrm>
              <a:off x="1632100" y="4852875"/>
              <a:ext cx="51275" cy="18825"/>
            </a:xfrm>
            <a:custGeom>
              <a:avLst/>
              <a:gdLst/>
              <a:ahLst/>
              <a:cxnLst/>
              <a:rect l="l" t="t" r="r" b="b"/>
              <a:pathLst>
                <a:path w="2051" h="753" fill="none" extrusionOk="0">
                  <a:moveTo>
                    <a:pt x="0" y="189"/>
                  </a:moveTo>
                  <a:cubicBezTo>
                    <a:pt x="0" y="189"/>
                    <a:pt x="1195" y="0"/>
                    <a:pt x="2050" y="752"/>
                  </a:cubicBezTo>
                </a:path>
              </a:pathLst>
            </a:custGeom>
            <a:noFill/>
            <a:ln w="4250" cap="flat" cmpd="sng">
              <a:solidFill>
                <a:srgbClr val="FFFFFF"/>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38;p73">
              <a:extLst>
                <a:ext uri="{FF2B5EF4-FFF2-40B4-BE49-F238E27FC236}">
                  <a16:creationId xmlns:a16="http://schemas.microsoft.com/office/drawing/2014/main" id="{8F5E0C5B-648E-0F71-56ED-F3D6CAF0B04E}"/>
                </a:ext>
              </a:extLst>
            </p:cNvPr>
            <p:cNvSpPr/>
            <p:nvPr/>
          </p:nvSpPr>
          <p:spPr>
            <a:xfrm>
              <a:off x="1771550" y="4796725"/>
              <a:ext cx="74850" cy="81975"/>
            </a:xfrm>
            <a:custGeom>
              <a:avLst/>
              <a:gdLst/>
              <a:ahLst/>
              <a:cxnLst/>
              <a:rect l="l" t="t" r="r" b="b"/>
              <a:pathLst>
                <a:path w="2994" h="3279" extrusionOk="0">
                  <a:moveTo>
                    <a:pt x="1092" y="0"/>
                  </a:moveTo>
                  <a:cubicBezTo>
                    <a:pt x="644" y="0"/>
                    <a:pt x="273" y="51"/>
                    <a:pt x="273" y="51"/>
                  </a:cubicBezTo>
                  <a:cubicBezTo>
                    <a:pt x="273" y="51"/>
                    <a:pt x="643" y="1559"/>
                    <a:pt x="688" y="2254"/>
                  </a:cubicBezTo>
                  <a:cubicBezTo>
                    <a:pt x="710" y="2622"/>
                    <a:pt x="0" y="2909"/>
                    <a:pt x="0" y="2909"/>
                  </a:cubicBezTo>
                  <a:cubicBezTo>
                    <a:pt x="0" y="2909"/>
                    <a:pt x="518" y="3279"/>
                    <a:pt x="1187" y="3279"/>
                  </a:cubicBezTo>
                  <a:cubicBezTo>
                    <a:pt x="1426" y="3279"/>
                    <a:pt x="1683" y="3232"/>
                    <a:pt x="1944" y="3104"/>
                  </a:cubicBezTo>
                  <a:cubicBezTo>
                    <a:pt x="2936" y="2618"/>
                    <a:pt x="2994" y="732"/>
                    <a:pt x="2411" y="285"/>
                  </a:cubicBezTo>
                  <a:cubicBezTo>
                    <a:pt x="2112" y="56"/>
                    <a:pt x="1560" y="0"/>
                    <a:pt x="10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39;p73">
              <a:extLst>
                <a:ext uri="{FF2B5EF4-FFF2-40B4-BE49-F238E27FC236}">
                  <a16:creationId xmlns:a16="http://schemas.microsoft.com/office/drawing/2014/main" id="{E638F725-F1E3-70FB-4D07-424A6F08FD68}"/>
                </a:ext>
              </a:extLst>
            </p:cNvPr>
            <p:cNvSpPr/>
            <p:nvPr/>
          </p:nvSpPr>
          <p:spPr>
            <a:xfrm>
              <a:off x="1786975" y="4851700"/>
              <a:ext cx="50475" cy="19850"/>
            </a:xfrm>
            <a:custGeom>
              <a:avLst/>
              <a:gdLst/>
              <a:ahLst/>
              <a:cxnLst/>
              <a:rect l="l" t="t" r="r" b="b"/>
              <a:pathLst>
                <a:path w="2019" h="794" fill="none" extrusionOk="0">
                  <a:moveTo>
                    <a:pt x="2019" y="793"/>
                  </a:moveTo>
                  <a:cubicBezTo>
                    <a:pt x="2019" y="793"/>
                    <a:pt x="991" y="1"/>
                    <a:pt x="0" y="76"/>
                  </a:cubicBezTo>
                </a:path>
              </a:pathLst>
            </a:custGeom>
            <a:noFill/>
            <a:ln w="4250" cap="flat" cmpd="sng">
              <a:solidFill>
                <a:srgbClr val="FFFFFF"/>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40;p73">
              <a:extLst>
                <a:ext uri="{FF2B5EF4-FFF2-40B4-BE49-F238E27FC236}">
                  <a16:creationId xmlns:a16="http://schemas.microsoft.com/office/drawing/2014/main" id="{FDB1F331-7344-1331-9B57-E98A7B19734C}"/>
                </a:ext>
              </a:extLst>
            </p:cNvPr>
            <p:cNvSpPr/>
            <p:nvPr/>
          </p:nvSpPr>
          <p:spPr>
            <a:xfrm>
              <a:off x="1775075" y="4862300"/>
              <a:ext cx="50500" cy="19850"/>
            </a:xfrm>
            <a:custGeom>
              <a:avLst/>
              <a:gdLst/>
              <a:ahLst/>
              <a:cxnLst/>
              <a:rect l="l" t="t" r="r" b="b"/>
              <a:pathLst>
                <a:path w="2020" h="794" fill="none" extrusionOk="0">
                  <a:moveTo>
                    <a:pt x="2020" y="793"/>
                  </a:moveTo>
                  <a:cubicBezTo>
                    <a:pt x="2020" y="793"/>
                    <a:pt x="991" y="1"/>
                    <a:pt x="0" y="77"/>
                  </a:cubicBezTo>
                </a:path>
              </a:pathLst>
            </a:custGeom>
            <a:noFill/>
            <a:ln w="4250" cap="flat" cmpd="sng">
              <a:solidFill>
                <a:srgbClr val="FFFFFF"/>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41;p73">
              <a:extLst>
                <a:ext uri="{FF2B5EF4-FFF2-40B4-BE49-F238E27FC236}">
                  <a16:creationId xmlns:a16="http://schemas.microsoft.com/office/drawing/2014/main" id="{2B3DB301-A613-D1E6-C3C3-3CF75E2CDA84}"/>
                </a:ext>
              </a:extLst>
            </p:cNvPr>
            <p:cNvSpPr/>
            <p:nvPr/>
          </p:nvSpPr>
          <p:spPr>
            <a:xfrm>
              <a:off x="1911325" y="4218175"/>
              <a:ext cx="51075" cy="125250"/>
            </a:xfrm>
            <a:custGeom>
              <a:avLst/>
              <a:gdLst/>
              <a:ahLst/>
              <a:cxnLst/>
              <a:rect l="l" t="t" r="r" b="b"/>
              <a:pathLst>
                <a:path w="2043" h="5010" fill="none" extrusionOk="0">
                  <a:moveTo>
                    <a:pt x="2043" y="0"/>
                  </a:moveTo>
                  <a:cubicBezTo>
                    <a:pt x="2043" y="0"/>
                    <a:pt x="1426" y="3750"/>
                    <a:pt x="0" y="5009"/>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42;p73">
              <a:extLst>
                <a:ext uri="{FF2B5EF4-FFF2-40B4-BE49-F238E27FC236}">
                  <a16:creationId xmlns:a16="http://schemas.microsoft.com/office/drawing/2014/main" id="{7FE2A1BD-EF1B-FE1F-F6A8-F4741CCE4885}"/>
                </a:ext>
              </a:extLst>
            </p:cNvPr>
            <p:cNvSpPr/>
            <p:nvPr/>
          </p:nvSpPr>
          <p:spPr>
            <a:xfrm>
              <a:off x="1927325" y="4119875"/>
              <a:ext cx="289975" cy="67200"/>
            </a:xfrm>
            <a:custGeom>
              <a:avLst/>
              <a:gdLst/>
              <a:ahLst/>
              <a:cxnLst/>
              <a:rect l="l" t="t" r="r" b="b"/>
              <a:pathLst>
                <a:path w="11599" h="2688" extrusionOk="0">
                  <a:moveTo>
                    <a:pt x="3440" y="1"/>
                  </a:moveTo>
                  <a:cubicBezTo>
                    <a:pt x="2763" y="1"/>
                    <a:pt x="2006" y="133"/>
                    <a:pt x="1160" y="647"/>
                  </a:cubicBezTo>
                  <a:cubicBezTo>
                    <a:pt x="627" y="971"/>
                    <a:pt x="314" y="1351"/>
                    <a:pt x="41" y="1923"/>
                  </a:cubicBezTo>
                  <a:cubicBezTo>
                    <a:pt x="37" y="1951"/>
                    <a:pt x="4" y="2007"/>
                    <a:pt x="0" y="2036"/>
                  </a:cubicBezTo>
                  <a:cubicBezTo>
                    <a:pt x="0" y="2036"/>
                    <a:pt x="2803" y="2687"/>
                    <a:pt x="7304" y="2687"/>
                  </a:cubicBezTo>
                  <a:cubicBezTo>
                    <a:pt x="8603" y="2687"/>
                    <a:pt x="10043" y="2633"/>
                    <a:pt x="11598" y="2493"/>
                  </a:cubicBezTo>
                  <a:cubicBezTo>
                    <a:pt x="11598" y="2493"/>
                    <a:pt x="11568" y="2464"/>
                    <a:pt x="11573" y="2461"/>
                  </a:cubicBezTo>
                  <a:cubicBezTo>
                    <a:pt x="10418" y="521"/>
                    <a:pt x="8978" y="29"/>
                    <a:pt x="7234" y="29"/>
                  </a:cubicBezTo>
                  <a:cubicBezTo>
                    <a:pt x="6715" y="29"/>
                    <a:pt x="6168" y="72"/>
                    <a:pt x="5593" y="135"/>
                  </a:cubicBezTo>
                  <a:cubicBezTo>
                    <a:pt x="5507" y="144"/>
                    <a:pt x="5419" y="148"/>
                    <a:pt x="5328" y="148"/>
                  </a:cubicBezTo>
                  <a:cubicBezTo>
                    <a:pt x="4780" y="148"/>
                    <a:pt x="4154" y="1"/>
                    <a:pt x="3440" y="1"/>
                  </a:cubicBezTo>
                  <a:close/>
                </a:path>
              </a:pathLst>
            </a:custGeom>
            <a:solidFill>
              <a:schemeClr val="accent2"/>
            </a:solidFill>
            <a:ln w="42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43;p73">
              <a:extLst>
                <a:ext uri="{FF2B5EF4-FFF2-40B4-BE49-F238E27FC236}">
                  <a16:creationId xmlns:a16="http://schemas.microsoft.com/office/drawing/2014/main" id="{EC857C3E-D8E7-AF0E-D7F8-EFA8179D00B9}"/>
                </a:ext>
              </a:extLst>
            </p:cNvPr>
            <p:cNvSpPr/>
            <p:nvPr/>
          </p:nvSpPr>
          <p:spPr>
            <a:xfrm>
              <a:off x="1961000" y="4000750"/>
              <a:ext cx="101925" cy="103900"/>
            </a:xfrm>
            <a:custGeom>
              <a:avLst/>
              <a:gdLst/>
              <a:ahLst/>
              <a:cxnLst/>
              <a:rect l="l" t="t" r="r" b="b"/>
              <a:pathLst>
                <a:path w="4077" h="4156" extrusionOk="0">
                  <a:moveTo>
                    <a:pt x="2713" y="1"/>
                  </a:moveTo>
                  <a:cubicBezTo>
                    <a:pt x="2493" y="1"/>
                    <a:pt x="2347" y="212"/>
                    <a:pt x="2347" y="212"/>
                  </a:cubicBezTo>
                  <a:cubicBezTo>
                    <a:pt x="2347" y="212"/>
                    <a:pt x="1902" y="502"/>
                    <a:pt x="1209" y="764"/>
                  </a:cubicBezTo>
                  <a:cubicBezTo>
                    <a:pt x="653" y="972"/>
                    <a:pt x="1" y="795"/>
                    <a:pt x="186" y="1454"/>
                  </a:cubicBezTo>
                  <a:cubicBezTo>
                    <a:pt x="306" y="1879"/>
                    <a:pt x="299" y="1994"/>
                    <a:pt x="418" y="2662"/>
                  </a:cubicBezTo>
                  <a:cubicBezTo>
                    <a:pt x="583" y="3609"/>
                    <a:pt x="1182" y="4156"/>
                    <a:pt x="1875" y="4156"/>
                  </a:cubicBezTo>
                  <a:cubicBezTo>
                    <a:pt x="2228" y="4156"/>
                    <a:pt x="2605" y="4014"/>
                    <a:pt x="2962" y="3711"/>
                  </a:cubicBezTo>
                  <a:cubicBezTo>
                    <a:pt x="4038" y="2798"/>
                    <a:pt x="4076" y="2131"/>
                    <a:pt x="3353" y="629"/>
                  </a:cubicBezTo>
                  <a:cubicBezTo>
                    <a:pt x="3116" y="137"/>
                    <a:pt x="2890" y="1"/>
                    <a:pt x="27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44;p73">
              <a:extLst>
                <a:ext uri="{FF2B5EF4-FFF2-40B4-BE49-F238E27FC236}">
                  <a16:creationId xmlns:a16="http://schemas.microsoft.com/office/drawing/2014/main" id="{3AC23F05-90BA-EAD9-3417-EB6E30438497}"/>
                </a:ext>
              </a:extLst>
            </p:cNvPr>
            <p:cNvSpPr/>
            <p:nvPr/>
          </p:nvSpPr>
          <p:spPr>
            <a:xfrm>
              <a:off x="2012600" y="4051775"/>
              <a:ext cx="73675" cy="98900"/>
            </a:xfrm>
            <a:custGeom>
              <a:avLst/>
              <a:gdLst/>
              <a:ahLst/>
              <a:cxnLst/>
              <a:rect l="l" t="t" r="r" b="b"/>
              <a:pathLst>
                <a:path w="2947" h="3956" extrusionOk="0">
                  <a:moveTo>
                    <a:pt x="1694" y="1"/>
                  </a:moveTo>
                  <a:cubicBezTo>
                    <a:pt x="1694" y="1"/>
                    <a:pt x="89" y="1941"/>
                    <a:pt x="1" y="2110"/>
                  </a:cubicBezTo>
                  <a:cubicBezTo>
                    <a:pt x="1" y="2110"/>
                    <a:pt x="267" y="2495"/>
                    <a:pt x="276" y="3022"/>
                  </a:cubicBezTo>
                  <a:cubicBezTo>
                    <a:pt x="285" y="3499"/>
                    <a:pt x="634" y="3909"/>
                    <a:pt x="1109" y="3949"/>
                  </a:cubicBezTo>
                  <a:cubicBezTo>
                    <a:pt x="1117" y="3951"/>
                    <a:pt x="1125" y="3951"/>
                    <a:pt x="1135" y="3952"/>
                  </a:cubicBezTo>
                  <a:cubicBezTo>
                    <a:pt x="1167" y="3954"/>
                    <a:pt x="1202" y="3956"/>
                    <a:pt x="1241" y="3956"/>
                  </a:cubicBezTo>
                  <a:cubicBezTo>
                    <a:pt x="1788" y="3956"/>
                    <a:pt x="2946" y="3703"/>
                    <a:pt x="2790" y="2792"/>
                  </a:cubicBezTo>
                  <a:cubicBezTo>
                    <a:pt x="2790" y="2792"/>
                    <a:pt x="1858" y="920"/>
                    <a:pt x="1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45;p73">
              <a:extLst>
                <a:ext uri="{FF2B5EF4-FFF2-40B4-BE49-F238E27FC236}">
                  <a16:creationId xmlns:a16="http://schemas.microsoft.com/office/drawing/2014/main" id="{6FB7E2D3-C758-740C-690F-1486268757FD}"/>
                </a:ext>
              </a:extLst>
            </p:cNvPr>
            <p:cNvSpPr/>
            <p:nvPr/>
          </p:nvSpPr>
          <p:spPr>
            <a:xfrm>
              <a:off x="2012600" y="4083125"/>
              <a:ext cx="36725" cy="38025"/>
            </a:xfrm>
            <a:custGeom>
              <a:avLst/>
              <a:gdLst/>
              <a:ahLst/>
              <a:cxnLst/>
              <a:rect l="l" t="t" r="r" b="b"/>
              <a:pathLst>
                <a:path w="1469" h="1521" extrusionOk="0">
                  <a:moveTo>
                    <a:pt x="1270" y="1"/>
                  </a:moveTo>
                  <a:cubicBezTo>
                    <a:pt x="1234" y="1"/>
                    <a:pt x="1179" y="40"/>
                    <a:pt x="1105" y="131"/>
                  </a:cubicBezTo>
                  <a:cubicBezTo>
                    <a:pt x="621" y="719"/>
                    <a:pt x="1" y="856"/>
                    <a:pt x="1" y="856"/>
                  </a:cubicBezTo>
                  <a:cubicBezTo>
                    <a:pt x="227" y="1262"/>
                    <a:pt x="232" y="1521"/>
                    <a:pt x="232" y="1521"/>
                  </a:cubicBezTo>
                  <a:cubicBezTo>
                    <a:pt x="1096" y="1184"/>
                    <a:pt x="1468" y="1"/>
                    <a:pt x="12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46;p73">
              <a:extLst>
                <a:ext uri="{FF2B5EF4-FFF2-40B4-BE49-F238E27FC236}">
                  <a16:creationId xmlns:a16="http://schemas.microsoft.com/office/drawing/2014/main" id="{71EFDB20-57F7-FB5B-C118-395DA3C897AF}"/>
                </a:ext>
              </a:extLst>
            </p:cNvPr>
            <p:cNvSpPr/>
            <p:nvPr/>
          </p:nvSpPr>
          <p:spPr>
            <a:xfrm>
              <a:off x="2034550" y="4025100"/>
              <a:ext cx="37600" cy="29575"/>
            </a:xfrm>
            <a:custGeom>
              <a:avLst/>
              <a:gdLst/>
              <a:ahLst/>
              <a:cxnLst/>
              <a:rect l="l" t="t" r="r" b="b"/>
              <a:pathLst>
                <a:path w="1504" h="1183" extrusionOk="0">
                  <a:moveTo>
                    <a:pt x="1002" y="0"/>
                  </a:moveTo>
                  <a:cubicBezTo>
                    <a:pt x="989" y="0"/>
                    <a:pt x="976" y="2"/>
                    <a:pt x="963" y="4"/>
                  </a:cubicBezTo>
                  <a:cubicBezTo>
                    <a:pt x="593" y="89"/>
                    <a:pt x="423" y="590"/>
                    <a:pt x="423" y="590"/>
                  </a:cubicBezTo>
                  <a:cubicBezTo>
                    <a:pt x="423" y="590"/>
                    <a:pt x="0" y="1182"/>
                    <a:pt x="573" y="1182"/>
                  </a:cubicBezTo>
                  <a:cubicBezTo>
                    <a:pt x="619" y="1182"/>
                    <a:pt x="671" y="1179"/>
                    <a:pt x="731" y="1170"/>
                  </a:cubicBezTo>
                  <a:cubicBezTo>
                    <a:pt x="1503" y="1064"/>
                    <a:pt x="1347" y="0"/>
                    <a:pt x="10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47;p73">
              <a:extLst>
                <a:ext uri="{FF2B5EF4-FFF2-40B4-BE49-F238E27FC236}">
                  <a16:creationId xmlns:a16="http://schemas.microsoft.com/office/drawing/2014/main" id="{9A335BE4-BD9C-05FB-8B8F-79E5508C5774}"/>
                </a:ext>
              </a:extLst>
            </p:cNvPr>
            <p:cNvSpPr/>
            <p:nvPr/>
          </p:nvSpPr>
          <p:spPr>
            <a:xfrm>
              <a:off x="2055750" y="4054575"/>
              <a:ext cx="27350" cy="68825"/>
            </a:xfrm>
            <a:custGeom>
              <a:avLst/>
              <a:gdLst/>
              <a:ahLst/>
              <a:cxnLst/>
              <a:rect l="l" t="t" r="r" b="b"/>
              <a:pathLst>
                <a:path w="1094" h="2753" fill="none" extrusionOk="0">
                  <a:moveTo>
                    <a:pt x="1093" y="2753"/>
                  </a:moveTo>
                  <a:cubicBezTo>
                    <a:pt x="494" y="1788"/>
                    <a:pt x="1" y="1"/>
                    <a:pt x="1" y="1"/>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48;p73">
              <a:extLst>
                <a:ext uri="{FF2B5EF4-FFF2-40B4-BE49-F238E27FC236}">
                  <a16:creationId xmlns:a16="http://schemas.microsoft.com/office/drawing/2014/main" id="{22F01BB6-40CA-2FFB-0532-9C0432EA563A}"/>
                </a:ext>
              </a:extLst>
            </p:cNvPr>
            <p:cNvSpPr/>
            <p:nvPr/>
          </p:nvSpPr>
          <p:spPr>
            <a:xfrm>
              <a:off x="1964275" y="4029350"/>
              <a:ext cx="53375" cy="84325"/>
            </a:xfrm>
            <a:custGeom>
              <a:avLst/>
              <a:gdLst/>
              <a:ahLst/>
              <a:cxnLst/>
              <a:rect l="l" t="t" r="r" b="b"/>
              <a:pathLst>
                <a:path w="2135" h="3373" fill="none" extrusionOk="0">
                  <a:moveTo>
                    <a:pt x="2134" y="2975"/>
                  </a:moveTo>
                  <a:cubicBezTo>
                    <a:pt x="1173" y="3373"/>
                    <a:pt x="617" y="2521"/>
                    <a:pt x="267" y="1181"/>
                  </a:cubicBezTo>
                  <a:cubicBezTo>
                    <a:pt x="267" y="1181"/>
                    <a:pt x="189" y="785"/>
                    <a:pt x="96" y="461"/>
                  </a:cubicBezTo>
                  <a:cubicBezTo>
                    <a:pt x="0" y="135"/>
                    <a:pt x="22" y="93"/>
                    <a:pt x="30" y="0"/>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49;p73">
              <a:extLst>
                <a:ext uri="{FF2B5EF4-FFF2-40B4-BE49-F238E27FC236}">
                  <a16:creationId xmlns:a16="http://schemas.microsoft.com/office/drawing/2014/main" id="{A37C1D48-3F43-058D-66FA-05BF5B7269EA}"/>
                </a:ext>
              </a:extLst>
            </p:cNvPr>
            <p:cNvSpPr/>
            <p:nvPr/>
          </p:nvSpPr>
          <p:spPr>
            <a:xfrm>
              <a:off x="1945325" y="3986325"/>
              <a:ext cx="101725" cy="44725"/>
            </a:xfrm>
            <a:custGeom>
              <a:avLst/>
              <a:gdLst/>
              <a:ahLst/>
              <a:cxnLst/>
              <a:rect l="l" t="t" r="r" b="b"/>
              <a:pathLst>
                <a:path w="4069" h="1789" extrusionOk="0">
                  <a:moveTo>
                    <a:pt x="2802" y="0"/>
                  </a:moveTo>
                  <a:cubicBezTo>
                    <a:pt x="2060" y="0"/>
                    <a:pt x="1282" y="606"/>
                    <a:pt x="881" y="864"/>
                  </a:cubicBezTo>
                  <a:cubicBezTo>
                    <a:pt x="394" y="1175"/>
                    <a:pt x="0" y="1180"/>
                    <a:pt x="0" y="1180"/>
                  </a:cubicBezTo>
                  <a:lnTo>
                    <a:pt x="436" y="1478"/>
                  </a:lnTo>
                  <a:lnTo>
                    <a:pt x="130" y="1766"/>
                  </a:lnTo>
                  <a:cubicBezTo>
                    <a:pt x="247" y="1781"/>
                    <a:pt x="363" y="1788"/>
                    <a:pt x="478" y="1788"/>
                  </a:cubicBezTo>
                  <a:cubicBezTo>
                    <a:pt x="2069" y="1788"/>
                    <a:pt x="3374" y="434"/>
                    <a:pt x="3374" y="434"/>
                  </a:cubicBezTo>
                  <a:cubicBezTo>
                    <a:pt x="3374" y="434"/>
                    <a:pt x="3377" y="434"/>
                    <a:pt x="3381" y="434"/>
                  </a:cubicBezTo>
                  <a:cubicBezTo>
                    <a:pt x="3451" y="434"/>
                    <a:pt x="4069" y="425"/>
                    <a:pt x="3257" y="88"/>
                  </a:cubicBezTo>
                  <a:cubicBezTo>
                    <a:pt x="3109" y="27"/>
                    <a:pt x="2957" y="0"/>
                    <a:pt x="28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50;p73">
              <a:extLst>
                <a:ext uri="{FF2B5EF4-FFF2-40B4-BE49-F238E27FC236}">
                  <a16:creationId xmlns:a16="http://schemas.microsoft.com/office/drawing/2014/main" id="{7E14025F-1B82-3CA6-0CEF-6D65A42C3BB9}"/>
                </a:ext>
              </a:extLst>
            </p:cNvPr>
            <p:cNvSpPr/>
            <p:nvPr/>
          </p:nvSpPr>
          <p:spPr>
            <a:xfrm>
              <a:off x="2023075" y="3985225"/>
              <a:ext cx="36550" cy="47800"/>
            </a:xfrm>
            <a:custGeom>
              <a:avLst/>
              <a:gdLst/>
              <a:ahLst/>
              <a:cxnLst/>
              <a:rect l="l" t="t" r="r" b="b"/>
              <a:pathLst>
                <a:path w="1462" h="1912" extrusionOk="0">
                  <a:moveTo>
                    <a:pt x="300" y="1"/>
                  </a:moveTo>
                  <a:cubicBezTo>
                    <a:pt x="223" y="1"/>
                    <a:pt x="140" y="11"/>
                    <a:pt x="53" y="34"/>
                  </a:cubicBezTo>
                  <a:lnTo>
                    <a:pt x="1" y="676"/>
                  </a:lnTo>
                  <a:cubicBezTo>
                    <a:pt x="1" y="676"/>
                    <a:pt x="276" y="1318"/>
                    <a:pt x="671" y="1423"/>
                  </a:cubicBezTo>
                  <a:cubicBezTo>
                    <a:pt x="1067" y="1528"/>
                    <a:pt x="1113" y="1912"/>
                    <a:pt x="1113" y="1912"/>
                  </a:cubicBezTo>
                  <a:cubicBezTo>
                    <a:pt x="1113" y="1912"/>
                    <a:pt x="1315" y="1667"/>
                    <a:pt x="1461" y="1614"/>
                  </a:cubicBezTo>
                  <a:cubicBezTo>
                    <a:pt x="1461" y="1614"/>
                    <a:pt x="1255" y="1"/>
                    <a:pt x="3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51;p73">
              <a:extLst>
                <a:ext uri="{FF2B5EF4-FFF2-40B4-BE49-F238E27FC236}">
                  <a16:creationId xmlns:a16="http://schemas.microsoft.com/office/drawing/2014/main" id="{EAA5B526-5ED0-88AD-413C-B387E3657310}"/>
                </a:ext>
              </a:extLst>
            </p:cNvPr>
            <p:cNvSpPr/>
            <p:nvPr/>
          </p:nvSpPr>
          <p:spPr>
            <a:xfrm>
              <a:off x="2012825" y="4600925"/>
              <a:ext cx="25" cy="35925"/>
            </a:xfrm>
            <a:custGeom>
              <a:avLst/>
              <a:gdLst/>
              <a:ahLst/>
              <a:cxnLst/>
              <a:rect l="l" t="t" r="r" b="b"/>
              <a:pathLst>
                <a:path w="1" h="1437" fill="none" extrusionOk="0">
                  <a:moveTo>
                    <a:pt x="0" y="1"/>
                  </a:moveTo>
                  <a:lnTo>
                    <a:pt x="0" y="1436"/>
                  </a:lnTo>
                </a:path>
              </a:pathLst>
            </a:custGeom>
            <a:noFill/>
            <a:ln w="4250" cap="rnd" cmpd="sng">
              <a:solidFill>
                <a:schemeClr val="accent3"/>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52;p73">
              <a:extLst>
                <a:ext uri="{FF2B5EF4-FFF2-40B4-BE49-F238E27FC236}">
                  <a16:creationId xmlns:a16="http://schemas.microsoft.com/office/drawing/2014/main" id="{9AD2B351-76F9-E0D2-BF71-51AFD332E475}"/>
                </a:ext>
              </a:extLst>
            </p:cNvPr>
            <p:cNvSpPr/>
            <p:nvPr/>
          </p:nvSpPr>
          <p:spPr>
            <a:xfrm>
              <a:off x="1951300" y="3961725"/>
              <a:ext cx="108300" cy="58075"/>
            </a:xfrm>
            <a:custGeom>
              <a:avLst/>
              <a:gdLst/>
              <a:ahLst/>
              <a:cxnLst/>
              <a:rect l="l" t="t" r="r" b="b"/>
              <a:pathLst>
                <a:path w="4332" h="2323" extrusionOk="0">
                  <a:moveTo>
                    <a:pt x="2171" y="0"/>
                  </a:moveTo>
                  <a:cubicBezTo>
                    <a:pt x="1970" y="0"/>
                    <a:pt x="1796" y="25"/>
                    <a:pt x="1655" y="53"/>
                  </a:cubicBezTo>
                  <a:cubicBezTo>
                    <a:pt x="1250" y="134"/>
                    <a:pt x="163" y="880"/>
                    <a:pt x="163" y="880"/>
                  </a:cubicBezTo>
                  <a:cubicBezTo>
                    <a:pt x="1" y="1415"/>
                    <a:pt x="278" y="1967"/>
                    <a:pt x="278" y="1967"/>
                  </a:cubicBezTo>
                  <a:cubicBezTo>
                    <a:pt x="278" y="1967"/>
                    <a:pt x="367" y="1977"/>
                    <a:pt x="586" y="1977"/>
                  </a:cubicBezTo>
                  <a:cubicBezTo>
                    <a:pt x="841" y="1977"/>
                    <a:pt x="1274" y="1963"/>
                    <a:pt x="1948" y="1902"/>
                  </a:cubicBezTo>
                  <a:cubicBezTo>
                    <a:pt x="2068" y="1891"/>
                    <a:pt x="2186" y="1886"/>
                    <a:pt x="2302" y="1886"/>
                  </a:cubicBezTo>
                  <a:cubicBezTo>
                    <a:pt x="3390" y="1886"/>
                    <a:pt x="4250" y="2323"/>
                    <a:pt x="4250" y="2323"/>
                  </a:cubicBezTo>
                  <a:cubicBezTo>
                    <a:pt x="4250" y="2323"/>
                    <a:pt x="4331" y="864"/>
                    <a:pt x="3537" y="393"/>
                  </a:cubicBezTo>
                  <a:cubicBezTo>
                    <a:pt x="3018" y="86"/>
                    <a:pt x="2548" y="0"/>
                    <a:pt x="2171" y="0"/>
                  </a:cubicBezTo>
                  <a:close/>
                </a:path>
              </a:pathLst>
            </a:custGeom>
            <a:solidFill>
              <a:schemeClr val="accent2"/>
            </a:solidFill>
            <a:ln w="42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53;p73">
              <a:extLst>
                <a:ext uri="{FF2B5EF4-FFF2-40B4-BE49-F238E27FC236}">
                  <a16:creationId xmlns:a16="http://schemas.microsoft.com/office/drawing/2014/main" id="{8BAC2B75-4ED4-7375-41A7-A4DCDFDD253C}"/>
                </a:ext>
              </a:extLst>
            </p:cNvPr>
            <p:cNvSpPr/>
            <p:nvPr/>
          </p:nvSpPr>
          <p:spPr>
            <a:xfrm>
              <a:off x="2004450" y="3985550"/>
              <a:ext cx="25" cy="25"/>
            </a:xfrm>
            <a:custGeom>
              <a:avLst/>
              <a:gdLst/>
              <a:ahLst/>
              <a:cxnLst/>
              <a:rect l="l" t="t" r="r" b="b"/>
              <a:pathLst>
                <a:path w="1" h="1" extrusionOk="0">
                  <a:moveTo>
                    <a:pt x="0" y="0"/>
                  </a:moveTo>
                  <a:close/>
                </a:path>
              </a:pathLst>
            </a:custGeom>
            <a:solidFill>
              <a:srgbClr val="FF5168"/>
            </a:solidFill>
            <a:ln w="4225" cap="flat" cmpd="sng">
              <a:solidFill>
                <a:srgbClr val="000000"/>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54;p73">
              <a:extLst>
                <a:ext uri="{FF2B5EF4-FFF2-40B4-BE49-F238E27FC236}">
                  <a16:creationId xmlns:a16="http://schemas.microsoft.com/office/drawing/2014/main" id="{01C7F75F-E282-B7CE-5FC5-E0A87B132279}"/>
                </a:ext>
              </a:extLst>
            </p:cNvPr>
            <p:cNvSpPr/>
            <p:nvPr/>
          </p:nvSpPr>
          <p:spPr>
            <a:xfrm>
              <a:off x="1894150" y="4005325"/>
              <a:ext cx="102500" cy="17450"/>
            </a:xfrm>
            <a:custGeom>
              <a:avLst/>
              <a:gdLst/>
              <a:ahLst/>
              <a:cxnLst/>
              <a:rect l="l" t="t" r="r" b="b"/>
              <a:pathLst>
                <a:path w="4100" h="698" extrusionOk="0">
                  <a:moveTo>
                    <a:pt x="2511" y="1"/>
                  </a:moveTo>
                  <a:cubicBezTo>
                    <a:pt x="2128" y="186"/>
                    <a:pt x="1555" y="425"/>
                    <a:pt x="953" y="425"/>
                  </a:cubicBezTo>
                  <a:cubicBezTo>
                    <a:pt x="941" y="425"/>
                    <a:pt x="928" y="425"/>
                    <a:pt x="915" y="425"/>
                  </a:cubicBezTo>
                  <a:cubicBezTo>
                    <a:pt x="884" y="425"/>
                    <a:pt x="854" y="424"/>
                    <a:pt x="828" y="424"/>
                  </a:cubicBezTo>
                  <a:cubicBezTo>
                    <a:pt x="1" y="424"/>
                    <a:pt x="1685" y="698"/>
                    <a:pt x="2924" y="698"/>
                  </a:cubicBezTo>
                  <a:cubicBezTo>
                    <a:pt x="3518" y="698"/>
                    <a:pt x="3882" y="376"/>
                    <a:pt x="4100" y="32"/>
                  </a:cubicBezTo>
                  <a:lnTo>
                    <a:pt x="25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55;p73">
              <a:extLst>
                <a:ext uri="{FF2B5EF4-FFF2-40B4-BE49-F238E27FC236}">
                  <a16:creationId xmlns:a16="http://schemas.microsoft.com/office/drawing/2014/main" id="{F33E13F9-F625-67D5-A69F-3965DAE1AEA4}"/>
                </a:ext>
              </a:extLst>
            </p:cNvPr>
            <p:cNvSpPr/>
            <p:nvPr/>
          </p:nvSpPr>
          <p:spPr>
            <a:xfrm>
              <a:off x="1891450" y="4005325"/>
              <a:ext cx="105200" cy="17450"/>
            </a:xfrm>
            <a:custGeom>
              <a:avLst/>
              <a:gdLst/>
              <a:ahLst/>
              <a:cxnLst/>
              <a:rect l="l" t="t" r="r" b="b"/>
              <a:pathLst>
                <a:path w="4208" h="698" fill="none" extrusionOk="0">
                  <a:moveTo>
                    <a:pt x="2619" y="1"/>
                  </a:moveTo>
                  <a:cubicBezTo>
                    <a:pt x="2228" y="190"/>
                    <a:pt x="1639" y="436"/>
                    <a:pt x="1023" y="425"/>
                  </a:cubicBezTo>
                  <a:cubicBezTo>
                    <a:pt x="1" y="407"/>
                    <a:pt x="1754" y="698"/>
                    <a:pt x="3032" y="698"/>
                  </a:cubicBezTo>
                  <a:cubicBezTo>
                    <a:pt x="3626" y="698"/>
                    <a:pt x="3990" y="376"/>
                    <a:pt x="4208" y="32"/>
                  </a:cubicBezTo>
                </a:path>
              </a:pathLst>
            </a:custGeom>
            <a:noFill/>
            <a:ln w="42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56;p73">
              <a:extLst>
                <a:ext uri="{FF2B5EF4-FFF2-40B4-BE49-F238E27FC236}">
                  <a16:creationId xmlns:a16="http://schemas.microsoft.com/office/drawing/2014/main" id="{7F295587-5E86-80C5-E8D0-BC3CCA1517C2}"/>
                </a:ext>
              </a:extLst>
            </p:cNvPr>
            <p:cNvSpPr/>
            <p:nvPr/>
          </p:nvSpPr>
          <p:spPr>
            <a:xfrm>
              <a:off x="1956900" y="4005325"/>
              <a:ext cx="25" cy="25"/>
            </a:xfrm>
            <a:custGeom>
              <a:avLst/>
              <a:gdLst/>
              <a:ahLst/>
              <a:cxnLst/>
              <a:rect l="l" t="t" r="r" b="b"/>
              <a:pathLst>
                <a:path w="1" h="1" extrusionOk="0">
                  <a:moveTo>
                    <a:pt x="1" y="1"/>
                  </a:moveTo>
                  <a:close/>
                </a:path>
              </a:pathLst>
            </a:custGeom>
            <a:solidFill>
              <a:srgbClr val="FF5168"/>
            </a:solidFill>
            <a:ln w="4225" cap="flat" cmpd="sng">
              <a:solidFill>
                <a:srgbClr val="000000"/>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57;p73">
              <a:extLst>
                <a:ext uri="{FF2B5EF4-FFF2-40B4-BE49-F238E27FC236}">
                  <a16:creationId xmlns:a16="http://schemas.microsoft.com/office/drawing/2014/main" id="{46D77A4A-DCEA-3407-2A0C-4BD6B7D2E326}"/>
                </a:ext>
              </a:extLst>
            </p:cNvPr>
            <p:cNvSpPr/>
            <p:nvPr/>
          </p:nvSpPr>
          <p:spPr>
            <a:xfrm>
              <a:off x="1968575" y="4000050"/>
              <a:ext cx="25" cy="25"/>
            </a:xfrm>
            <a:custGeom>
              <a:avLst/>
              <a:gdLst/>
              <a:ahLst/>
              <a:cxnLst/>
              <a:rect l="l" t="t" r="r" b="b"/>
              <a:pathLst>
                <a:path w="1" h="1" extrusionOk="0">
                  <a:moveTo>
                    <a:pt x="0" y="0"/>
                  </a:moveTo>
                  <a:close/>
                </a:path>
              </a:pathLst>
            </a:custGeom>
            <a:solidFill>
              <a:srgbClr val="FF5168"/>
            </a:solidFill>
            <a:ln w="4225" cap="flat" cmpd="sng">
              <a:solidFill>
                <a:srgbClr val="000000"/>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858;p73">
              <a:extLst>
                <a:ext uri="{FF2B5EF4-FFF2-40B4-BE49-F238E27FC236}">
                  <a16:creationId xmlns:a16="http://schemas.microsoft.com/office/drawing/2014/main" id="{2BB12C04-F478-BCC1-B7F2-63CF7B9DC9B8}"/>
                </a:ext>
              </a:extLst>
            </p:cNvPr>
            <p:cNvSpPr/>
            <p:nvPr/>
          </p:nvSpPr>
          <p:spPr>
            <a:xfrm>
              <a:off x="1971175" y="3987950"/>
              <a:ext cx="12125" cy="12475"/>
            </a:xfrm>
            <a:custGeom>
              <a:avLst/>
              <a:gdLst/>
              <a:ahLst/>
              <a:cxnLst/>
              <a:rect l="l" t="t" r="r" b="b"/>
              <a:pathLst>
                <a:path w="485" h="499" extrusionOk="0">
                  <a:moveTo>
                    <a:pt x="242" y="1"/>
                  </a:moveTo>
                  <a:cubicBezTo>
                    <a:pt x="109" y="1"/>
                    <a:pt x="0" y="112"/>
                    <a:pt x="0" y="250"/>
                  </a:cubicBezTo>
                  <a:cubicBezTo>
                    <a:pt x="0" y="387"/>
                    <a:pt x="109" y="499"/>
                    <a:pt x="242" y="499"/>
                  </a:cubicBezTo>
                  <a:cubicBezTo>
                    <a:pt x="376" y="499"/>
                    <a:pt x="485" y="387"/>
                    <a:pt x="485" y="250"/>
                  </a:cubicBezTo>
                  <a:cubicBezTo>
                    <a:pt x="485" y="112"/>
                    <a:pt x="377" y="1"/>
                    <a:pt x="242" y="1"/>
                  </a:cubicBezTo>
                  <a:close/>
                </a:path>
              </a:pathLst>
            </a:custGeom>
            <a:solidFill>
              <a:schemeClr val="accent1"/>
            </a:solid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859;p73">
              <a:extLst>
                <a:ext uri="{FF2B5EF4-FFF2-40B4-BE49-F238E27FC236}">
                  <a16:creationId xmlns:a16="http://schemas.microsoft.com/office/drawing/2014/main" id="{AA0437B7-A04A-BCAB-13D2-55C6035D97F0}"/>
                </a:ext>
              </a:extLst>
            </p:cNvPr>
            <p:cNvSpPr/>
            <p:nvPr/>
          </p:nvSpPr>
          <p:spPr>
            <a:xfrm>
              <a:off x="2023850" y="4009975"/>
              <a:ext cx="29200" cy="27125"/>
            </a:xfrm>
            <a:custGeom>
              <a:avLst/>
              <a:gdLst/>
              <a:ahLst/>
              <a:cxnLst/>
              <a:rect l="l" t="t" r="r" b="b"/>
              <a:pathLst>
                <a:path w="1168" h="1085" extrusionOk="0">
                  <a:moveTo>
                    <a:pt x="151" y="1"/>
                  </a:moveTo>
                  <a:cubicBezTo>
                    <a:pt x="151" y="1"/>
                    <a:pt x="0" y="753"/>
                    <a:pt x="310" y="753"/>
                  </a:cubicBezTo>
                  <a:cubicBezTo>
                    <a:pt x="340" y="753"/>
                    <a:pt x="376" y="745"/>
                    <a:pt x="416" y="729"/>
                  </a:cubicBezTo>
                  <a:cubicBezTo>
                    <a:pt x="416" y="729"/>
                    <a:pt x="509" y="1085"/>
                    <a:pt x="759" y="1085"/>
                  </a:cubicBezTo>
                  <a:cubicBezTo>
                    <a:pt x="849" y="1085"/>
                    <a:pt x="960" y="1039"/>
                    <a:pt x="1093" y="914"/>
                  </a:cubicBezTo>
                  <a:cubicBezTo>
                    <a:pt x="1093" y="914"/>
                    <a:pt x="1093" y="914"/>
                    <a:pt x="1093" y="914"/>
                  </a:cubicBezTo>
                  <a:cubicBezTo>
                    <a:pt x="1093" y="914"/>
                    <a:pt x="1167" y="138"/>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860;p73">
              <a:extLst>
                <a:ext uri="{FF2B5EF4-FFF2-40B4-BE49-F238E27FC236}">
                  <a16:creationId xmlns:a16="http://schemas.microsoft.com/office/drawing/2014/main" id="{7D8EF09D-84F7-9D23-F726-3C0D12484819}"/>
                </a:ext>
              </a:extLst>
            </p:cNvPr>
            <p:cNvSpPr/>
            <p:nvPr/>
          </p:nvSpPr>
          <p:spPr>
            <a:xfrm>
              <a:off x="2005325" y="4304900"/>
              <a:ext cx="146700" cy="71175"/>
            </a:xfrm>
            <a:custGeom>
              <a:avLst/>
              <a:gdLst/>
              <a:ahLst/>
              <a:cxnLst/>
              <a:rect l="l" t="t" r="r" b="b"/>
              <a:pathLst>
                <a:path w="5868" h="2847" fill="none" extrusionOk="0">
                  <a:moveTo>
                    <a:pt x="5742" y="52"/>
                  </a:moveTo>
                  <a:cubicBezTo>
                    <a:pt x="5867" y="1"/>
                    <a:pt x="2401" y="1132"/>
                    <a:pt x="0" y="2846"/>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61;p73">
              <a:extLst>
                <a:ext uri="{FF2B5EF4-FFF2-40B4-BE49-F238E27FC236}">
                  <a16:creationId xmlns:a16="http://schemas.microsoft.com/office/drawing/2014/main" id="{5F82E3E0-9C5C-B8D6-04EF-7E5A6BE91C2C}"/>
                </a:ext>
              </a:extLst>
            </p:cNvPr>
            <p:cNvSpPr/>
            <p:nvPr/>
          </p:nvSpPr>
          <p:spPr>
            <a:xfrm>
              <a:off x="1737400" y="4268525"/>
              <a:ext cx="255525" cy="152000"/>
            </a:xfrm>
            <a:custGeom>
              <a:avLst/>
              <a:gdLst/>
              <a:ahLst/>
              <a:cxnLst/>
              <a:rect l="l" t="t" r="r" b="b"/>
              <a:pathLst>
                <a:path w="10221" h="6080" extrusionOk="0">
                  <a:moveTo>
                    <a:pt x="303" y="1"/>
                  </a:moveTo>
                  <a:cubicBezTo>
                    <a:pt x="132" y="1"/>
                    <a:pt x="1" y="149"/>
                    <a:pt x="22" y="319"/>
                  </a:cubicBezTo>
                  <a:lnTo>
                    <a:pt x="709" y="5830"/>
                  </a:lnTo>
                  <a:cubicBezTo>
                    <a:pt x="728" y="5972"/>
                    <a:pt x="848" y="6079"/>
                    <a:pt x="992" y="6079"/>
                  </a:cubicBezTo>
                  <a:lnTo>
                    <a:pt x="9918" y="6079"/>
                  </a:lnTo>
                  <a:cubicBezTo>
                    <a:pt x="10089" y="6079"/>
                    <a:pt x="10220" y="5929"/>
                    <a:pt x="10199" y="5760"/>
                  </a:cubicBezTo>
                  <a:lnTo>
                    <a:pt x="9510" y="250"/>
                  </a:lnTo>
                  <a:cubicBezTo>
                    <a:pt x="9492" y="106"/>
                    <a:pt x="9372" y="1"/>
                    <a:pt x="9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62;p73">
              <a:extLst>
                <a:ext uri="{FF2B5EF4-FFF2-40B4-BE49-F238E27FC236}">
                  <a16:creationId xmlns:a16="http://schemas.microsoft.com/office/drawing/2014/main" id="{888C3382-8B53-E931-056C-970045A1C4DA}"/>
                </a:ext>
              </a:extLst>
            </p:cNvPr>
            <p:cNvSpPr/>
            <p:nvPr/>
          </p:nvSpPr>
          <p:spPr>
            <a:xfrm>
              <a:off x="1845550" y="4336675"/>
              <a:ext cx="28625" cy="21950"/>
            </a:xfrm>
            <a:custGeom>
              <a:avLst/>
              <a:gdLst/>
              <a:ahLst/>
              <a:cxnLst/>
              <a:rect l="l" t="t" r="r" b="b"/>
              <a:pathLst>
                <a:path w="1145" h="878" extrusionOk="0">
                  <a:moveTo>
                    <a:pt x="383" y="0"/>
                  </a:moveTo>
                  <a:cubicBezTo>
                    <a:pt x="270" y="0"/>
                    <a:pt x="173" y="39"/>
                    <a:pt x="117" y="118"/>
                  </a:cubicBezTo>
                  <a:cubicBezTo>
                    <a:pt x="0" y="283"/>
                    <a:pt x="110" y="560"/>
                    <a:pt x="364" y="737"/>
                  </a:cubicBezTo>
                  <a:cubicBezTo>
                    <a:pt x="495" y="830"/>
                    <a:pt x="639" y="877"/>
                    <a:pt x="763" y="877"/>
                  </a:cubicBezTo>
                  <a:cubicBezTo>
                    <a:pt x="877" y="877"/>
                    <a:pt x="974" y="838"/>
                    <a:pt x="1029" y="760"/>
                  </a:cubicBezTo>
                  <a:cubicBezTo>
                    <a:pt x="1145" y="594"/>
                    <a:pt x="1035" y="316"/>
                    <a:pt x="784" y="140"/>
                  </a:cubicBezTo>
                  <a:cubicBezTo>
                    <a:pt x="652" y="47"/>
                    <a:pt x="508"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63;p73">
              <a:extLst>
                <a:ext uri="{FF2B5EF4-FFF2-40B4-BE49-F238E27FC236}">
                  <a16:creationId xmlns:a16="http://schemas.microsoft.com/office/drawing/2014/main" id="{CFAA497E-CEAF-2FEF-9DB0-4D9BF8EC4126}"/>
                </a:ext>
              </a:extLst>
            </p:cNvPr>
            <p:cNvSpPr/>
            <p:nvPr/>
          </p:nvSpPr>
          <p:spPr>
            <a:xfrm>
              <a:off x="1940775" y="4410325"/>
              <a:ext cx="184150" cy="10350"/>
            </a:xfrm>
            <a:custGeom>
              <a:avLst/>
              <a:gdLst/>
              <a:ahLst/>
              <a:cxnLst/>
              <a:rect l="l" t="t" r="r" b="b"/>
              <a:pathLst>
                <a:path w="7366" h="414" extrusionOk="0">
                  <a:moveTo>
                    <a:pt x="207" y="1"/>
                  </a:moveTo>
                  <a:cubicBezTo>
                    <a:pt x="94" y="1"/>
                    <a:pt x="3" y="93"/>
                    <a:pt x="0" y="207"/>
                  </a:cubicBezTo>
                  <a:cubicBezTo>
                    <a:pt x="0" y="321"/>
                    <a:pt x="93" y="413"/>
                    <a:pt x="207" y="413"/>
                  </a:cubicBezTo>
                  <a:lnTo>
                    <a:pt x="7160" y="413"/>
                  </a:lnTo>
                  <a:cubicBezTo>
                    <a:pt x="7274" y="413"/>
                    <a:pt x="7365" y="321"/>
                    <a:pt x="7365" y="207"/>
                  </a:cubicBezTo>
                  <a:cubicBezTo>
                    <a:pt x="7365" y="93"/>
                    <a:pt x="7274" y="1"/>
                    <a:pt x="7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864;p73">
              <a:extLst>
                <a:ext uri="{FF2B5EF4-FFF2-40B4-BE49-F238E27FC236}">
                  <a16:creationId xmlns:a16="http://schemas.microsoft.com/office/drawing/2014/main" id="{DA988908-A7E9-76FA-03A2-AB2CC0DFC060}"/>
                </a:ext>
              </a:extLst>
            </p:cNvPr>
            <p:cNvSpPr/>
            <p:nvPr/>
          </p:nvSpPr>
          <p:spPr>
            <a:xfrm>
              <a:off x="1918150" y="4190550"/>
              <a:ext cx="311375" cy="36525"/>
            </a:xfrm>
            <a:custGeom>
              <a:avLst/>
              <a:gdLst/>
              <a:ahLst/>
              <a:cxnLst/>
              <a:rect l="l" t="t" r="r" b="b"/>
              <a:pathLst>
                <a:path w="12455" h="1461" fill="none" extrusionOk="0">
                  <a:moveTo>
                    <a:pt x="1" y="0"/>
                  </a:moveTo>
                  <a:cubicBezTo>
                    <a:pt x="1" y="0"/>
                    <a:pt x="6411" y="1461"/>
                    <a:pt x="12455" y="306"/>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865;p73">
              <a:extLst>
                <a:ext uri="{FF2B5EF4-FFF2-40B4-BE49-F238E27FC236}">
                  <a16:creationId xmlns:a16="http://schemas.microsoft.com/office/drawing/2014/main" id="{F4958781-C073-2410-FB04-451B0F4AA852}"/>
                </a:ext>
              </a:extLst>
            </p:cNvPr>
            <p:cNvSpPr/>
            <p:nvPr/>
          </p:nvSpPr>
          <p:spPr>
            <a:xfrm>
              <a:off x="1848150" y="4267525"/>
              <a:ext cx="45825" cy="25"/>
            </a:xfrm>
            <a:custGeom>
              <a:avLst/>
              <a:gdLst/>
              <a:ahLst/>
              <a:cxnLst/>
              <a:rect l="l" t="t" r="r" b="b"/>
              <a:pathLst>
                <a:path w="1833" h="1" extrusionOk="0">
                  <a:moveTo>
                    <a:pt x="0" y="0"/>
                  </a:moveTo>
                  <a:lnTo>
                    <a:pt x="1832" y="0"/>
                  </a:lnTo>
                </a:path>
              </a:pathLst>
            </a:custGeom>
            <a:solidFill>
              <a:srgbClr val="252D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66;p73">
              <a:extLst>
                <a:ext uri="{FF2B5EF4-FFF2-40B4-BE49-F238E27FC236}">
                  <a16:creationId xmlns:a16="http://schemas.microsoft.com/office/drawing/2014/main" id="{65C68951-617A-49CC-F075-9B7241B89ADF}"/>
                </a:ext>
              </a:extLst>
            </p:cNvPr>
            <p:cNvSpPr/>
            <p:nvPr/>
          </p:nvSpPr>
          <p:spPr>
            <a:xfrm>
              <a:off x="1848150" y="4267525"/>
              <a:ext cx="45825" cy="25"/>
            </a:xfrm>
            <a:custGeom>
              <a:avLst/>
              <a:gdLst/>
              <a:ahLst/>
              <a:cxnLst/>
              <a:rect l="l" t="t" r="r" b="b"/>
              <a:pathLst>
                <a:path w="1833" h="1" fill="none" extrusionOk="0">
                  <a:moveTo>
                    <a:pt x="0" y="0"/>
                  </a:moveTo>
                  <a:lnTo>
                    <a:pt x="1832" y="0"/>
                  </a:lnTo>
                </a:path>
              </a:pathLst>
            </a:custGeom>
            <a:noFill/>
            <a:ln w="4250" cap="rnd" cmpd="sng">
              <a:solidFill>
                <a:srgbClr val="FFFFFF"/>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67;p73">
              <a:extLst>
                <a:ext uri="{FF2B5EF4-FFF2-40B4-BE49-F238E27FC236}">
                  <a16:creationId xmlns:a16="http://schemas.microsoft.com/office/drawing/2014/main" id="{CB8CF134-8189-F897-8E59-D1FA3C92BB7B}"/>
                </a:ext>
              </a:extLst>
            </p:cNvPr>
            <p:cNvSpPr/>
            <p:nvPr/>
          </p:nvSpPr>
          <p:spPr>
            <a:xfrm>
              <a:off x="2049425" y="4030825"/>
              <a:ext cx="13125" cy="13850"/>
            </a:xfrm>
            <a:custGeom>
              <a:avLst/>
              <a:gdLst/>
              <a:ahLst/>
              <a:cxnLst/>
              <a:rect l="l" t="t" r="r" b="b"/>
              <a:pathLst>
                <a:path w="525" h="554" extrusionOk="0">
                  <a:moveTo>
                    <a:pt x="273" y="1"/>
                  </a:moveTo>
                  <a:cubicBezTo>
                    <a:pt x="245" y="1"/>
                    <a:pt x="216" y="6"/>
                    <a:pt x="189" y="17"/>
                  </a:cubicBezTo>
                  <a:cubicBezTo>
                    <a:pt x="124" y="43"/>
                    <a:pt x="68" y="101"/>
                    <a:pt x="37" y="175"/>
                  </a:cubicBezTo>
                  <a:cubicBezTo>
                    <a:pt x="13" y="235"/>
                    <a:pt x="1" y="303"/>
                    <a:pt x="4" y="388"/>
                  </a:cubicBezTo>
                  <a:cubicBezTo>
                    <a:pt x="4" y="400"/>
                    <a:pt x="12" y="410"/>
                    <a:pt x="23" y="410"/>
                  </a:cubicBezTo>
                  <a:cubicBezTo>
                    <a:pt x="24" y="410"/>
                    <a:pt x="26" y="409"/>
                    <a:pt x="27" y="409"/>
                  </a:cubicBezTo>
                  <a:cubicBezTo>
                    <a:pt x="40" y="409"/>
                    <a:pt x="50" y="399"/>
                    <a:pt x="50" y="386"/>
                  </a:cubicBezTo>
                  <a:cubicBezTo>
                    <a:pt x="46" y="310"/>
                    <a:pt x="57" y="246"/>
                    <a:pt x="81" y="194"/>
                  </a:cubicBezTo>
                  <a:cubicBezTo>
                    <a:pt x="108" y="129"/>
                    <a:pt x="153" y="82"/>
                    <a:pt x="207" y="60"/>
                  </a:cubicBezTo>
                  <a:cubicBezTo>
                    <a:pt x="228" y="51"/>
                    <a:pt x="251" y="47"/>
                    <a:pt x="273" y="47"/>
                  </a:cubicBezTo>
                  <a:cubicBezTo>
                    <a:pt x="312" y="47"/>
                    <a:pt x="351" y="60"/>
                    <a:pt x="377" y="85"/>
                  </a:cubicBezTo>
                  <a:cubicBezTo>
                    <a:pt x="395" y="101"/>
                    <a:pt x="411" y="124"/>
                    <a:pt x="425" y="157"/>
                  </a:cubicBezTo>
                  <a:cubicBezTo>
                    <a:pt x="478" y="280"/>
                    <a:pt x="470" y="422"/>
                    <a:pt x="400" y="518"/>
                  </a:cubicBezTo>
                  <a:cubicBezTo>
                    <a:pt x="393" y="529"/>
                    <a:pt x="395" y="543"/>
                    <a:pt x="405" y="551"/>
                  </a:cubicBezTo>
                  <a:cubicBezTo>
                    <a:pt x="409" y="551"/>
                    <a:pt x="415" y="553"/>
                    <a:pt x="419" y="553"/>
                  </a:cubicBezTo>
                  <a:cubicBezTo>
                    <a:pt x="426" y="553"/>
                    <a:pt x="433" y="549"/>
                    <a:pt x="436" y="544"/>
                  </a:cubicBezTo>
                  <a:cubicBezTo>
                    <a:pt x="513" y="434"/>
                    <a:pt x="525" y="275"/>
                    <a:pt x="466" y="139"/>
                  </a:cubicBezTo>
                  <a:cubicBezTo>
                    <a:pt x="448" y="100"/>
                    <a:pt x="430" y="71"/>
                    <a:pt x="407" y="50"/>
                  </a:cubicBezTo>
                  <a:cubicBezTo>
                    <a:pt x="372" y="18"/>
                    <a:pt x="323" y="1"/>
                    <a:pt x="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68;p73">
              <a:extLst>
                <a:ext uri="{FF2B5EF4-FFF2-40B4-BE49-F238E27FC236}">
                  <a16:creationId xmlns:a16="http://schemas.microsoft.com/office/drawing/2014/main" id="{CC2A9364-07D4-1E0C-1E5D-AA6BCF243A6A}"/>
                </a:ext>
              </a:extLst>
            </p:cNvPr>
            <p:cNvSpPr/>
            <p:nvPr/>
          </p:nvSpPr>
          <p:spPr>
            <a:xfrm>
              <a:off x="2050775" y="4034050"/>
              <a:ext cx="7250" cy="12525"/>
            </a:xfrm>
            <a:custGeom>
              <a:avLst/>
              <a:gdLst/>
              <a:ahLst/>
              <a:cxnLst/>
              <a:rect l="l" t="t" r="r" b="b"/>
              <a:pathLst>
                <a:path w="290" h="501" extrusionOk="0">
                  <a:moveTo>
                    <a:pt x="75" y="0"/>
                  </a:moveTo>
                  <a:cubicBezTo>
                    <a:pt x="53" y="0"/>
                    <a:pt x="32" y="5"/>
                    <a:pt x="14" y="15"/>
                  </a:cubicBezTo>
                  <a:cubicBezTo>
                    <a:pt x="4" y="21"/>
                    <a:pt x="1" y="35"/>
                    <a:pt x="7" y="46"/>
                  </a:cubicBezTo>
                  <a:cubicBezTo>
                    <a:pt x="11" y="53"/>
                    <a:pt x="19" y="57"/>
                    <a:pt x="27" y="57"/>
                  </a:cubicBezTo>
                  <a:cubicBezTo>
                    <a:pt x="31" y="57"/>
                    <a:pt x="35" y="56"/>
                    <a:pt x="38" y="54"/>
                  </a:cubicBezTo>
                  <a:cubicBezTo>
                    <a:pt x="48" y="48"/>
                    <a:pt x="60" y="45"/>
                    <a:pt x="73" y="45"/>
                  </a:cubicBezTo>
                  <a:cubicBezTo>
                    <a:pt x="86" y="45"/>
                    <a:pt x="100" y="48"/>
                    <a:pt x="115" y="54"/>
                  </a:cubicBezTo>
                  <a:cubicBezTo>
                    <a:pt x="191" y="82"/>
                    <a:pt x="241" y="174"/>
                    <a:pt x="230" y="262"/>
                  </a:cubicBezTo>
                  <a:cubicBezTo>
                    <a:pt x="219" y="345"/>
                    <a:pt x="156" y="420"/>
                    <a:pt x="71" y="456"/>
                  </a:cubicBezTo>
                  <a:cubicBezTo>
                    <a:pt x="60" y="461"/>
                    <a:pt x="55" y="474"/>
                    <a:pt x="59" y="486"/>
                  </a:cubicBezTo>
                  <a:cubicBezTo>
                    <a:pt x="63" y="495"/>
                    <a:pt x="71" y="500"/>
                    <a:pt x="80" y="500"/>
                  </a:cubicBezTo>
                  <a:cubicBezTo>
                    <a:pt x="82" y="500"/>
                    <a:pt x="86" y="500"/>
                    <a:pt x="89" y="498"/>
                  </a:cubicBezTo>
                  <a:cubicBezTo>
                    <a:pt x="188" y="457"/>
                    <a:pt x="261" y="366"/>
                    <a:pt x="276" y="268"/>
                  </a:cubicBezTo>
                  <a:cubicBezTo>
                    <a:pt x="289" y="159"/>
                    <a:pt x="229" y="49"/>
                    <a:pt x="131" y="11"/>
                  </a:cubicBezTo>
                  <a:cubicBezTo>
                    <a:pt x="112" y="4"/>
                    <a:pt x="93" y="0"/>
                    <a:pt x="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69;p73">
              <a:extLst>
                <a:ext uri="{FF2B5EF4-FFF2-40B4-BE49-F238E27FC236}">
                  <a16:creationId xmlns:a16="http://schemas.microsoft.com/office/drawing/2014/main" id="{B2B3DE8A-0292-6063-01F3-5535596170FE}"/>
                </a:ext>
              </a:extLst>
            </p:cNvPr>
            <p:cNvSpPr/>
            <p:nvPr/>
          </p:nvSpPr>
          <p:spPr>
            <a:xfrm>
              <a:off x="2001850" y="4028250"/>
              <a:ext cx="17975" cy="8275"/>
            </a:xfrm>
            <a:custGeom>
              <a:avLst/>
              <a:gdLst/>
              <a:ahLst/>
              <a:cxnLst/>
              <a:rect l="l" t="t" r="r" b="b"/>
              <a:pathLst>
                <a:path w="719" h="331" extrusionOk="0">
                  <a:moveTo>
                    <a:pt x="128" y="0"/>
                  </a:moveTo>
                  <a:cubicBezTo>
                    <a:pt x="96" y="0"/>
                    <a:pt x="63" y="3"/>
                    <a:pt x="31" y="7"/>
                  </a:cubicBezTo>
                  <a:cubicBezTo>
                    <a:pt x="14" y="9"/>
                    <a:pt x="0" y="27"/>
                    <a:pt x="3" y="44"/>
                  </a:cubicBezTo>
                  <a:cubicBezTo>
                    <a:pt x="5" y="62"/>
                    <a:pt x="21" y="74"/>
                    <a:pt x="37" y="74"/>
                  </a:cubicBezTo>
                  <a:cubicBezTo>
                    <a:pt x="38" y="74"/>
                    <a:pt x="39" y="74"/>
                    <a:pt x="41" y="74"/>
                  </a:cubicBezTo>
                  <a:cubicBezTo>
                    <a:pt x="70" y="70"/>
                    <a:pt x="99" y="68"/>
                    <a:pt x="128" y="68"/>
                  </a:cubicBezTo>
                  <a:cubicBezTo>
                    <a:pt x="331" y="68"/>
                    <a:pt x="530" y="161"/>
                    <a:pt x="654" y="320"/>
                  </a:cubicBezTo>
                  <a:cubicBezTo>
                    <a:pt x="661" y="328"/>
                    <a:pt x="671" y="331"/>
                    <a:pt x="680" y="331"/>
                  </a:cubicBezTo>
                  <a:cubicBezTo>
                    <a:pt x="688" y="331"/>
                    <a:pt x="694" y="329"/>
                    <a:pt x="701" y="325"/>
                  </a:cubicBezTo>
                  <a:cubicBezTo>
                    <a:pt x="715" y="313"/>
                    <a:pt x="718" y="292"/>
                    <a:pt x="706" y="278"/>
                  </a:cubicBezTo>
                  <a:cubicBezTo>
                    <a:pt x="568" y="104"/>
                    <a:pt x="349"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870;p73">
              <a:extLst>
                <a:ext uri="{FF2B5EF4-FFF2-40B4-BE49-F238E27FC236}">
                  <a16:creationId xmlns:a16="http://schemas.microsoft.com/office/drawing/2014/main" id="{DDECC580-9AFC-1C6D-2785-B42247BB3866}"/>
                </a:ext>
              </a:extLst>
            </p:cNvPr>
            <p:cNvSpPr/>
            <p:nvPr/>
          </p:nvSpPr>
          <p:spPr>
            <a:xfrm>
              <a:off x="1993725" y="4064575"/>
              <a:ext cx="26025" cy="16600"/>
            </a:xfrm>
            <a:custGeom>
              <a:avLst/>
              <a:gdLst/>
              <a:ahLst/>
              <a:cxnLst/>
              <a:rect l="l" t="t" r="r" b="b"/>
              <a:pathLst>
                <a:path w="1041" h="664" extrusionOk="0">
                  <a:moveTo>
                    <a:pt x="1004" y="0"/>
                  </a:moveTo>
                  <a:cubicBezTo>
                    <a:pt x="989" y="0"/>
                    <a:pt x="976" y="11"/>
                    <a:pt x="973" y="26"/>
                  </a:cubicBezTo>
                  <a:cubicBezTo>
                    <a:pt x="929" y="220"/>
                    <a:pt x="799" y="396"/>
                    <a:pt x="628" y="497"/>
                  </a:cubicBezTo>
                  <a:cubicBezTo>
                    <a:pt x="515" y="563"/>
                    <a:pt x="385" y="597"/>
                    <a:pt x="254" y="597"/>
                  </a:cubicBezTo>
                  <a:cubicBezTo>
                    <a:pt x="184" y="597"/>
                    <a:pt x="114" y="587"/>
                    <a:pt x="47" y="568"/>
                  </a:cubicBezTo>
                  <a:cubicBezTo>
                    <a:pt x="44" y="567"/>
                    <a:pt x="41" y="566"/>
                    <a:pt x="38" y="566"/>
                  </a:cubicBezTo>
                  <a:cubicBezTo>
                    <a:pt x="23" y="566"/>
                    <a:pt x="9" y="576"/>
                    <a:pt x="6" y="589"/>
                  </a:cubicBezTo>
                  <a:cubicBezTo>
                    <a:pt x="1" y="606"/>
                    <a:pt x="11" y="626"/>
                    <a:pt x="28" y="631"/>
                  </a:cubicBezTo>
                  <a:cubicBezTo>
                    <a:pt x="100" y="654"/>
                    <a:pt x="177" y="664"/>
                    <a:pt x="252" y="664"/>
                  </a:cubicBezTo>
                  <a:cubicBezTo>
                    <a:pt x="395" y="664"/>
                    <a:pt x="538" y="626"/>
                    <a:pt x="660" y="555"/>
                  </a:cubicBezTo>
                  <a:cubicBezTo>
                    <a:pt x="848" y="444"/>
                    <a:pt x="988" y="252"/>
                    <a:pt x="1036" y="40"/>
                  </a:cubicBezTo>
                  <a:cubicBezTo>
                    <a:pt x="1040" y="22"/>
                    <a:pt x="1030" y="4"/>
                    <a:pt x="1012" y="1"/>
                  </a:cubicBezTo>
                  <a:cubicBezTo>
                    <a:pt x="1009" y="1"/>
                    <a:pt x="1007" y="0"/>
                    <a:pt x="1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871;p73">
              <a:extLst>
                <a:ext uri="{FF2B5EF4-FFF2-40B4-BE49-F238E27FC236}">
                  <a16:creationId xmlns:a16="http://schemas.microsoft.com/office/drawing/2014/main" id="{A4D8E247-F61D-8DFD-3846-BCD649BE547F}"/>
                </a:ext>
              </a:extLst>
            </p:cNvPr>
            <p:cNvSpPr/>
            <p:nvPr/>
          </p:nvSpPr>
          <p:spPr>
            <a:xfrm>
              <a:off x="2003450" y="4046950"/>
              <a:ext cx="10450" cy="14675"/>
            </a:xfrm>
            <a:custGeom>
              <a:avLst/>
              <a:gdLst/>
              <a:ahLst/>
              <a:cxnLst/>
              <a:rect l="l" t="t" r="r" b="b"/>
              <a:pathLst>
                <a:path w="418" h="587" extrusionOk="0">
                  <a:moveTo>
                    <a:pt x="209" y="1"/>
                  </a:moveTo>
                  <a:cubicBezTo>
                    <a:pt x="94" y="1"/>
                    <a:pt x="1" y="132"/>
                    <a:pt x="1" y="293"/>
                  </a:cubicBezTo>
                  <a:cubicBezTo>
                    <a:pt x="1" y="455"/>
                    <a:pt x="94" y="587"/>
                    <a:pt x="209" y="587"/>
                  </a:cubicBezTo>
                  <a:cubicBezTo>
                    <a:pt x="324" y="587"/>
                    <a:pt x="418" y="455"/>
                    <a:pt x="418" y="293"/>
                  </a:cubicBezTo>
                  <a:cubicBezTo>
                    <a:pt x="418" y="132"/>
                    <a:pt x="324" y="1"/>
                    <a:pt x="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872;p73">
              <a:extLst>
                <a:ext uri="{FF2B5EF4-FFF2-40B4-BE49-F238E27FC236}">
                  <a16:creationId xmlns:a16="http://schemas.microsoft.com/office/drawing/2014/main" id="{6A1EB96F-5776-9675-B2EE-C246C64D4486}"/>
                </a:ext>
              </a:extLst>
            </p:cNvPr>
            <p:cNvSpPr/>
            <p:nvPr/>
          </p:nvSpPr>
          <p:spPr>
            <a:xfrm>
              <a:off x="1976250" y="4046950"/>
              <a:ext cx="10450" cy="14675"/>
            </a:xfrm>
            <a:custGeom>
              <a:avLst/>
              <a:gdLst/>
              <a:ahLst/>
              <a:cxnLst/>
              <a:rect l="l" t="t" r="r" b="b"/>
              <a:pathLst>
                <a:path w="418" h="587" extrusionOk="0">
                  <a:moveTo>
                    <a:pt x="209" y="1"/>
                  </a:moveTo>
                  <a:cubicBezTo>
                    <a:pt x="94" y="1"/>
                    <a:pt x="1" y="132"/>
                    <a:pt x="1" y="293"/>
                  </a:cubicBezTo>
                  <a:cubicBezTo>
                    <a:pt x="1" y="455"/>
                    <a:pt x="94" y="587"/>
                    <a:pt x="209" y="587"/>
                  </a:cubicBezTo>
                  <a:cubicBezTo>
                    <a:pt x="324" y="587"/>
                    <a:pt x="418" y="455"/>
                    <a:pt x="418" y="293"/>
                  </a:cubicBezTo>
                  <a:cubicBezTo>
                    <a:pt x="418" y="132"/>
                    <a:pt x="324" y="1"/>
                    <a:pt x="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73;p73">
              <a:extLst>
                <a:ext uri="{FF2B5EF4-FFF2-40B4-BE49-F238E27FC236}">
                  <a16:creationId xmlns:a16="http://schemas.microsoft.com/office/drawing/2014/main" id="{B35A5EAD-2025-A914-A6A6-EF63AD2780FE}"/>
                </a:ext>
              </a:extLst>
            </p:cNvPr>
            <p:cNvSpPr/>
            <p:nvPr/>
          </p:nvSpPr>
          <p:spPr>
            <a:xfrm>
              <a:off x="1975325" y="4027725"/>
              <a:ext cx="23400" cy="40425"/>
            </a:xfrm>
            <a:custGeom>
              <a:avLst/>
              <a:gdLst/>
              <a:ahLst/>
              <a:cxnLst/>
              <a:rect l="l" t="t" r="r" b="b"/>
              <a:pathLst>
                <a:path w="936" h="1617" extrusionOk="0">
                  <a:moveTo>
                    <a:pt x="411" y="0"/>
                  </a:moveTo>
                  <a:cubicBezTo>
                    <a:pt x="364" y="0"/>
                    <a:pt x="315" y="9"/>
                    <a:pt x="268" y="28"/>
                  </a:cubicBezTo>
                  <a:cubicBezTo>
                    <a:pt x="164" y="69"/>
                    <a:pt x="81" y="146"/>
                    <a:pt x="13" y="216"/>
                  </a:cubicBezTo>
                  <a:cubicBezTo>
                    <a:pt x="0" y="229"/>
                    <a:pt x="0" y="250"/>
                    <a:pt x="13" y="263"/>
                  </a:cubicBezTo>
                  <a:cubicBezTo>
                    <a:pt x="19" y="269"/>
                    <a:pt x="28" y="273"/>
                    <a:pt x="36" y="273"/>
                  </a:cubicBezTo>
                  <a:cubicBezTo>
                    <a:pt x="45" y="273"/>
                    <a:pt x="53" y="269"/>
                    <a:pt x="59" y="263"/>
                  </a:cubicBezTo>
                  <a:cubicBezTo>
                    <a:pt x="123" y="198"/>
                    <a:pt x="199" y="127"/>
                    <a:pt x="292" y="90"/>
                  </a:cubicBezTo>
                  <a:cubicBezTo>
                    <a:pt x="331" y="75"/>
                    <a:pt x="372" y="67"/>
                    <a:pt x="410" y="67"/>
                  </a:cubicBezTo>
                  <a:cubicBezTo>
                    <a:pt x="463" y="67"/>
                    <a:pt x="513" y="81"/>
                    <a:pt x="551" y="110"/>
                  </a:cubicBezTo>
                  <a:cubicBezTo>
                    <a:pt x="586" y="136"/>
                    <a:pt x="614" y="174"/>
                    <a:pt x="636" y="225"/>
                  </a:cubicBezTo>
                  <a:cubicBezTo>
                    <a:pt x="695" y="361"/>
                    <a:pt x="682" y="516"/>
                    <a:pt x="661" y="688"/>
                  </a:cubicBezTo>
                  <a:cubicBezTo>
                    <a:pt x="640" y="852"/>
                    <a:pt x="620" y="987"/>
                    <a:pt x="565" y="1112"/>
                  </a:cubicBezTo>
                  <a:cubicBezTo>
                    <a:pt x="557" y="1130"/>
                    <a:pt x="548" y="1147"/>
                    <a:pt x="541" y="1165"/>
                  </a:cubicBezTo>
                  <a:cubicBezTo>
                    <a:pt x="501" y="1246"/>
                    <a:pt x="460" y="1330"/>
                    <a:pt x="477" y="1422"/>
                  </a:cubicBezTo>
                  <a:cubicBezTo>
                    <a:pt x="494" y="1513"/>
                    <a:pt x="571" y="1590"/>
                    <a:pt x="665" y="1612"/>
                  </a:cubicBezTo>
                  <a:cubicBezTo>
                    <a:pt x="685" y="1615"/>
                    <a:pt x="702" y="1616"/>
                    <a:pt x="722" y="1616"/>
                  </a:cubicBezTo>
                  <a:cubicBezTo>
                    <a:pt x="794" y="1616"/>
                    <a:pt x="866" y="1588"/>
                    <a:pt x="921" y="1536"/>
                  </a:cubicBezTo>
                  <a:cubicBezTo>
                    <a:pt x="935" y="1523"/>
                    <a:pt x="936" y="1502"/>
                    <a:pt x="923" y="1490"/>
                  </a:cubicBezTo>
                  <a:cubicBezTo>
                    <a:pt x="916" y="1483"/>
                    <a:pt x="907" y="1479"/>
                    <a:pt x="898" y="1479"/>
                  </a:cubicBezTo>
                  <a:cubicBezTo>
                    <a:pt x="890" y="1479"/>
                    <a:pt x="883" y="1482"/>
                    <a:pt x="877" y="1488"/>
                  </a:cubicBezTo>
                  <a:cubicBezTo>
                    <a:pt x="832" y="1529"/>
                    <a:pt x="775" y="1551"/>
                    <a:pt x="720" y="1551"/>
                  </a:cubicBezTo>
                  <a:cubicBezTo>
                    <a:pt x="707" y="1551"/>
                    <a:pt x="694" y="1549"/>
                    <a:pt x="681" y="1547"/>
                  </a:cubicBezTo>
                  <a:cubicBezTo>
                    <a:pt x="612" y="1530"/>
                    <a:pt x="555" y="1475"/>
                    <a:pt x="543" y="1409"/>
                  </a:cubicBezTo>
                  <a:cubicBezTo>
                    <a:pt x="530" y="1337"/>
                    <a:pt x="563" y="1268"/>
                    <a:pt x="600" y="1193"/>
                  </a:cubicBezTo>
                  <a:cubicBezTo>
                    <a:pt x="609" y="1175"/>
                    <a:pt x="618" y="1158"/>
                    <a:pt x="626" y="1138"/>
                  </a:cubicBezTo>
                  <a:cubicBezTo>
                    <a:pt x="691" y="993"/>
                    <a:pt x="712" y="828"/>
                    <a:pt x="727" y="696"/>
                  </a:cubicBezTo>
                  <a:cubicBezTo>
                    <a:pt x="749" y="515"/>
                    <a:pt x="764" y="351"/>
                    <a:pt x="697" y="199"/>
                  </a:cubicBezTo>
                  <a:cubicBezTo>
                    <a:pt x="671" y="137"/>
                    <a:pt x="635" y="89"/>
                    <a:pt x="591" y="56"/>
                  </a:cubicBezTo>
                  <a:cubicBezTo>
                    <a:pt x="541" y="19"/>
                    <a:pt x="478" y="0"/>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874;p73">
              <a:extLst>
                <a:ext uri="{FF2B5EF4-FFF2-40B4-BE49-F238E27FC236}">
                  <a16:creationId xmlns:a16="http://schemas.microsoft.com/office/drawing/2014/main" id="{B9CA7837-8E8D-3429-7843-289F48C9ED6A}"/>
                </a:ext>
              </a:extLst>
            </p:cNvPr>
            <p:cNvSpPr/>
            <p:nvPr/>
          </p:nvSpPr>
          <p:spPr>
            <a:xfrm>
              <a:off x="2006775" y="4080625"/>
              <a:ext cx="6125" cy="3825"/>
            </a:xfrm>
            <a:custGeom>
              <a:avLst/>
              <a:gdLst/>
              <a:ahLst/>
              <a:cxnLst/>
              <a:rect l="l" t="t" r="r" b="b"/>
              <a:pathLst>
                <a:path w="245" h="153" extrusionOk="0">
                  <a:moveTo>
                    <a:pt x="207" y="0"/>
                  </a:moveTo>
                  <a:cubicBezTo>
                    <a:pt x="200" y="0"/>
                    <a:pt x="194" y="2"/>
                    <a:pt x="188" y="6"/>
                  </a:cubicBezTo>
                  <a:cubicBezTo>
                    <a:pt x="138" y="40"/>
                    <a:pt x="83" y="68"/>
                    <a:pt x="26" y="88"/>
                  </a:cubicBezTo>
                  <a:cubicBezTo>
                    <a:pt x="10" y="96"/>
                    <a:pt x="0" y="114"/>
                    <a:pt x="7" y="132"/>
                  </a:cubicBezTo>
                  <a:cubicBezTo>
                    <a:pt x="12" y="144"/>
                    <a:pt x="25" y="153"/>
                    <a:pt x="38" y="153"/>
                  </a:cubicBezTo>
                  <a:cubicBezTo>
                    <a:pt x="42" y="153"/>
                    <a:pt x="46" y="152"/>
                    <a:pt x="50" y="150"/>
                  </a:cubicBezTo>
                  <a:cubicBezTo>
                    <a:pt x="110" y="127"/>
                    <a:pt x="171" y="97"/>
                    <a:pt x="226" y="60"/>
                  </a:cubicBezTo>
                  <a:cubicBezTo>
                    <a:pt x="240" y="50"/>
                    <a:pt x="244" y="29"/>
                    <a:pt x="234" y="15"/>
                  </a:cubicBezTo>
                  <a:cubicBezTo>
                    <a:pt x="227" y="5"/>
                    <a:pt x="217" y="0"/>
                    <a:pt x="2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875;p73">
              <a:extLst>
                <a:ext uri="{FF2B5EF4-FFF2-40B4-BE49-F238E27FC236}">
                  <a16:creationId xmlns:a16="http://schemas.microsoft.com/office/drawing/2014/main" id="{A9BE3DED-FB06-4464-0CDD-B3DE5608B636}"/>
                </a:ext>
              </a:extLst>
            </p:cNvPr>
            <p:cNvSpPr/>
            <p:nvPr/>
          </p:nvSpPr>
          <p:spPr>
            <a:xfrm>
              <a:off x="2018400" y="4121125"/>
              <a:ext cx="64350" cy="32550"/>
            </a:xfrm>
            <a:custGeom>
              <a:avLst/>
              <a:gdLst/>
              <a:ahLst/>
              <a:cxnLst/>
              <a:rect l="l" t="t" r="r" b="b"/>
              <a:pathLst>
                <a:path w="2574" h="1302" fill="none" extrusionOk="0">
                  <a:moveTo>
                    <a:pt x="0" y="1"/>
                  </a:moveTo>
                  <a:cubicBezTo>
                    <a:pt x="0" y="1"/>
                    <a:pt x="4" y="1026"/>
                    <a:pt x="790" y="1163"/>
                  </a:cubicBezTo>
                  <a:cubicBezTo>
                    <a:pt x="1574" y="1301"/>
                    <a:pt x="2391" y="904"/>
                    <a:pt x="2574" y="277"/>
                  </a:cubicBezTo>
                </a:path>
              </a:pathLst>
            </a:custGeom>
            <a:noFill/>
            <a:ln w="42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876;p73">
              <a:extLst>
                <a:ext uri="{FF2B5EF4-FFF2-40B4-BE49-F238E27FC236}">
                  <a16:creationId xmlns:a16="http://schemas.microsoft.com/office/drawing/2014/main" id="{D6D86116-17A3-7B62-2959-43AA056631E7}"/>
                </a:ext>
              </a:extLst>
            </p:cNvPr>
            <p:cNvSpPr/>
            <p:nvPr/>
          </p:nvSpPr>
          <p:spPr>
            <a:xfrm>
              <a:off x="2057000" y="4022450"/>
              <a:ext cx="11350" cy="29850"/>
            </a:xfrm>
            <a:custGeom>
              <a:avLst/>
              <a:gdLst/>
              <a:ahLst/>
              <a:cxnLst/>
              <a:rect l="l" t="t" r="r" b="b"/>
              <a:pathLst>
                <a:path w="454" h="1194" fill="none" extrusionOk="0">
                  <a:moveTo>
                    <a:pt x="1" y="125"/>
                  </a:moveTo>
                  <a:cubicBezTo>
                    <a:pt x="1" y="125"/>
                    <a:pt x="249" y="1"/>
                    <a:pt x="351" y="363"/>
                  </a:cubicBezTo>
                  <a:cubicBezTo>
                    <a:pt x="454" y="724"/>
                    <a:pt x="343" y="1032"/>
                    <a:pt x="85" y="1193"/>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866;p47">
            <a:extLst>
              <a:ext uri="{FF2B5EF4-FFF2-40B4-BE49-F238E27FC236}">
                <a16:creationId xmlns:a16="http://schemas.microsoft.com/office/drawing/2014/main" id="{3B91CAF6-E0E5-C7EE-4AF4-67FC62A4D40F}"/>
              </a:ext>
            </a:extLst>
          </p:cNvPr>
          <p:cNvGrpSpPr/>
          <p:nvPr/>
        </p:nvGrpSpPr>
        <p:grpSpPr>
          <a:xfrm rot="19943825">
            <a:off x="434283" y="4074396"/>
            <a:ext cx="869861" cy="631628"/>
            <a:chOff x="2567509" y="2002219"/>
            <a:chExt cx="432179" cy="332172"/>
          </a:xfrm>
        </p:grpSpPr>
        <p:sp>
          <p:nvSpPr>
            <p:cNvPr id="66" name="Google Shape;867;p47">
              <a:extLst>
                <a:ext uri="{FF2B5EF4-FFF2-40B4-BE49-F238E27FC236}">
                  <a16:creationId xmlns:a16="http://schemas.microsoft.com/office/drawing/2014/main" id="{637918A1-E79F-0C27-5BA2-54A3D7D20B71}"/>
                </a:ext>
              </a:extLst>
            </p:cNvPr>
            <p:cNvSpPr/>
            <p:nvPr/>
          </p:nvSpPr>
          <p:spPr>
            <a:xfrm>
              <a:off x="2608271" y="2008503"/>
              <a:ext cx="350419" cy="242139"/>
            </a:xfrm>
            <a:custGeom>
              <a:avLst/>
              <a:gdLst/>
              <a:ahLst/>
              <a:cxnLst/>
              <a:rect l="l" t="t" r="r" b="b"/>
              <a:pathLst>
                <a:path w="13385" h="9249" extrusionOk="0">
                  <a:moveTo>
                    <a:pt x="231" y="1"/>
                  </a:moveTo>
                  <a:cubicBezTo>
                    <a:pt x="101" y="1"/>
                    <a:pt x="0" y="102"/>
                    <a:pt x="0" y="226"/>
                  </a:cubicBezTo>
                  <a:lnTo>
                    <a:pt x="0" y="9248"/>
                  </a:lnTo>
                  <a:lnTo>
                    <a:pt x="13384" y="9248"/>
                  </a:lnTo>
                  <a:lnTo>
                    <a:pt x="13384" y="226"/>
                  </a:lnTo>
                  <a:cubicBezTo>
                    <a:pt x="13384" y="102"/>
                    <a:pt x="13283" y="1"/>
                    <a:pt x="13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68;p47">
              <a:extLst>
                <a:ext uri="{FF2B5EF4-FFF2-40B4-BE49-F238E27FC236}">
                  <a16:creationId xmlns:a16="http://schemas.microsoft.com/office/drawing/2014/main" id="{447C84AF-E1F9-2F89-883B-433DCF38A28D}"/>
                </a:ext>
              </a:extLst>
            </p:cNvPr>
            <p:cNvSpPr/>
            <p:nvPr/>
          </p:nvSpPr>
          <p:spPr>
            <a:xfrm>
              <a:off x="2634425" y="2034656"/>
              <a:ext cx="298085" cy="174856"/>
            </a:xfrm>
            <a:custGeom>
              <a:avLst/>
              <a:gdLst/>
              <a:ahLst/>
              <a:cxnLst/>
              <a:rect l="l" t="t" r="r" b="b"/>
              <a:pathLst>
                <a:path w="11386" h="6679" extrusionOk="0">
                  <a:moveTo>
                    <a:pt x="140" y="1"/>
                  </a:moveTo>
                  <a:cubicBezTo>
                    <a:pt x="63" y="1"/>
                    <a:pt x="0" y="63"/>
                    <a:pt x="0" y="140"/>
                  </a:cubicBezTo>
                  <a:lnTo>
                    <a:pt x="0" y="6539"/>
                  </a:lnTo>
                  <a:cubicBezTo>
                    <a:pt x="0" y="6616"/>
                    <a:pt x="63" y="6679"/>
                    <a:pt x="140" y="6679"/>
                  </a:cubicBezTo>
                  <a:lnTo>
                    <a:pt x="11251" y="6679"/>
                  </a:lnTo>
                  <a:cubicBezTo>
                    <a:pt x="11323" y="6679"/>
                    <a:pt x="11386" y="6616"/>
                    <a:pt x="11386" y="6539"/>
                  </a:cubicBezTo>
                  <a:lnTo>
                    <a:pt x="11386" y="140"/>
                  </a:lnTo>
                  <a:cubicBezTo>
                    <a:pt x="11386" y="63"/>
                    <a:pt x="11323" y="1"/>
                    <a:pt x="112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69;p47">
              <a:extLst>
                <a:ext uri="{FF2B5EF4-FFF2-40B4-BE49-F238E27FC236}">
                  <a16:creationId xmlns:a16="http://schemas.microsoft.com/office/drawing/2014/main" id="{3B1822D3-751A-B2AC-109E-4BEB4011666B}"/>
                </a:ext>
              </a:extLst>
            </p:cNvPr>
            <p:cNvSpPr/>
            <p:nvPr/>
          </p:nvSpPr>
          <p:spPr>
            <a:xfrm>
              <a:off x="2573792" y="2303813"/>
              <a:ext cx="419351" cy="24295"/>
            </a:xfrm>
            <a:custGeom>
              <a:avLst/>
              <a:gdLst/>
              <a:ahLst/>
              <a:cxnLst/>
              <a:rect l="l" t="t" r="r" b="b"/>
              <a:pathLst>
                <a:path w="16018" h="928" extrusionOk="0">
                  <a:moveTo>
                    <a:pt x="1" y="1"/>
                  </a:moveTo>
                  <a:lnTo>
                    <a:pt x="1" y="611"/>
                  </a:lnTo>
                  <a:cubicBezTo>
                    <a:pt x="1" y="784"/>
                    <a:pt x="140" y="928"/>
                    <a:pt x="313" y="928"/>
                  </a:cubicBezTo>
                  <a:lnTo>
                    <a:pt x="15705" y="928"/>
                  </a:lnTo>
                  <a:cubicBezTo>
                    <a:pt x="15878" y="928"/>
                    <a:pt x="16017" y="784"/>
                    <a:pt x="16017" y="611"/>
                  </a:cubicBezTo>
                  <a:lnTo>
                    <a:pt x="160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0;p47">
              <a:extLst>
                <a:ext uri="{FF2B5EF4-FFF2-40B4-BE49-F238E27FC236}">
                  <a16:creationId xmlns:a16="http://schemas.microsoft.com/office/drawing/2014/main" id="{6F20D319-54B6-B2AF-243D-07669A457BB3}"/>
                </a:ext>
              </a:extLst>
            </p:cNvPr>
            <p:cNvSpPr/>
            <p:nvPr/>
          </p:nvSpPr>
          <p:spPr>
            <a:xfrm>
              <a:off x="2573792" y="2235640"/>
              <a:ext cx="419482" cy="68199"/>
            </a:xfrm>
            <a:custGeom>
              <a:avLst/>
              <a:gdLst/>
              <a:ahLst/>
              <a:cxnLst/>
              <a:rect l="l" t="t" r="r" b="b"/>
              <a:pathLst>
                <a:path w="16023" h="2605" extrusionOk="0">
                  <a:moveTo>
                    <a:pt x="1317" y="1"/>
                  </a:moveTo>
                  <a:lnTo>
                    <a:pt x="1" y="2605"/>
                  </a:lnTo>
                  <a:lnTo>
                    <a:pt x="16022" y="2605"/>
                  </a:lnTo>
                  <a:lnTo>
                    <a:pt x="147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1;p47">
              <a:extLst>
                <a:ext uri="{FF2B5EF4-FFF2-40B4-BE49-F238E27FC236}">
                  <a16:creationId xmlns:a16="http://schemas.microsoft.com/office/drawing/2014/main" id="{DDF956CE-6525-A63C-8F43-12197BC3DEC9}"/>
                </a:ext>
              </a:extLst>
            </p:cNvPr>
            <p:cNvSpPr/>
            <p:nvPr/>
          </p:nvSpPr>
          <p:spPr>
            <a:xfrm>
              <a:off x="2727992" y="2269727"/>
              <a:ext cx="111082" cy="34113"/>
            </a:xfrm>
            <a:custGeom>
              <a:avLst/>
              <a:gdLst/>
              <a:ahLst/>
              <a:cxnLst/>
              <a:rect l="l" t="t" r="r" b="b"/>
              <a:pathLst>
                <a:path w="4243" h="1303" extrusionOk="0">
                  <a:moveTo>
                    <a:pt x="519" y="1"/>
                  </a:moveTo>
                  <a:cubicBezTo>
                    <a:pt x="423" y="1"/>
                    <a:pt x="342" y="63"/>
                    <a:pt x="313" y="159"/>
                  </a:cubicBezTo>
                  <a:lnTo>
                    <a:pt x="1" y="1303"/>
                  </a:lnTo>
                  <a:lnTo>
                    <a:pt x="4243" y="1303"/>
                  </a:lnTo>
                  <a:lnTo>
                    <a:pt x="3925" y="159"/>
                  </a:lnTo>
                  <a:cubicBezTo>
                    <a:pt x="3901" y="63"/>
                    <a:pt x="3815" y="1"/>
                    <a:pt x="37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2;p47">
              <a:extLst>
                <a:ext uri="{FF2B5EF4-FFF2-40B4-BE49-F238E27FC236}">
                  <a16:creationId xmlns:a16="http://schemas.microsoft.com/office/drawing/2014/main" id="{3B3550A9-7544-DE6B-7A7A-CA03F45A901A}"/>
                </a:ext>
              </a:extLst>
            </p:cNvPr>
            <p:cNvSpPr/>
            <p:nvPr/>
          </p:nvSpPr>
          <p:spPr>
            <a:xfrm>
              <a:off x="2727992" y="2291351"/>
              <a:ext cx="111082" cy="12488"/>
            </a:xfrm>
            <a:custGeom>
              <a:avLst/>
              <a:gdLst/>
              <a:ahLst/>
              <a:cxnLst/>
              <a:rect l="l" t="t" r="r" b="b"/>
              <a:pathLst>
                <a:path w="4243" h="477" extrusionOk="0">
                  <a:moveTo>
                    <a:pt x="130" y="1"/>
                  </a:moveTo>
                  <a:lnTo>
                    <a:pt x="1" y="477"/>
                  </a:lnTo>
                  <a:lnTo>
                    <a:pt x="4243" y="477"/>
                  </a:lnTo>
                  <a:lnTo>
                    <a:pt x="41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3;p47">
              <a:extLst>
                <a:ext uri="{FF2B5EF4-FFF2-40B4-BE49-F238E27FC236}">
                  <a16:creationId xmlns:a16="http://schemas.microsoft.com/office/drawing/2014/main" id="{B06D3B79-BAA7-49D0-74D8-E1C43614AF19}"/>
                </a:ext>
              </a:extLst>
            </p:cNvPr>
            <p:cNvSpPr/>
            <p:nvPr/>
          </p:nvSpPr>
          <p:spPr>
            <a:xfrm>
              <a:off x="2567509" y="2002219"/>
              <a:ext cx="432179" cy="332172"/>
            </a:xfrm>
            <a:custGeom>
              <a:avLst/>
              <a:gdLst/>
              <a:ahLst/>
              <a:cxnLst/>
              <a:rect l="l" t="t" r="r" b="b"/>
              <a:pathLst>
                <a:path w="16508" h="12688" extrusionOk="0">
                  <a:moveTo>
                    <a:pt x="14701" y="486"/>
                  </a:moveTo>
                  <a:lnTo>
                    <a:pt x="14701" y="8677"/>
                  </a:lnTo>
                  <a:lnTo>
                    <a:pt x="1802" y="8677"/>
                  </a:lnTo>
                  <a:lnTo>
                    <a:pt x="1802" y="486"/>
                  </a:lnTo>
                  <a:close/>
                  <a:moveTo>
                    <a:pt x="14792" y="9162"/>
                  </a:moveTo>
                  <a:lnTo>
                    <a:pt x="15868" y="11276"/>
                  </a:lnTo>
                  <a:lnTo>
                    <a:pt x="10555" y="11276"/>
                  </a:lnTo>
                  <a:lnTo>
                    <a:pt x="10286" y="10310"/>
                  </a:lnTo>
                  <a:cubicBezTo>
                    <a:pt x="10233" y="10113"/>
                    <a:pt x="10055" y="9978"/>
                    <a:pt x="9849" y="9978"/>
                  </a:cubicBezTo>
                  <a:lnTo>
                    <a:pt x="6649" y="9978"/>
                  </a:lnTo>
                  <a:cubicBezTo>
                    <a:pt x="6443" y="9978"/>
                    <a:pt x="6265" y="10113"/>
                    <a:pt x="6212" y="10310"/>
                  </a:cubicBezTo>
                  <a:lnTo>
                    <a:pt x="5943" y="11276"/>
                  </a:lnTo>
                  <a:lnTo>
                    <a:pt x="635" y="11276"/>
                  </a:lnTo>
                  <a:lnTo>
                    <a:pt x="1706" y="9162"/>
                  </a:lnTo>
                  <a:close/>
                  <a:moveTo>
                    <a:pt x="9830" y="10459"/>
                  </a:moveTo>
                  <a:lnTo>
                    <a:pt x="10055" y="11280"/>
                  </a:lnTo>
                  <a:lnTo>
                    <a:pt x="6448" y="11280"/>
                  </a:lnTo>
                  <a:lnTo>
                    <a:pt x="6673" y="10459"/>
                  </a:lnTo>
                  <a:close/>
                  <a:moveTo>
                    <a:pt x="16017" y="11761"/>
                  </a:moveTo>
                  <a:lnTo>
                    <a:pt x="16017" y="12135"/>
                  </a:lnTo>
                  <a:cubicBezTo>
                    <a:pt x="16017" y="12174"/>
                    <a:pt x="15988" y="12203"/>
                    <a:pt x="15945" y="12208"/>
                  </a:cubicBezTo>
                  <a:lnTo>
                    <a:pt x="553" y="12208"/>
                  </a:lnTo>
                  <a:cubicBezTo>
                    <a:pt x="515" y="12203"/>
                    <a:pt x="481" y="12174"/>
                    <a:pt x="481" y="12135"/>
                  </a:cubicBezTo>
                  <a:lnTo>
                    <a:pt x="481" y="11761"/>
                  </a:lnTo>
                  <a:close/>
                  <a:moveTo>
                    <a:pt x="1783" y="0"/>
                  </a:moveTo>
                  <a:cubicBezTo>
                    <a:pt x="1523" y="0"/>
                    <a:pt x="1317" y="212"/>
                    <a:pt x="1317" y="466"/>
                  </a:cubicBezTo>
                  <a:lnTo>
                    <a:pt x="1317" y="8859"/>
                  </a:lnTo>
                  <a:lnTo>
                    <a:pt x="25" y="11410"/>
                  </a:lnTo>
                  <a:lnTo>
                    <a:pt x="25" y="11415"/>
                  </a:lnTo>
                  <a:cubicBezTo>
                    <a:pt x="20" y="11420"/>
                    <a:pt x="15" y="11429"/>
                    <a:pt x="15" y="11434"/>
                  </a:cubicBezTo>
                  <a:lnTo>
                    <a:pt x="15" y="11444"/>
                  </a:lnTo>
                  <a:cubicBezTo>
                    <a:pt x="10" y="11448"/>
                    <a:pt x="10" y="11458"/>
                    <a:pt x="5" y="11468"/>
                  </a:cubicBezTo>
                  <a:cubicBezTo>
                    <a:pt x="5" y="11477"/>
                    <a:pt x="1" y="11487"/>
                    <a:pt x="1" y="11497"/>
                  </a:cubicBezTo>
                  <a:lnTo>
                    <a:pt x="1" y="11501"/>
                  </a:lnTo>
                  <a:lnTo>
                    <a:pt x="1" y="11516"/>
                  </a:lnTo>
                  <a:lnTo>
                    <a:pt x="1" y="12131"/>
                  </a:lnTo>
                  <a:cubicBezTo>
                    <a:pt x="1" y="12438"/>
                    <a:pt x="250" y="12688"/>
                    <a:pt x="558" y="12688"/>
                  </a:cubicBezTo>
                  <a:lnTo>
                    <a:pt x="15950" y="12688"/>
                  </a:lnTo>
                  <a:cubicBezTo>
                    <a:pt x="16257" y="12688"/>
                    <a:pt x="16507" y="12438"/>
                    <a:pt x="16507" y="12131"/>
                  </a:cubicBezTo>
                  <a:lnTo>
                    <a:pt x="16507" y="11521"/>
                  </a:lnTo>
                  <a:cubicBezTo>
                    <a:pt x="16503" y="11516"/>
                    <a:pt x="16503" y="11511"/>
                    <a:pt x="16503" y="11501"/>
                  </a:cubicBezTo>
                  <a:lnTo>
                    <a:pt x="16503" y="11497"/>
                  </a:lnTo>
                  <a:cubicBezTo>
                    <a:pt x="16498" y="11487"/>
                    <a:pt x="16498" y="11477"/>
                    <a:pt x="16498" y="11468"/>
                  </a:cubicBezTo>
                  <a:cubicBezTo>
                    <a:pt x="16493" y="11458"/>
                    <a:pt x="16493" y="11448"/>
                    <a:pt x="16488" y="11439"/>
                  </a:cubicBezTo>
                  <a:lnTo>
                    <a:pt x="16488" y="11434"/>
                  </a:lnTo>
                  <a:cubicBezTo>
                    <a:pt x="16488" y="11429"/>
                    <a:pt x="16483" y="11420"/>
                    <a:pt x="16478" y="11415"/>
                  </a:cubicBezTo>
                  <a:lnTo>
                    <a:pt x="16478" y="11410"/>
                  </a:lnTo>
                  <a:lnTo>
                    <a:pt x="15181" y="8859"/>
                  </a:lnTo>
                  <a:lnTo>
                    <a:pt x="15181" y="466"/>
                  </a:lnTo>
                  <a:cubicBezTo>
                    <a:pt x="15181" y="212"/>
                    <a:pt x="14975" y="0"/>
                    <a:pt x="14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4;p47">
              <a:extLst>
                <a:ext uri="{FF2B5EF4-FFF2-40B4-BE49-F238E27FC236}">
                  <a16:creationId xmlns:a16="http://schemas.microsoft.com/office/drawing/2014/main" id="{0A3FC3B1-A5BC-B3F1-FDCD-2CA242740CB3}"/>
                </a:ext>
              </a:extLst>
            </p:cNvPr>
            <p:cNvSpPr/>
            <p:nvPr/>
          </p:nvSpPr>
          <p:spPr>
            <a:xfrm>
              <a:off x="2628142" y="2132622"/>
              <a:ext cx="310783" cy="83174"/>
            </a:xfrm>
            <a:custGeom>
              <a:avLst/>
              <a:gdLst/>
              <a:ahLst/>
              <a:cxnLst/>
              <a:rect l="l" t="t" r="r" b="b"/>
              <a:pathLst>
                <a:path w="11871" h="3177" extrusionOk="0">
                  <a:moveTo>
                    <a:pt x="243" y="0"/>
                  </a:moveTo>
                  <a:cubicBezTo>
                    <a:pt x="121" y="0"/>
                    <a:pt x="0" y="81"/>
                    <a:pt x="0" y="241"/>
                  </a:cubicBezTo>
                  <a:lnTo>
                    <a:pt x="0" y="2797"/>
                  </a:lnTo>
                  <a:cubicBezTo>
                    <a:pt x="0" y="3009"/>
                    <a:pt x="168" y="3177"/>
                    <a:pt x="380" y="3177"/>
                  </a:cubicBezTo>
                  <a:lnTo>
                    <a:pt x="11491" y="3177"/>
                  </a:lnTo>
                  <a:cubicBezTo>
                    <a:pt x="11698" y="3177"/>
                    <a:pt x="11866" y="3009"/>
                    <a:pt x="11866" y="2797"/>
                  </a:cubicBezTo>
                  <a:lnTo>
                    <a:pt x="11866" y="241"/>
                  </a:lnTo>
                  <a:cubicBezTo>
                    <a:pt x="11871" y="107"/>
                    <a:pt x="11760" y="1"/>
                    <a:pt x="11626" y="1"/>
                  </a:cubicBezTo>
                  <a:cubicBezTo>
                    <a:pt x="11491" y="1"/>
                    <a:pt x="11386" y="107"/>
                    <a:pt x="11386" y="241"/>
                  </a:cubicBezTo>
                  <a:lnTo>
                    <a:pt x="11386" y="2692"/>
                  </a:lnTo>
                  <a:lnTo>
                    <a:pt x="485" y="2692"/>
                  </a:lnTo>
                  <a:lnTo>
                    <a:pt x="485" y="241"/>
                  </a:lnTo>
                  <a:cubicBezTo>
                    <a:pt x="485" y="81"/>
                    <a:pt x="364" y="0"/>
                    <a:pt x="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5;p47">
              <a:extLst>
                <a:ext uri="{FF2B5EF4-FFF2-40B4-BE49-F238E27FC236}">
                  <a16:creationId xmlns:a16="http://schemas.microsoft.com/office/drawing/2014/main" id="{70D31C0F-EA90-5462-5B49-932C6F2D6186}"/>
                </a:ext>
              </a:extLst>
            </p:cNvPr>
            <p:cNvSpPr/>
            <p:nvPr/>
          </p:nvSpPr>
          <p:spPr>
            <a:xfrm>
              <a:off x="2628142" y="2028373"/>
              <a:ext cx="310678" cy="83200"/>
            </a:xfrm>
            <a:custGeom>
              <a:avLst/>
              <a:gdLst/>
              <a:ahLst/>
              <a:cxnLst/>
              <a:rect l="l" t="t" r="r" b="b"/>
              <a:pathLst>
                <a:path w="11867" h="3178" extrusionOk="0">
                  <a:moveTo>
                    <a:pt x="380" y="1"/>
                  </a:moveTo>
                  <a:cubicBezTo>
                    <a:pt x="168" y="1"/>
                    <a:pt x="0" y="169"/>
                    <a:pt x="0" y="380"/>
                  </a:cubicBezTo>
                  <a:lnTo>
                    <a:pt x="0" y="2936"/>
                  </a:lnTo>
                  <a:cubicBezTo>
                    <a:pt x="0" y="3097"/>
                    <a:pt x="121" y="3177"/>
                    <a:pt x="243" y="3177"/>
                  </a:cubicBezTo>
                  <a:cubicBezTo>
                    <a:pt x="364" y="3177"/>
                    <a:pt x="485" y="3097"/>
                    <a:pt x="485" y="2936"/>
                  </a:cubicBezTo>
                  <a:lnTo>
                    <a:pt x="485" y="486"/>
                  </a:lnTo>
                  <a:lnTo>
                    <a:pt x="11381" y="486"/>
                  </a:lnTo>
                  <a:lnTo>
                    <a:pt x="11381" y="2936"/>
                  </a:lnTo>
                  <a:cubicBezTo>
                    <a:pt x="11381" y="3097"/>
                    <a:pt x="11502" y="3177"/>
                    <a:pt x="11624" y="3177"/>
                  </a:cubicBezTo>
                  <a:cubicBezTo>
                    <a:pt x="11745" y="3177"/>
                    <a:pt x="11866" y="3097"/>
                    <a:pt x="11866" y="2936"/>
                  </a:cubicBezTo>
                  <a:lnTo>
                    <a:pt x="11866" y="380"/>
                  </a:lnTo>
                  <a:cubicBezTo>
                    <a:pt x="11866" y="169"/>
                    <a:pt x="11698" y="1"/>
                    <a:pt x="11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892;p47">
            <a:extLst>
              <a:ext uri="{FF2B5EF4-FFF2-40B4-BE49-F238E27FC236}">
                <a16:creationId xmlns:a16="http://schemas.microsoft.com/office/drawing/2014/main" id="{78F7E837-2FF9-383E-E888-212C14AC9F82}"/>
              </a:ext>
            </a:extLst>
          </p:cNvPr>
          <p:cNvGrpSpPr/>
          <p:nvPr/>
        </p:nvGrpSpPr>
        <p:grpSpPr>
          <a:xfrm>
            <a:off x="3144301" y="3750448"/>
            <a:ext cx="476985" cy="502506"/>
            <a:chOff x="3966830" y="2450002"/>
            <a:chExt cx="314945" cy="331753"/>
          </a:xfrm>
        </p:grpSpPr>
        <p:sp>
          <p:nvSpPr>
            <p:cNvPr id="76" name="Google Shape;893;p47">
              <a:extLst>
                <a:ext uri="{FF2B5EF4-FFF2-40B4-BE49-F238E27FC236}">
                  <a16:creationId xmlns:a16="http://schemas.microsoft.com/office/drawing/2014/main" id="{FFE98784-051E-3293-E665-FDF15761F0C0}"/>
                </a:ext>
              </a:extLst>
            </p:cNvPr>
            <p:cNvSpPr/>
            <p:nvPr/>
          </p:nvSpPr>
          <p:spPr>
            <a:xfrm>
              <a:off x="3966909" y="2455866"/>
              <a:ext cx="309081" cy="319998"/>
            </a:xfrm>
            <a:custGeom>
              <a:avLst/>
              <a:gdLst/>
              <a:ahLst/>
              <a:cxnLst/>
              <a:rect l="l" t="t" r="r" b="b"/>
              <a:pathLst>
                <a:path w="11806" h="12223" extrusionOk="0">
                  <a:moveTo>
                    <a:pt x="11204" y="0"/>
                  </a:moveTo>
                  <a:cubicBezTo>
                    <a:pt x="11168" y="0"/>
                    <a:pt x="11132" y="4"/>
                    <a:pt x="11095" y="10"/>
                  </a:cubicBezTo>
                  <a:lnTo>
                    <a:pt x="3783" y="1302"/>
                  </a:lnTo>
                  <a:cubicBezTo>
                    <a:pt x="3495" y="1351"/>
                    <a:pt x="3283" y="1600"/>
                    <a:pt x="3283" y="1893"/>
                  </a:cubicBezTo>
                  <a:lnTo>
                    <a:pt x="3283" y="8230"/>
                  </a:lnTo>
                  <a:cubicBezTo>
                    <a:pt x="2980" y="8080"/>
                    <a:pt x="2662" y="8010"/>
                    <a:pt x="2351" y="8010"/>
                  </a:cubicBezTo>
                  <a:cubicBezTo>
                    <a:pt x="1404" y="8010"/>
                    <a:pt x="519" y="8654"/>
                    <a:pt x="295" y="9652"/>
                  </a:cubicBezTo>
                  <a:cubicBezTo>
                    <a:pt x="0" y="10970"/>
                    <a:pt x="1002" y="12222"/>
                    <a:pt x="2342" y="12222"/>
                  </a:cubicBezTo>
                  <a:cubicBezTo>
                    <a:pt x="2355" y="12222"/>
                    <a:pt x="2368" y="12222"/>
                    <a:pt x="2380" y="12222"/>
                  </a:cubicBezTo>
                  <a:cubicBezTo>
                    <a:pt x="3538" y="12208"/>
                    <a:pt x="4460" y="11247"/>
                    <a:pt x="4460" y="10089"/>
                  </a:cubicBezTo>
                  <a:lnTo>
                    <a:pt x="4460" y="3046"/>
                  </a:lnTo>
                  <a:lnTo>
                    <a:pt x="10629" y="1961"/>
                  </a:lnTo>
                  <a:lnTo>
                    <a:pt x="10629" y="6726"/>
                  </a:lnTo>
                  <a:cubicBezTo>
                    <a:pt x="10325" y="6576"/>
                    <a:pt x="10006" y="6506"/>
                    <a:pt x="9694" y="6506"/>
                  </a:cubicBezTo>
                  <a:cubicBezTo>
                    <a:pt x="8748" y="6506"/>
                    <a:pt x="7865" y="7148"/>
                    <a:pt x="7641" y="8148"/>
                  </a:cubicBezTo>
                  <a:cubicBezTo>
                    <a:pt x="7345" y="9469"/>
                    <a:pt x="8351" y="10719"/>
                    <a:pt x="9695" y="10719"/>
                  </a:cubicBezTo>
                  <a:cubicBezTo>
                    <a:pt x="9705" y="10719"/>
                    <a:pt x="9715" y="10718"/>
                    <a:pt x="9726" y="10718"/>
                  </a:cubicBezTo>
                  <a:cubicBezTo>
                    <a:pt x="10883" y="10704"/>
                    <a:pt x="11806" y="9743"/>
                    <a:pt x="11806" y="8585"/>
                  </a:cubicBezTo>
                  <a:lnTo>
                    <a:pt x="11806" y="601"/>
                  </a:lnTo>
                  <a:cubicBezTo>
                    <a:pt x="11806" y="264"/>
                    <a:pt x="11529" y="0"/>
                    <a:pt x="11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94;p47">
              <a:extLst>
                <a:ext uri="{FF2B5EF4-FFF2-40B4-BE49-F238E27FC236}">
                  <a16:creationId xmlns:a16="http://schemas.microsoft.com/office/drawing/2014/main" id="{E254B1DA-D3D7-41A3-4B4E-A2186A9F8940}"/>
                </a:ext>
              </a:extLst>
            </p:cNvPr>
            <p:cNvSpPr/>
            <p:nvPr/>
          </p:nvSpPr>
          <p:spPr>
            <a:xfrm>
              <a:off x="4019400" y="2535611"/>
              <a:ext cx="64167" cy="240254"/>
            </a:xfrm>
            <a:custGeom>
              <a:avLst/>
              <a:gdLst/>
              <a:ahLst/>
              <a:cxnLst/>
              <a:rect l="l" t="t" r="r" b="b"/>
              <a:pathLst>
                <a:path w="2451" h="9177" extrusionOk="0">
                  <a:moveTo>
                    <a:pt x="2451" y="0"/>
                  </a:moveTo>
                  <a:lnTo>
                    <a:pt x="2191" y="82"/>
                  </a:lnTo>
                  <a:cubicBezTo>
                    <a:pt x="1932" y="159"/>
                    <a:pt x="1759" y="389"/>
                    <a:pt x="1759" y="658"/>
                  </a:cubicBezTo>
                  <a:lnTo>
                    <a:pt x="1759" y="7043"/>
                  </a:lnTo>
                  <a:cubicBezTo>
                    <a:pt x="1764" y="8076"/>
                    <a:pt x="1019" y="8965"/>
                    <a:pt x="1" y="9147"/>
                  </a:cubicBezTo>
                  <a:cubicBezTo>
                    <a:pt x="125" y="9166"/>
                    <a:pt x="250" y="9176"/>
                    <a:pt x="375" y="9176"/>
                  </a:cubicBezTo>
                  <a:cubicBezTo>
                    <a:pt x="1533" y="9162"/>
                    <a:pt x="2451" y="8196"/>
                    <a:pt x="2451" y="7043"/>
                  </a:cubicBezTo>
                  <a:lnTo>
                    <a:pt x="24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95;p47">
              <a:extLst>
                <a:ext uri="{FF2B5EF4-FFF2-40B4-BE49-F238E27FC236}">
                  <a16:creationId xmlns:a16="http://schemas.microsoft.com/office/drawing/2014/main" id="{A73AF2E8-B062-B23A-D37A-74E166048C0F}"/>
                </a:ext>
              </a:extLst>
            </p:cNvPr>
            <p:cNvSpPr/>
            <p:nvPr/>
          </p:nvSpPr>
          <p:spPr>
            <a:xfrm>
              <a:off x="4211587" y="2455107"/>
              <a:ext cx="64298" cy="280623"/>
            </a:xfrm>
            <a:custGeom>
              <a:avLst/>
              <a:gdLst/>
              <a:ahLst/>
              <a:cxnLst/>
              <a:rect l="l" t="t" r="r" b="b"/>
              <a:pathLst>
                <a:path w="2456" h="10719" extrusionOk="0">
                  <a:moveTo>
                    <a:pt x="1858" y="0"/>
                  </a:moveTo>
                  <a:cubicBezTo>
                    <a:pt x="1822" y="0"/>
                    <a:pt x="1786" y="4"/>
                    <a:pt x="1749" y="10"/>
                  </a:cubicBezTo>
                  <a:lnTo>
                    <a:pt x="1432" y="63"/>
                  </a:lnTo>
                  <a:cubicBezTo>
                    <a:pt x="1634" y="169"/>
                    <a:pt x="1763" y="375"/>
                    <a:pt x="1763" y="601"/>
                  </a:cubicBezTo>
                  <a:lnTo>
                    <a:pt x="1763" y="8586"/>
                  </a:lnTo>
                  <a:cubicBezTo>
                    <a:pt x="1763" y="9618"/>
                    <a:pt x="1023" y="10507"/>
                    <a:pt x="0" y="10690"/>
                  </a:cubicBezTo>
                  <a:cubicBezTo>
                    <a:pt x="125" y="10709"/>
                    <a:pt x="250" y="10719"/>
                    <a:pt x="375" y="10719"/>
                  </a:cubicBezTo>
                  <a:cubicBezTo>
                    <a:pt x="1533" y="10704"/>
                    <a:pt x="2455" y="9739"/>
                    <a:pt x="2455" y="8586"/>
                  </a:cubicBezTo>
                  <a:lnTo>
                    <a:pt x="2455" y="601"/>
                  </a:lnTo>
                  <a:cubicBezTo>
                    <a:pt x="2455" y="264"/>
                    <a:pt x="2182" y="0"/>
                    <a:pt x="1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96;p47">
              <a:extLst>
                <a:ext uri="{FF2B5EF4-FFF2-40B4-BE49-F238E27FC236}">
                  <a16:creationId xmlns:a16="http://schemas.microsoft.com/office/drawing/2014/main" id="{6CE54BC7-A08E-6B9B-0510-6C93403107CB}"/>
                </a:ext>
              </a:extLst>
            </p:cNvPr>
            <p:cNvSpPr/>
            <p:nvPr/>
          </p:nvSpPr>
          <p:spPr>
            <a:xfrm>
              <a:off x="3966830" y="2450002"/>
              <a:ext cx="314945" cy="331753"/>
            </a:xfrm>
            <a:custGeom>
              <a:avLst/>
              <a:gdLst/>
              <a:ahLst/>
              <a:cxnLst/>
              <a:rect l="l" t="t" r="r" b="b"/>
              <a:pathLst>
                <a:path w="12030" h="12672" extrusionOk="0">
                  <a:moveTo>
                    <a:pt x="11204" y="0"/>
                  </a:moveTo>
                  <a:cubicBezTo>
                    <a:pt x="11156" y="0"/>
                    <a:pt x="11107" y="5"/>
                    <a:pt x="11059" y="13"/>
                  </a:cubicBezTo>
                  <a:lnTo>
                    <a:pt x="3743" y="1305"/>
                  </a:lnTo>
                  <a:cubicBezTo>
                    <a:pt x="3349" y="1373"/>
                    <a:pt x="3061" y="1719"/>
                    <a:pt x="3061" y="2117"/>
                  </a:cubicBezTo>
                  <a:lnTo>
                    <a:pt x="3061" y="8118"/>
                  </a:lnTo>
                  <a:cubicBezTo>
                    <a:pt x="2829" y="8045"/>
                    <a:pt x="2585" y="8007"/>
                    <a:pt x="2340" y="8007"/>
                  </a:cubicBezTo>
                  <a:cubicBezTo>
                    <a:pt x="2326" y="8007"/>
                    <a:pt x="2311" y="8007"/>
                    <a:pt x="2297" y="8007"/>
                  </a:cubicBezTo>
                  <a:cubicBezTo>
                    <a:pt x="1019" y="8036"/>
                    <a:pt x="0" y="9093"/>
                    <a:pt x="15" y="10371"/>
                  </a:cubicBezTo>
                  <a:cubicBezTo>
                    <a:pt x="34" y="11646"/>
                    <a:pt x="1067" y="12672"/>
                    <a:pt x="2346" y="12672"/>
                  </a:cubicBezTo>
                  <a:cubicBezTo>
                    <a:pt x="2349" y="12672"/>
                    <a:pt x="2351" y="12672"/>
                    <a:pt x="2354" y="12672"/>
                  </a:cubicBezTo>
                  <a:lnTo>
                    <a:pt x="2388" y="12672"/>
                  </a:lnTo>
                  <a:cubicBezTo>
                    <a:pt x="3652" y="12657"/>
                    <a:pt x="4684" y="11596"/>
                    <a:pt x="4684" y="10313"/>
                  </a:cubicBezTo>
                  <a:lnTo>
                    <a:pt x="4684" y="5576"/>
                  </a:lnTo>
                  <a:cubicBezTo>
                    <a:pt x="4684" y="5425"/>
                    <a:pt x="4572" y="5349"/>
                    <a:pt x="4459" y="5349"/>
                  </a:cubicBezTo>
                  <a:cubicBezTo>
                    <a:pt x="4346" y="5349"/>
                    <a:pt x="4233" y="5425"/>
                    <a:pt x="4233" y="5576"/>
                  </a:cubicBezTo>
                  <a:lnTo>
                    <a:pt x="4233" y="10313"/>
                  </a:lnTo>
                  <a:cubicBezTo>
                    <a:pt x="4233" y="11351"/>
                    <a:pt x="3402" y="12206"/>
                    <a:pt x="2378" y="12220"/>
                  </a:cubicBezTo>
                  <a:lnTo>
                    <a:pt x="2354" y="12220"/>
                  </a:lnTo>
                  <a:cubicBezTo>
                    <a:pt x="1298" y="12220"/>
                    <a:pt x="452" y="11355"/>
                    <a:pt x="471" y="10303"/>
                  </a:cubicBezTo>
                  <a:cubicBezTo>
                    <a:pt x="500" y="9299"/>
                    <a:pt x="1302" y="8492"/>
                    <a:pt x="2306" y="8459"/>
                  </a:cubicBezTo>
                  <a:cubicBezTo>
                    <a:pt x="2325" y="8458"/>
                    <a:pt x="2344" y="8458"/>
                    <a:pt x="2363" y="8458"/>
                  </a:cubicBezTo>
                  <a:cubicBezTo>
                    <a:pt x="2647" y="8458"/>
                    <a:pt x="2929" y="8525"/>
                    <a:pt x="3186" y="8651"/>
                  </a:cubicBezTo>
                  <a:cubicBezTo>
                    <a:pt x="3219" y="8668"/>
                    <a:pt x="3253" y="8676"/>
                    <a:pt x="3287" y="8676"/>
                  </a:cubicBezTo>
                  <a:cubicBezTo>
                    <a:pt x="3405" y="8676"/>
                    <a:pt x="3512" y="8580"/>
                    <a:pt x="3512" y="8449"/>
                  </a:cubicBezTo>
                  <a:lnTo>
                    <a:pt x="3512" y="2117"/>
                  </a:lnTo>
                  <a:cubicBezTo>
                    <a:pt x="3512" y="1935"/>
                    <a:pt x="3642" y="1781"/>
                    <a:pt x="3825" y="1747"/>
                  </a:cubicBezTo>
                  <a:lnTo>
                    <a:pt x="11136" y="455"/>
                  </a:lnTo>
                  <a:cubicBezTo>
                    <a:pt x="11158" y="452"/>
                    <a:pt x="11179" y="450"/>
                    <a:pt x="11199" y="450"/>
                  </a:cubicBezTo>
                  <a:cubicBezTo>
                    <a:pt x="11404" y="450"/>
                    <a:pt x="11578" y="616"/>
                    <a:pt x="11578" y="825"/>
                  </a:cubicBezTo>
                  <a:lnTo>
                    <a:pt x="11578" y="3314"/>
                  </a:lnTo>
                  <a:cubicBezTo>
                    <a:pt x="11578" y="3465"/>
                    <a:pt x="11691" y="3541"/>
                    <a:pt x="11804" y="3541"/>
                  </a:cubicBezTo>
                  <a:cubicBezTo>
                    <a:pt x="11917" y="3541"/>
                    <a:pt x="12030" y="3465"/>
                    <a:pt x="12030" y="3314"/>
                  </a:cubicBezTo>
                  <a:lnTo>
                    <a:pt x="12030" y="825"/>
                  </a:lnTo>
                  <a:cubicBezTo>
                    <a:pt x="12030" y="580"/>
                    <a:pt x="11919" y="349"/>
                    <a:pt x="11732" y="191"/>
                  </a:cubicBezTo>
                  <a:cubicBezTo>
                    <a:pt x="11582" y="68"/>
                    <a:pt x="11395" y="0"/>
                    <a:pt x="1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97;p47">
              <a:extLst>
                <a:ext uri="{FF2B5EF4-FFF2-40B4-BE49-F238E27FC236}">
                  <a16:creationId xmlns:a16="http://schemas.microsoft.com/office/drawing/2014/main" id="{F8BD79FC-F14A-C057-68F9-D21C80D849B4}"/>
                </a:ext>
              </a:extLst>
            </p:cNvPr>
            <p:cNvSpPr/>
            <p:nvPr/>
          </p:nvSpPr>
          <p:spPr>
            <a:xfrm>
              <a:off x="4077624" y="2501184"/>
              <a:ext cx="204047" cy="241327"/>
            </a:xfrm>
            <a:custGeom>
              <a:avLst/>
              <a:gdLst/>
              <a:ahLst/>
              <a:cxnLst/>
              <a:rect l="l" t="t" r="r" b="b"/>
              <a:pathLst>
                <a:path w="7794" h="9218" extrusionOk="0">
                  <a:moveTo>
                    <a:pt x="6396" y="0"/>
                  </a:moveTo>
                  <a:cubicBezTo>
                    <a:pt x="6383" y="0"/>
                    <a:pt x="6370" y="2"/>
                    <a:pt x="6357" y="4"/>
                  </a:cubicBezTo>
                  <a:lnTo>
                    <a:pt x="188" y="1094"/>
                  </a:lnTo>
                  <a:cubicBezTo>
                    <a:pt x="83" y="1114"/>
                    <a:pt x="1" y="1210"/>
                    <a:pt x="1" y="1320"/>
                  </a:cubicBezTo>
                  <a:lnTo>
                    <a:pt x="1" y="2564"/>
                  </a:lnTo>
                  <a:cubicBezTo>
                    <a:pt x="1" y="2716"/>
                    <a:pt x="114" y="2791"/>
                    <a:pt x="227" y="2791"/>
                  </a:cubicBezTo>
                  <a:cubicBezTo>
                    <a:pt x="340" y="2791"/>
                    <a:pt x="452" y="2716"/>
                    <a:pt x="452" y="2564"/>
                  </a:cubicBezTo>
                  <a:lnTo>
                    <a:pt x="452" y="1512"/>
                  </a:lnTo>
                  <a:lnTo>
                    <a:pt x="6169" y="499"/>
                  </a:lnTo>
                  <a:lnTo>
                    <a:pt x="6169" y="4664"/>
                  </a:lnTo>
                  <a:cubicBezTo>
                    <a:pt x="5939" y="4587"/>
                    <a:pt x="5697" y="4553"/>
                    <a:pt x="5454" y="4553"/>
                  </a:cubicBezTo>
                  <a:cubicBezTo>
                    <a:pt x="5438" y="4553"/>
                    <a:pt x="5422" y="4553"/>
                    <a:pt x="5405" y="4553"/>
                  </a:cubicBezTo>
                  <a:cubicBezTo>
                    <a:pt x="4128" y="4582"/>
                    <a:pt x="3114" y="5634"/>
                    <a:pt x="3128" y="6912"/>
                  </a:cubicBezTo>
                  <a:cubicBezTo>
                    <a:pt x="3143" y="8190"/>
                    <a:pt x="4185" y="9218"/>
                    <a:pt x="5463" y="9218"/>
                  </a:cubicBezTo>
                  <a:lnTo>
                    <a:pt x="5497" y="9218"/>
                  </a:lnTo>
                  <a:cubicBezTo>
                    <a:pt x="6765" y="9199"/>
                    <a:pt x="7793" y="8142"/>
                    <a:pt x="7793" y="6859"/>
                  </a:cubicBezTo>
                  <a:lnTo>
                    <a:pt x="7793" y="2411"/>
                  </a:lnTo>
                  <a:cubicBezTo>
                    <a:pt x="7793" y="2286"/>
                    <a:pt x="7692" y="2190"/>
                    <a:pt x="7572" y="2190"/>
                  </a:cubicBezTo>
                  <a:cubicBezTo>
                    <a:pt x="7447" y="2190"/>
                    <a:pt x="7346" y="2291"/>
                    <a:pt x="7346" y="2415"/>
                  </a:cubicBezTo>
                  <a:lnTo>
                    <a:pt x="7346" y="6859"/>
                  </a:lnTo>
                  <a:cubicBezTo>
                    <a:pt x="7346" y="7897"/>
                    <a:pt x="6515" y="8752"/>
                    <a:pt x="5492" y="8766"/>
                  </a:cubicBezTo>
                  <a:lnTo>
                    <a:pt x="5463" y="8766"/>
                  </a:lnTo>
                  <a:cubicBezTo>
                    <a:pt x="4411" y="8766"/>
                    <a:pt x="3565" y="7902"/>
                    <a:pt x="3585" y="6850"/>
                  </a:cubicBezTo>
                  <a:cubicBezTo>
                    <a:pt x="3609" y="5846"/>
                    <a:pt x="4416" y="5038"/>
                    <a:pt x="5420" y="5005"/>
                  </a:cubicBezTo>
                  <a:cubicBezTo>
                    <a:pt x="5439" y="5004"/>
                    <a:pt x="5458" y="5004"/>
                    <a:pt x="5477" y="5004"/>
                  </a:cubicBezTo>
                  <a:cubicBezTo>
                    <a:pt x="5760" y="5004"/>
                    <a:pt x="6042" y="5071"/>
                    <a:pt x="6299" y="5197"/>
                  </a:cubicBezTo>
                  <a:cubicBezTo>
                    <a:pt x="6332" y="5214"/>
                    <a:pt x="6367" y="5222"/>
                    <a:pt x="6400" y="5222"/>
                  </a:cubicBezTo>
                  <a:cubicBezTo>
                    <a:pt x="6518" y="5222"/>
                    <a:pt x="6626" y="5126"/>
                    <a:pt x="6626" y="4995"/>
                  </a:cubicBezTo>
                  <a:lnTo>
                    <a:pt x="6626" y="230"/>
                  </a:lnTo>
                  <a:cubicBezTo>
                    <a:pt x="6621" y="99"/>
                    <a:pt x="6519" y="0"/>
                    <a:pt x="6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92;p47">
            <a:extLst>
              <a:ext uri="{FF2B5EF4-FFF2-40B4-BE49-F238E27FC236}">
                <a16:creationId xmlns:a16="http://schemas.microsoft.com/office/drawing/2014/main" id="{C01F22AF-273B-8A65-0536-FE21AF3BB961}"/>
              </a:ext>
            </a:extLst>
          </p:cNvPr>
          <p:cNvGrpSpPr/>
          <p:nvPr/>
        </p:nvGrpSpPr>
        <p:grpSpPr>
          <a:xfrm>
            <a:off x="6112354" y="4062344"/>
            <a:ext cx="385883" cy="397567"/>
            <a:chOff x="3966830" y="2450002"/>
            <a:chExt cx="314945" cy="331753"/>
          </a:xfrm>
        </p:grpSpPr>
        <p:sp>
          <p:nvSpPr>
            <p:cNvPr id="82" name="Google Shape;893;p47">
              <a:extLst>
                <a:ext uri="{FF2B5EF4-FFF2-40B4-BE49-F238E27FC236}">
                  <a16:creationId xmlns:a16="http://schemas.microsoft.com/office/drawing/2014/main" id="{314F93C9-0DB6-79CB-EA48-0890333F7C32}"/>
                </a:ext>
              </a:extLst>
            </p:cNvPr>
            <p:cNvSpPr/>
            <p:nvPr/>
          </p:nvSpPr>
          <p:spPr>
            <a:xfrm>
              <a:off x="3966909" y="2455866"/>
              <a:ext cx="309081" cy="319998"/>
            </a:xfrm>
            <a:custGeom>
              <a:avLst/>
              <a:gdLst/>
              <a:ahLst/>
              <a:cxnLst/>
              <a:rect l="l" t="t" r="r" b="b"/>
              <a:pathLst>
                <a:path w="11806" h="12223" extrusionOk="0">
                  <a:moveTo>
                    <a:pt x="11204" y="0"/>
                  </a:moveTo>
                  <a:cubicBezTo>
                    <a:pt x="11168" y="0"/>
                    <a:pt x="11132" y="4"/>
                    <a:pt x="11095" y="10"/>
                  </a:cubicBezTo>
                  <a:lnTo>
                    <a:pt x="3783" y="1302"/>
                  </a:lnTo>
                  <a:cubicBezTo>
                    <a:pt x="3495" y="1351"/>
                    <a:pt x="3283" y="1600"/>
                    <a:pt x="3283" y="1893"/>
                  </a:cubicBezTo>
                  <a:lnTo>
                    <a:pt x="3283" y="8230"/>
                  </a:lnTo>
                  <a:cubicBezTo>
                    <a:pt x="2980" y="8080"/>
                    <a:pt x="2662" y="8010"/>
                    <a:pt x="2351" y="8010"/>
                  </a:cubicBezTo>
                  <a:cubicBezTo>
                    <a:pt x="1404" y="8010"/>
                    <a:pt x="519" y="8654"/>
                    <a:pt x="295" y="9652"/>
                  </a:cubicBezTo>
                  <a:cubicBezTo>
                    <a:pt x="0" y="10970"/>
                    <a:pt x="1002" y="12222"/>
                    <a:pt x="2342" y="12222"/>
                  </a:cubicBezTo>
                  <a:cubicBezTo>
                    <a:pt x="2355" y="12222"/>
                    <a:pt x="2368" y="12222"/>
                    <a:pt x="2380" y="12222"/>
                  </a:cubicBezTo>
                  <a:cubicBezTo>
                    <a:pt x="3538" y="12208"/>
                    <a:pt x="4460" y="11247"/>
                    <a:pt x="4460" y="10089"/>
                  </a:cubicBezTo>
                  <a:lnTo>
                    <a:pt x="4460" y="3046"/>
                  </a:lnTo>
                  <a:lnTo>
                    <a:pt x="10629" y="1961"/>
                  </a:lnTo>
                  <a:lnTo>
                    <a:pt x="10629" y="6726"/>
                  </a:lnTo>
                  <a:cubicBezTo>
                    <a:pt x="10325" y="6576"/>
                    <a:pt x="10006" y="6506"/>
                    <a:pt x="9694" y="6506"/>
                  </a:cubicBezTo>
                  <a:cubicBezTo>
                    <a:pt x="8748" y="6506"/>
                    <a:pt x="7865" y="7148"/>
                    <a:pt x="7641" y="8148"/>
                  </a:cubicBezTo>
                  <a:cubicBezTo>
                    <a:pt x="7345" y="9469"/>
                    <a:pt x="8351" y="10719"/>
                    <a:pt x="9695" y="10719"/>
                  </a:cubicBezTo>
                  <a:cubicBezTo>
                    <a:pt x="9705" y="10719"/>
                    <a:pt x="9715" y="10718"/>
                    <a:pt x="9726" y="10718"/>
                  </a:cubicBezTo>
                  <a:cubicBezTo>
                    <a:pt x="10883" y="10704"/>
                    <a:pt x="11806" y="9743"/>
                    <a:pt x="11806" y="8585"/>
                  </a:cubicBezTo>
                  <a:lnTo>
                    <a:pt x="11806" y="601"/>
                  </a:lnTo>
                  <a:cubicBezTo>
                    <a:pt x="11806" y="264"/>
                    <a:pt x="11529" y="0"/>
                    <a:pt x="11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94;p47">
              <a:extLst>
                <a:ext uri="{FF2B5EF4-FFF2-40B4-BE49-F238E27FC236}">
                  <a16:creationId xmlns:a16="http://schemas.microsoft.com/office/drawing/2014/main" id="{79DFD373-EA06-CA01-826D-913E21EA95B7}"/>
                </a:ext>
              </a:extLst>
            </p:cNvPr>
            <p:cNvSpPr/>
            <p:nvPr/>
          </p:nvSpPr>
          <p:spPr>
            <a:xfrm>
              <a:off x="4019400" y="2535611"/>
              <a:ext cx="64167" cy="240254"/>
            </a:xfrm>
            <a:custGeom>
              <a:avLst/>
              <a:gdLst/>
              <a:ahLst/>
              <a:cxnLst/>
              <a:rect l="l" t="t" r="r" b="b"/>
              <a:pathLst>
                <a:path w="2451" h="9177" extrusionOk="0">
                  <a:moveTo>
                    <a:pt x="2451" y="0"/>
                  </a:moveTo>
                  <a:lnTo>
                    <a:pt x="2191" y="82"/>
                  </a:lnTo>
                  <a:cubicBezTo>
                    <a:pt x="1932" y="159"/>
                    <a:pt x="1759" y="389"/>
                    <a:pt x="1759" y="658"/>
                  </a:cubicBezTo>
                  <a:lnTo>
                    <a:pt x="1759" y="7043"/>
                  </a:lnTo>
                  <a:cubicBezTo>
                    <a:pt x="1764" y="8076"/>
                    <a:pt x="1019" y="8965"/>
                    <a:pt x="1" y="9147"/>
                  </a:cubicBezTo>
                  <a:cubicBezTo>
                    <a:pt x="125" y="9166"/>
                    <a:pt x="250" y="9176"/>
                    <a:pt x="375" y="9176"/>
                  </a:cubicBezTo>
                  <a:cubicBezTo>
                    <a:pt x="1533" y="9162"/>
                    <a:pt x="2451" y="8196"/>
                    <a:pt x="2451" y="7043"/>
                  </a:cubicBezTo>
                  <a:lnTo>
                    <a:pt x="24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95;p47">
              <a:extLst>
                <a:ext uri="{FF2B5EF4-FFF2-40B4-BE49-F238E27FC236}">
                  <a16:creationId xmlns:a16="http://schemas.microsoft.com/office/drawing/2014/main" id="{C18D8241-28E6-A3B4-6B69-3A381AD22FEE}"/>
                </a:ext>
              </a:extLst>
            </p:cNvPr>
            <p:cNvSpPr/>
            <p:nvPr/>
          </p:nvSpPr>
          <p:spPr>
            <a:xfrm>
              <a:off x="4211587" y="2455107"/>
              <a:ext cx="64298" cy="280623"/>
            </a:xfrm>
            <a:custGeom>
              <a:avLst/>
              <a:gdLst/>
              <a:ahLst/>
              <a:cxnLst/>
              <a:rect l="l" t="t" r="r" b="b"/>
              <a:pathLst>
                <a:path w="2456" h="10719" extrusionOk="0">
                  <a:moveTo>
                    <a:pt x="1858" y="0"/>
                  </a:moveTo>
                  <a:cubicBezTo>
                    <a:pt x="1822" y="0"/>
                    <a:pt x="1786" y="4"/>
                    <a:pt x="1749" y="10"/>
                  </a:cubicBezTo>
                  <a:lnTo>
                    <a:pt x="1432" y="63"/>
                  </a:lnTo>
                  <a:cubicBezTo>
                    <a:pt x="1634" y="169"/>
                    <a:pt x="1763" y="375"/>
                    <a:pt x="1763" y="601"/>
                  </a:cubicBezTo>
                  <a:lnTo>
                    <a:pt x="1763" y="8586"/>
                  </a:lnTo>
                  <a:cubicBezTo>
                    <a:pt x="1763" y="9618"/>
                    <a:pt x="1023" y="10507"/>
                    <a:pt x="0" y="10690"/>
                  </a:cubicBezTo>
                  <a:cubicBezTo>
                    <a:pt x="125" y="10709"/>
                    <a:pt x="250" y="10719"/>
                    <a:pt x="375" y="10719"/>
                  </a:cubicBezTo>
                  <a:cubicBezTo>
                    <a:pt x="1533" y="10704"/>
                    <a:pt x="2455" y="9739"/>
                    <a:pt x="2455" y="8586"/>
                  </a:cubicBezTo>
                  <a:lnTo>
                    <a:pt x="2455" y="601"/>
                  </a:lnTo>
                  <a:cubicBezTo>
                    <a:pt x="2455" y="264"/>
                    <a:pt x="2182" y="0"/>
                    <a:pt x="1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96;p47">
              <a:extLst>
                <a:ext uri="{FF2B5EF4-FFF2-40B4-BE49-F238E27FC236}">
                  <a16:creationId xmlns:a16="http://schemas.microsoft.com/office/drawing/2014/main" id="{F7D897B4-E976-DD22-3009-0E01E73E1DE0}"/>
                </a:ext>
              </a:extLst>
            </p:cNvPr>
            <p:cNvSpPr/>
            <p:nvPr/>
          </p:nvSpPr>
          <p:spPr>
            <a:xfrm>
              <a:off x="3966830" y="2450002"/>
              <a:ext cx="314945" cy="331753"/>
            </a:xfrm>
            <a:custGeom>
              <a:avLst/>
              <a:gdLst/>
              <a:ahLst/>
              <a:cxnLst/>
              <a:rect l="l" t="t" r="r" b="b"/>
              <a:pathLst>
                <a:path w="12030" h="12672" extrusionOk="0">
                  <a:moveTo>
                    <a:pt x="11204" y="0"/>
                  </a:moveTo>
                  <a:cubicBezTo>
                    <a:pt x="11156" y="0"/>
                    <a:pt x="11107" y="5"/>
                    <a:pt x="11059" y="13"/>
                  </a:cubicBezTo>
                  <a:lnTo>
                    <a:pt x="3743" y="1305"/>
                  </a:lnTo>
                  <a:cubicBezTo>
                    <a:pt x="3349" y="1373"/>
                    <a:pt x="3061" y="1719"/>
                    <a:pt x="3061" y="2117"/>
                  </a:cubicBezTo>
                  <a:lnTo>
                    <a:pt x="3061" y="8118"/>
                  </a:lnTo>
                  <a:cubicBezTo>
                    <a:pt x="2829" y="8045"/>
                    <a:pt x="2585" y="8007"/>
                    <a:pt x="2340" y="8007"/>
                  </a:cubicBezTo>
                  <a:cubicBezTo>
                    <a:pt x="2326" y="8007"/>
                    <a:pt x="2311" y="8007"/>
                    <a:pt x="2297" y="8007"/>
                  </a:cubicBezTo>
                  <a:cubicBezTo>
                    <a:pt x="1019" y="8036"/>
                    <a:pt x="0" y="9093"/>
                    <a:pt x="15" y="10371"/>
                  </a:cubicBezTo>
                  <a:cubicBezTo>
                    <a:pt x="34" y="11646"/>
                    <a:pt x="1067" y="12672"/>
                    <a:pt x="2346" y="12672"/>
                  </a:cubicBezTo>
                  <a:cubicBezTo>
                    <a:pt x="2349" y="12672"/>
                    <a:pt x="2351" y="12672"/>
                    <a:pt x="2354" y="12672"/>
                  </a:cubicBezTo>
                  <a:lnTo>
                    <a:pt x="2388" y="12672"/>
                  </a:lnTo>
                  <a:cubicBezTo>
                    <a:pt x="3652" y="12657"/>
                    <a:pt x="4684" y="11596"/>
                    <a:pt x="4684" y="10313"/>
                  </a:cubicBezTo>
                  <a:lnTo>
                    <a:pt x="4684" y="5576"/>
                  </a:lnTo>
                  <a:cubicBezTo>
                    <a:pt x="4684" y="5425"/>
                    <a:pt x="4572" y="5349"/>
                    <a:pt x="4459" y="5349"/>
                  </a:cubicBezTo>
                  <a:cubicBezTo>
                    <a:pt x="4346" y="5349"/>
                    <a:pt x="4233" y="5425"/>
                    <a:pt x="4233" y="5576"/>
                  </a:cubicBezTo>
                  <a:lnTo>
                    <a:pt x="4233" y="10313"/>
                  </a:lnTo>
                  <a:cubicBezTo>
                    <a:pt x="4233" y="11351"/>
                    <a:pt x="3402" y="12206"/>
                    <a:pt x="2378" y="12220"/>
                  </a:cubicBezTo>
                  <a:lnTo>
                    <a:pt x="2354" y="12220"/>
                  </a:lnTo>
                  <a:cubicBezTo>
                    <a:pt x="1298" y="12220"/>
                    <a:pt x="452" y="11355"/>
                    <a:pt x="471" y="10303"/>
                  </a:cubicBezTo>
                  <a:cubicBezTo>
                    <a:pt x="500" y="9299"/>
                    <a:pt x="1302" y="8492"/>
                    <a:pt x="2306" y="8459"/>
                  </a:cubicBezTo>
                  <a:cubicBezTo>
                    <a:pt x="2325" y="8458"/>
                    <a:pt x="2344" y="8458"/>
                    <a:pt x="2363" y="8458"/>
                  </a:cubicBezTo>
                  <a:cubicBezTo>
                    <a:pt x="2647" y="8458"/>
                    <a:pt x="2929" y="8525"/>
                    <a:pt x="3186" y="8651"/>
                  </a:cubicBezTo>
                  <a:cubicBezTo>
                    <a:pt x="3219" y="8668"/>
                    <a:pt x="3253" y="8676"/>
                    <a:pt x="3287" y="8676"/>
                  </a:cubicBezTo>
                  <a:cubicBezTo>
                    <a:pt x="3405" y="8676"/>
                    <a:pt x="3512" y="8580"/>
                    <a:pt x="3512" y="8449"/>
                  </a:cubicBezTo>
                  <a:lnTo>
                    <a:pt x="3512" y="2117"/>
                  </a:lnTo>
                  <a:cubicBezTo>
                    <a:pt x="3512" y="1935"/>
                    <a:pt x="3642" y="1781"/>
                    <a:pt x="3825" y="1747"/>
                  </a:cubicBezTo>
                  <a:lnTo>
                    <a:pt x="11136" y="455"/>
                  </a:lnTo>
                  <a:cubicBezTo>
                    <a:pt x="11158" y="452"/>
                    <a:pt x="11179" y="450"/>
                    <a:pt x="11199" y="450"/>
                  </a:cubicBezTo>
                  <a:cubicBezTo>
                    <a:pt x="11404" y="450"/>
                    <a:pt x="11578" y="616"/>
                    <a:pt x="11578" y="825"/>
                  </a:cubicBezTo>
                  <a:lnTo>
                    <a:pt x="11578" y="3314"/>
                  </a:lnTo>
                  <a:cubicBezTo>
                    <a:pt x="11578" y="3465"/>
                    <a:pt x="11691" y="3541"/>
                    <a:pt x="11804" y="3541"/>
                  </a:cubicBezTo>
                  <a:cubicBezTo>
                    <a:pt x="11917" y="3541"/>
                    <a:pt x="12030" y="3465"/>
                    <a:pt x="12030" y="3314"/>
                  </a:cubicBezTo>
                  <a:lnTo>
                    <a:pt x="12030" y="825"/>
                  </a:lnTo>
                  <a:cubicBezTo>
                    <a:pt x="12030" y="580"/>
                    <a:pt x="11919" y="349"/>
                    <a:pt x="11732" y="191"/>
                  </a:cubicBezTo>
                  <a:cubicBezTo>
                    <a:pt x="11582" y="68"/>
                    <a:pt x="11395" y="0"/>
                    <a:pt x="1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97;p47">
              <a:extLst>
                <a:ext uri="{FF2B5EF4-FFF2-40B4-BE49-F238E27FC236}">
                  <a16:creationId xmlns:a16="http://schemas.microsoft.com/office/drawing/2014/main" id="{96C77462-977F-0767-8EAE-EC0532045040}"/>
                </a:ext>
              </a:extLst>
            </p:cNvPr>
            <p:cNvSpPr/>
            <p:nvPr/>
          </p:nvSpPr>
          <p:spPr>
            <a:xfrm>
              <a:off x="4077624" y="2501184"/>
              <a:ext cx="204047" cy="241327"/>
            </a:xfrm>
            <a:custGeom>
              <a:avLst/>
              <a:gdLst/>
              <a:ahLst/>
              <a:cxnLst/>
              <a:rect l="l" t="t" r="r" b="b"/>
              <a:pathLst>
                <a:path w="7794" h="9218" extrusionOk="0">
                  <a:moveTo>
                    <a:pt x="6396" y="0"/>
                  </a:moveTo>
                  <a:cubicBezTo>
                    <a:pt x="6383" y="0"/>
                    <a:pt x="6370" y="2"/>
                    <a:pt x="6357" y="4"/>
                  </a:cubicBezTo>
                  <a:lnTo>
                    <a:pt x="188" y="1094"/>
                  </a:lnTo>
                  <a:cubicBezTo>
                    <a:pt x="83" y="1114"/>
                    <a:pt x="1" y="1210"/>
                    <a:pt x="1" y="1320"/>
                  </a:cubicBezTo>
                  <a:lnTo>
                    <a:pt x="1" y="2564"/>
                  </a:lnTo>
                  <a:cubicBezTo>
                    <a:pt x="1" y="2716"/>
                    <a:pt x="114" y="2791"/>
                    <a:pt x="227" y="2791"/>
                  </a:cubicBezTo>
                  <a:cubicBezTo>
                    <a:pt x="340" y="2791"/>
                    <a:pt x="452" y="2716"/>
                    <a:pt x="452" y="2564"/>
                  </a:cubicBezTo>
                  <a:lnTo>
                    <a:pt x="452" y="1512"/>
                  </a:lnTo>
                  <a:lnTo>
                    <a:pt x="6169" y="499"/>
                  </a:lnTo>
                  <a:lnTo>
                    <a:pt x="6169" y="4664"/>
                  </a:lnTo>
                  <a:cubicBezTo>
                    <a:pt x="5939" y="4587"/>
                    <a:pt x="5697" y="4553"/>
                    <a:pt x="5454" y="4553"/>
                  </a:cubicBezTo>
                  <a:cubicBezTo>
                    <a:pt x="5438" y="4553"/>
                    <a:pt x="5422" y="4553"/>
                    <a:pt x="5405" y="4553"/>
                  </a:cubicBezTo>
                  <a:cubicBezTo>
                    <a:pt x="4128" y="4582"/>
                    <a:pt x="3114" y="5634"/>
                    <a:pt x="3128" y="6912"/>
                  </a:cubicBezTo>
                  <a:cubicBezTo>
                    <a:pt x="3143" y="8190"/>
                    <a:pt x="4185" y="9218"/>
                    <a:pt x="5463" y="9218"/>
                  </a:cubicBezTo>
                  <a:lnTo>
                    <a:pt x="5497" y="9218"/>
                  </a:lnTo>
                  <a:cubicBezTo>
                    <a:pt x="6765" y="9199"/>
                    <a:pt x="7793" y="8142"/>
                    <a:pt x="7793" y="6859"/>
                  </a:cubicBezTo>
                  <a:lnTo>
                    <a:pt x="7793" y="2411"/>
                  </a:lnTo>
                  <a:cubicBezTo>
                    <a:pt x="7793" y="2286"/>
                    <a:pt x="7692" y="2190"/>
                    <a:pt x="7572" y="2190"/>
                  </a:cubicBezTo>
                  <a:cubicBezTo>
                    <a:pt x="7447" y="2190"/>
                    <a:pt x="7346" y="2291"/>
                    <a:pt x="7346" y="2415"/>
                  </a:cubicBezTo>
                  <a:lnTo>
                    <a:pt x="7346" y="6859"/>
                  </a:lnTo>
                  <a:cubicBezTo>
                    <a:pt x="7346" y="7897"/>
                    <a:pt x="6515" y="8752"/>
                    <a:pt x="5492" y="8766"/>
                  </a:cubicBezTo>
                  <a:lnTo>
                    <a:pt x="5463" y="8766"/>
                  </a:lnTo>
                  <a:cubicBezTo>
                    <a:pt x="4411" y="8766"/>
                    <a:pt x="3565" y="7902"/>
                    <a:pt x="3585" y="6850"/>
                  </a:cubicBezTo>
                  <a:cubicBezTo>
                    <a:pt x="3609" y="5846"/>
                    <a:pt x="4416" y="5038"/>
                    <a:pt x="5420" y="5005"/>
                  </a:cubicBezTo>
                  <a:cubicBezTo>
                    <a:pt x="5439" y="5004"/>
                    <a:pt x="5458" y="5004"/>
                    <a:pt x="5477" y="5004"/>
                  </a:cubicBezTo>
                  <a:cubicBezTo>
                    <a:pt x="5760" y="5004"/>
                    <a:pt x="6042" y="5071"/>
                    <a:pt x="6299" y="5197"/>
                  </a:cubicBezTo>
                  <a:cubicBezTo>
                    <a:pt x="6332" y="5214"/>
                    <a:pt x="6367" y="5222"/>
                    <a:pt x="6400" y="5222"/>
                  </a:cubicBezTo>
                  <a:cubicBezTo>
                    <a:pt x="6518" y="5222"/>
                    <a:pt x="6626" y="5126"/>
                    <a:pt x="6626" y="4995"/>
                  </a:cubicBezTo>
                  <a:lnTo>
                    <a:pt x="6626" y="230"/>
                  </a:lnTo>
                  <a:cubicBezTo>
                    <a:pt x="6621" y="99"/>
                    <a:pt x="6519" y="0"/>
                    <a:pt x="6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319088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45756B-0E83-1A2E-562A-361C5A877D74}"/>
              </a:ext>
            </a:extLst>
          </p:cNvPr>
          <p:cNvSpPr txBox="1"/>
          <p:nvPr/>
        </p:nvSpPr>
        <p:spPr>
          <a:xfrm>
            <a:off x="2304143" y="203202"/>
            <a:ext cx="4535714" cy="477054"/>
          </a:xfrm>
          <a:prstGeom prst="rect">
            <a:avLst/>
          </a:prstGeom>
          <a:noFill/>
        </p:spPr>
        <p:txBody>
          <a:bodyPr wrap="square" rtlCol="0">
            <a:spAutoFit/>
          </a:bodyPr>
          <a:lstStyle/>
          <a:p>
            <a:pPr algn="ctr"/>
            <a:r>
              <a:rPr lang="en-US" sz="2500" b="1">
                <a:solidFill>
                  <a:srgbClr val="002060"/>
                </a:solidFill>
              </a:rPr>
              <a:t>HƯỚNG DẪN TRẢ LỜI </a:t>
            </a:r>
          </a:p>
        </p:txBody>
      </p:sp>
      <p:cxnSp>
        <p:nvCxnSpPr>
          <p:cNvPr id="4" name="Straight Connector 3">
            <a:extLst>
              <a:ext uri="{FF2B5EF4-FFF2-40B4-BE49-F238E27FC236}">
                <a16:creationId xmlns:a16="http://schemas.microsoft.com/office/drawing/2014/main" id="{3CAF7783-0E4B-5212-50D8-5DCA03EFCC91}"/>
              </a:ext>
            </a:extLst>
          </p:cNvPr>
          <p:cNvCxnSpPr>
            <a:cxnSpLocks/>
          </p:cNvCxnSpPr>
          <p:nvPr/>
        </p:nvCxnSpPr>
        <p:spPr>
          <a:xfrm>
            <a:off x="620485" y="805542"/>
            <a:ext cx="8004629" cy="0"/>
          </a:xfrm>
          <a:prstGeom prst="line">
            <a:avLst/>
          </a:prstGeom>
          <a:ln w="12700">
            <a:solidFill>
              <a:srgbClr val="002060"/>
            </a:solidFill>
            <a:prstDash val="dash"/>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890971EE-9938-07FD-7562-A7181AF989BB}"/>
              </a:ext>
            </a:extLst>
          </p:cNvPr>
          <p:cNvGrpSpPr/>
          <p:nvPr/>
        </p:nvGrpSpPr>
        <p:grpSpPr>
          <a:xfrm>
            <a:off x="78830" y="1123829"/>
            <a:ext cx="4416919" cy="3395368"/>
            <a:chOff x="155081" y="1067775"/>
            <a:chExt cx="4416919" cy="3395368"/>
          </a:xfrm>
        </p:grpSpPr>
        <p:grpSp>
          <p:nvGrpSpPr>
            <p:cNvPr id="15" name="Group 14">
              <a:extLst>
                <a:ext uri="{FF2B5EF4-FFF2-40B4-BE49-F238E27FC236}">
                  <a16:creationId xmlns:a16="http://schemas.microsoft.com/office/drawing/2014/main" id="{6E6B97E3-0D0E-BE87-46AC-FF280C22C7C6}"/>
                </a:ext>
              </a:extLst>
            </p:cNvPr>
            <p:cNvGrpSpPr/>
            <p:nvPr/>
          </p:nvGrpSpPr>
          <p:grpSpPr>
            <a:xfrm>
              <a:off x="261257" y="1233718"/>
              <a:ext cx="4310743" cy="3229425"/>
              <a:chOff x="261257" y="1233718"/>
              <a:chExt cx="4310743" cy="3229425"/>
            </a:xfrm>
          </p:grpSpPr>
          <p:grpSp>
            <p:nvGrpSpPr>
              <p:cNvPr id="14" name="Group 13">
                <a:extLst>
                  <a:ext uri="{FF2B5EF4-FFF2-40B4-BE49-F238E27FC236}">
                    <a16:creationId xmlns:a16="http://schemas.microsoft.com/office/drawing/2014/main" id="{A1A0911B-CBC5-7309-854B-11A6027A0629}"/>
                  </a:ext>
                </a:extLst>
              </p:cNvPr>
              <p:cNvGrpSpPr/>
              <p:nvPr/>
            </p:nvGrpSpPr>
            <p:grpSpPr>
              <a:xfrm>
                <a:off x="261257" y="1233718"/>
                <a:ext cx="4310743" cy="3229425"/>
                <a:chOff x="261257" y="1233718"/>
                <a:chExt cx="4310743" cy="2960911"/>
              </a:xfrm>
            </p:grpSpPr>
            <p:sp>
              <p:nvSpPr>
                <p:cNvPr id="6" name="Rectangle 5">
                  <a:extLst>
                    <a:ext uri="{FF2B5EF4-FFF2-40B4-BE49-F238E27FC236}">
                      <a16:creationId xmlns:a16="http://schemas.microsoft.com/office/drawing/2014/main" id="{18AE64EA-DF30-02B4-D91B-FED3C1C64BC3}"/>
                    </a:ext>
                  </a:extLst>
                </p:cNvPr>
                <p:cNvSpPr/>
                <p:nvPr/>
              </p:nvSpPr>
              <p:spPr>
                <a:xfrm>
                  <a:off x="261257" y="1233718"/>
                  <a:ext cx="4204567" cy="2876486"/>
                </a:xfrm>
                <a:prstGeom prst="rect">
                  <a:avLst/>
                </a:prstGeom>
                <a:solidFill>
                  <a:srgbClr val="CCECFF"/>
                </a:solidFill>
                <a:ln w="127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B7E4720-BA7D-23A6-09A3-09267C1EE5C5}"/>
                    </a:ext>
                  </a:extLst>
                </p:cNvPr>
                <p:cNvSpPr/>
                <p:nvPr/>
              </p:nvSpPr>
              <p:spPr>
                <a:xfrm>
                  <a:off x="367433" y="1318143"/>
                  <a:ext cx="4204567" cy="2876486"/>
                </a:xfrm>
                <a:prstGeom prst="rect">
                  <a:avLst/>
                </a:prstGeom>
                <a:solidFill>
                  <a:srgbClr val="FFFFFF"/>
                </a:solidFill>
                <a:ln w="127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D53DFED-7831-532E-D7CB-E388C4153E37}"/>
                  </a:ext>
                </a:extLst>
              </p:cNvPr>
              <p:cNvSpPr txBox="1"/>
              <p:nvPr/>
            </p:nvSpPr>
            <p:spPr>
              <a:xfrm>
                <a:off x="477629" y="1645187"/>
                <a:ext cx="3984173" cy="2805320"/>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t>Không đồng ý </a:t>
                </a:r>
              </a:p>
              <a:p>
                <a:pPr marL="342900" indent="-342900" algn="just">
                  <a:lnSpc>
                    <a:spcPct val="150000"/>
                  </a:lnSpc>
                  <a:buFont typeface="Arial" panose="020B0604020202020204" pitchFamily="34" charset="0"/>
                  <a:buChar char="•"/>
                </a:pPr>
                <a:r>
                  <a:rPr lang="en-US" sz="2000"/>
                  <a:t>Vì thông tin không những giúp trả lời câu hỏi đặt ra mà còn phải đảm bảo độ tin cậy thì mới mang lại lợi ích, có giá trị sử dụng.</a:t>
                </a:r>
              </a:p>
            </p:txBody>
          </p:sp>
        </p:grpSp>
        <p:pic>
          <p:nvPicPr>
            <p:cNvPr id="16" name="Picture 15">
              <a:extLst>
                <a:ext uri="{FF2B5EF4-FFF2-40B4-BE49-F238E27FC236}">
                  <a16:creationId xmlns:a16="http://schemas.microsoft.com/office/drawing/2014/main" id="{B90EA65D-A908-26AE-6EE2-7D88475BFE36}"/>
                </a:ext>
              </a:extLst>
            </p:cNvPr>
            <p:cNvPicPr>
              <a:picLocks noChangeAspect="1"/>
            </p:cNvPicPr>
            <p:nvPr/>
          </p:nvPicPr>
          <p:blipFill>
            <a:blip r:embed="rId3"/>
            <a:stretch>
              <a:fillRect/>
            </a:stretch>
          </p:blipFill>
          <p:spPr>
            <a:xfrm>
              <a:off x="155081" y="1067775"/>
              <a:ext cx="1981372" cy="670618"/>
            </a:xfrm>
            <a:prstGeom prst="rect">
              <a:avLst/>
            </a:prstGeom>
          </p:spPr>
        </p:pic>
      </p:grpSp>
      <p:grpSp>
        <p:nvGrpSpPr>
          <p:cNvPr id="27" name="Group 26">
            <a:extLst>
              <a:ext uri="{FF2B5EF4-FFF2-40B4-BE49-F238E27FC236}">
                <a16:creationId xmlns:a16="http://schemas.microsoft.com/office/drawing/2014/main" id="{B3A3B9AE-98EE-BD49-44AA-BD2C6A98D4C5}"/>
              </a:ext>
            </a:extLst>
          </p:cNvPr>
          <p:cNvGrpSpPr/>
          <p:nvPr/>
        </p:nvGrpSpPr>
        <p:grpSpPr>
          <a:xfrm>
            <a:off x="4586736" y="1000504"/>
            <a:ext cx="4372258" cy="3518693"/>
            <a:chOff x="4616661" y="958577"/>
            <a:chExt cx="4372258" cy="3518693"/>
          </a:xfrm>
        </p:grpSpPr>
        <p:grpSp>
          <p:nvGrpSpPr>
            <p:cNvPr id="19" name="Group 18">
              <a:extLst>
                <a:ext uri="{FF2B5EF4-FFF2-40B4-BE49-F238E27FC236}">
                  <a16:creationId xmlns:a16="http://schemas.microsoft.com/office/drawing/2014/main" id="{0F669CD1-230B-D184-5DAB-EFDD8C70ABB5}"/>
                </a:ext>
              </a:extLst>
            </p:cNvPr>
            <p:cNvGrpSpPr/>
            <p:nvPr/>
          </p:nvGrpSpPr>
          <p:grpSpPr>
            <a:xfrm>
              <a:off x="4678176" y="1247845"/>
              <a:ext cx="4310743" cy="3229425"/>
              <a:chOff x="261257" y="1233718"/>
              <a:chExt cx="4310743" cy="3229425"/>
            </a:xfrm>
          </p:grpSpPr>
          <p:grpSp>
            <p:nvGrpSpPr>
              <p:cNvPr id="21" name="Group 20">
                <a:extLst>
                  <a:ext uri="{FF2B5EF4-FFF2-40B4-BE49-F238E27FC236}">
                    <a16:creationId xmlns:a16="http://schemas.microsoft.com/office/drawing/2014/main" id="{AB1F08F4-9186-1D34-6828-AED396F1E64D}"/>
                  </a:ext>
                </a:extLst>
              </p:cNvPr>
              <p:cNvGrpSpPr/>
              <p:nvPr/>
            </p:nvGrpSpPr>
            <p:grpSpPr>
              <a:xfrm>
                <a:off x="261257" y="1233718"/>
                <a:ext cx="4310743" cy="3229425"/>
                <a:chOff x="261257" y="1233718"/>
                <a:chExt cx="4310743" cy="2960911"/>
              </a:xfrm>
            </p:grpSpPr>
            <p:sp>
              <p:nvSpPr>
                <p:cNvPr id="23" name="Rectangle 22">
                  <a:extLst>
                    <a:ext uri="{FF2B5EF4-FFF2-40B4-BE49-F238E27FC236}">
                      <a16:creationId xmlns:a16="http://schemas.microsoft.com/office/drawing/2014/main" id="{6BCB53CD-E231-3701-2CDD-104F230277C4}"/>
                    </a:ext>
                  </a:extLst>
                </p:cNvPr>
                <p:cNvSpPr/>
                <p:nvPr/>
              </p:nvSpPr>
              <p:spPr>
                <a:xfrm>
                  <a:off x="261257" y="1233718"/>
                  <a:ext cx="4204567" cy="2876486"/>
                </a:xfrm>
                <a:prstGeom prst="rect">
                  <a:avLst/>
                </a:prstGeom>
                <a:solidFill>
                  <a:schemeClr val="accent1">
                    <a:lumMod val="20000"/>
                    <a:lumOff val="80000"/>
                  </a:schemeClr>
                </a:solidFill>
                <a:ln w="127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BC2E144-2B4D-6A1D-920A-035E33870D34}"/>
                    </a:ext>
                  </a:extLst>
                </p:cNvPr>
                <p:cNvSpPr/>
                <p:nvPr/>
              </p:nvSpPr>
              <p:spPr>
                <a:xfrm>
                  <a:off x="367433" y="1318143"/>
                  <a:ext cx="4204567" cy="2876486"/>
                </a:xfrm>
                <a:prstGeom prst="rect">
                  <a:avLst/>
                </a:prstGeom>
                <a:solidFill>
                  <a:srgbClr val="FFFFFF"/>
                </a:solidFill>
                <a:ln w="127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FA689F3C-40AA-CFE8-7C12-64609FD8ABA2}"/>
                  </a:ext>
                </a:extLst>
              </p:cNvPr>
              <p:cNvSpPr txBox="1"/>
              <p:nvPr/>
            </p:nvSpPr>
            <p:spPr>
              <a:xfrm>
                <a:off x="477629" y="1645187"/>
                <a:ext cx="3984173" cy="234365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vi-VN" sz="2000"/>
                  <a:t>Các công cụ đã sử dụng để tìm kiếm, xử lí, trao đổi thông tin như máy tìm kiếm thông tin trên Internet, phần mềm soạn thảo văn bản</a:t>
                </a:r>
                <a:r>
                  <a:rPr lang="en-US" sz="2000"/>
                  <a:t>….</a:t>
                </a:r>
              </a:p>
            </p:txBody>
          </p:sp>
        </p:grpSp>
        <p:pic>
          <p:nvPicPr>
            <p:cNvPr id="26" name="Picture 25">
              <a:extLst>
                <a:ext uri="{FF2B5EF4-FFF2-40B4-BE49-F238E27FC236}">
                  <a16:creationId xmlns:a16="http://schemas.microsoft.com/office/drawing/2014/main" id="{6DF57286-4837-30E1-3E6D-E0A8913E32F8}"/>
                </a:ext>
              </a:extLst>
            </p:cNvPr>
            <p:cNvPicPr>
              <a:picLocks noChangeAspect="1"/>
            </p:cNvPicPr>
            <p:nvPr/>
          </p:nvPicPr>
          <p:blipFill>
            <a:blip r:embed="rId4"/>
            <a:stretch>
              <a:fillRect/>
            </a:stretch>
          </p:blipFill>
          <p:spPr>
            <a:xfrm>
              <a:off x="4616661" y="958577"/>
              <a:ext cx="1981372" cy="670618"/>
            </a:xfrm>
            <a:prstGeom prst="rect">
              <a:avLst/>
            </a:prstGeom>
          </p:spPr>
        </p:pic>
      </p:grpSp>
      <p:sp>
        <p:nvSpPr>
          <p:cNvPr id="28" name="Freeform 6">
            <a:extLst>
              <a:ext uri="{FF2B5EF4-FFF2-40B4-BE49-F238E27FC236}">
                <a16:creationId xmlns:a16="http://schemas.microsoft.com/office/drawing/2014/main" id="{8F542885-043A-285D-C823-983B7694B4B4}"/>
              </a:ext>
            </a:extLst>
          </p:cNvPr>
          <p:cNvSpPr/>
          <p:nvPr/>
        </p:nvSpPr>
        <p:spPr>
          <a:xfrm>
            <a:off x="7734418" y="3923281"/>
            <a:ext cx="1179915" cy="1191832"/>
          </a:xfrm>
          <a:custGeom>
            <a:avLst/>
            <a:gdLst/>
            <a:ahLst/>
            <a:cxnLst/>
            <a:rect l="l" t="t" r="r" b="b"/>
            <a:pathLst>
              <a:path w="4073652" h="4114800">
                <a:moveTo>
                  <a:pt x="0" y="0"/>
                </a:moveTo>
                <a:lnTo>
                  <a:pt x="4073652" y="0"/>
                </a:lnTo>
                <a:lnTo>
                  <a:pt x="407365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9" name="Freeform 3">
            <a:extLst>
              <a:ext uri="{FF2B5EF4-FFF2-40B4-BE49-F238E27FC236}">
                <a16:creationId xmlns:a16="http://schemas.microsoft.com/office/drawing/2014/main" id="{419F8F42-B28E-97D2-85F5-1C5F34B21747}"/>
              </a:ext>
            </a:extLst>
          </p:cNvPr>
          <p:cNvSpPr/>
          <p:nvPr/>
        </p:nvSpPr>
        <p:spPr>
          <a:xfrm>
            <a:off x="518886" y="151111"/>
            <a:ext cx="754172" cy="730604"/>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ustDataLst>
      <p:tags r:id="rId1"/>
    </p:custDataLst>
    <p:extLst>
      <p:ext uri="{BB962C8B-B14F-4D97-AF65-F5344CB8AC3E}">
        <p14:creationId xmlns:p14="http://schemas.microsoft.com/office/powerpoint/2010/main" val="41824725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0-#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randombar(horizont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randombar(horizont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81E300-9655-6960-F212-C3E2A088FD62}"/>
              </a:ext>
            </a:extLst>
          </p:cNvPr>
          <p:cNvSpPr/>
          <p:nvPr/>
        </p:nvSpPr>
        <p:spPr>
          <a:xfrm>
            <a:off x="823685" y="217714"/>
            <a:ext cx="7496629" cy="6386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2"/>
                </a:solidFill>
              </a:rPr>
              <a:t>VẬN DỤNG </a:t>
            </a:r>
          </a:p>
        </p:txBody>
      </p:sp>
      <p:grpSp>
        <p:nvGrpSpPr>
          <p:cNvPr id="88" name="Group 87">
            <a:extLst>
              <a:ext uri="{FF2B5EF4-FFF2-40B4-BE49-F238E27FC236}">
                <a16:creationId xmlns:a16="http://schemas.microsoft.com/office/drawing/2014/main" id="{D5AC63FD-B022-D295-5FF0-E3ACBDBB4FE0}"/>
              </a:ext>
            </a:extLst>
          </p:cNvPr>
          <p:cNvGrpSpPr/>
          <p:nvPr/>
        </p:nvGrpSpPr>
        <p:grpSpPr>
          <a:xfrm>
            <a:off x="264886" y="1044849"/>
            <a:ext cx="7964714" cy="716463"/>
            <a:chOff x="163285" y="1175477"/>
            <a:chExt cx="7964714" cy="716463"/>
          </a:xfrm>
        </p:grpSpPr>
        <p:sp>
          <p:nvSpPr>
            <p:cNvPr id="3" name="TextBox 2">
              <a:extLst>
                <a:ext uri="{FF2B5EF4-FFF2-40B4-BE49-F238E27FC236}">
                  <a16:creationId xmlns:a16="http://schemas.microsoft.com/office/drawing/2014/main" id="{9B3DD979-91B4-777A-B416-75AA3DFF4EC1}"/>
                </a:ext>
              </a:extLst>
            </p:cNvPr>
            <p:cNvSpPr txBox="1"/>
            <p:nvPr/>
          </p:nvSpPr>
          <p:spPr>
            <a:xfrm>
              <a:off x="888999" y="1394944"/>
              <a:ext cx="7239000" cy="496996"/>
            </a:xfrm>
            <a:prstGeom prst="rect">
              <a:avLst/>
            </a:prstGeom>
            <a:noFill/>
          </p:spPr>
          <p:txBody>
            <a:bodyPr wrap="square" rtlCol="0">
              <a:spAutoFit/>
            </a:bodyPr>
            <a:lstStyle/>
            <a:p>
              <a:pPr algn="just">
                <a:lnSpc>
                  <a:spcPct val="150000"/>
                </a:lnSpc>
              </a:pPr>
              <a:r>
                <a:rPr lang="en-US" sz="2000">
                  <a:solidFill>
                    <a:srgbClr val="002060"/>
                  </a:solidFill>
                </a:rPr>
                <a:t>Thảo luận nhóm và thực hiện bài tập sau đây:  </a:t>
              </a:r>
              <a:endParaRPr lang="vi-VN" sz="2000">
                <a:solidFill>
                  <a:srgbClr val="002060"/>
                </a:solidFill>
              </a:endParaRPr>
            </a:p>
          </p:txBody>
        </p:sp>
        <p:sp>
          <p:nvSpPr>
            <p:cNvPr id="87" name="Freeform 3">
              <a:extLst>
                <a:ext uri="{FF2B5EF4-FFF2-40B4-BE49-F238E27FC236}">
                  <a16:creationId xmlns:a16="http://schemas.microsoft.com/office/drawing/2014/main" id="{A972894A-12C0-FBBE-9549-F00FDEB1BA40}"/>
                </a:ext>
              </a:extLst>
            </p:cNvPr>
            <p:cNvSpPr/>
            <p:nvPr/>
          </p:nvSpPr>
          <p:spPr>
            <a:xfrm>
              <a:off x="163285" y="1175477"/>
              <a:ext cx="725714" cy="703036"/>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grpSp>
        <p:nvGrpSpPr>
          <p:cNvPr id="96" name="Group 95">
            <a:extLst>
              <a:ext uri="{FF2B5EF4-FFF2-40B4-BE49-F238E27FC236}">
                <a16:creationId xmlns:a16="http://schemas.microsoft.com/office/drawing/2014/main" id="{7A452014-D25F-3584-80DC-D94C257595AC}"/>
              </a:ext>
            </a:extLst>
          </p:cNvPr>
          <p:cNvGrpSpPr/>
          <p:nvPr/>
        </p:nvGrpSpPr>
        <p:grpSpPr>
          <a:xfrm>
            <a:off x="346529" y="2169286"/>
            <a:ext cx="8527142" cy="2177648"/>
            <a:chOff x="264886" y="2191152"/>
            <a:chExt cx="8527142" cy="2177648"/>
          </a:xfrm>
        </p:grpSpPr>
        <p:grpSp>
          <p:nvGrpSpPr>
            <p:cNvPr id="92" name="Group 91">
              <a:extLst>
                <a:ext uri="{FF2B5EF4-FFF2-40B4-BE49-F238E27FC236}">
                  <a16:creationId xmlns:a16="http://schemas.microsoft.com/office/drawing/2014/main" id="{92A877B5-B2F6-677C-BE69-C694801DA627}"/>
                </a:ext>
              </a:extLst>
            </p:cNvPr>
            <p:cNvGrpSpPr/>
            <p:nvPr/>
          </p:nvGrpSpPr>
          <p:grpSpPr>
            <a:xfrm>
              <a:off x="264886" y="2191152"/>
              <a:ext cx="8527142" cy="2177648"/>
              <a:chOff x="341086" y="1335314"/>
              <a:chExt cx="8527142" cy="1004922"/>
            </a:xfrm>
          </p:grpSpPr>
          <p:sp>
            <p:nvSpPr>
              <p:cNvPr id="94" name="Rectangle 93">
                <a:extLst>
                  <a:ext uri="{FF2B5EF4-FFF2-40B4-BE49-F238E27FC236}">
                    <a16:creationId xmlns:a16="http://schemas.microsoft.com/office/drawing/2014/main" id="{FF01439C-9A5E-5E32-88C9-BFEE540DF347}"/>
                  </a:ext>
                </a:extLst>
              </p:cNvPr>
              <p:cNvSpPr/>
              <p:nvPr/>
            </p:nvSpPr>
            <p:spPr>
              <a:xfrm>
                <a:off x="341086" y="1335314"/>
                <a:ext cx="8461828" cy="958660"/>
              </a:xfrm>
              <a:prstGeom prst="rect">
                <a:avLst/>
              </a:prstGeom>
              <a:solidFill>
                <a:srgbClr val="CCEC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717A22AB-3230-B21A-729E-ED4AE031977D}"/>
                  </a:ext>
                </a:extLst>
              </p:cNvPr>
              <p:cNvSpPr/>
              <p:nvPr/>
            </p:nvSpPr>
            <p:spPr>
              <a:xfrm>
                <a:off x="406400" y="1381576"/>
                <a:ext cx="8461828" cy="958660"/>
              </a:xfrm>
              <a:prstGeom prst="rect">
                <a:avLst/>
              </a:prstGeom>
              <a:solidFill>
                <a:srgbClr val="FFFF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EEE6E0C9-5B50-6FC3-C133-A927BBCF7FD6}"/>
                </a:ext>
              </a:extLst>
            </p:cNvPr>
            <p:cNvSpPr txBox="1"/>
            <p:nvPr/>
          </p:nvSpPr>
          <p:spPr>
            <a:xfrm>
              <a:off x="465364" y="2386561"/>
              <a:ext cx="8191499" cy="1881990"/>
            </a:xfrm>
            <a:prstGeom prst="rect">
              <a:avLst/>
            </a:prstGeom>
            <a:noFill/>
          </p:spPr>
          <p:txBody>
            <a:bodyPr wrap="square">
              <a:spAutoFit/>
            </a:bodyPr>
            <a:lstStyle/>
            <a:p>
              <a:pPr algn="just">
                <a:lnSpc>
                  <a:spcPct val="150000"/>
                </a:lnSpc>
              </a:pPr>
              <a:r>
                <a:rPr lang="vi-VN" sz="2000"/>
                <a:t>Hãy trao đổi với các bạn trong lớp để tìm hiểu về những chủ đề mà các bạn quan tâm (ví dụ như phương pháp tự học tiếng Anh, chức năng tìm kiếm nâng cao của máy tìm kiếm, phòng chống đuối nước, tác hại của nghiện Internet và cách phòng chống, ...). </a:t>
              </a:r>
              <a:endParaRPr lang="en-US" sz="2000"/>
            </a:p>
          </p:txBody>
        </p:sp>
      </p:grpSp>
      <p:pic>
        <p:nvPicPr>
          <p:cNvPr id="2050" name="Picture 2" descr="Homework ">
            <a:extLst>
              <a:ext uri="{FF2B5EF4-FFF2-40B4-BE49-F238E27FC236}">
                <a16:creationId xmlns:a16="http://schemas.microsoft.com/office/drawing/2014/main" id="{4987B01E-9D43-4639-C907-DF1FC0F44C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516064">
            <a:off x="8160341" y="1238053"/>
            <a:ext cx="664814" cy="6648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mework ">
            <a:extLst>
              <a:ext uri="{FF2B5EF4-FFF2-40B4-BE49-F238E27FC236}">
                <a16:creationId xmlns:a16="http://schemas.microsoft.com/office/drawing/2014/main" id="{10E4092B-0560-9BA3-492B-C89EE5B3E6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5187" y="4341845"/>
            <a:ext cx="633312" cy="7599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otes ">
            <a:extLst>
              <a:ext uri="{FF2B5EF4-FFF2-40B4-BE49-F238E27FC236}">
                <a16:creationId xmlns:a16="http://schemas.microsoft.com/office/drawing/2014/main" id="{58038E0D-25A6-428C-7370-878E9087AD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2058" y="4341845"/>
            <a:ext cx="810099" cy="81009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411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wipe(down)">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barn(inVertical)">
                                      <p:cBhvr>
                                        <p:cTn id="1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4E69D2-F8DE-94E5-77E8-B5BD7A19EB9F}"/>
              </a:ext>
            </a:extLst>
          </p:cNvPr>
          <p:cNvSpPr txBox="1"/>
          <p:nvPr/>
        </p:nvSpPr>
        <p:spPr>
          <a:xfrm>
            <a:off x="391885" y="293562"/>
            <a:ext cx="8360229" cy="958660"/>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a:t>Phân công mỗi nhóm thực hành tìm kiếm thông tin và trình bày về một chủ đề theo các yêu cầu sau:</a:t>
            </a:r>
          </a:p>
        </p:txBody>
      </p:sp>
      <p:sp>
        <p:nvSpPr>
          <p:cNvPr id="6" name="Rectangle: Rounded Corners 5">
            <a:extLst>
              <a:ext uri="{FF2B5EF4-FFF2-40B4-BE49-F238E27FC236}">
                <a16:creationId xmlns:a16="http://schemas.microsoft.com/office/drawing/2014/main" id="{9E8022A5-7A63-4F27-654E-1AE10CC7A5F0}"/>
              </a:ext>
            </a:extLst>
          </p:cNvPr>
          <p:cNvSpPr/>
          <p:nvPr/>
        </p:nvSpPr>
        <p:spPr>
          <a:xfrm>
            <a:off x="126999" y="1494965"/>
            <a:ext cx="5711372" cy="3425372"/>
          </a:xfrm>
          <a:prstGeom prst="roundRect">
            <a:avLst/>
          </a:prstGeom>
          <a:solidFill>
            <a:schemeClr val="accent1">
              <a:lumMod val="20000"/>
              <a:lumOff val="80000"/>
            </a:schemeClr>
          </a:solidFill>
          <a:ln w="12700">
            <a:solidFill>
              <a:srgbClr val="0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a) Thực hiện tìm kiếm, tổng hợp và tạo bài trình chiếu về chủ đề được phân công. Bài trình chiếu cần có các nội dung chính sau:</a:t>
            </a:r>
          </a:p>
          <a:p>
            <a:pPr marL="285750" indent="-285750" algn="just">
              <a:lnSpc>
                <a:spcPct val="150000"/>
              </a:lnSpc>
              <a:buFont typeface="Arial" panose="020B0604020202020204" pitchFamily="34" charset="0"/>
              <a:buChar char="•"/>
            </a:pPr>
            <a:r>
              <a:rPr lang="vi-VN" sz="1800">
                <a:solidFill>
                  <a:srgbClr val="000000"/>
                </a:solidFill>
              </a:rPr>
              <a:t>Tên chủ đề.</a:t>
            </a:r>
          </a:p>
          <a:p>
            <a:pPr marL="285750" indent="-285750" algn="just">
              <a:lnSpc>
                <a:spcPct val="150000"/>
              </a:lnSpc>
              <a:buFont typeface="Arial" panose="020B0604020202020204" pitchFamily="34" charset="0"/>
              <a:buChar char="•"/>
            </a:pPr>
            <a:r>
              <a:rPr lang="vi-VN" sz="1800">
                <a:solidFill>
                  <a:srgbClr val="000000"/>
                </a:solidFill>
              </a:rPr>
              <a:t>Tóm tắt thông tin đã tìm được và độ tin cậy của những thông tin đó (kèm theo căn cứ được sử dụng để đánh giá độ tin cậy).</a:t>
            </a:r>
          </a:p>
          <a:p>
            <a:pPr marL="285750" indent="-285750" algn="just">
              <a:lnSpc>
                <a:spcPct val="150000"/>
              </a:lnSpc>
              <a:buFont typeface="Arial" panose="020B0604020202020204" pitchFamily="34" charset="0"/>
              <a:buChar char="•"/>
            </a:pPr>
            <a:r>
              <a:rPr lang="vi-VN" sz="1800">
                <a:solidFill>
                  <a:srgbClr val="000000"/>
                </a:solidFill>
              </a:rPr>
              <a:t>Những thông tin tìm được phù hợp với chủ đề.</a:t>
            </a:r>
          </a:p>
        </p:txBody>
      </p:sp>
      <p:sp>
        <p:nvSpPr>
          <p:cNvPr id="7" name="Rectangle: Rounded Corners 6">
            <a:extLst>
              <a:ext uri="{FF2B5EF4-FFF2-40B4-BE49-F238E27FC236}">
                <a16:creationId xmlns:a16="http://schemas.microsoft.com/office/drawing/2014/main" id="{0F32F8B1-4AD5-C444-3BC7-4A04927B03C2}"/>
              </a:ext>
            </a:extLst>
          </p:cNvPr>
          <p:cNvSpPr/>
          <p:nvPr/>
        </p:nvSpPr>
        <p:spPr>
          <a:xfrm>
            <a:off x="5910943" y="1494965"/>
            <a:ext cx="3149600" cy="2220687"/>
          </a:xfrm>
          <a:prstGeom prst="roundRect">
            <a:avLst/>
          </a:prstGeom>
          <a:solidFill>
            <a:srgbClr val="CCECFF"/>
          </a:solidFill>
          <a:ln w="12700">
            <a:solidFill>
              <a:srgbClr val="0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b) Trình bày, trao đổi với các bạn trong lớp và cho biết bài trình bày của em có mang lại lợi ích cho các bạn hay không. Tại sao?</a:t>
            </a:r>
          </a:p>
        </p:txBody>
      </p:sp>
      <p:sp>
        <p:nvSpPr>
          <p:cNvPr id="8" name="Freeform 7">
            <a:extLst>
              <a:ext uri="{FF2B5EF4-FFF2-40B4-BE49-F238E27FC236}">
                <a16:creationId xmlns:a16="http://schemas.microsoft.com/office/drawing/2014/main" id="{31ACBA19-CA34-B9FD-5F04-7D76F8A5F13E}"/>
              </a:ext>
            </a:extLst>
          </p:cNvPr>
          <p:cNvSpPr/>
          <p:nvPr/>
        </p:nvSpPr>
        <p:spPr>
          <a:xfrm>
            <a:off x="7173685" y="3773714"/>
            <a:ext cx="1041037" cy="1369786"/>
          </a:xfrm>
          <a:custGeom>
            <a:avLst/>
            <a:gdLst/>
            <a:ahLst/>
            <a:cxnLst/>
            <a:rect l="l" t="t" r="r" b="b"/>
            <a:pathLst>
              <a:path w="3127248" h="4114800">
                <a:moveTo>
                  <a:pt x="0" y="0"/>
                </a:moveTo>
                <a:lnTo>
                  <a:pt x="3127248" y="0"/>
                </a:lnTo>
                <a:lnTo>
                  <a:pt x="312724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2">
            <a:extLst>
              <a:ext uri="{FF2B5EF4-FFF2-40B4-BE49-F238E27FC236}">
                <a16:creationId xmlns:a16="http://schemas.microsoft.com/office/drawing/2014/main" id="{E48881EE-4918-6DAC-3247-A26D65B5D952}"/>
              </a:ext>
            </a:extLst>
          </p:cNvPr>
          <p:cNvSpPr/>
          <p:nvPr/>
        </p:nvSpPr>
        <p:spPr>
          <a:xfrm>
            <a:off x="5910943" y="3891277"/>
            <a:ext cx="1009117" cy="958661"/>
          </a:xfrm>
          <a:custGeom>
            <a:avLst/>
            <a:gdLst/>
            <a:ahLst/>
            <a:cxnLst/>
            <a:rect l="l" t="t" r="r" b="b"/>
            <a:pathLst>
              <a:path w="4331368" h="4114800">
                <a:moveTo>
                  <a:pt x="0" y="0"/>
                </a:moveTo>
                <a:lnTo>
                  <a:pt x="4331369" y="0"/>
                </a:lnTo>
                <a:lnTo>
                  <a:pt x="433136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ustDataLst>
      <p:tags r:id="rId1"/>
    </p:custDataLst>
    <p:extLst>
      <p:ext uri="{BB962C8B-B14F-4D97-AF65-F5344CB8AC3E}">
        <p14:creationId xmlns:p14="http://schemas.microsoft.com/office/powerpoint/2010/main" val="306600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1191" name="Google Shape;1191;p54"/>
          <p:cNvSpPr txBox="1">
            <a:spLocks noGrp="1"/>
          </p:cNvSpPr>
          <p:nvPr>
            <p:ph type="title"/>
          </p:nvPr>
        </p:nvSpPr>
        <p:spPr>
          <a:xfrm>
            <a:off x="3548118" y="932552"/>
            <a:ext cx="4898838" cy="1028424"/>
          </a:xfrm>
          <a:prstGeom prst="rect">
            <a:avLst/>
          </a:prstGeom>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2000">
                <a:latin typeface="+mj-lt"/>
              </a:rPr>
              <a:t>Ôn tập lại nội dung chính của bài học ngày hôm nay</a:t>
            </a:r>
            <a:endParaRPr sz="2000">
              <a:latin typeface="+mj-lt"/>
            </a:endParaRPr>
          </a:p>
        </p:txBody>
      </p:sp>
      <p:sp>
        <p:nvSpPr>
          <p:cNvPr id="1192" name="Google Shape;1192;p54"/>
          <p:cNvSpPr txBox="1">
            <a:spLocks noGrp="1"/>
          </p:cNvSpPr>
          <p:nvPr>
            <p:ph type="title" idx="2"/>
          </p:nvPr>
        </p:nvSpPr>
        <p:spPr>
          <a:xfrm>
            <a:off x="3548118" y="2230258"/>
            <a:ext cx="4898837" cy="76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mj-lt"/>
              </a:rPr>
              <a:t>H</a:t>
            </a:r>
            <a:r>
              <a:rPr lang="en" sz="2000">
                <a:latin typeface="+mj-lt"/>
              </a:rPr>
              <a:t>oàn thành nhiệm vụ phần vận dụng </a:t>
            </a:r>
            <a:endParaRPr sz="2000">
              <a:latin typeface="+mj-lt"/>
            </a:endParaRPr>
          </a:p>
        </p:txBody>
      </p:sp>
      <p:sp>
        <p:nvSpPr>
          <p:cNvPr id="1194" name="Google Shape;1194;p54"/>
          <p:cNvSpPr txBox="1">
            <a:spLocks noGrp="1"/>
          </p:cNvSpPr>
          <p:nvPr>
            <p:ph type="title" idx="4"/>
          </p:nvPr>
        </p:nvSpPr>
        <p:spPr>
          <a:xfrm>
            <a:off x="3548119" y="3527964"/>
            <a:ext cx="4981284" cy="1042533"/>
          </a:xfrm>
          <a:prstGeom prst="rect">
            <a:avLst/>
          </a:prstGeom>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2000">
                <a:latin typeface="+mj-lt"/>
              </a:rPr>
              <a:t>Chuẩn bị bài mới, Chủ đề D. Đạo đức </a:t>
            </a:r>
            <a:r>
              <a:rPr lang="vi-VN" sz="2000">
                <a:latin typeface="+mn-lt"/>
              </a:rPr>
              <a:t>pháp luật và văn hóa trong môi trường số </a:t>
            </a:r>
            <a:endParaRPr sz="2000">
              <a:latin typeface="+mn-lt"/>
            </a:endParaRPr>
          </a:p>
        </p:txBody>
      </p:sp>
      <p:cxnSp>
        <p:nvCxnSpPr>
          <p:cNvPr id="1196" name="Google Shape;1196;p54"/>
          <p:cNvCxnSpPr>
            <a:cxnSpLocks/>
            <a:endCxn id="1191" idx="1"/>
          </p:cNvCxnSpPr>
          <p:nvPr/>
        </p:nvCxnSpPr>
        <p:spPr>
          <a:xfrm rot="5400000" flipH="1" flipV="1">
            <a:off x="2023749" y="2390633"/>
            <a:ext cx="2468238" cy="580500"/>
          </a:xfrm>
          <a:prstGeom prst="bentConnector2">
            <a:avLst/>
          </a:prstGeom>
          <a:noFill/>
          <a:ln w="9525" cap="flat" cmpd="sng">
            <a:solidFill>
              <a:schemeClr val="lt2"/>
            </a:solidFill>
            <a:prstDash val="dot"/>
            <a:round/>
            <a:headEnd type="none" w="med" len="med"/>
            <a:tailEnd type="stealth" w="med" len="med"/>
          </a:ln>
        </p:spPr>
      </p:cxnSp>
      <p:cxnSp>
        <p:nvCxnSpPr>
          <p:cNvPr id="1197" name="Google Shape;1197;p54"/>
          <p:cNvCxnSpPr>
            <a:cxnSpLocks/>
            <a:endCxn id="1192" idx="1"/>
          </p:cNvCxnSpPr>
          <p:nvPr/>
        </p:nvCxnSpPr>
        <p:spPr>
          <a:xfrm rot="5400000" flipH="1" flipV="1">
            <a:off x="2676468" y="2984758"/>
            <a:ext cx="1241700" cy="501600"/>
          </a:xfrm>
          <a:prstGeom prst="bentConnector2">
            <a:avLst/>
          </a:prstGeom>
          <a:noFill/>
          <a:ln w="9525" cap="flat" cmpd="sng">
            <a:solidFill>
              <a:schemeClr val="lt2"/>
            </a:solidFill>
            <a:prstDash val="solid"/>
            <a:round/>
            <a:headEnd type="none" w="med" len="med"/>
            <a:tailEnd type="diamond" w="med" len="med"/>
          </a:ln>
        </p:spPr>
      </p:cxnSp>
      <p:sp>
        <p:nvSpPr>
          <p:cNvPr id="1198" name="Google Shape;1198;p54"/>
          <p:cNvSpPr/>
          <p:nvPr/>
        </p:nvSpPr>
        <p:spPr>
          <a:xfrm>
            <a:off x="3113128" y="4635796"/>
            <a:ext cx="145624" cy="73961"/>
          </a:xfrm>
          <a:custGeom>
            <a:avLst/>
            <a:gdLst/>
            <a:ahLst/>
            <a:cxnLst/>
            <a:rect l="l" t="t" r="r" b="b"/>
            <a:pathLst>
              <a:path w="2217" h="1126" extrusionOk="0">
                <a:moveTo>
                  <a:pt x="0" y="1"/>
                </a:moveTo>
                <a:cubicBezTo>
                  <a:pt x="1" y="1"/>
                  <a:pt x="999" y="905"/>
                  <a:pt x="2216" y="1125"/>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9" name="Google Shape;1199;p54"/>
          <p:cNvGrpSpPr/>
          <p:nvPr/>
        </p:nvGrpSpPr>
        <p:grpSpPr>
          <a:xfrm>
            <a:off x="371519" y="1645041"/>
            <a:ext cx="3433289" cy="3242384"/>
            <a:chOff x="438975" y="1382714"/>
            <a:chExt cx="3433289" cy="3242384"/>
          </a:xfrm>
        </p:grpSpPr>
        <p:cxnSp>
          <p:nvCxnSpPr>
            <p:cNvPr id="1200" name="Google Shape;1200;p54"/>
            <p:cNvCxnSpPr>
              <a:cxnSpLocks/>
              <a:endCxn id="1194" idx="1"/>
            </p:cNvCxnSpPr>
            <p:nvPr/>
          </p:nvCxnSpPr>
          <p:spPr>
            <a:xfrm flipV="1">
              <a:off x="2979919" y="4049231"/>
              <a:ext cx="568200" cy="251984"/>
            </a:xfrm>
            <a:prstGeom prst="bentConnector3">
              <a:avLst>
                <a:gd name="adj1" fmla="val 50000"/>
              </a:avLst>
            </a:prstGeom>
            <a:noFill/>
            <a:ln w="9525" cap="flat" cmpd="sng">
              <a:solidFill>
                <a:schemeClr val="lt2"/>
              </a:solidFill>
              <a:prstDash val="lgDash"/>
              <a:round/>
              <a:headEnd type="none" w="med" len="med"/>
              <a:tailEnd type="diamond" w="med" len="med"/>
            </a:ln>
          </p:spPr>
        </p:cxnSp>
        <p:sp>
          <p:nvSpPr>
            <p:cNvPr id="1201" name="Google Shape;1201;p54"/>
            <p:cNvSpPr/>
            <p:nvPr/>
          </p:nvSpPr>
          <p:spPr>
            <a:xfrm>
              <a:off x="1344284" y="2102274"/>
              <a:ext cx="299524" cy="635043"/>
            </a:xfrm>
            <a:custGeom>
              <a:avLst/>
              <a:gdLst/>
              <a:ahLst/>
              <a:cxnLst/>
              <a:rect l="l" t="t" r="r" b="b"/>
              <a:pathLst>
                <a:path w="4560" h="9668" fill="none" extrusionOk="0">
                  <a:moveTo>
                    <a:pt x="3153" y="0"/>
                  </a:moveTo>
                  <a:cubicBezTo>
                    <a:pt x="4348" y="2308"/>
                    <a:pt x="4212" y="3735"/>
                    <a:pt x="2107" y="5564"/>
                  </a:cubicBezTo>
                  <a:cubicBezTo>
                    <a:pt x="1" y="7392"/>
                    <a:pt x="2414" y="9283"/>
                    <a:pt x="4560" y="9668"/>
                  </a:cubicBezTo>
                </a:path>
              </a:pathLst>
            </a:custGeom>
            <a:no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4"/>
            <p:cNvSpPr/>
            <p:nvPr/>
          </p:nvSpPr>
          <p:spPr>
            <a:xfrm>
              <a:off x="1483729" y="1565313"/>
              <a:ext cx="1437713" cy="1357381"/>
            </a:xfrm>
            <a:custGeom>
              <a:avLst/>
              <a:gdLst/>
              <a:ahLst/>
              <a:cxnLst/>
              <a:rect l="l" t="t" r="r" b="b"/>
              <a:pathLst>
                <a:path w="21888" h="20665" extrusionOk="0">
                  <a:moveTo>
                    <a:pt x="7163" y="0"/>
                  </a:moveTo>
                  <a:cubicBezTo>
                    <a:pt x="6542" y="0"/>
                    <a:pt x="5889" y="215"/>
                    <a:pt x="5243" y="759"/>
                  </a:cubicBezTo>
                  <a:cubicBezTo>
                    <a:pt x="5058" y="915"/>
                    <a:pt x="4704" y="883"/>
                    <a:pt x="4337" y="1082"/>
                  </a:cubicBezTo>
                  <a:cubicBezTo>
                    <a:pt x="2800" y="1921"/>
                    <a:pt x="2864" y="3000"/>
                    <a:pt x="2066" y="3688"/>
                  </a:cubicBezTo>
                  <a:cubicBezTo>
                    <a:pt x="0" y="5462"/>
                    <a:pt x="455" y="7517"/>
                    <a:pt x="1801" y="10091"/>
                  </a:cubicBezTo>
                  <a:cubicBezTo>
                    <a:pt x="2958" y="12305"/>
                    <a:pt x="841" y="12289"/>
                    <a:pt x="346" y="14519"/>
                  </a:cubicBezTo>
                  <a:cubicBezTo>
                    <a:pt x="252" y="14937"/>
                    <a:pt x="332" y="15471"/>
                    <a:pt x="504" y="16037"/>
                  </a:cubicBezTo>
                  <a:cubicBezTo>
                    <a:pt x="1360" y="18842"/>
                    <a:pt x="4004" y="20665"/>
                    <a:pt x="6857" y="20665"/>
                  </a:cubicBezTo>
                  <a:cubicBezTo>
                    <a:pt x="7274" y="20665"/>
                    <a:pt x="7696" y="20626"/>
                    <a:pt x="8117" y="20545"/>
                  </a:cubicBezTo>
                  <a:cubicBezTo>
                    <a:pt x="12587" y="19689"/>
                    <a:pt x="20364" y="18628"/>
                    <a:pt x="20364" y="18628"/>
                  </a:cubicBezTo>
                  <a:cubicBezTo>
                    <a:pt x="20364" y="18628"/>
                    <a:pt x="20755" y="17128"/>
                    <a:pt x="21270" y="14033"/>
                  </a:cubicBezTo>
                  <a:cubicBezTo>
                    <a:pt x="21887" y="10323"/>
                    <a:pt x="17604" y="7866"/>
                    <a:pt x="16991" y="7534"/>
                  </a:cubicBezTo>
                  <a:cubicBezTo>
                    <a:pt x="16611" y="7328"/>
                    <a:pt x="16345" y="6967"/>
                    <a:pt x="16264" y="6541"/>
                  </a:cubicBezTo>
                  <a:cubicBezTo>
                    <a:pt x="16083" y="5592"/>
                    <a:pt x="15149" y="4420"/>
                    <a:pt x="14071" y="3836"/>
                  </a:cubicBezTo>
                  <a:cubicBezTo>
                    <a:pt x="13055" y="3285"/>
                    <a:pt x="12217" y="3318"/>
                    <a:pt x="11821" y="3291"/>
                  </a:cubicBezTo>
                  <a:cubicBezTo>
                    <a:pt x="11400" y="3262"/>
                    <a:pt x="11020" y="3010"/>
                    <a:pt x="10849" y="2604"/>
                  </a:cubicBezTo>
                  <a:cubicBezTo>
                    <a:pt x="10533" y="1846"/>
                    <a:pt x="8984" y="0"/>
                    <a:pt x="7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4"/>
            <p:cNvSpPr/>
            <p:nvPr/>
          </p:nvSpPr>
          <p:spPr>
            <a:xfrm>
              <a:off x="1564059" y="1382714"/>
              <a:ext cx="1437713" cy="1481854"/>
            </a:xfrm>
            <a:custGeom>
              <a:avLst/>
              <a:gdLst/>
              <a:ahLst/>
              <a:cxnLst/>
              <a:rect l="l" t="t" r="r" b="b"/>
              <a:pathLst>
                <a:path w="21888" h="22560" fill="none" extrusionOk="0">
                  <a:moveTo>
                    <a:pt x="8117" y="21929"/>
                  </a:moveTo>
                  <a:cubicBezTo>
                    <a:pt x="4815" y="22559"/>
                    <a:pt x="1485" y="20635"/>
                    <a:pt x="504" y="17420"/>
                  </a:cubicBezTo>
                  <a:cubicBezTo>
                    <a:pt x="332" y="16854"/>
                    <a:pt x="251" y="16320"/>
                    <a:pt x="345" y="15903"/>
                  </a:cubicBezTo>
                  <a:cubicBezTo>
                    <a:pt x="841" y="13673"/>
                    <a:pt x="2958" y="13688"/>
                    <a:pt x="1801" y="11475"/>
                  </a:cubicBezTo>
                  <a:cubicBezTo>
                    <a:pt x="454" y="8901"/>
                    <a:pt x="0" y="6846"/>
                    <a:pt x="2065" y="5070"/>
                  </a:cubicBezTo>
                  <a:cubicBezTo>
                    <a:pt x="2864" y="4384"/>
                    <a:pt x="2800" y="3305"/>
                    <a:pt x="4337" y="2466"/>
                  </a:cubicBezTo>
                  <a:cubicBezTo>
                    <a:pt x="4704" y="2267"/>
                    <a:pt x="5058" y="2299"/>
                    <a:pt x="5243" y="2143"/>
                  </a:cubicBezTo>
                  <a:cubicBezTo>
                    <a:pt x="7786" y="0"/>
                    <a:pt x="10425" y="2972"/>
                    <a:pt x="10849" y="3986"/>
                  </a:cubicBezTo>
                  <a:cubicBezTo>
                    <a:pt x="11018" y="4394"/>
                    <a:pt x="11400" y="4645"/>
                    <a:pt x="11821" y="4675"/>
                  </a:cubicBezTo>
                  <a:cubicBezTo>
                    <a:pt x="12217" y="4702"/>
                    <a:pt x="13055" y="4669"/>
                    <a:pt x="14071" y="5220"/>
                  </a:cubicBezTo>
                  <a:cubicBezTo>
                    <a:pt x="15149" y="5804"/>
                    <a:pt x="16083" y="6976"/>
                    <a:pt x="16264" y="7925"/>
                  </a:cubicBezTo>
                  <a:cubicBezTo>
                    <a:pt x="16345" y="8350"/>
                    <a:pt x="16610" y="8711"/>
                    <a:pt x="16991" y="8918"/>
                  </a:cubicBezTo>
                  <a:cubicBezTo>
                    <a:pt x="17604" y="9250"/>
                    <a:pt x="21887" y="11707"/>
                    <a:pt x="21270" y="15417"/>
                  </a:cubicBezTo>
                  <a:cubicBezTo>
                    <a:pt x="20754" y="18512"/>
                    <a:pt x="20364" y="20012"/>
                    <a:pt x="20364" y="20012"/>
                  </a:cubicBezTo>
                  <a:cubicBezTo>
                    <a:pt x="20364" y="20012"/>
                    <a:pt x="12585" y="21073"/>
                    <a:pt x="8117" y="21929"/>
                  </a:cubicBezTo>
                  <a:close/>
                </a:path>
              </a:pathLst>
            </a:custGeom>
            <a:noFill/>
            <a:ln w="95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4"/>
            <p:cNvSpPr/>
            <p:nvPr/>
          </p:nvSpPr>
          <p:spPr>
            <a:xfrm>
              <a:off x="713333" y="2319226"/>
              <a:ext cx="2960292" cy="2197098"/>
            </a:xfrm>
            <a:custGeom>
              <a:avLst/>
              <a:gdLst/>
              <a:ahLst/>
              <a:cxnLst/>
              <a:rect l="l" t="t" r="r" b="b"/>
              <a:pathLst>
                <a:path w="45068" h="33449" extrusionOk="0">
                  <a:moveTo>
                    <a:pt x="23500" y="1"/>
                  </a:moveTo>
                  <a:cubicBezTo>
                    <a:pt x="22826" y="1"/>
                    <a:pt x="22418" y="42"/>
                    <a:pt x="22418" y="42"/>
                  </a:cubicBezTo>
                  <a:lnTo>
                    <a:pt x="18218" y="1070"/>
                  </a:lnTo>
                  <a:cubicBezTo>
                    <a:pt x="10732" y="3735"/>
                    <a:pt x="8078" y="5724"/>
                    <a:pt x="10194" y="13799"/>
                  </a:cubicBezTo>
                  <a:cubicBezTo>
                    <a:pt x="11151" y="17453"/>
                    <a:pt x="9647" y="22439"/>
                    <a:pt x="8016" y="26328"/>
                  </a:cubicBezTo>
                  <a:cubicBezTo>
                    <a:pt x="6562" y="29792"/>
                    <a:pt x="0" y="26519"/>
                    <a:pt x="2602" y="31390"/>
                  </a:cubicBezTo>
                  <a:cubicBezTo>
                    <a:pt x="3455" y="32986"/>
                    <a:pt x="11103" y="33448"/>
                    <a:pt x="19571" y="33448"/>
                  </a:cubicBezTo>
                  <a:cubicBezTo>
                    <a:pt x="30804" y="33448"/>
                    <a:pt x="43480" y="32635"/>
                    <a:pt x="43647" y="32580"/>
                  </a:cubicBezTo>
                  <a:cubicBezTo>
                    <a:pt x="45067" y="32107"/>
                    <a:pt x="41985" y="32580"/>
                    <a:pt x="39539" y="30526"/>
                  </a:cubicBezTo>
                  <a:cubicBezTo>
                    <a:pt x="37094" y="28472"/>
                    <a:pt x="36503" y="6839"/>
                    <a:pt x="32589" y="3122"/>
                  </a:cubicBezTo>
                  <a:cubicBezTo>
                    <a:pt x="29677" y="354"/>
                    <a:pt x="25463" y="1"/>
                    <a:pt x="23500" y="1"/>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4"/>
            <p:cNvSpPr/>
            <p:nvPr/>
          </p:nvSpPr>
          <p:spPr>
            <a:xfrm>
              <a:off x="713333" y="2280078"/>
              <a:ext cx="2960292" cy="2345020"/>
            </a:xfrm>
            <a:custGeom>
              <a:avLst/>
              <a:gdLst/>
              <a:ahLst/>
              <a:cxnLst/>
              <a:rect l="l" t="t" r="r" b="b"/>
              <a:pathLst>
                <a:path w="45068" h="35701" fill="none" extrusionOk="0">
                  <a:moveTo>
                    <a:pt x="22418" y="638"/>
                  </a:moveTo>
                  <a:cubicBezTo>
                    <a:pt x="22418" y="638"/>
                    <a:pt x="28678" y="0"/>
                    <a:pt x="32589" y="3718"/>
                  </a:cubicBezTo>
                  <a:cubicBezTo>
                    <a:pt x="36503" y="7435"/>
                    <a:pt x="37094" y="29068"/>
                    <a:pt x="39539" y="31122"/>
                  </a:cubicBezTo>
                  <a:cubicBezTo>
                    <a:pt x="41985" y="33176"/>
                    <a:pt x="45067" y="32703"/>
                    <a:pt x="43647" y="33176"/>
                  </a:cubicBezTo>
                  <a:cubicBezTo>
                    <a:pt x="43355" y="33273"/>
                    <a:pt x="4587" y="35700"/>
                    <a:pt x="2602" y="31986"/>
                  </a:cubicBezTo>
                  <a:cubicBezTo>
                    <a:pt x="0" y="27115"/>
                    <a:pt x="6562" y="30388"/>
                    <a:pt x="8016" y="26924"/>
                  </a:cubicBezTo>
                  <a:cubicBezTo>
                    <a:pt x="9647" y="23035"/>
                    <a:pt x="11151" y="18049"/>
                    <a:pt x="10194" y="14395"/>
                  </a:cubicBezTo>
                  <a:cubicBezTo>
                    <a:pt x="8078" y="6320"/>
                    <a:pt x="10732" y="4331"/>
                    <a:pt x="18218" y="1666"/>
                  </a:cubicBezTo>
                </a:path>
              </a:pathLst>
            </a:custGeom>
            <a:noFill/>
            <a:ln w="4400" cap="rnd" cmpd="sng">
              <a:solidFill>
                <a:srgbClr val="000000"/>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4"/>
            <p:cNvSpPr/>
            <p:nvPr/>
          </p:nvSpPr>
          <p:spPr>
            <a:xfrm>
              <a:off x="1383497" y="3640641"/>
              <a:ext cx="1512463" cy="922086"/>
            </a:xfrm>
            <a:custGeom>
              <a:avLst/>
              <a:gdLst/>
              <a:ahLst/>
              <a:cxnLst/>
              <a:rect l="l" t="t" r="r" b="b"/>
              <a:pathLst>
                <a:path w="23026" h="14038" extrusionOk="0">
                  <a:moveTo>
                    <a:pt x="1833" y="0"/>
                  </a:moveTo>
                  <a:cubicBezTo>
                    <a:pt x="1048" y="1999"/>
                    <a:pt x="3196" y="5913"/>
                    <a:pt x="2827" y="11286"/>
                  </a:cubicBezTo>
                  <a:cubicBezTo>
                    <a:pt x="2776" y="12028"/>
                    <a:pt x="42" y="13259"/>
                    <a:pt x="0" y="14037"/>
                  </a:cubicBezTo>
                  <a:lnTo>
                    <a:pt x="23025" y="14037"/>
                  </a:lnTo>
                  <a:cubicBezTo>
                    <a:pt x="22877" y="13252"/>
                    <a:pt x="22747" y="12492"/>
                    <a:pt x="22641" y="11755"/>
                  </a:cubicBezTo>
                  <a:cubicBezTo>
                    <a:pt x="21762" y="5919"/>
                    <a:pt x="20409" y="1305"/>
                    <a:pt x="20409" y="1305"/>
                  </a:cubicBezTo>
                  <a:lnTo>
                    <a:pt x="18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4"/>
            <p:cNvSpPr/>
            <p:nvPr/>
          </p:nvSpPr>
          <p:spPr>
            <a:xfrm>
              <a:off x="1652534" y="1814778"/>
              <a:ext cx="470896" cy="456839"/>
            </a:xfrm>
            <a:custGeom>
              <a:avLst/>
              <a:gdLst/>
              <a:ahLst/>
              <a:cxnLst/>
              <a:rect l="l" t="t" r="r" b="b"/>
              <a:pathLst>
                <a:path w="7169" h="6955" extrusionOk="0">
                  <a:moveTo>
                    <a:pt x="2954" y="0"/>
                  </a:moveTo>
                  <a:cubicBezTo>
                    <a:pt x="2693" y="0"/>
                    <a:pt x="2410" y="234"/>
                    <a:pt x="2150" y="945"/>
                  </a:cubicBezTo>
                  <a:cubicBezTo>
                    <a:pt x="1790" y="1930"/>
                    <a:pt x="1" y="1568"/>
                    <a:pt x="304" y="2737"/>
                  </a:cubicBezTo>
                  <a:cubicBezTo>
                    <a:pt x="500" y="3491"/>
                    <a:pt x="501" y="3082"/>
                    <a:pt x="683" y="4265"/>
                  </a:cubicBezTo>
                  <a:cubicBezTo>
                    <a:pt x="946" y="5964"/>
                    <a:pt x="2007" y="6954"/>
                    <a:pt x="3251" y="6954"/>
                  </a:cubicBezTo>
                  <a:cubicBezTo>
                    <a:pt x="3860" y="6954"/>
                    <a:pt x="4512" y="6717"/>
                    <a:pt x="5136" y="6209"/>
                  </a:cubicBezTo>
                  <a:cubicBezTo>
                    <a:pt x="7067" y="4637"/>
                    <a:pt x="7168" y="4072"/>
                    <a:pt x="5947" y="1396"/>
                  </a:cubicBezTo>
                  <a:cubicBezTo>
                    <a:pt x="5581" y="597"/>
                    <a:pt x="5170" y="360"/>
                    <a:pt x="4811" y="360"/>
                  </a:cubicBezTo>
                  <a:cubicBezTo>
                    <a:pt x="4729" y="360"/>
                    <a:pt x="4649" y="373"/>
                    <a:pt x="4573" y="394"/>
                  </a:cubicBezTo>
                  <a:cubicBezTo>
                    <a:pt x="4439" y="431"/>
                    <a:pt x="4303" y="450"/>
                    <a:pt x="4168" y="450"/>
                  </a:cubicBezTo>
                  <a:cubicBezTo>
                    <a:pt x="3873" y="450"/>
                    <a:pt x="3585" y="359"/>
                    <a:pt x="3349" y="167"/>
                  </a:cubicBezTo>
                  <a:cubicBezTo>
                    <a:pt x="3229" y="68"/>
                    <a:pt x="3094" y="0"/>
                    <a:pt x="2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4"/>
            <p:cNvSpPr/>
            <p:nvPr/>
          </p:nvSpPr>
          <p:spPr>
            <a:xfrm>
              <a:off x="1884724" y="2031007"/>
              <a:ext cx="301034" cy="413159"/>
            </a:xfrm>
            <a:custGeom>
              <a:avLst/>
              <a:gdLst/>
              <a:ahLst/>
              <a:cxnLst/>
              <a:rect l="l" t="t" r="r" b="b"/>
              <a:pathLst>
                <a:path w="4583" h="6290" extrusionOk="0">
                  <a:moveTo>
                    <a:pt x="3064" y="0"/>
                  </a:moveTo>
                  <a:cubicBezTo>
                    <a:pt x="3064" y="1"/>
                    <a:pt x="164" y="3366"/>
                    <a:pt x="1" y="3659"/>
                  </a:cubicBezTo>
                  <a:cubicBezTo>
                    <a:pt x="1" y="3659"/>
                    <a:pt x="663" y="4665"/>
                    <a:pt x="387" y="5874"/>
                  </a:cubicBezTo>
                  <a:cubicBezTo>
                    <a:pt x="387" y="5874"/>
                    <a:pt x="1077" y="6289"/>
                    <a:pt x="1959" y="6289"/>
                  </a:cubicBezTo>
                  <a:cubicBezTo>
                    <a:pt x="2803" y="6289"/>
                    <a:pt x="3821" y="5911"/>
                    <a:pt x="4583" y="4429"/>
                  </a:cubicBezTo>
                  <a:cubicBezTo>
                    <a:pt x="4583" y="4429"/>
                    <a:pt x="3320" y="1627"/>
                    <a:pt x="3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4"/>
            <p:cNvSpPr/>
            <p:nvPr/>
          </p:nvSpPr>
          <p:spPr>
            <a:xfrm>
              <a:off x="1884724" y="2175314"/>
              <a:ext cx="172489" cy="173671"/>
            </a:xfrm>
            <a:custGeom>
              <a:avLst/>
              <a:gdLst/>
              <a:ahLst/>
              <a:cxnLst/>
              <a:rect l="l" t="t" r="r" b="b"/>
              <a:pathLst>
                <a:path w="2626" h="2644" extrusionOk="0">
                  <a:moveTo>
                    <a:pt x="2270" y="1"/>
                  </a:moveTo>
                  <a:cubicBezTo>
                    <a:pt x="2206" y="1"/>
                    <a:pt x="2108" y="68"/>
                    <a:pt x="1975" y="223"/>
                  </a:cubicBezTo>
                  <a:cubicBezTo>
                    <a:pt x="1100" y="1244"/>
                    <a:pt x="1" y="1462"/>
                    <a:pt x="1" y="1462"/>
                  </a:cubicBezTo>
                  <a:cubicBezTo>
                    <a:pt x="386" y="2186"/>
                    <a:pt x="385" y="2642"/>
                    <a:pt x="385" y="2643"/>
                  </a:cubicBezTo>
                  <a:lnTo>
                    <a:pt x="385" y="2643"/>
                  </a:lnTo>
                  <a:cubicBezTo>
                    <a:pt x="1923" y="2082"/>
                    <a:pt x="2625" y="1"/>
                    <a:pt x="2270" y="1"/>
                  </a:cubicBezTo>
                  <a:close/>
                  <a:moveTo>
                    <a:pt x="385" y="2643"/>
                  </a:moveTo>
                  <a:cubicBezTo>
                    <a:pt x="385" y="2643"/>
                    <a:pt x="385" y="2643"/>
                    <a:pt x="385" y="2643"/>
                  </a:cubicBezTo>
                  <a:cubicBezTo>
                    <a:pt x="385" y="2643"/>
                    <a:pt x="385" y="2643"/>
                    <a:pt x="385" y="2643"/>
                  </a:cubicBezTo>
                  <a:cubicBezTo>
                    <a:pt x="385" y="2643"/>
                    <a:pt x="385" y="2643"/>
                    <a:pt x="385" y="26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4"/>
            <p:cNvSpPr/>
            <p:nvPr/>
          </p:nvSpPr>
          <p:spPr>
            <a:xfrm>
              <a:off x="1990276" y="1907720"/>
              <a:ext cx="175642" cy="136099"/>
            </a:xfrm>
            <a:custGeom>
              <a:avLst/>
              <a:gdLst/>
              <a:ahLst/>
              <a:cxnLst/>
              <a:rect l="l" t="t" r="r" b="b"/>
              <a:pathLst>
                <a:path w="2674" h="2072" extrusionOk="0">
                  <a:moveTo>
                    <a:pt x="1819" y="0"/>
                  </a:moveTo>
                  <a:cubicBezTo>
                    <a:pt x="1799" y="0"/>
                    <a:pt x="1778" y="2"/>
                    <a:pt x="1757" y="7"/>
                  </a:cubicBezTo>
                  <a:cubicBezTo>
                    <a:pt x="1099" y="142"/>
                    <a:pt x="782" y="1018"/>
                    <a:pt x="782" y="1018"/>
                  </a:cubicBezTo>
                  <a:cubicBezTo>
                    <a:pt x="782" y="1018"/>
                    <a:pt x="1" y="2072"/>
                    <a:pt x="1054" y="2072"/>
                  </a:cubicBezTo>
                  <a:cubicBezTo>
                    <a:pt x="1128" y="2072"/>
                    <a:pt x="1211" y="2067"/>
                    <a:pt x="1303" y="2055"/>
                  </a:cubicBezTo>
                  <a:cubicBezTo>
                    <a:pt x="2674" y="1894"/>
                    <a:pt x="2433" y="0"/>
                    <a:pt x="18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4"/>
            <p:cNvSpPr/>
            <p:nvPr/>
          </p:nvSpPr>
          <p:spPr>
            <a:xfrm>
              <a:off x="1757955" y="2001910"/>
              <a:ext cx="100170" cy="173408"/>
            </a:xfrm>
            <a:custGeom>
              <a:avLst/>
              <a:gdLst/>
              <a:ahLst/>
              <a:cxnLst/>
              <a:rect l="l" t="t" r="r" b="b"/>
              <a:pathLst>
                <a:path w="1525" h="2640" extrusionOk="0">
                  <a:moveTo>
                    <a:pt x="671" y="1"/>
                  </a:moveTo>
                  <a:cubicBezTo>
                    <a:pt x="595" y="1"/>
                    <a:pt x="515" y="16"/>
                    <a:pt x="438" y="46"/>
                  </a:cubicBezTo>
                  <a:cubicBezTo>
                    <a:pt x="270" y="112"/>
                    <a:pt x="134" y="238"/>
                    <a:pt x="22" y="352"/>
                  </a:cubicBezTo>
                  <a:cubicBezTo>
                    <a:pt x="0" y="374"/>
                    <a:pt x="1" y="409"/>
                    <a:pt x="23" y="430"/>
                  </a:cubicBezTo>
                  <a:cubicBezTo>
                    <a:pt x="34" y="440"/>
                    <a:pt x="48" y="445"/>
                    <a:pt x="62" y="445"/>
                  </a:cubicBezTo>
                  <a:cubicBezTo>
                    <a:pt x="76" y="445"/>
                    <a:pt x="90" y="440"/>
                    <a:pt x="101" y="429"/>
                  </a:cubicBezTo>
                  <a:cubicBezTo>
                    <a:pt x="205" y="322"/>
                    <a:pt x="331" y="207"/>
                    <a:pt x="479" y="148"/>
                  </a:cubicBezTo>
                  <a:cubicBezTo>
                    <a:pt x="543" y="123"/>
                    <a:pt x="609" y="111"/>
                    <a:pt x="672" y="111"/>
                  </a:cubicBezTo>
                  <a:cubicBezTo>
                    <a:pt x="758" y="111"/>
                    <a:pt x="838" y="134"/>
                    <a:pt x="900" y="181"/>
                  </a:cubicBezTo>
                  <a:cubicBezTo>
                    <a:pt x="957" y="222"/>
                    <a:pt x="1003" y="285"/>
                    <a:pt x="1039" y="368"/>
                  </a:cubicBezTo>
                  <a:cubicBezTo>
                    <a:pt x="1133" y="590"/>
                    <a:pt x="1113" y="840"/>
                    <a:pt x="1079" y="1122"/>
                  </a:cubicBezTo>
                  <a:cubicBezTo>
                    <a:pt x="1052" y="1342"/>
                    <a:pt x="1021" y="1591"/>
                    <a:pt x="923" y="1812"/>
                  </a:cubicBezTo>
                  <a:cubicBezTo>
                    <a:pt x="909" y="1840"/>
                    <a:pt x="895" y="1869"/>
                    <a:pt x="881" y="1897"/>
                  </a:cubicBezTo>
                  <a:cubicBezTo>
                    <a:pt x="816" y="2030"/>
                    <a:pt x="749" y="2166"/>
                    <a:pt x="777" y="2316"/>
                  </a:cubicBezTo>
                  <a:cubicBezTo>
                    <a:pt x="804" y="2466"/>
                    <a:pt x="931" y="2592"/>
                    <a:pt x="1085" y="2628"/>
                  </a:cubicBezTo>
                  <a:cubicBezTo>
                    <a:pt x="1111" y="2635"/>
                    <a:pt x="1142" y="2639"/>
                    <a:pt x="1174" y="2639"/>
                  </a:cubicBezTo>
                  <a:cubicBezTo>
                    <a:pt x="1291" y="2639"/>
                    <a:pt x="1410" y="2592"/>
                    <a:pt x="1500" y="2508"/>
                  </a:cubicBezTo>
                  <a:cubicBezTo>
                    <a:pt x="1523" y="2488"/>
                    <a:pt x="1524" y="2452"/>
                    <a:pt x="1503" y="2431"/>
                  </a:cubicBezTo>
                  <a:cubicBezTo>
                    <a:pt x="1492" y="2419"/>
                    <a:pt x="1477" y="2413"/>
                    <a:pt x="1462" y="2413"/>
                  </a:cubicBezTo>
                  <a:cubicBezTo>
                    <a:pt x="1449" y="2413"/>
                    <a:pt x="1436" y="2418"/>
                    <a:pt x="1426" y="2427"/>
                  </a:cubicBezTo>
                  <a:cubicBezTo>
                    <a:pt x="1355" y="2493"/>
                    <a:pt x="1263" y="2530"/>
                    <a:pt x="1174" y="2530"/>
                  </a:cubicBezTo>
                  <a:cubicBezTo>
                    <a:pt x="1152" y="2530"/>
                    <a:pt x="1130" y="2527"/>
                    <a:pt x="1108" y="2523"/>
                  </a:cubicBezTo>
                  <a:cubicBezTo>
                    <a:pt x="996" y="2498"/>
                    <a:pt x="904" y="2406"/>
                    <a:pt x="885" y="2300"/>
                  </a:cubicBezTo>
                  <a:cubicBezTo>
                    <a:pt x="864" y="2184"/>
                    <a:pt x="919" y="2070"/>
                    <a:pt x="980" y="1948"/>
                  </a:cubicBezTo>
                  <a:cubicBezTo>
                    <a:pt x="994" y="1918"/>
                    <a:pt x="1010" y="1888"/>
                    <a:pt x="1022" y="1859"/>
                  </a:cubicBezTo>
                  <a:cubicBezTo>
                    <a:pt x="1129" y="1622"/>
                    <a:pt x="1160" y="1364"/>
                    <a:pt x="1188" y="1136"/>
                  </a:cubicBezTo>
                  <a:cubicBezTo>
                    <a:pt x="1224" y="839"/>
                    <a:pt x="1246" y="574"/>
                    <a:pt x="1140" y="326"/>
                  </a:cubicBezTo>
                  <a:cubicBezTo>
                    <a:pt x="1097" y="225"/>
                    <a:pt x="1038" y="147"/>
                    <a:pt x="966" y="92"/>
                  </a:cubicBezTo>
                  <a:cubicBezTo>
                    <a:pt x="885" y="32"/>
                    <a:pt x="781" y="1"/>
                    <a:pt x="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4"/>
            <p:cNvSpPr/>
            <p:nvPr/>
          </p:nvSpPr>
          <p:spPr>
            <a:xfrm>
              <a:off x="2071986" y="1995210"/>
              <a:ext cx="85259" cy="75144"/>
            </a:xfrm>
            <a:custGeom>
              <a:avLst/>
              <a:gdLst/>
              <a:ahLst/>
              <a:cxnLst/>
              <a:rect l="l" t="t" r="r" b="b"/>
              <a:pathLst>
                <a:path w="1298" h="1144" extrusionOk="0">
                  <a:moveTo>
                    <a:pt x="648" y="0"/>
                  </a:moveTo>
                  <a:cubicBezTo>
                    <a:pt x="574" y="0"/>
                    <a:pt x="499" y="15"/>
                    <a:pt x="427" y="45"/>
                  </a:cubicBezTo>
                  <a:cubicBezTo>
                    <a:pt x="136" y="167"/>
                    <a:pt x="0" y="501"/>
                    <a:pt x="122" y="794"/>
                  </a:cubicBezTo>
                  <a:cubicBezTo>
                    <a:pt x="214" y="1012"/>
                    <a:pt x="426" y="1143"/>
                    <a:pt x="648" y="1143"/>
                  </a:cubicBezTo>
                  <a:cubicBezTo>
                    <a:pt x="723" y="1143"/>
                    <a:pt x="798" y="1129"/>
                    <a:pt x="871" y="1098"/>
                  </a:cubicBezTo>
                  <a:cubicBezTo>
                    <a:pt x="1161" y="977"/>
                    <a:pt x="1298" y="640"/>
                    <a:pt x="1175" y="350"/>
                  </a:cubicBezTo>
                  <a:cubicBezTo>
                    <a:pt x="1083" y="132"/>
                    <a:pt x="871" y="0"/>
                    <a:pt x="648" y="0"/>
                  </a:cubicBezTo>
                  <a:close/>
                </a:path>
              </a:pathLst>
            </a:custGeom>
            <a:solidFill>
              <a:schemeClr val="accen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4"/>
            <p:cNvSpPr/>
            <p:nvPr/>
          </p:nvSpPr>
          <p:spPr>
            <a:xfrm>
              <a:off x="2076387" y="1935241"/>
              <a:ext cx="30741" cy="44009"/>
            </a:xfrm>
            <a:custGeom>
              <a:avLst/>
              <a:gdLst/>
              <a:ahLst/>
              <a:cxnLst/>
              <a:rect l="l" t="t" r="r" b="b"/>
              <a:pathLst>
                <a:path w="468" h="670" fill="none" extrusionOk="0">
                  <a:moveTo>
                    <a:pt x="15" y="670"/>
                  </a:moveTo>
                  <a:cubicBezTo>
                    <a:pt x="15" y="670"/>
                    <a:pt x="1" y="136"/>
                    <a:pt x="468" y="1"/>
                  </a:cubicBezTo>
                </a:path>
              </a:pathLst>
            </a:custGeom>
            <a:noFill/>
            <a:ln w="4400" cap="rnd" cmpd="sng">
              <a:solidFill>
                <a:srgbClr val="000000"/>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4"/>
            <p:cNvSpPr/>
            <p:nvPr/>
          </p:nvSpPr>
          <p:spPr>
            <a:xfrm>
              <a:off x="1680318" y="2027066"/>
              <a:ext cx="138267" cy="138267"/>
            </a:xfrm>
            <a:custGeom>
              <a:avLst/>
              <a:gdLst/>
              <a:ahLst/>
              <a:cxnLst/>
              <a:rect l="l" t="t" r="r" b="b"/>
              <a:pathLst>
                <a:path w="2105" h="2105" fill="none" extrusionOk="0">
                  <a:moveTo>
                    <a:pt x="2105" y="1053"/>
                  </a:moveTo>
                  <a:cubicBezTo>
                    <a:pt x="2105" y="1634"/>
                    <a:pt x="1634" y="2105"/>
                    <a:pt x="1053" y="2105"/>
                  </a:cubicBezTo>
                  <a:cubicBezTo>
                    <a:pt x="472" y="2105"/>
                    <a:pt x="1" y="1634"/>
                    <a:pt x="1" y="1053"/>
                  </a:cubicBezTo>
                  <a:cubicBezTo>
                    <a:pt x="1" y="472"/>
                    <a:pt x="472" y="1"/>
                    <a:pt x="1053" y="1"/>
                  </a:cubicBezTo>
                  <a:cubicBezTo>
                    <a:pt x="1634" y="1"/>
                    <a:pt x="2105" y="472"/>
                    <a:pt x="2105" y="1053"/>
                  </a:cubicBezTo>
                  <a:close/>
                </a:path>
              </a:pathLst>
            </a:custGeom>
            <a:no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4"/>
            <p:cNvSpPr/>
            <p:nvPr/>
          </p:nvSpPr>
          <p:spPr>
            <a:xfrm>
              <a:off x="1860487" y="1974060"/>
              <a:ext cx="138267" cy="138201"/>
            </a:xfrm>
            <a:custGeom>
              <a:avLst/>
              <a:gdLst/>
              <a:ahLst/>
              <a:cxnLst/>
              <a:rect l="l" t="t" r="r" b="b"/>
              <a:pathLst>
                <a:path w="2105" h="2104" fill="none" extrusionOk="0">
                  <a:moveTo>
                    <a:pt x="1" y="1052"/>
                  </a:moveTo>
                  <a:cubicBezTo>
                    <a:pt x="1" y="1633"/>
                    <a:pt x="471" y="2103"/>
                    <a:pt x="1052" y="2103"/>
                  </a:cubicBezTo>
                  <a:cubicBezTo>
                    <a:pt x="1633" y="2103"/>
                    <a:pt x="2104" y="1633"/>
                    <a:pt x="2104" y="1052"/>
                  </a:cubicBezTo>
                  <a:cubicBezTo>
                    <a:pt x="2104" y="471"/>
                    <a:pt x="1633" y="1"/>
                    <a:pt x="1052" y="1"/>
                  </a:cubicBezTo>
                  <a:cubicBezTo>
                    <a:pt x="473" y="1"/>
                    <a:pt x="1" y="471"/>
                    <a:pt x="1" y="1052"/>
                  </a:cubicBezTo>
                  <a:close/>
                </a:path>
              </a:pathLst>
            </a:custGeom>
            <a:no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4"/>
            <p:cNvSpPr/>
            <p:nvPr/>
          </p:nvSpPr>
          <p:spPr>
            <a:xfrm>
              <a:off x="3180584" y="4373469"/>
              <a:ext cx="145624" cy="73961"/>
            </a:xfrm>
            <a:custGeom>
              <a:avLst/>
              <a:gdLst/>
              <a:ahLst/>
              <a:cxnLst/>
              <a:rect l="l" t="t" r="r" b="b"/>
              <a:pathLst>
                <a:path w="2217" h="1126" fill="none" extrusionOk="0">
                  <a:moveTo>
                    <a:pt x="0" y="1"/>
                  </a:moveTo>
                  <a:cubicBezTo>
                    <a:pt x="0" y="1"/>
                    <a:pt x="999" y="905"/>
                    <a:pt x="2216" y="1125"/>
                  </a:cubicBezTo>
                </a:path>
              </a:pathLst>
            </a:custGeom>
            <a:no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4"/>
            <p:cNvSpPr/>
            <p:nvPr/>
          </p:nvSpPr>
          <p:spPr>
            <a:xfrm>
              <a:off x="2855124" y="4277441"/>
              <a:ext cx="170584" cy="172883"/>
            </a:xfrm>
            <a:custGeom>
              <a:avLst/>
              <a:gdLst/>
              <a:ahLst/>
              <a:cxnLst/>
              <a:rect l="l" t="t" r="r" b="b"/>
              <a:pathLst>
                <a:path w="2597" h="2632" extrusionOk="0">
                  <a:moveTo>
                    <a:pt x="0" y="0"/>
                  </a:moveTo>
                  <a:cubicBezTo>
                    <a:pt x="0" y="0"/>
                    <a:pt x="796" y="2077"/>
                    <a:pt x="2597" y="2632"/>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4"/>
            <p:cNvSpPr/>
            <p:nvPr/>
          </p:nvSpPr>
          <p:spPr>
            <a:xfrm>
              <a:off x="2855124" y="4277441"/>
              <a:ext cx="170584" cy="172883"/>
            </a:xfrm>
            <a:custGeom>
              <a:avLst/>
              <a:gdLst/>
              <a:ahLst/>
              <a:cxnLst/>
              <a:rect l="l" t="t" r="r" b="b"/>
              <a:pathLst>
                <a:path w="2597" h="2632" fill="none" extrusionOk="0">
                  <a:moveTo>
                    <a:pt x="0" y="0"/>
                  </a:moveTo>
                  <a:cubicBezTo>
                    <a:pt x="0" y="0"/>
                    <a:pt x="796" y="2077"/>
                    <a:pt x="2597" y="2632"/>
                  </a:cubicBezTo>
                </a:path>
              </a:pathLst>
            </a:custGeom>
            <a:no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4"/>
            <p:cNvSpPr/>
            <p:nvPr/>
          </p:nvSpPr>
          <p:spPr>
            <a:xfrm>
              <a:off x="1814114" y="2326516"/>
              <a:ext cx="460649" cy="280409"/>
            </a:xfrm>
            <a:custGeom>
              <a:avLst/>
              <a:gdLst/>
              <a:ahLst/>
              <a:cxnLst/>
              <a:rect l="l" t="t" r="r" b="b"/>
              <a:pathLst>
                <a:path w="7013" h="4269" fill="none" extrusionOk="0">
                  <a:moveTo>
                    <a:pt x="7012" y="1"/>
                  </a:moveTo>
                  <a:cubicBezTo>
                    <a:pt x="7012" y="1"/>
                    <a:pt x="6250" y="2732"/>
                    <a:pt x="3060" y="3516"/>
                  </a:cubicBezTo>
                  <a:cubicBezTo>
                    <a:pt x="0" y="4268"/>
                    <a:pt x="452" y="1337"/>
                    <a:pt x="452" y="1337"/>
                  </a:cubicBezTo>
                </a:path>
              </a:pathLst>
            </a:custGeom>
            <a:noFill/>
            <a:ln w="95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4"/>
            <p:cNvSpPr/>
            <p:nvPr/>
          </p:nvSpPr>
          <p:spPr>
            <a:xfrm>
              <a:off x="1990145" y="1907063"/>
              <a:ext cx="112715" cy="99316"/>
            </a:xfrm>
            <a:custGeom>
              <a:avLst/>
              <a:gdLst/>
              <a:ahLst/>
              <a:cxnLst/>
              <a:rect l="l" t="t" r="r" b="b"/>
              <a:pathLst>
                <a:path w="1716" h="1512" fill="none" extrusionOk="0">
                  <a:moveTo>
                    <a:pt x="1" y="1512"/>
                  </a:moveTo>
                  <a:cubicBezTo>
                    <a:pt x="1" y="1512"/>
                    <a:pt x="724" y="0"/>
                    <a:pt x="1715" y="13"/>
                  </a:cubicBezTo>
                </a:path>
              </a:pathLst>
            </a:custGeom>
            <a:no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4"/>
            <p:cNvSpPr/>
            <p:nvPr/>
          </p:nvSpPr>
          <p:spPr>
            <a:xfrm>
              <a:off x="1817464" y="2060762"/>
              <a:ext cx="36718" cy="6700"/>
            </a:xfrm>
            <a:custGeom>
              <a:avLst/>
              <a:gdLst/>
              <a:ahLst/>
              <a:cxnLst/>
              <a:rect l="l" t="t" r="r" b="b"/>
              <a:pathLst>
                <a:path w="559" h="102" extrusionOk="0">
                  <a:moveTo>
                    <a:pt x="1" y="102"/>
                  </a:moveTo>
                  <a:lnTo>
                    <a:pt x="558"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4"/>
            <p:cNvSpPr/>
            <p:nvPr/>
          </p:nvSpPr>
          <p:spPr>
            <a:xfrm>
              <a:off x="1817464" y="2060762"/>
              <a:ext cx="36718" cy="6700"/>
            </a:xfrm>
            <a:custGeom>
              <a:avLst/>
              <a:gdLst/>
              <a:ahLst/>
              <a:cxnLst/>
              <a:rect l="l" t="t" r="r" b="b"/>
              <a:pathLst>
                <a:path w="559" h="102" fill="none" extrusionOk="0">
                  <a:moveTo>
                    <a:pt x="1" y="102"/>
                  </a:moveTo>
                  <a:lnTo>
                    <a:pt x="558" y="0"/>
                  </a:lnTo>
                </a:path>
              </a:pathLst>
            </a:custGeom>
            <a:no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4"/>
            <p:cNvSpPr/>
            <p:nvPr/>
          </p:nvSpPr>
          <p:spPr>
            <a:xfrm>
              <a:off x="2785106" y="3981537"/>
              <a:ext cx="505512" cy="130845"/>
            </a:xfrm>
            <a:custGeom>
              <a:avLst/>
              <a:gdLst/>
              <a:ahLst/>
              <a:cxnLst/>
              <a:rect l="l" t="t" r="r" b="b"/>
              <a:pathLst>
                <a:path w="7696" h="1992" extrusionOk="0">
                  <a:moveTo>
                    <a:pt x="1" y="0"/>
                  </a:moveTo>
                  <a:lnTo>
                    <a:pt x="1" y="1992"/>
                  </a:lnTo>
                  <a:lnTo>
                    <a:pt x="7238" y="1992"/>
                  </a:lnTo>
                  <a:cubicBezTo>
                    <a:pt x="7501" y="1992"/>
                    <a:pt x="7696" y="1747"/>
                    <a:pt x="7635" y="1491"/>
                  </a:cubicBezTo>
                  <a:lnTo>
                    <a:pt x="7363" y="319"/>
                  </a:lnTo>
                  <a:cubicBezTo>
                    <a:pt x="7319" y="133"/>
                    <a:pt x="7153" y="2"/>
                    <a:pt x="6964" y="2"/>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4"/>
            <p:cNvSpPr/>
            <p:nvPr/>
          </p:nvSpPr>
          <p:spPr>
            <a:xfrm>
              <a:off x="2591604" y="2986436"/>
              <a:ext cx="132355" cy="740073"/>
            </a:xfrm>
            <a:custGeom>
              <a:avLst/>
              <a:gdLst/>
              <a:ahLst/>
              <a:cxnLst/>
              <a:rect l="l" t="t" r="r" b="b"/>
              <a:pathLst>
                <a:path w="2015" h="11267" fill="none" extrusionOk="0">
                  <a:moveTo>
                    <a:pt x="1071" y="0"/>
                  </a:moveTo>
                  <a:cubicBezTo>
                    <a:pt x="1071" y="0"/>
                    <a:pt x="1" y="3904"/>
                    <a:pt x="2014" y="11266"/>
                  </a:cubicBezTo>
                </a:path>
              </a:pathLst>
            </a:custGeom>
            <a:noFill/>
            <a:ln w="95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4"/>
            <p:cNvSpPr/>
            <p:nvPr/>
          </p:nvSpPr>
          <p:spPr>
            <a:xfrm>
              <a:off x="473984" y="2816317"/>
              <a:ext cx="2111247" cy="1117105"/>
            </a:xfrm>
            <a:custGeom>
              <a:avLst/>
              <a:gdLst/>
              <a:ahLst/>
              <a:cxnLst/>
              <a:rect l="l" t="t" r="r" b="b"/>
              <a:pathLst>
                <a:path w="32142" h="17007" extrusionOk="0">
                  <a:moveTo>
                    <a:pt x="1192" y="0"/>
                  </a:moveTo>
                  <a:cubicBezTo>
                    <a:pt x="513" y="0"/>
                    <a:pt x="0" y="617"/>
                    <a:pt x="126" y="1285"/>
                  </a:cubicBezTo>
                  <a:lnTo>
                    <a:pt x="2909" y="16122"/>
                  </a:lnTo>
                  <a:cubicBezTo>
                    <a:pt x="3004" y="16634"/>
                    <a:pt x="3453" y="17007"/>
                    <a:pt x="3974" y="17007"/>
                  </a:cubicBezTo>
                  <a:lnTo>
                    <a:pt x="30949" y="17007"/>
                  </a:lnTo>
                  <a:cubicBezTo>
                    <a:pt x="31629" y="17007"/>
                    <a:pt x="32141" y="16390"/>
                    <a:pt x="32016" y="15722"/>
                  </a:cubicBezTo>
                  <a:lnTo>
                    <a:pt x="29233" y="884"/>
                  </a:lnTo>
                  <a:cubicBezTo>
                    <a:pt x="29137" y="372"/>
                    <a:pt x="28690" y="0"/>
                    <a:pt x="28167" y="0"/>
                  </a:cubicBezTo>
                  <a:close/>
                </a:path>
              </a:pathLst>
            </a:custGeom>
            <a:solidFill>
              <a:schemeClr val="dk1"/>
            </a:solid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4"/>
            <p:cNvSpPr/>
            <p:nvPr/>
          </p:nvSpPr>
          <p:spPr>
            <a:xfrm>
              <a:off x="1352494" y="3473215"/>
              <a:ext cx="522590" cy="965241"/>
            </a:xfrm>
            <a:custGeom>
              <a:avLst/>
              <a:gdLst/>
              <a:ahLst/>
              <a:cxnLst/>
              <a:rect l="l" t="t" r="r" b="b"/>
              <a:pathLst>
                <a:path w="7956" h="14695" extrusionOk="0">
                  <a:moveTo>
                    <a:pt x="883" y="1"/>
                  </a:moveTo>
                  <a:cubicBezTo>
                    <a:pt x="380" y="1"/>
                    <a:pt x="0" y="458"/>
                    <a:pt x="94" y="953"/>
                  </a:cubicBezTo>
                  <a:lnTo>
                    <a:pt x="2687" y="14694"/>
                  </a:lnTo>
                  <a:lnTo>
                    <a:pt x="7955" y="14694"/>
                  </a:lnTo>
                  <a:lnTo>
                    <a:pt x="5306" y="656"/>
                  </a:lnTo>
                  <a:cubicBezTo>
                    <a:pt x="5234" y="276"/>
                    <a:pt x="4903" y="1"/>
                    <a:pt x="4517" y="1"/>
                  </a:cubicBezTo>
                  <a:close/>
                </a:path>
              </a:pathLst>
            </a:custGeom>
            <a:solidFill>
              <a:schemeClr val="accent2"/>
            </a:solidFill>
            <a:ln w="95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4"/>
            <p:cNvSpPr/>
            <p:nvPr/>
          </p:nvSpPr>
          <p:spPr>
            <a:xfrm>
              <a:off x="858098" y="4245059"/>
              <a:ext cx="494148" cy="225891"/>
            </a:xfrm>
            <a:custGeom>
              <a:avLst/>
              <a:gdLst/>
              <a:ahLst/>
              <a:cxnLst/>
              <a:rect l="l" t="t" r="r" b="b"/>
              <a:pathLst>
                <a:path w="7523" h="3439" extrusionOk="0">
                  <a:moveTo>
                    <a:pt x="4240" y="0"/>
                  </a:moveTo>
                  <a:cubicBezTo>
                    <a:pt x="4105" y="0"/>
                    <a:pt x="3964" y="6"/>
                    <a:pt x="3818" y="18"/>
                  </a:cubicBezTo>
                  <a:cubicBezTo>
                    <a:pt x="343" y="303"/>
                    <a:pt x="1" y="3438"/>
                    <a:pt x="1" y="3438"/>
                  </a:cubicBezTo>
                  <a:lnTo>
                    <a:pt x="7522" y="2982"/>
                  </a:lnTo>
                  <a:cubicBezTo>
                    <a:pt x="7522" y="2982"/>
                    <a:pt x="7313"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4"/>
            <p:cNvSpPr/>
            <p:nvPr/>
          </p:nvSpPr>
          <p:spPr>
            <a:xfrm>
              <a:off x="858098" y="4227456"/>
              <a:ext cx="494148" cy="243494"/>
            </a:xfrm>
            <a:custGeom>
              <a:avLst/>
              <a:gdLst/>
              <a:ahLst/>
              <a:cxnLst/>
              <a:rect l="l" t="t" r="r" b="b"/>
              <a:pathLst>
                <a:path w="7523" h="3707" fill="none" extrusionOk="0">
                  <a:moveTo>
                    <a:pt x="1" y="3706"/>
                  </a:moveTo>
                  <a:cubicBezTo>
                    <a:pt x="1" y="3706"/>
                    <a:pt x="343" y="571"/>
                    <a:pt x="3818" y="286"/>
                  </a:cubicBezTo>
                  <a:cubicBezTo>
                    <a:pt x="7294" y="1"/>
                    <a:pt x="7522" y="3250"/>
                    <a:pt x="7522" y="3250"/>
                  </a:cubicBezTo>
                </a:path>
              </a:pathLst>
            </a:custGeom>
            <a:no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4"/>
            <p:cNvSpPr/>
            <p:nvPr/>
          </p:nvSpPr>
          <p:spPr>
            <a:xfrm>
              <a:off x="438975" y="4440598"/>
              <a:ext cx="3433289" cy="157710"/>
            </a:xfrm>
            <a:custGeom>
              <a:avLst/>
              <a:gdLst/>
              <a:ahLst/>
              <a:cxnLst/>
              <a:rect l="l" t="t" r="r" b="b"/>
              <a:pathLst>
                <a:path w="52269" h="2401" extrusionOk="0">
                  <a:moveTo>
                    <a:pt x="1201" y="1"/>
                  </a:moveTo>
                  <a:cubicBezTo>
                    <a:pt x="537" y="1"/>
                    <a:pt x="0" y="539"/>
                    <a:pt x="0" y="1201"/>
                  </a:cubicBezTo>
                  <a:cubicBezTo>
                    <a:pt x="0" y="1532"/>
                    <a:pt x="134" y="1833"/>
                    <a:pt x="351" y="2050"/>
                  </a:cubicBezTo>
                  <a:cubicBezTo>
                    <a:pt x="568" y="2267"/>
                    <a:pt x="867" y="2401"/>
                    <a:pt x="1200" y="2401"/>
                  </a:cubicBezTo>
                  <a:lnTo>
                    <a:pt x="51069" y="2401"/>
                  </a:lnTo>
                  <a:cubicBezTo>
                    <a:pt x="51733" y="2401"/>
                    <a:pt x="52269" y="1862"/>
                    <a:pt x="52269" y="1200"/>
                  </a:cubicBezTo>
                  <a:cubicBezTo>
                    <a:pt x="52269" y="868"/>
                    <a:pt x="52135" y="567"/>
                    <a:pt x="51919" y="350"/>
                  </a:cubicBezTo>
                  <a:cubicBezTo>
                    <a:pt x="51703" y="134"/>
                    <a:pt x="51402" y="1"/>
                    <a:pt x="51070" y="1"/>
                  </a:cubicBezTo>
                  <a:close/>
                </a:path>
              </a:pathLst>
            </a:custGeom>
            <a:solidFill>
              <a:schemeClr val="lt1"/>
            </a:solid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4"/>
            <p:cNvSpPr/>
            <p:nvPr/>
          </p:nvSpPr>
          <p:spPr>
            <a:xfrm>
              <a:off x="1261523" y="4349791"/>
              <a:ext cx="850358" cy="89332"/>
            </a:xfrm>
            <a:custGeom>
              <a:avLst/>
              <a:gdLst/>
              <a:ahLst/>
              <a:cxnLst/>
              <a:rect l="l" t="t" r="r" b="b"/>
              <a:pathLst>
                <a:path w="12946" h="1360" extrusionOk="0">
                  <a:moveTo>
                    <a:pt x="680" y="0"/>
                  </a:moveTo>
                  <a:cubicBezTo>
                    <a:pt x="306" y="0"/>
                    <a:pt x="1" y="305"/>
                    <a:pt x="1" y="680"/>
                  </a:cubicBezTo>
                  <a:cubicBezTo>
                    <a:pt x="1" y="1055"/>
                    <a:pt x="306" y="1359"/>
                    <a:pt x="680" y="1359"/>
                  </a:cubicBezTo>
                  <a:lnTo>
                    <a:pt x="12266" y="1359"/>
                  </a:lnTo>
                  <a:cubicBezTo>
                    <a:pt x="12640" y="1359"/>
                    <a:pt x="12945" y="1056"/>
                    <a:pt x="12945" y="680"/>
                  </a:cubicBezTo>
                  <a:cubicBezTo>
                    <a:pt x="12945" y="305"/>
                    <a:pt x="12640" y="0"/>
                    <a:pt x="12266" y="0"/>
                  </a:cubicBezTo>
                  <a:close/>
                </a:path>
              </a:pathLst>
            </a:custGeom>
            <a:solidFill>
              <a:schemeClr val="lt1"/>
            </a:solid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4"/>
            <p:cNvSpPr/>
            <p:nvPr/>
          </p:nvSpPr>
          <p:spPr>
            <a:xfrm>
              <a:off x="2981892" y="3911979"/>
              <a:ext cx="197449" cy="258273"/>
            </a:xfrm>
            <a:custGeom>
              <a:avLst/>
              <a:gdLst/>
              <a:ahLst/>
              <a:cxnLst/>
              <a:rect l="l" t="t" r="r" b="b"/>
              <a:pathLst>
                <a:path w="3006" h="3932" extrusionOk="0">
                  <a:moveTo>
                    <a:pt x="1504" y="0"/>
                  </a:moveTo>
                  <a:cubicBezTo>
                    <a:pt x="674" y="1"/>
                    <a:pt x="1" y="881"/>
                    <a:pt x="1" y="1966"/>
                  </a:cubicBezTo>
                  <a:cubicBezTo>
                    <a:pt x="1" y="3051"/>
                    <a:pt x="674" y="3931"/>
                    <a:pt x="1504" y="3931"/>
                  </a:cubicBezTo>
                  <a:cubicBezTo>
                    <a:pt x="2333" y="3931"/>
                    <a:pt x="3006" y="3051"/>
                    <a:pt x="3006" y="1966"/>
                  </a:cubicBezTo>
                  <a:cubicBezTo>
                    <a:pt x="3006" y="881"/>
                    <a:pt x="2333" y="0"/>
                    <a:pt x="1504" y="0"/>
                  </a:cubicBezTo>
                  <a:close/>
                </a:path>
              </a:pathLst>
            </a:custGeom>
            <a:solidFill>
              <a:schemeClr val="accent2"/>
            </a:solidFill>
            <a:ln w="95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4"/>
            <p:cNvSpPr/>
            <p:nvPr/>
          </p:nvSpPr>
          <p:spPr>
            <a:xfrm>
              <a:off x="1887548" y="2502745"/>
              <a:ext cx="199288" cy="184706"/>
            </a:xfrm>
            <a:custGeom>
              <a:avLst/>
              <a:gdLst/>
              <a:ahLst/>
              <a:cxnLst/>
              <a:rect l="l" t="t" r="r" b="b"/>
              <a:pathLst>
                <a:path w="3034" h="2812" extrusionOk="0">
                  <a:moveTo>
                    <a:pt x="1860" y="0"/>
                  </a:moveTo>
                  <a:cubicBezTo>
                    <a:pt x="1438" y="0"/>
                    <a:pt x="971" y="217"/>
                    <a:pt x="620" y="619"/>
                  </a:cubicBezTo>
                  <a:cubicBezTo>
                    <a:pt x="55" y="1260"/>
                    <a:pt x="0" y="2134"/>
                    <a:pt x="497" y="2570"/>
                  </a:cubicBezTo>
                  <a:cubicBezTo>
                    <a:pt x="683" y="2733"/>
                    <a:pt x="921" y="2811"/>
                    <a:pt x="1175" y="2811"/>
                  </a:cubicBezTo>
                  <a:cubicBezTo>
                    <a:pt x="1597" y="2811"/>
                    <a:pt x="2064" y="2595"/>
                    <a:pt x="2415" y="2193"/>
                  </a:cubicBezTo>
                  <a:cubicBezTo>
                    <a:pt x="2979" y="1552"/>
                    <a:pt x="3033" y="678"/>
                    <a:pt x="2538" y="242"/>
                  </a:cubicBezTo>
                  <a:cubicBezTo>
                    <a:pt x="2351" y="78"/>
                    <a:pt x="2114" y="0"/>
                    <a:pt x="1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4"/>
            <p:cNvSpPr/>
            <p:nvPr/>
          </p:nvSpPr>
          <p:spPr>
            <a:xfrm>
              <a:off x="1874740" y="1953961"/>
              <a:ext cx="71662" cy="22727"/>
            </a:xfrm>
            <a:custGeom>
              <a:avLst/>
              <a:gdLst/>
              <a:ahLst/>
              <a:cxnLst/>
              <a:rect l="l" t="t" r="r" b="b"/>
              <a:pathLst>
                <a:path w="1091" h="346" extrusionOk="0">
                  <a:moveTo>
                    <a:pt x="727" y="1"/>
                  </a:moveTo>
                  <a:cubicBezTo>
                    <a:pt x="471" y="1"/>
                    <a:pt x="215" y="93"/>
                    <a:pt x="22" y="262"/>
                  </a:cubicBezTo>
                  <a:cubicBezTo>
                    <a:pt x="2" y="279"/>
                    <a:pt x="0" y="310"/>
                    <a:pt x="18" y="330"/>
                  </a:cubicBezTo>
                  <a:cubicBezTo>
                    <a:pt x="28" y="340"/>
                    <a:pt x="41" y="346"/>
                    <a:pt x="54" y="346"/>
                  </a:cubicBezTo>
                  <a:cubicBezTo>
                    <a:pt x="66" y="346"/>
                    <a:pt x="77" y="342"/>
                    <a:pt x="85" y="334"/>
                  </a:cubicBezTo>
                  <a:cubicBezTo>
                    <a:pt x="263" y="178"/>
                    <a:pt x="496" y="95"/>
                    <a:pt x="728" y="95"/>
                  </a:cubicBezTo>
                  <a:cubicBezTo>
                    <a:pt x="828" y="95"/>
                    <a:pt x="928" y="111"/>
                    <a:pt x="1023" y="142"/>
                  </a:cubicBezTo>
                  <a:cubicBezTo>
                    <a:pt x="1028" y="144"/>
                    <a:pt x="1033" y="145"/>
                    <a:pt x="1037" y="145"/>
                  </a:cubicBezTo>
                  <a:cubicBezTo>
                    <a:pt x="1047" y="145"/>
                    <a:pt x="1056" y="142"/>
                    <a:pt x="1064" y="137"/>
                  </a:cubicBezTo>
                  <a:cubicBezTo>
                    <a:pt x="1073" y="132"/>
                    <a:pt x="1079" y="122"/>
                    <a:pt x="1083" y="112"/>
                  </a:cubicBezTo>
                  <a:cubicBezTo>
                    <a:pt x="1091" y="87"/>
                    <a:pt x="1078" y="60"/>
                    <a:pt x="1053" y="53"/>
                  </a:cubicBezTo>
                  <a:cubicBezTo>
                    <a:pt x="948" y="18"/>
                    <a:pt x="838" y="1"/>
                    <a:pt x="7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4"/>
            <p:cNvSpPr/>
            <p:nvPr/>
          </p:nvSpPr>
          <p:spPr>
            <a:xfrm>
              <a:off x="1838220" y="2152259"/>
              <a:ext cx="98987" cy="63123"/>
            </a:xfrm>
            <a:custGeom>
              <a:avLst/>
              <a:gdLst/>
              <a:ahLst/>
              <a:cxnLst/>
              <a:rect l="l" t="t" r="r" b="b"/>
              <a:pathLst>
                <a:path w="1507" h="961" extrusionOk="0">
                  <a:moveTo>
                    <a:pt x="1453" y="0"/>
                  </a:moveTo>
                  <a:cubicBezTo>
                    <a:pt x="1431" y="0"/>
                    <a:pt x="1411" y="16"/>
                    <a:pt x="1407" y="38"/>
                  </a:cubicBezTo>
                  <a:cubicBezTo>
                    <a:pt x="1344" y="319"/>
                    <a:pt x="1157" y="574"/>
                    <a:pt x="908" y="721"/>
                  </a:cubicBezTo>
                  <a:cubicBezTo>
                    <a:pt x="746" y="817"/>
                    <a:pt x="556" y="866"/>
                    <a:pt x="366" y="866"/>
                  </a:cubicBezTo>
                  <a:cubicBezTo>
                    <a:pt x="265" y="866"/>
                    <a:pt x="164" y="852"/>
                    <a:pt x="68" y="823"/>
                  </a:cubicBezTo>
                  <a:cubicBezTo>
                    <a:pt x="63" y="822"/>
                    <a:pt x="59" y="821"/>
                    <a:pt x="54" y="821"/>
                  </a:cubicBezTo>
                  <a:cubicBezTo>
                    <a:pt x="33" y="821"/>
                    <a:pt x="14" y="835"/>
                    <a:pt x="8" y="856"/>
                  </a:cubicBezTo>
                  <a:cubicBezTo>
                    <a:pt x="0" y="880"/>
                    <a:pt x="14" y="908"/>
                    <a:pt x="40" y="915"/>
                  </a:cubicBezTo>
                  <a:cubicBezTo>
                    <a:pt x="143" y="945"/>
                    <a:pt x="254" y="961"/>
                    <a:pt x="364" y="961"/>
                  </a:cubicBezTo>
                  <a:cubicBezTo>
                    <a:pt x="571" y="961"/>
                    <a:pt x="778" y="908"/>
                    <a:pt x="956" y="802"/>
                  </a:cubicBezTo>
                  <a:cubicBezTo>
                    <a:pt x="1226" y="644"/>
                    <a:pt x="1430" y="366"/>
                    <a:pt x="1500" y="59"/>
                  </a:cubicBezTo>
                  <a:cubicBezTo>
                    <a:pt x="1507" y="33"/>
                    <a:pt x="1490" y="7"/>
                    <a:pt x="1464" y="1"/>
                  </a:cubicBezTo>
                  <a:cubicBezTo>
                    <a:pt x="1460" y="1"/>
                    <a:pt x="1457" y="0"/>
                    <a:pt x="14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4"/>
            <p:cNvSpPr/>
            <p:nvPr/>
          </p:nvSpPr>
          <p:spPr>
            <a:xfrm>
              <a:off x="1898386" y="2032912"/>
              <a:ext cx="39805" cy="55767"/>
            </a:xfrm>
            <a:custGeom>
              <a:avLst/>
              <a:gdLst/>
              <a:ahLst/>
              <a:cxnLst/>
              <a:rect l="l" t="t" r="r" b="b"/>
              <a:pathLst>
                <a:path w="606" h="849" extrusionOk="0">
                  <a:moveTo>
                    <a:pt x="302" y="0"/>
                  </a:moveTo>
                  <a:cubicBezTo>
                    <a:pt x="136" y="0"/>
                    <a:pt x="0" y="190"/>
                    <a:pt x="0" y="424"/>
                  </a:cubicBezTo>
                  <a:cubicBezTo>
                    <a:pt x="0" y="659"/>
                    <a:pt x="136" y="849"/>
                    <a:pt x="302" y="849"/>
                  </a:cubicBezTo>
                  <a:cubicBezTo>
                    <a:pt x="469" y="849"/>
                    <a:pt x="605" y="659"/>
                    <a:pt x="605" y="424"/>
                  </a:cubicBezTo>
                  <a:cubicBezTo>
                    <a:pt x="605" y="190"/>
                    <a:pt x="469" y="0"/>
                    <a:pt x="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4"/>
            <p:cNvSpPr/>
            <p:nvPr/>
          </p:nvSpPr>
          <p:spPr>
            <a:xfrm>
              <a:off x="1759597" y="2068316"/>
              <a:ext cx="39674" cy="55767"/>
            </a:xfrm>
            <a:custGeom>
              <a:avLst/>
              <a:gdLst/>
              <a:ahLst/>
              <a:cxnLst/>
              <a:rect l="l" t="t" r="r" b="b"/>
              <a:pathLst>
                <a:path w="604" h="849" extrusionOk="0">
                  <a:moveTo>
                    <a:pt x="302" y="0"/>
                  </a:moveTo>
                  <a:cubicBezTo>
                    <a:pt x="135" y="0"/>
                    <a:pt x="0" y="190"/>
                    <a:pt x="0" y="425"/>
                  </a:cubicBezTo>
                  <a:cubicBezTo>
                    <a:pt x="0" y="659"/>
                    <a:pt x="135" y="849"/>
                    <a:pt x="302" y="849"/>
                  </a:cubicBezTo>
                  <a:cubicBezTo>
                    <a:pt x="469" y="849"/>
                    <a:pt x="604" y="659"/>
                    <a:pt x="604" y="425"/>
                  </a:cubicBezTo>
                  <a:cubicBezTo>
                    <a:pt x="604" y="190"/>
                    <a:pt x="469" y="0"/>
                    <a:pt x="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4"/>
            <p:cNvSpPr/>
            <p:nvPr/>
          </p:nvSpPr>
          <p:spPr>
            <a:xfrm>
              <a:off x="1887942" y="2213410"/>
              <a:ext cx="23121" cy="14385"/>
            </a:xfrm>
            <a:custGeom>
              <a:avLst/>
              <a:gdLst/>
              <a:ahLst/>
              <a:cxnLst/>
              <a:rect l="l" t="t" r="r" b="b"/>
              <a:pathLst>
                <a:path w="352" h="219" extrusionOk="0">
                  <a:moveTo>
                    <a:pt x="297" y="0"/>
                  </a:moveTo>
                  <a:cubicBezTo>
                    <a:pt x="288" y="0"/>
                    <a:pt x="279" y="3"/>
                    <a:pt x="270" y="8"/>
                  </a:cubicBezTo>
                  <a:cubicBezTo>
                    <a:pt x="198" y="56"/>
                    <a:pt x="118" y="97"/>
                    <a:pt x="37" y="129"/>
                  </a:cubicBezTo>
                  <a:cubicBezTo>
                    <a:pt x="12" y="138"/>
                    <a:pt x="1" y="166"/>
                    <a:pt x="9" y="191"/>
                  </a:cubicBezTo>
                  <a:cubicBezTo>
                    <a:pt x="16" y="207"/>
                    <a:pt x="34" y="219"/>
                    <a:pt x="53" y="219"/>
                  </a:cubicBezTo>
                  <a:cubicBezTo>
                    <a:pt x="59" y="219"/>
                    <a:pt x="65" y="218"/>
                    <a:pt x="70" y="217"/>
                  </a:cubicBezTo>
                  <a:cubicBezTo>
                    <a:pt x="158" y="182"/>
                    <a:pt x="244" y="139"/>
                    <a:pt x="323" y="87"/>
                  </a:cubicBezTo>
                  <a:cubicBezTo>
                    <a:pt x="345" y="73"/>
                    <a:pt x="351" y="42"/>
                    <a:pt x="336" y="21"/>
                  </a:cubicBezTo>
                  <a:cubicBezTo>
                    <a:pt x="327" y="7"/>
                    <a:pt x="313" y="0"/>
                    <a:pt x="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38" name="Google Shape;1238;p54"/>
          <p:cNvCxnSpPr/>
          <p:nvPr/>
        </p:nvCxnSpPr>
        <p:spPr>
          <a:xfrm>
            <a:off x="243288" y="4863571"/>
            <a:ext cx="3291000" cy="0"/>
          </a:xfrm>
          <a:prstGeom prst="straightConnector1">
            <a:avLst/>
          </a:prstGeom>
          <a:noFill/>
          <a:ln w="9525" cap="flat" cmpd="sng">
            <a:solidFill>
              <a:schemeClr val="lt2"/>
            </a:solidFill>
            <a:prstDash val="solid"/>
            <a:round/>
            <a:headEnd type="none" w="med" len="med"/>
            <a:tailEnd type="oval" w="med" len="med"/>
          </a:ln>
        </p:spPr>
      </p:cxnSp>
      <p:sp>
        <p:nvSpPr>
          <p:cNvPr id="19" name="TextBox 18">
            <a:extLst>
              <a:ext uri="{FF2B5EF4-FFF2-40B4-BE49-F238E27FC236}">
                <a16:creationId xmlns:a16="http://schemas.microsoft.com/office/drawing/2014/main" id="{66BADE7F-96E1-E186-C407-ECC8B1E395E3}"/>
              </a:ext>
            </a:extLst>
          </p:cNvPr>
          <p:cNvSpPr txBox="1"/>
          <p:nvPr/>
        </p:nvSpPr>
        <p:spPr>
          <a:xfrm>
            <a:off x="1635757" y="53065"/>
            <a:ext cx="5872486" cy="630942"/>
          </a:xfrm>
          <a:prstGeom prst="rect">
            <a:avLst/>
          </a:prstGeom>
          <a:solidFill>
            <a:srgbClr val="FFFFFF"/>
          </a:solidFill>
        </p:spPr>
        <p:txBody>
          <a:bodyPr wrap="square" rtlCol="0">
            <a:spAutoFit/>
          </a:bodyPr>
          <a:lstStyle/>
          <a:p>
            <a:pPr algn="ctr"/>
            <a:r>
              <a:rPr lang="en-US" sz="3500" b="1"/>
              <a:t>HƯỚNG DẪN VỀ NHÀ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99"/>
                                        </p:tgtEl>
                                        <p:attrNameLst>
                                          <p:attrName>style.visibility</p:attrName>
                                        </p:attrNameLst>
                                      </p:cBhvr>
                                      <p:to>
                                        <p:strVal val="visible"/>
                                      </p:to>
                                    </p:set>
                                    <p:animEffect transition="in" filter="wipe(down)">
                                      <p:cBhvr>
                                        <p:cTn id="12" dur="500"/>
                                        <p:tgtEl>
                                          <p:spTgt spid="119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96"/>
                                        </p:tgtEl>
                                        <p:attrNameLst>
                                          <p:attrName>style.visibility</p:attrName>
                                        </p:attrNameLst>
                                      </p:cBhvr>
                                      <p:to>
                                        <p:strVal val="visible"/>
                                      </p:to>
                                    </p:set>
                                    <p:animEffect transition="in" filter="barn(inVertical)">
                                      <p:cBhvr>
                                        <p:cTn id="17" dur="500"/>
                                        <p:tgtEl>
                                          <p:spTgt spid="119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91"/>
                                        </p:tgtEl>
                                        <p:attrNameLst>
                                          <p:attrName>style.visibility</p:attrName>
                                        </p:attrNameLst>
                                      </p:cBhvr>
                                      <p:to>
                                        <p:strVal val="visible"/>
                                      </p:to>
                                    </p:set>
                                    <p:animEffect transition="in" filter="barn(inVertical)">
                                      <p:cBhvr>
                                        <p:cTn id="20" dur="500"/>
                                        <p:tgtEl>
                                          <p:spTgt spid="119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97"/>
                                        </p:tgtEl>
                                        <p:attrNameLst>
                                          <p:attrName>style.visibility</p:attrName>
                                        </p:attrNameLst>
                                      </p:cBhvr>
                                      <p:to>
                                        <p:strVal val="visible"/>
                                      </p:to>
                                    </p:set>
                                    <p:animEffect transition="in" filter="wipe(down)">
                                      <p:cBhvr>
                                        <p:cTn id="25" dur="500"/>
                                        <p:tgtEl>
                                          <p:spTgt spid="119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92"/>
                                        </p:tgtEl>
                                        <p:attrNameLst>
                                          <p:attrName>style.visibility</p:attrName>
                                        </p:attrNameLst>
                                      </p:cBhvr>
                                      <p:to>
                                        <p:strVal val="visible"/>
                                      </p:to>
                                    </p:set>
                                    <p:animEffect transition="in" filter="wipe(down)">
                                      <p:cBhvr>
                                        <p:cTn id="28" dur="500"/>
                                        <p:tgtEl>
                                          <p:spTgt spid="119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194"/>
                                        </p:tgtEl>
                                        <p:attrNameLst>
                                          <p:attrName>style.visibility</p:attrName>
                                        </p:attrNameLst>
                                      </p:cBhvr>
                                      <p:to>
                                        <p:strVal val="visible"/>
                                      </p:to>
                                    </p:set>
                                    <p:animEffect transition="in" filter="wipe(down)">
                                      <p:cBhvr>
                                        <p:cTn id="31" dur="500"/>
                                        <p:tgtEl>
                                          <p:spTgt spid="1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1" grpId="0" animBg="1"/>
      <p:bldP spid="1192" grpId="0" animBg="1"/>
      <p:bldP spid="1194"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pSp>
        <p:nvGrpSpPr>
          <p:cNvPr id="6" name="Group 5">
            <a:extLst>
              <a:ext uri="{FF2B5EF4-FFF2-40B4-BE49-F238E27FC236}">
                <a16:creationId xmlns:a16="http://schemas.microsoft.com/office/drawing/2014/main" id="{778FADD1-4E95-08BC-389F-88BE9767C052}"/>
              </a:ext>
            </a:extLst>
          </p:cNvPr>
          <p:cNvGrpSpPr/>
          <p:nvPr/>
        </p:nvGrpSpPr>
        <p:grpSpPr>
          <a:xfrm>
            <a:off x="1834911" y="2571750"/>
            <a:ext cx="5474178" cy="2293119"/>
            <a:chOff x="1367015" y="2035260"/>
            <a:chExt cx="6746036" cy="2825897"/>
          </a:xfrm>
        </p:grpSpPr>
        <p:sp>
          <p:nvSpPr>
            <p:cNvPr id="369" name="Google Shape;369;p41"/>
            <p:cNvSpPr/>
            <p:nvPr/>
          </p:nvSpPr>
          <p:spPr>
            <a:xfrm>
              <a:off x="1367015" y="4498774"/>
              <a:ext cx="6746036" cy="362383"/>
            </a:xfrm>
            <a:custGeom>
              <a:avLst/>
              <a:gdLst/>
              <a:ahLst/>
              <a:cxnLst/>
              <a:rect l="l" t="t" r="r" b="b"/>
              <a:pathLst>
                <a:path w="74777" h="6579" extrusionOk="0">
                  <a:moveTo>
                    <a:pt x="37388" y="0"/>
                  </a:moveTo>
                  <a:cubicBezTo>
                    <a:pt x="27472" y="0"/>
                    <a:pt x="17962" y="347"/>
                    <a:pt x="10951" y="964"/>
                  </a:cubicBezTo>
                  <a:cubicBezTo>
                    <a:pt x="3939" y="1580"/>
                    <a:pt x="1" y="2417"/>
                    <a:pt x="1" y="3289"/>
                  </a:cubicBezTo>
                  <a:cubicBezTo>
                    <a:pt x="1" y="4162"/>
                    <a:pt x="3939" y="4998"/>
                    <a:pt x="10951" y="5614"/>
                  </a:cubicBezTo>
                  <a:cubicBezTo>
                    <a:pt x="17962" y="6231"/>
                    <a:pt x="27472" y="6578"/>
                    <a:pt x="37388" y="6578"/>
                  </a:cubicBezTo>
                  <a:cubicBezTo>
                    <a:pt x="47304" y="6578"/>
                    <a:pt x="56814" y="6231"/>
                    <a:pt x="63826" y="5614"/>
                  </a:cubicBezTo>
                  <a:cubicBezTo>
                    <a:pt x="70837" y="4998"/>
                    <a:pt x="74776" y="4162"/>
                    <a:pt x="74776" y="3289"/>
                  </a:cubicBezTo>
                  <a:cubicBezTo>
                    <a:pt x="74776" y="2417"/>
                    <a:pt x="70837" y="1580"/>
                    <a:pt x="63826" y="964"/>
                  </a:cubicBezTo>
                  <a:cubicBezTo>
                    <a:pt x="56814" y="347"/>
                    <a:pt x="47304" y="0"/>
                    <a:pt x="37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41"/>
            <p:cNvGrpSpPr/>
            <p:nvPr/>
          </p:nvGrpSpPr>
          <p:grpSpPr>
            <a:xfrm>
              <a:off x="2207386" y="2147483"/>
              <a:ext cx="1870500" cy="2490768"/>
              <a:chOff x="3016299" y="2360104"/>
              <a:chExt cx="1697676" cy="2260635"/>
            </a:xfrm>
          </p:grpSpPr>
          <p:sp>
            <p:nvSpPr>
              <p:cNvPr id="371" name="Google Shape;371;p41"/>
              <p:cNvSpPr/>
              <p:nvPr/>
            </p:nvSpPr>
            <p:spPr>
              <a:xfrm>
                <a:off x="3810503" y="3780187"/>
                <a:ext cx="407084" cy="630098"/>
              </a:xfrm>
              <a:custGeom>
                <a:avLst/>
                <a:gdLst/>
                <a:ahLst/>
                <a:cxnLst/>
                <a:rect l="l" t="t" r="r" b="b"/>
                <a:pathLst>
                  <a:path w="8143" h="12604" extrusionOk="0">
                    <a:moveTo>
                      <a:pt x="7284" y="1"/>
                    </a:moveTo>
                    <a:lnTo>
                      <a:pt x="1" y="1648"/>
                    </a:lnTo>
                    <a:lnTo>
                      <a:pt x="1113" y="2498"/>
                    </a:lnTo>
                    <a:lnTo>
                      <a:pt x="1575" y="2210"/>
                    </a:lnTo>
                    <a:cubicBezTo>
                      <a:pt x="1581" y="2199"/>
                      <a:pt x="1594" y="2192"/>
                      <a:pt x="1607" y="2189"/>
                    </a:cubicBezTo>
                    <a:cubicBezTo>
                      <a:pt x="1609" y="2189"/>
                      <a:pt x="1610" y="2189"/>
                      <a:pt x="1611" y="2189"/>
                    </a:cubicBezTo>
                    <a:cubicBezTo>
                      <a:pt x="1635" y="2189"/>
                      <a:pt x="1658" y="2206"/>
                      <a:pt x="1661" y="2230"/>
                    </a:cubicBezTo>
                    <a:lnTo>
                      <a:pt x="2468" y="12603"/>
                    </a:lnTo>
                    <a:lnTo>
                      <a:pt x="8143" y="12434"/>
                    </a:lnTo>
                    <a:cubicBezTo>
                      <a:pt x="7484" y="9206"/>
                      <a:pt x="7384" y="2292"/>
                      <a:pt x="7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1"/>
              <p:cNvSpPr/>
              <p:nvPr/>
            </p:nvSpPr>
            <p:spPr>
              <a:xfrm>
                <a:off x="4337606" y="4297640"/>
                <a:ext cx="351993" cy="237262"/>
              </a:xfrm>
              <a:custGeom>
                <a:avLst/>
                <a:gdLst/>
                <a:ahLst/>
                <a:cxnLst/>
                <a:rect l="l" t="t" r="r" b="b"/>
                <a:pathLst>
                  <a:path w="7041" h="4746" extrusionOk="0">
                    <a:moveTo>
                      <a:pt x="3497" y="0"/>
                    </a:moveTo>
                    <a:lnTo>
                      <a:pt x="1" y="1290"/>
                    </a:lnTo>
                    <a:cubicBezTo>
                      <a:pt x="1091" y="3905"/>
                      <a:pt x="1430" y="4592"/>
                      <a:pt x="1532" y="4746"/>
                    </a:cubicBezTo>
                    <a:lnTo>
                      <a:pt x="2488" y="4317"/>
                    </a:lnTo>
                    <a:lnTo>
                      <a:pt x="2283" y="3098"/>
                    </a:lnTo>
                    <a:lnTo>
                      <a:pt x="3151" y="4021"/>
                    </a:lnTo>
                    <a:lnTo>
                      <a:pt x="7041" y="2277"/>
                    </a:lnTo>
                    <a:cubicBezTo>
                      <a:pt x="6965" y="2183"/>
                      <a:pt x="6753" y="1984"/>
                      <a:pt x="6331" y="1984"/>
                    </a:cubicBezTo>
                    <a:cubicBezTo>
                      <a:pt x="6220" y="1984"/>
                      <a:pt x="6095" y="1998"/>
                      <a:pt x="5955" y="2031"/>
                    </a:cubicBezTo>
                    <a:cubicBezTo>
                      <a:pt x="5107" y="2227"/>
                      <a:pt x="4322" y="2231"/>
                      <a:pt x="4256" y="2231"/>
                    </a:cubicBezTo>
                    <a:cubicBezTo>
                      <a:pt x="4253" y="2231"/>
                      <a:pt x="4252" y="2231"/>
                      <a:pt x="4252" y="2231"/>
                    </a:cubicBezTo>
                    <a:lnTo>
                      <a:pt x="4212" y="2230"/>
                    </a:lnTo>
                    <a:lnTo>
                      <a:pt x="349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1"/>
              <p:cNvSpPr/>
              <p:nvPr/>
            </p:nvSpPr>
            <p:spPr>
              <a:xfrm>
                <a:off x="3959975" y="4425916"/>
                <a:ext cx="307550" cy="189319"/>
              </a:xfrm>
              <a:custGeom>
                <a:avLst/>
                <a:gdLst/>
                <a:ahLst/>
                <a:cxnLst/>
                <a:rect l="l" t="t" r="r" b="b"/>
                <a:pathLst>
                  <a:path w="6152" h="3787" extrusionOk="0">
                    <a:moveTo>
                      <a:pt x="3734" y="0"/>
                    </a:moveTo>
                    <a:lnTo>
                      <a:pt x="1" y="123"/>
                    </a:lnTo>
                    <a:cubicBezTo>
                      <a:pt x="20" y="2216"/>
                      <a:pt x="61" y="3518"/>
                      <a:pt x="118" y="3786"/>
                    </a:cubicBezTo>
                    <a:lnTo>
                      <a:pt x="1165" y="3749"/>
                    </a:lnTo>
                    <a:lnTo>
                      <a:pt x="1433" y="2541"/>
                    </a:lnTo>
                    <a:lnTo>
                      <a:pt x="1891" y="3724"/>
                    </a:lnTo>
                    <a:lnTo>
                      <a:pt x="6152" y="3573"/>
                    </a:lnTo>
                    <a:cubicBezTo>
                      <a:pt x="6108" y="3426"/>
                      <a:pt x="5926" y="3047"/>
                      <a:pt x="5237" y="2935"/>
                    </a:cubicBezTo>
                    <a:cubicBezTo>
                      <a:pt x="4343" y="2791"/>
                      <a:pt x="3593" y="2481"/>
                      <a:pt x="3584" y="2478"/>
                    </a:cubicBezTo>
                    <a:lnTo>
                      <a:pt x="3548" y="2463"/>
                    </a:lnTo>
                    <a:lnTo>
                      <a:pt x="373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1"/>
              <p:cNvSpPr/>
              <p:nvPr/>
            </p:nvSpPr>
            <p:spPr>
              <a:xfrm>
                <a:off x="3292648" y="3451149"/>
                <a:ext cx="1234251" cy="897805"/>
              </a:xfrm>
              <a:custGeom>
                <a:avLst/>
                <a:gdLst/>
                <a:ahLst/>
                <a:cxnLst/>
                <a:rect l="l" t="t" r="r" b="b"/>
                <a:pathLst>
                  <a:path w="24689" h="17959" extrusionOk="0">
                    <a:moveTo>
                      <a:pt x="11570" y="1"/>
                    </a:moveTo>
                    <a:cubicBezTo>
                      <a:pt x="10850" y="78"/>
                      <a:pt x="9443" y="210"/>
                      <a:pt x="8198" y="210"/>
                    </a:cubicBezTo>
                    <a:cubicBezTo>
                      <a:pt x="7972" y="210"/>
                      <a:pt x="7750" y="206"/>
                      <a:pt x="7540" y="196"/>
                    </a:cubicBezTo>
                    <a:cubicBezTo>
                      <a:pt x="5633" y="1746"/>
                      <a:pt x="3388" y="3243"/>
                      <a:pt x="1831" y="3244"/>
                    </a:cubicBezTo>
                    <a:cubicBezTo>
                      <a:pt x="1730" y="3244"/>
                      <a:pt x="1629" y="3238"/>
                      <a:pt x="1535" y="3224"/>
                    </a:cubicBezTo>
                    <a:cubicBezTo>
                      <a:pt x="1135" y="3169"/>
                      <a:pt x="787" y="2911"/>
                      <a:pt x="500" y="2457"/>
                    </a:cubicBezTo>
                    <a:lnTo>
                      <a:pt x="500" y="2457"/>
                    </a:lnTo>
                    <a:cubicBezTo>
                      <a:pt x="391" y="2992"/>
                      <a:pt x="0" y="5302"/>
                      <a:pt x="1033" y="6908"/>
                    </a:cubicBezTo>
                    <a:cubicBezTo>
                      <a:pt x="1559" y="7728"/>
                      <a:pt x="2381" y="8249"/>
                      <a:pt x="3472" y="8453"/>
                    </a:cubicBezTo>
                    <a:cubicBezTo>
                      <a:pt x="3965" y="8546"/>
                      <a:pt x="4523" y="8587"/>
                      <a:pt x="5123" y="8587"/>
                    </a:cubicBezTo>
                    <a:cubicBezTo>
                      <a:pt x="9703" y="8587"/>
                      <a:pt x="17522" y="5932"/>
                      <a:pt x="17602" y="5904"/>
                    </a:cubicBezTo>
                    <a:cubicBezTo>
                      <a:pt x="17631" y="5896"/>
                      <a:pt x="17656" y="5896"/>
                      <a:pt x="17686" y="5887"/>
                    </a:cubicBezTo>
                    <a:cubicBezTo>
                      <a:pt x="17747" y="6345"/>
                      <a:pt x="17781" y="8608"/>
                      <a:pt x="17888" y="11234"/>
                    </a:cubicBezTo>
                    <a:lnTo>
                      <a:pt x="20427" y="17959"/>
                    </a:lnTo>
                    <a:lnTo>
                      <a:pt x="24689" y="16446"/>
                    </a:lnTo>
                    <a:cubicBezTo>
                      <a:pt x="24522" y="15606"/>
                      <a:pt x="21828" y="2080"/>
                      <a:pt x="20989" y="908"/>
                    </a:cubicBezTo>
                    <a:cubicBezTo>
                      <a:pt x="20681" y="477"/>
                      <a:pt x="19024" y="338"/>
                      <a:pt x="17028" y="338"/>
                    </a:cubicBezTo>
                    <a:cubicBezTo>
                      <a:pt x="13499" y="338"/>
                      <a:pt x="8909" y="772"/>
                      <a:pt x="8842" y="786"/>
                    </a:cubicBezTo>
                    <a:cubicBezTo>
                      <a:pt x="8838" y="788"/>
                      <a:pt x="8833" y="788"/>
                      <a:pt x="8828" y="788"/>
                    </a:cubicBezTo>
                    <a:cubicBezTo>
                      <a:pt x="8809" y="788"/>
                      <a:pt x="8791" y="775"/>
                      <a:pt x="8784" y="755"/>
                    </a:cubicBezTo>
                    <a:cubicBezTo>
                      <a:pt x="8777" y="731"/>
                      <a:pt x="8791" y="704"/>
                      <a:pt x="8815" y="695"/>
                    </a:cubicBezTo>
                    <a:cubicBezTo>
                      <a:pt x="8849" y="684"/>
                      <a:pt x="10093" y="558"/>
                      <a:pt x="11780" y="441"/>
                    </a:cubicBezTo>
                    <a:lnTo>
                      <a:pt x="115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1"/>
              <p:cNvSpPr/>
              <p:nvPr/>
            </p:nvSpPr>
            <p:spPr>
              <a:xfrm>
                <a:off x="3887239" y="3264634"/>
                <a:ext cx="154675" cy="152175"/>
              </a:xfrm>
              <a:custGeom>
                <a:avLst/>
                <a:gdLst/>
                <a:ahLst/>
                <a:cxnLst/>
                <a:rect l="l" t="t" r="r" b="b"/>
                <a:pathLst>
                  <a:path w="3094" h="3044" extrusionOk="0">
                    <a:moveTo>
                      <a:pt x="2014" y="1"/>
                    </a:moveTo>
                    <a:cubicBezTo>
                      <a:pt x="1832" y="243"/>
                      <a:pt x="1098" y="1122"/>
                      <a:pt x="0" y="1189"/>
                    </a:cubicBezTo>
                    <a:lnTo>
                      <a:pt x="151" y="3043"/>
                    </a:lnTo>
                    <a:lnTo>
                      <a:pt x="3093" y="3043"/>
                    </a:lnTo>
                    <a:lnTo>
                      <a:pt x="3093" y="964"/>
                    </a:lnTo>
                    <a:cubicBezTo>
                      <a:pt x="3006" y="844"/>
                      <a:pt x="2934" y="727"/>
                      <a:pt x="2892" y="656"/>
                    </a:cubicBezTo>
                    <a:cubicBezTo>
                      <a:pt x="2861" y="675"/>
                      <a:pt x="2826" y="687"/>
                      <a:pt x="2786" y="690"/>
                    </a:cubicBezTo>
                    <a:cubicBezTo>
                      <a:pt x="2781" y="691"/>
                      <a:pt x="2775" y="691"/>
                      <a:pt x="2768" y="691"/>
                    </a:cubicBezTo>
                    <a:cubicBezTo>
                      <a:pt x="2645" y="691"/>
                      <a:pt x="2362" y="613"/>
                      <a:pt x="20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1"/>
              <p:cNvSpPr/>
              <p:nvPr/>
            </p:nvSpPr>
            <p:spPr>
              <a:xfrm>
                <a:off x="4061707" y="3296728"/>
                <a:ext cx="8849" cy="30645"/>
              </a:xfrm>
              <a:custGeom>
                <a:avLst/>
                <a:gdLst/>
                <a:ahLst/>
                <a:cxnLst/>
                <a:rect l="l" t="t" r="r" b="b"/>
                <a:pathLst>
                  <a:path w="177" h="613" extrusionOk="0">
                    <a:moveTo>
                      <a:pt x="97" y="0"/>
                    </a:moveTo>
                    <a:cubicBezTo>
                      <a:pt x="79" y="0"/>
                      <a:pt x="60" y="8"/>
                      <a:pt x="49" y="19"/>
                    </a:cubicBezTo>
                    <a:cubicBezTo>
                      <a:pt x="24" y="42"/>
                      <a:pt x="11" y="82"/>
                      <a:pt x="9" y="143"/>
                    </a:cubicBezTo>
                    <a:cubicBezTo>
                      <a:pt x="0" y="305"/>
                      <a:pt x="47" y="464"/>
                      <a:pt x="102" y="613"/>
                    </a:cubicBezTo>
                    <a:cubicBezTo>
                      <a:pt x="107" y="608"/>
                      <a:pt x="112" y="601"/>
                      <a:pt x="118" y="590"/>
                    </a:cubicBezTo>
                    <a:cubicBezTo>
                      <a:pt x="177" y="490"/>
                      <a:pt x="163" y="240"/>
                      <a:pt x="129" y="15"/>
                    </a:cubicBezTo>
                    <a:cubicBezTo>
                      <a:pt x="128" y="14"/>
                      <a:pt x="126" y="13"/>
                      <a:pt x="124" y="10"/>
                    </a:cubicBezTo>
                    <a:cubicBezTo>
                      <a:pt x="117" y="3"/>
                      <a:pt x="107" y="0"/>
                      <a:pt x="100" y="0"/>
                    </a:cubicBezTo>
                    <a:cubicBezTo>
                      <a:pt x="99" y="0"/>
                      <a:pt x="98"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1"/>
              <p:cNvSpPr/>
              <p:nvPr/>
            </p:nvSpPr>
            <p:spPr>
              <a:xfrm>
                <a:off x="3268552" y="3166403"/>
                <a:ext cx="841914" cy="442329"/>
              </a:xfrm>
              <a:custGeom>
                <a:avLst/>
                <a:gdLst/>
                <a:ahLst/>
                <a:cxnLst/>
                <a:rect l="l" t="t" r="r" b="b"/>
                <a:pathLst>
                  <a:path w="16841" h="8848" extrusionOk="0">
                    <a:moveTo>
                      <a:pt x="13292" y="0"/>
                    </a:moveTo>
                    <a:cubicBezTo>
                      <a:pt x="13124" y="0"/>
                      <a:pt x="12900" y="39"/>
                      <a:pt x="12630" y="108"/>
                    </a:cubicBezTo>
                    <a:cubicBezTo>
                      <a:pt x="12622" y="113"/>
                      <a:pt x="12614" y="116"/>
                      <a:pt x="12605" y="116"/>
                    </a:cubicBezTo>
                    <a:lnTo>
                      <a:pt x="12600" y="116"/>
                    </a:lnTo>
                    <a:cubicBezTo>
                      <a:pt x="9876" y="820"/>
                      <a:pt x="2639" y="4472"/>
                      <a:pt x="2575" y="4518"/>
                    </a:cubicBezTo>
                    <a:cubicBezTo>
                      <a:pt x="2566" y="4527"/>
                      <a:pt x="2556" y="4531"/>
                      <a:pt x="2544" y="4531"/>
                    </a:cubicBezTo>
                    <a:cubicBezTo>
                      <a:pt x="2532" y="4531"/>
                      <a:pt x="2520" y="4526"/>
                      <a:pt x="2511" y="4516"/>
                    </a:cubicBezTo>
                    <a:cubicBezTo>
                      <a:pt x="2493" y="4499"/>
                      <a:pt x="2494" y="4467"/>
                      <a:pt x="2514" y="4449"/>
                    </a:cubicBezTo>
                    <a:cubicBezTo>
                      <a:pt x="2522" y="4439"/>
                      <a:pt x="2616" y="4390"/>
                      <a:pt x="2776" y="4306"/>
                    </a:cubicBezTo>
                    <a:lnTo>
                      <a:pt x="4870" y="2707"/>
                    </a:lnTo>
                    <a:cubicBezTo>
                      <a:pt x="4890" y="2374"/>
                      <a:pt x="4912" y="1983"/>
                      <a:pt x="4936" y="1560"/>
                    </a:cubicBezTo>
                    <a:lnTo>
                      <a:pt x="4936" y="1560"/>
                    </a:lnTo>
                    <a:cubicBezTo>
                      <a:pt x="4075" y="1697"/>
                      <a:pt x="3326" y="1747"/>
                      <a:pt x="2690" y="1747"/>
                    </a:cubicBezTo>
                    <a:cubicBezTo>
                      <a:pt x="1151" y="1747"/>
                      <a:pt x="277" y="1452"/>
                      <a:pt x="47" y="1364"/>
                    </a:cubicBezTo>
                    <a:lnTo>
                      <a:pt x="47" y="1364"/>
                    </a:lnTo>
                    <a:cubicBezTo>
                      <a:pt x="1" y="3988"/>
                      <a:pt x="222" y="6595"/>
                      <a:pt x="966" y="7947"/>
                    </a:cubicBezTo>
                    <a:cubicBezTo>
                      <a:pt x="1257" y="8476"/>
                      <a:pt x="1613" y="8773"/>
                      <a:pt x="2028" y="8830"/>
                    </a:cubicBezTo>
                    <a:cubicBezTo>
                      <a:pt x="2118" y="8842"/>
                      <a:pt x="2212" y="8847"/>
                      <a:pt x="2309" y="8847"/>
                    </a:cubicBezTo>
                    <a:cubicBezTo>
                      <a:pt x="5427" y="8847"/>
                      <a:pt x="11584" y="2520"/>
                      <a:pt x="11646" y="2453"/>
                    </a:cubicBezTo>
                    <a:cubicBezTo>
                      <a:pt x="11656" y="2444"/>
                      <a:pt x="11668" y="2439"/>
                      <a:pt x="11680" y="2439"/>
                    </a:cubicBezTo>
                    <a:cubicBezTo>
                      <a:pt x="11692" y="2439"/>
                      <a:pt x="11704" y="2443"/>
                      <a:pt x="11713" y="2452"/>
                    </a:cubicBezTo>
                    <a:cubicBezTo>
                      <a:pt x="11733" y="2471"/>
                      <a:pt x="11733" y="2499"/>
                      <a:pt x="11714" y="2519"/>
                    </a:cubicBezTo>
                    <a:cubicBezTo>
                      <a:pt x="11681" y="2554"/>
                      <a:pt x="11557" y="2681"/>
                      <a:pt x="11359" y="2878"/>
                    </a:cubicBezTo>
                    <a:cubicBezTo>
                      <a:pt x="11675" y="3009"/>
                      <a:pt x="11972" y="3063"/>
                      <a:pt x="12248" y="3063"/>
                    </a:cubicBezTo>
                    <a:cubicBezTo>
                      <a:pt x="13540" y="3063"/>
                      <a:pt x="14347" y="1869"/>
                      <a:pt x="14357" y="1855"/>
                    </a:cubicBezTo>
                    <a:cubicBezTo>
                      <a:pt x="14366" y="1842"/>
                      <a:pt x="14380" y="1834"/>
                      <a:pt x="14394" y="1834"/>
                    </a:cubicBezTo>
                    <a:cubicBezTo>
                      <a:pt x="14395" y="1834"/>
                      <a:pt x="14397" y="1834"/>
                      <a:pt x="14399" y="1834"/>
                    </a:cubicBezTo>
                    <a:cubicBezTo>
                      <a:pt x="14416" y="1835"/>
                      <a:pt x="14429" y="1844"/>
                      <a:pt x="14439" y="1858"/>
                    </a:cubicBezTo>
                    <a:cubicBezTo>
                      <a:pt x="14788" y="2502"/>
                      <a:pt x="15055" y="2564"/>
                      <a:pt x="15146" y="2564"/>
                    </a:cubicBezTo>
                    <a:cubicBezTo>
                      <a:pt x="15151" y="2564"/>
                      <a:pt x="15155" y="2564"/>
                      <a:pt x="15158" y="2564"/>
                    </a:cubicBezTo>
                    <a:cubicBezTo>
                      <a:pt x="15169" y="2563"/>
                      <a:pt x="15180" y="2560"/>
                      <a:pt x="15190" y="2558"/>
                    </a:cubicBezTo>
                    <a:cubicBezTo>
                      <a:pt x="15138" y="2486"/>
                      <a:pt x="15089" y="2415"/>
                      <a:pt x="15051" y="2337"/>
                    </a:cubicBezTo>
                    <a:cubicBezTo>
                      <a:pt x="14999" y="2227"/>
                      <a:pt x="14977" y="2122"/>
                      <a:pt x="14987" y="2021"/>
                    </a:cubicBezTo>
                    <a:cubicBezTo>
                      <a:pt x="14992" y="1960"/>
                      <a:pt x="15009" y="1916"/>
                      <a:pt x="15041" y="1883"/>
                    </a:cubicBezTo>
                    <a:cubicBezTo>
                      <a:pt x="15060" y="1866"/>
                      <a:pt x="15084" y="1852"/>
                      <a:pt x="15111" y="1845"/>
                    </a:cubicBezTo>
                    <a:cubicBezTo>
                      <a:pt x="14957" y="1524"/>
                      <a:pt x="14746" y="1188"/>
                      <a:pt x="14624" y="1096"/>
                    </a:cubicBezTo>
                    <a:cubicBezTo>
                      <a:pt x="14556" y="1045"/>
                      <a:pt x="14453" y="1027"/>
                      <a:pt x="14344" y="1027"/>
                    </a:cubicBezTo>
                    <a:cubicBezTo>
                      <a:pt x="14167" y="1027"/>
                      <a:pt x="13975" y="1074"/>
                      <a:pt x="13885" y="1102"/>
                    </a:cubicBezTo>
                    <a:cubicBezTo>
                      <a:pt x="13880" y="1104"/>
                      <a:pt x="13875" y="1105"/>
                      <a:pt x="13870" y="1105"/>
                    </a:cubicBezTo>
                    <a:cubicBezTo>
                      <a:pt x="13851" y="1105"/>
                      <a:pt x="13832" y="1092"/>
                      <a:pt x="13827" y="1072"/>
                    </a:cubicBezTo>
                    <a:cubicBezTo>
                      <a:pt x="13819" y="1049"/>
                      <a:pt x="13832" y="1021"/>
                      <a:pt x="13857" y="1014"/>
                    </a:cubicBezTo>
                    <a:cubicBezTo>
                      <a:pt x="13871" y="1009"/>
                      <a:pt x="14108" y="932"/>
                      <a:pt x="14341" y="932"/>
                    </a:cubicBezTo>
                    <a:cubicBezTo>
                      <a:pt x="14467" y="932"/>
                      <a:pt x="14591" y="954"/>
                      <a:pt x="14680" y="1021"/>
                    </a:cubicBezTo>
                    <a:cubicBezTo>
                      <a:pt x="14917" y="1200"/>
                      <a:pt x="15479" y="2235"/>
                      <a:pt x="15384" y="2493"/>
                    </a:cubicBezTo>
                    <a:cubicBezTo>
                      <a:pt x="15374" y="2520"/>
                      <a:pt x="15361" y="2543"/>
                      <a:pt x="15345" y="2564"/>
                    </a:cubicBezTo>
                    <a:cubicBezTo>
                      <a:pt x="15403" y="2667"/>
                      <a:pt x="15476" y="2779"/>
                      <a:pt x="15552" y="2882"/>
                    </a:cubicBezTo>
                    <a:cubicBezTo>
                      <a:pt x="15553" y="2883"/>
                      <a:pt x="15554" y="2886"/>
                      <a:pt x="15556" y="2888"/>
                    </a:cubicBezTo>
                    <a:cubicBezTo>
                      <a:pt x="15666" y="3038"/>
                      <a:pt x="15781" y="3169"/>
                      <a:pt x="15868" y="3217"/>
                    </a:cubicBezTo>
                    <a:cubicBezTo>
                      <a:pt x="15818" y="3074"/>
                      <a:pt x="15776" y="2914"/>
                      <a:pt x="15783" y="2750"/>
                    </a:cubicBezTo>
                    <a:cubicBezTo>
                      <a:pt x="15786" y="2696"/>
                      <a:pt x="15797" y="2617"/>
                      <a:pt x="15850" y="2564"/>
                    </a:cubicBezTo>
                    <a:cubicBezTo>
                      <a:pt x="15879" y="2535"/>
                      <a:pt x="15922" y="2517"/>
                      <a:pt x="15964" y="2517"/>
                    </a:cubicBezTo>
                    <a:cubicBezTo>
                      <a:pt x="15969" y="2517"/>
                      <a:pt x="15973" y="2517"/>
                      <a:pt x="15977" y="2518"/>
                    </a:cubicBezTo>
                    <a:lnTo>
                      <a:pt x="15979" y="2518"/>
                    </a:lnTo>
                    <a:cubicBezTo>
                      <a:pt x="15957" y="2394"/>
                      <a:pt x="15930" y="2288"/>
                      <a:pt x="15911" y="2237"/>
                    </a:cubicBezTo>
                    <a:cubicBezTo>
                      <a:pt x="15844" y="2065"/>
                      <a:pt x="15420" y="1270"/>
                      <a:pt x="15369" y="1195"/>
                    </a:cubicBezTo>
                    <a:cubicBezTo>
                      <a:pt x="15350" y="1178"/>
                      <a:pt x="15347" y="1148"/>
                      <a:pt x="15363" y="1129"/>
                    </a:cubicBezTo>
                    <a:cubicBezTo>
                      <a:pt x="15372" y="1118"/>
                      <a:pt x="15387" y="1112"/>
                      <a:pt x="15401" y="1112"/>
                    </a:cubicBezTo>
                    <a:cubicBezTo>
                      <a:pt x="15403" y="1112"/>
                      <a:pt x="15405" y="1112"/>
                      <a:pt x="15408" y="1112"/>
                    </a:cubicBezTo>
                    <a:cubicBezTo>
                      <a:pt x="15479" y="1124"/>
                      <a:pt x="15994" y="2191"/>
                      <a:pt x="15998" y="2202"/>
                    </a:cubicBezTo>
                    <a:cubicBezTo>
                      <a:pt x="16044" y="2322"/>
                      <a:pt x="16143" y="2773"/>
                      <a:pt x="16116" y="3066"/>
                    </a:cubicBezTo>
                    <a:cubicBezTo>
                      <a:pt x="16118" y="3071"/>
                      <a:pt x="16120" y="3074"/>
                      <a:pt x="16121" y="3079"/>
                    </a:cubicBezTo>
                    <a:cubicBezTo>
                      <a:pt x="16153" y="3176"/>
                      <a:pt x="16448" y="3648"/>
                      <a:pt x="16559" y="3648"/>
                    </a:cubicBezTo>
                    <a:lnTo>
                      <a:pt x="16562" y="3648"/>
                    </a:lnTo>
                    <a:cubicBezTo>
                      <a:pt x="16518" y="3515"/>
                      <a:pt x="16486" y="3372"/>
                      <a:pt x="16467" y="3223"/>
                    </a:cubicBezTo>
                    <a:cubicBezTo>
                      <a:pt x="16460" y="3162"/>
                      <a:pt x="16453" y="3094"/>
                      <a:pt x="16475" y="3028"/>
                    </a:cubicBezTo>
                    <a:cubicBezTo>
                      <a:pt x="16497" y="2961"/>
                      <a:pt x="16557" y="2892"/>
                      <a:pt x="16642" y="2888"/>
                    </a:cubicBezTo>
                    <a:cubicBezTo>
                      <a:pt x="16648" y="2888"/>
                      <a:pt x="16655" y="2889"/>
                      <a:pt x="16660" y="2889"/>
                    </a:cubicBezTo>
                    <a:cubicBezTo>
                      <a:pt x="16583" y="2718"/>
                      <a:pt x="16419" y="2395"/>
                      <a:pt x="16184" y="1948"/>
                    </a:cubicBezTo>
                    <a:cubicBezTo>
                      <a:pt x="16172" y="1924"/>
                      <a:pt x="16179" y="1897"/>
                      <a:pt x="16203" y="1885"/>
                    </a:cubicBezTo>
                    <a:cubicBezTo>
                      <a:pt x="16210" y="1882"/>
                      <a:pt x="16218" y="1880"/>
                      <a:pt x="16226" y="1880"/>
                    </a:cubicBezTo>
                    <a:cubicBezTo>
                      <a:pt x="16242" y="1880"/>
                      <a:pt x="16258" y="1888"/>
                      <a:pt x="16266" y="1904"/>
                    </a:cubicBezTo>
                    <a:cubicBezTo>
                      <a:pt x="16484" y="2318"/>
                      <a:pt x="16753" y="2838"/>
                      <a:pt x="16794" y="2976"/>
                    </a:cubicBezTo>
                    <a:cubicBezTo>
                      <a:pt x="16804" y="3007"/>
                      <a:pt x="16810" y="3043"/>
                      <a:pt x="16814" y="3082"/>
                    </a:cubicBezTo>
                    <a:cubicBezTo>
                      <a:pt x="16820" y="3083"/>
                      <a:pt x="16822" y="3083"/>
                      <a:pt x="16822" y="3083"/>
                    </a:cubicBezTo>
                    <a:cubicBezTo>
                      <a:pt x="16841" y="3055"/>
                      <a:pt x="16796" y="2874"/>
                      <a:pt x="16728" y="2708"/>
                    </a:cubicBezTo>
                    <a:cubicBezTo>
                      <a:pt x="16411" y="1954"/>
                      <a:pt x="15988" y="1359"/>
                      <a:pt x="15445" y="912"/>
                    </a:cubicBezTo>
                    <a:cubicBezTo>
                      <a:pt x="15436" y="910"/>
                      <a:pt x="15430" y="903"/>
                      <a:pt x="15425" y="897"/>
                    </a:cubicBezTo>
                    <a:cubicBezTo>
                      <a:pt x="14884" y="457"/>
                      <a:pt x="14225" y="164"/>
                      <a:pt x="13445" y="14"/>
                    </a:cubicBezTo>
                    <a:cubicBezTo>
                      <a:pt x="13401" y="5"/>
                      <a:pt x="13350" y="0"/>
                      <a:pt x="1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1"/>
              <p:cNvSpPr/>
              <p:nvPr/>
            </p:nvSpPr>
            <p:spPr>
              <a:xfrm>
                <a:off x="3901486" y="3151905"/>
                <a:ext cx="136778" cy="52192"/>
              </a:xfrm>
              <a:custGeom>
                <a:avLst/>
                <a:gdLst/>
                <a:ahLst/>
                <a:cxnLst/>
                <a:rect l="l" t="t" r="r" b="b"/>
                <a:pathLst>
                  <a:path w="2736" h="1044" extrusionOk="0">
                    <a:moveTo>
                      <a:pt x="46" y="0"/>
                    </a:moveTo>
                    <a:cubicBezTo>
                      <a:pt x="26" y="130"/>
                      <a:pt x="11" y="233"/>
                      <a:pt x="1" y="298"/>
                    </a:cubicBezTo>
                    <a:cubicBezTo>
                      <a:pt x="269" y="232"/>
                      <a:pt x="493" y="195"/>
                      <a:pt x="658" y="195"/>
                    </a:cubicBezTo>
                    <a:cubicBezTo>
                      <a:pt x="711" y="195"/>
                      <a:pt x="758" y="199"/>
                      <a:pt x="798" y="207"/>
                    </a:cubicBezTo>
                    <a:cubicBezTo>
                      <a:pt x="1556" y="353"/>
                      <a:pt x="2198" y="632"/>
                      <a:pt x="2735" y="1043"/>
                    </a:cubicBezTo>
                    <a:cubicBezTo>
                      <a:pt x="2710" y="863"/>
                      <a:pt x="2656" y="485"/>
                      <a:pt x="2587" y="4"/>
                    </a:cubicBezTo>
                    <a:cubicBezTo>
                      <a:pt x="2261" y="74"/>
                      <a:pt x="1876" y="99"/>
                      <a:pt x="1504" y="99"/>
                    </a:cubicBezTo>
                    <a:cubicBezTo>
                      <a:pt x="1500" y="99"/>
                      <a:pt x="1496" y="99"/>
                      <a:pt x="1491" y="99"/>
                    </a:cubicBezTo>
                    <a:cubicBezTo>
                      <a:pt x="830" y="99"/>
                      <a:pt x="214" y="23"/>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1"/>
              <p:cNvSpPr/>
              <p:nvPr/>
            </p:nvSpPr>
            <p:spPr>
              <a:xfrm>
                <a:off x="3770860" y="3421405"/>
                <a:ext cx="311700" cy="22396"/>
              </a:xfrm>
              <a:custGeom>
                <a:avLst/>
                <a:gdLst/>
                <a:ahLst/>
                <a:cxnLst/>
                <a:rect l="l" t="t" r="r" b="b"/>
                <a:pathLst>
                  <a:path w="6235" h="448" extrusionOk="0">
                    <a:moveTo>
                      <a:pt x="0" y="1"/>
                    </a:moveTo>
                    <a:lnTo>
                      <a:pt x="0" y="447"/>
                    </a:lnTo>
                    <a:lnTo>
                      <a:pt x="6234" y="447"/>
                    </a:lnTo>
                    <a:lnTo>
                      <a:pt x="62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1"/>
              <p:cNvSpPr/>
              <p:nvPr/>
            </p:nvSpPr>
            <p:spPr>
              <a:xfrm>
                <a:off x="3674928" y="3313775"/>
                <a:ext cx="215165" cy="143227"/>
              </a:xfrm>
              <a:custGeom>
                <a:avLst/>
                <a:gdLst/>
                <a:ahLst/>
                <a:cxnLst/>
                <a:rect l="l" t="t" r="r" b="b"/>
                <a:pathLst>
                  <a:path w="4304" h="2865" extrusionOk="0">
                    <a:moveTo>
                      <a:pt x="3156" y="1"/>
                    </a:moveTo>
                    <a:cubicBezTo>
                      <a:pt x="2548" y="602"/>
                      <a:pt x="1368" y="1735"/>
                      <a:pt x="1" y="2855"/>
                    </a:cubicBezTo>
                    <a:cubicBezTo>
                      <a:pt x="177" y="2861"/>
                      <a:pt x="359" y="2864"/>
                      <a:pt x="545" y="2864"/>
                    </a:cubicBezTo>
                    <a:cubicBezTo>
                      <a:pt x="1597" y="2864"/>
                      <a:pt x="2767" y="2770"/>
                      <a:pt x="3538" y="2695"/>
                    </a:cubicBezTo>
                    <a:lnTo>
                      <a:pt x="1872" y="2695"/>
                    </a:lnTo>
                    <a:cubicBezTo>
                      <a:pt x="1846" y="2695"/>
                      <a:pt x="1825" y="2675"/>
                      <a:pt x="1825" y="2647"/>
                    </a:cubicBezTo>
                    <a:lnTo>
                      <a:pt x="1825" y="2107"/>
                    </a:lnTo>
                    <a:cubicBezTo>
                      <a:pt x="1825" y="2082"/>
                      <a:pt x="1845" y="2060"/>
                      <a:pt x="1872" y="2060"/>
                    </a:cubicBezTo>
                    <a:lnTo>
                      <a:pt x="4304" y="2060"/>
                    </a:lnTo>
                    <a:lnTo>
                      <a:pt x="4154" y="208"/>
                    </a:lnTo>
                    <a:cubicBezTo>
                      <a:pt x="4143" y="209"/>
                      <a:pt x="4131" y="209"/>
                      <a:pt x="4118" y="209"/>
                    </a:cubicBezTo>
                    <a:cubicBezTo>
                      <a:pt x="3820" y="209"/>
                      <a:pt x="3498" y="149"/>
                      <a:pt x="3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1"/>
              <p:cNvSpPr/>
              <p:nvPr/>
            </p:nvSpPr>
            <p:spPr>
              <a:xfrm>
                <a:off x="4021864" y="3262935"/>
                <a:ext cx="12798" cy="28645"/>
              </a:xfrm>
              <a:custGeom>
                <a:avLst/>
                <a:gdLst/>
                <a:ahLst/>
                <a:cxnLst/>
                <a:rect l="l" t="t" r="r" b="b"/>
                <a:pathLst>
                  <a:path w="256" h="573" extrusionOk="0">
                    <a:moveTo>
                      <a:pt x="70" y="0"/>
                    </a:moveTo>
                    <a:cubicBezTo>
                      <a:pt x="59" y="0"/>
                      <a:pt x="46" y="6"/>
                      <a:pt x="37" y="14"/>
                    </a:cubicBezTo>
                    <a:cubicBezTo>
                      <a:pt x="21" y="30"/>
                      <a:pt x="11" y="56"/>
                      <a:pt x="9" y="95"/>
                    </a:cubicBezTo>
                    <a:cubicBezTo>
                      <a:pt x="1" y="177"/>
                      <a:pt x="20" y="267"/>
                      <a:pt x="66" y="362"/>
                    </a:cubicBezTo>
                    <a:cubicBezTo>
                      <a:pt x="99" y="435"/>
                      <a:pt x="146" y="502"/>
                      <a:pt x="199" y="572"/>
                    </a:cubicBezTo>
                    <a:cubicBezTo>
                      <a:pt x="209" y="558"/>
                      <a:pt x="217" y="544"/>
                      <a:pt x="225" y="526"/>
                    </a:cubicBezTo>
                    <a:cubicBezTo>
                      <a:pt x="255" y="445"/>
                      <a:pt x="187" y="237"/>
                      <a:pt x="82" y="4"/>
                    </a:cubicBezTo>
                    <a:cubicBezTo>
                      <a:pt x="79" y="1"/>
                      <a:pt x="74"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1"/>
              <p:cNvSpPr/>
              <p:nvPr/>
            </p:nvSpPr>
            <p:spPr>
              <a:xfrm>
                <a:off x="4088602" y="3087068"/>
                <a:ext cx="176272" cy="329747"/>
              </a:xfrm>
              <a:custGeom>
                <a:avLst/>
                <a:gdLst/>
                <a:ahLst/>
                <a:cxnLst/>
                <a:rect l="l" t="t" r="r" b="b"/>
                <a:pathLst>
                  <a:path w="3526" h="6596" extrusionOk="0">
                    <a:moveTo>
                      <a:pt x="3265" y="1"/>
                    </a:moveTo>
                    <a:cubicBezTo>
                      <a:pt x="3227" y="1"/>
                      <a:pt x="3191" y="23"/>
                      <a:pt x="3173" y="57"/>
                    </a:cubicBezTo>
                    <a:lnTo>
                      <a:pt x="0" y="6595"/>
                    </a:lnTo>
                    <a:lnTo>
                      <a:pt x="324" y="6595"/>
                    </a:lnTo>
                    <a:lnTo>
                      <a:pt x="35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1"/>
              <p:cNvSpPr/>
              <p:nvPr/>
            </p:nvSpPr>
            <p:spPr>
              <a:xfrm>
                <a:off x="3561648" y="2428941"/>
                <a:ext cx="184720" cy="365691"/>
              </a:xfrm>
              <a:custGeom>
                <a:avLst/>
                <a:gdLst/>
                <a:ahLst/>
                <a:cxnLst/>
                <a:rect l="l" t="t" r="r" b="b"/>
                <a:pathLst>
                  <a:path w="3695" h="7315" extrusionOk="0">
                    <a:moveTo>
                      <a:pt x="2390" y="1231"/>
                    </a:moveTo>
                    <a:cubicBezTo>
                      <a:pt x="2419" y="1231"/>
                      <a:pt x="2448" y="1233"/>
                      <a:pt x="2477" y="1237"/>
                    </a:cubicBezTo>
                    <a:cubicBezTo>
                      <a:pt x="2503" y="1241"/>
                      <a:pt x="2520" y="1263"/>
                      <a:pt x="2517" y="1289"/>
                    </a:cubicBezTo>
                    <a:cubicBezTo>
                      <a:pt x="2513" y="1312"/>
                      <a:pt x="2494" y="1330"/>
                      <a:pt x="2471" y="1330"/>
                    </a:cubicBezTo>
                    <a:cubicBezTo>
                      <a:pt x="2469" y="1330"/>
                      <a:pt x="2466" y="1330"/>
                      <a:pt x="2464" y="1329"/>
                    </a:cubicBezTo>
                    <a:cubicBezTo>
                      <a:pt x="2439" y="1326"/>
                      <a:pt x="2415" y="1324"/>
                      <a:pt x="2390" y="1324"/>
                    </a:cubicBezTo>
                    <a:cubicBezTo>
                      <a:pt x="2217" y="1324"/>
                      <a:pt x="2045" y="1405"/>
                      <a:pt x="1935" y="1543"/>
                    </a:cubicBezTo>
                    <a:cubicBezTo>
                      <a:pt x="1927" y="1554"/>
                      <a:pt x="1912" y="1560"/>
                      <a:pt x="1898" y="1560"/>
                    </a:cubicBezTo>
                    <a:cubicBezTo>
                      <a:pt x="1888" y="1560"/>
                      <a:pt x="1878" y="1556"/>
                      <a:pt x="1868" y="1550"/>
                    </a:cubicBezTo>
                    <a:cubicBezTo>
                      <a:pt x="1850" y="1534"/>
                      <a:pt x="1846" y="1505"/>
                      <a:pt x="1862" y="1484"/>
                    </a:cubicBezTo>
                    <a:cubicBezTo>
                      <a:pt x="1988" y="1325"/>
                      <a:pt x="2188" y="1231"/>
                      <a:pt x="2390" y="1231"/>
                    </a:cubicBezTo>
                    <a:close/>
                    <a:moveTo>
                      <a:pt x="3225" y="1912"/>
                    </a:moveTo>
                    <a:cubicBezTo>
                      <a:pt x="3328" y="1912"/>
                      <a:pt x="3411" y="2028"/>
                      <a:pt x="3411" y="2172"/>
                    </a:cubicBezTo>
                    <a:cubicBezTo>
                      <a:pt x="3410" y="2318"/>
                      <a:pt x="3328" y="2433"/>
                      <a:pt x="3225" y="2433"/>
                    </a:cubicBezTo>
                    <a:cubicBezTo>
                      <a:pt x="3123" y="2433"/>
                      <a:pt x="3041" y="2316"/>
                      <a:pt x="3041" y="2172"/>
                    </a:cubicBezTo>
                    <a:cubicBezTo>
                      <a:pt x="3041" y="2028"/>
                      <a:pt x="3124" y="1912"/>
                      <a:pt x="3225" y="1912"/>
                    </a:cubicBezTo>
                    <a:close/>
                    <a:moveTo>
                      <a:pt x="2260" y="1913"/>
                    </a:moveTo>
                    <a:cubicBezTo>
                      <a:pt x="2363" y="1913"/>
                      <a:pt x="2446" y="2030"/>
                      <a:pt x="2446" y="2174"/>
                    </a:cubicBezTo>
                    <a:cubicBezTo>
                      <a:pt x="2446" y="2318"/>
                      <a:pt x="2363" y="2434"/>
                      <a:pt x="2260" y="2434"/>
                    </a:cubicBezTo>
                    <a:cubicBezTo>
                      <a:pt x="2158" y="2433"/>
                      <a:pt x="2076" y="2318"/>
                      <a:pt x="2076" y="2174"/>
                    </a:cubicBezTo>
                    <a:cubicBezTo>
                      <a:pt x="2076" y="2030"/>
                      <a:pt x="2159" y="1913"/>
                      <a:pt x="2260" y="1913"/>
                    </a:cubicBezTo>
                    <a:close/>
                    <a:moveTo>
                      <a:pt x="3079" y="1212"/>
                    </a:moveTo>
                    <a:cubicBezTo>
                      <a:pt x="3123" y="1212"/>
                      <a:pt x="3168" y="1221"/>
                      <a:pt x="3212" y="1238"/>
                    </a:cubicBezTo>
                    <a:cubicBezTo>
                      <a:pt x="3308" y="1276"/>
                      <a:pt x="3382" y="1345"/>
                      <a:pt x="3444" y="1409"/>
                    </a:cubicBezTo>
                    <a:cubicBezTo>
                      <a:pt x="3463" y="1427"/>
                      <a:pt x="3463" y="1457"/>
                      <a:pt x="3443" y="1476"/>
                    </a:cubicBezTo>
                    <a:cubicBezTo>
                      <a:pt x="3434" y="1484"/>
                      <a:pt x="3422" y="1489"/>
                      <a:pt x="3410" y="1489"/>
                    </a:cubicBezTo>
                    <a:cubicBezTo>
                      <a:pt x="3398" y="1489"/>
                      <a:pt x="3385" y="1484"/>
                      <a:pt x="3376" y="1474"/>
                    </a:cubicBezTo>
                    <a:cubicBezTo>
                      <a:pt x="3321" y="1417"/>
                      <a:pt x="3254" y="1356"/>
                      <a:pt x="3176" y="1325"/>
                    </a:cubicBezTo>
                    <a:cubicBezTo>
                      <a:pt x="3147" y="1314"/>
                      <a:pt x="3112" y="1306"/>
                      <a:pt x="3077" y="1306"/>
                    </a:cubicBezTo>
                    <a:cubicBezTo>
                      <a:pt x="3037" y="1306"/>
                      <a:pt x="2997" y="1316"/>
                      <a:pt x="2964" y="1340"/>
                    </a:cubicBezTo>
                    <a:cubicBezTo>
                      <a:pt x="2935" y="1361"/>
                      <a:pt x="2910" y="1394"/>
                      <a:pt x="2893" y="1436"/>
                    </a:cubicBezTo>
                    <a:cubicBezTo>
                      <a:pt x="2843" y="1552"/>
                      <a:pt x="2854" y="1685"/>
                      <a:pt x="2872" y="1837"/>
                    </a:cubicBezTo>
                    <a:cubicBezTo>
                      <a:pt x="2890" y="1981"/>
                      <a:pt x="2907" y="2099"/>
                      <a:pt x="2956" y="2208"/>
                    </a:cubicBezTo>
                    <a:cubicBezTo>
                      <a:pt x="2964" y="2223"/>
                      <a:pt x="2971" y="2239"/>
                      <a:pt x="2979" y="2254"/>
                    </a:cubicBezTo>
                    <a:cubicBezTo>
                      <a:pt x="3013" y="2325"/>
                      <a:pt x="3052" y="2406"/>
                      <a:pt x="3037" y="2493"/>
                    </a:cubicBezTo>
                    <a:cubicBezTo>
                      <a:pt x="3021" y="2580"/>
                      <a:pt x="2946" y="2655"/>
                      <a:pt x="2856" y="2675"/>
                    </a:cubicBezTo>
                    <a:cubicBezTo>
                      <a:pt x="2837" y="2679"/>
                      <a:pt x="2820" y="2680"/>
                      <a:pt x="2801" y="2680"/>
                    </a:cubicBezTo>
                    <a:cubicBezTo>
                      <a:pt x="2734" y="2680"/>
                      <a:pt x="2664" y="2653"/>
                      <a:pt x="2612" y="2604"/>
                    </a:cubicBezTo>
                    <a:cubicBezTo>
                      <a:pt x="2595" y="2588"/>
                      <a:pt x="2594" y="2559"/>
                      <a:pt x="2612" y="2539"/>
                    </a:cubicBezTo>
                    <a:cubicBezTo>
                      <a:pt x="2621" y="2529"/>
                      <a:pt x="2634" y="2524"/>
                      <a:pt x="2646" y="2524"/>
                    </a:cubicBezTo>
                    <a:cubicBezTo>
                      <a:pt x="2657" y="2524"/>
                      <a:pt x="2669" y="2528"/>
                      <a:pt x="2678" y="2536"/>
                    </a:cubicBezTo>
                    <a:cubicBezTo>
                      <a:pt x="2714" y="2569"/>
                      <a:pt x="2761" y="2588"/>
                      <a:pt x="2805" y="2588"/>
                    </a:cubicBezTo>
                    <a:cubicBezTo>
                      <a:pt x="2816" y="2588"/>
                      <a:pt x="2826" y="2587"/>
                      <a:pt x="2836" y="2585"/>
                    </a:cubicBezTo>
                    <a:cubicBezTo>
                      <a:pt x="2890" y="2572"/>
                      <a:pt x="2936" y="2526"/>
                      <a:pt x="2945" y="2477"/>
                    </a:cubicBezTo>
                    <a:cubicBezTo>
                      <a:pt x="2955" y="2418"/>
                      <a:pt x="2926" y="2360"/>
                      <a:pt x="2895" y="2295"/>
                    </a:cubicBezTo>
                    <a:cubicBezTo>
                      <a:pt x="2888" y="2279"/>
                      <a:pt x="2878" y="2262"/>
                      <a:pt x="2872" y="2246"/>
                    </a:cubicBezTo>
                    <a:cubicBezTo>
                      <a:pt x="2813" y="2114"/>
                      <a:pt x="2795" y="1967"/>
                      <a:pt x="2781" y="1848"/>
                    </a:cubicBezTo>
                    <a:cubicBezTo>
                      <a:pt x="2766" y="1720"/>
                      <a:pt x="2744" y="1548"/>
                      <a:pt x="2808" y="1399"/>
                    </a:cubicBezTo>
                    <a:cubicBezTo>
                      <a:pt x="2832" y="1340"/>
                      <a:pt x="2867" y="1296"/>
                      <a:pt x="2908" y="1266"/>
                    </a:cubicBezTo>
                    <a:cubicBezTo>
                      <a:pt x="2955" y="1230"/>
                      <a:pt x="3015" y="1212"/>
                      <a:pt x="3079" y="1212"/>
                    </a:cubicBezTo>
                    <a:close/>
                    <a:moveTo>
                      <a:pt x="552" y="1901"/>
                    </a:moveTo>
                    <a:cubicBezTo>
                      <a:pt x="593" y="1901"/>
                      <a:pt x="635" y="1909"/>
                      <a:pt x="675" y="1925"/>
                    </a:cubicBezTo>
                    <a:cubicBezTo>
                      <a:pt x="769" y="1964"/>
                      <a:pt x="850" y="2048"/>
                      <a:pt x="896" y="2156"/>
                    </a:cubicBezTo>
                    <a:cubicBezTo>
                      <a:pt x="932" y="2241"/>
                      <a:pt x="949" y="2340"/>
                      <a:pt x="947" y="2461"/>
                    </a:cubicBezTo>
                    <a:cubicBezTo>
                      <a:pt x="948" y="2485"/>
                      <a:pt x="927" y="2506"/>
                      <a:pt x="901" y="2506"/>
                    </a:cubicBezTo>
                    <a:cubicBezTo>
                      <a:pt x="875" y="2506"/>
                      <a:pt x="854" y="2484"/>
                      <a:pt x="854" y="2458"/>
                    </a:cubicBezTo>
                    <a:cubicBezTo>
                      <a:pt x="856" y="2352"/>
                      <a:pt x="842" y="2264"/>
                      <a:pt x="811" y="2192"/>
                    </a:cubicBezTo>
                    <a:cubicBezTo>
                      <a:pt x="811" y="2192"/>
                      <a:pt x="811" y="2191"/>
                      <a:pt x="810" y="2191"/>
                    </a:cubicBezTo>
                    <a:cubicBezTo>
                      <a:pt x="808" y="2190"/>
                      <a:pt x="804" y="2190"/>
                      <a:pt x="801" y="2189"/>
                    </a:cubicBezTo>
                    <a:cubicBezTo>
                      <a:pt x="789" y="2182"/>
                      <a:pt x="775" y="2179"/>
                      <a:pt x="759" y="2179"/>
                    </a:cubicBezTo>
                    <a:cubicBezTo>
                      <a:pt x="742" y="2179"/>
                      <a:pt x="724" y="2183"/>
                      <a:pt x="705" y="2190"/>
                    </a:cubicBezTo>
                    <a:cubicBezTo>
                      <a:pt x="604" y="2228"/>
                      <a:pt x="536" y="2351"/>
                      <a:pt x="552" y="2467"/>
                    </a:cubicBezTo>
                    <a:cubicBezTo>
                      <a:pt x="568" y="2577"/>
                      <a:pt x="651" y="2680"/>
                      <a:pt x="767" y="2729"/>
                    </a:cubicBezTo>
                    <a:cubicBezTo>
                      <a:pt x="791" y="2740"/>
                      <a:pt x="803" y="2766"/>
                      <a:pt x="793" y="2791"/>
                    </a:cubicBezTo>
                    <a:cubicBezTo>
                      <a:pt x="784" y="2808"/>
                      <a:pt x="767" y="2821"/>
                      <a:pt x="748" y="2821"/>
                    </a:cubicBezTo>
                    <a:cubicBezTo>
                      <a:pt x="742" y="2821"/>
                      <a:pt x="737" y="2819"/>
                      <a:pt x="731" y="2817"/>
                    </a:cubicBezTo>
                    <a:cubicBezTo>
                      <a:pt x="585" y="2756"/>
                      <a:pt x="479" y="2624"/>
                      <a:pt x="459" y="2480"/>
                    </a:cubicBezTo>
                    <a:cubicBezTo>
                      <a:pt x="436" y="2320"/>
                      <a:pt x="528" y="2159"/>
                      <a:pt x="671" y="2103"/>
                    </a:cubicBezTo>
                    <a:cubicBezTo>
                      <a:pt x="696" y="2094"/>
                      <a:pt x="719" y="2090"/>
                      <a:pt x="742" y="2088"/>
                    </a:cubicBezTo>
                    <a:cubicBezTo>
                      <a:pt x="713" y="2056"/>
                      <a:pt x="678" y="2030"/>
                      <a:pt x="640" y="2015"/>
                    </a:cubicBezTo>
                    <a:cubicBezTo>
                      <a:pt x="612" y="2004"/>
                      <a:pt x="581" y="1998"/>
                      <a:pt x="552" y="1998"/>
                    </a:cubicBezTo>
                    <a:cubicBezTo>
                      <a:pt x="500" y="1998"/>
                      <a:pt x="450" y="2015"/>
                      <a:pt x="416" y="2047"/>
                    </a:cubicBezTo>
                    <a:cubicBezTo>
                      <a:pt x="392" y="2068"/>
                      <a:pt x="373" y="2100"/>
                      <a:pt x="353" y="2144"/>
                    </a:cubicBezTo>
                    <a:cubicBezTo>
                      <a:pt x="280" y="2313"/>
                      <a:pt x="293" y="2506"/>
                      <a:pt x="385" y="2638"/>
                    </a:cubicBezTo>
                    <a:cubicBezTo>
                      <a:pt x="400" y="2658"/>
                      <a:pt x="395" y="2688"/>
                      <a:pt x="374" y="2704"/>
                    </a:cubicBezTo>
                    <a:cubicBezTo>
                      <a:pt x="367" y="2710"/>
                      <a:pt x="356" y="2713"/>
                      <a:pt x="347" y="2713"/>
                    </a:cubicBezTo>
                    <a:cubicBezTo>
                      <a:pt x="332" y="2713"/>
                      <a:pt x="317" y="2706"/>
                      <a:pt x="308" y="2692"/>
                    </a:cubicBezTo>
                    <a:cubicBezTo>
                      <a:pt x="197" y="2534"/>
                      <a:pt x="182" y="2303"/>
                      <a:pt x="267" y="2105"/>
                    </a:cubicBezTo>
                    <a:cubicBezTo>
                      <a:pt x="292" y="2049"/>
                      <a:pt x="318" y="2008"/>
                      <a:pt x="352" y="1976"/>
                    </a:cubicBezTo>
                    <a:cubicBezTo>
                      <a:pt x="405" y="1927"/>
                      <a:pt x="477" y="1901"/>
                      <a:pt x="552" y="1901"/>
                    </a:cubicBezTo>
                    <a:close/>
                    <a:moveTo>
                      <a:pt x="1899" y="2520"/>
                    </a:moveTo>
                    <a:cubicBezTo>
                      <a:pt x="1921" y="2520"/>
                      <a:pt x="1940" y="2535"/>
                      <a:pt x="1945" y="2557"/>
                    </a:cubicBezTo>
                    <a:cubicBezTo>
                      <a:pt x="1984" y="2725"/>
                      <a:pt x="2094" y="2878"/>
                      <a:pt x="2243" y="2965"/>
                    </a:cubicBezTo>
                    <a:cubicBezTo>
                      <a:pt x="2340" y="3022"/>
                      <a:pt x="2454" y="3051"/>
                      <a:pt x="2567" y="3051"/>
                    </a:cubicBezTo>
                    <a:cubicBezTo>
                      <a:pt x="2627" y="3051"/>
                      <a:pt x="2687" y="3043"/>
                      <a:pt x="2744" y="3026"/>
                    </a:cubicBezTo>
                    <a:cubicBezTo>
                      <a:pt x="2749" y="3024"/>
                      <a:pt x="2754" y="3024"/>
                      <a:pt x="2759" y="3024"/>
                    </a:cubicBezTo>
                    <a:cubicBezTo>
                      <a:pt x="2779" y="3024"/>
                      <a:pt x="2797" y="3037"/>
                      <a:pt x="2802" y="3058"/>
                    </a:cubicBezTo>
                    <a:cubicBezTo>
                      <a:pt x="2811" y="3082"/>
                      <a:pt x="2796" y="3109"/>
                      <a:pt x="2771" y="3115"/>
                    </a:cubicBezTo>
                    <a:cubicBezTo>
                      <a:pt x="2705" y="3135"/>
                      <a:pt x="2636" y="3145"/>
                      <a:pt x="2566" y="3145"/>
                    </a:cubicBezTo>
                    <a:cubicBezTo>
                      <a:pt x="2437" y="3145"/>
                      <a:pt x="2307" y="3111"/>
                      <a:pt x="2196" y="3047"/>
                    </a:cubicBezTo>
                    <a:cubicBezTo>
                      <a:pt x="2025" y="2946"/>
                      <a:pt x="1897" y="2771"/>
                      <a:pt x="1853" y="2577"/>
                    </a:cubicBezTo>
                    <a:cubicBezTo>
                      <a:pt x="1848" y="2552"/>
                      <a:pt x="1863" y="2528"/>
                      <a:pt x="1889" y="2521"/>
                    </a:cubicBezTo>
                    <a:cubicBezTo>
                      <a:pt x="1892" y="2520"/>
                      <a:pt x="1895" y="2520"/>
                      <a:pt x="1899" y="2520"/>
                    </a:cubicBezTo>
                    <a:close/>
                    <a:moveTo>
                      <a:pt x="2144" y="3090"/>
                    </a:moveTo>
                    <a:cubicBezTo>
                      <a:pt x="2154" y="3090"/>
                      <a:pt x="2163" y="3092"/>
                      <a:pt x="2171" y="3098"/>
                    </a:cubicBezTo>
                    <a:cubicBezTo>
                      <a:pt x="2215" y="3127"/>
                      <a:pt x="2263" y="3151"/>
                      <a:pt x="2311" y="3170"/>
                    </a:cubicBezTo>
                    <a:cubicBezTo>
                      <a:pt x="2334" y="3178"/>
                      <a:pt x="2346" y="3207"/>
                      <a:pt x="2337" y="3229"/>
                    </a:cubicBezTo>
                    <a:cubicBezTo>
                      <a:pt x="2329" y="3249"/>
                      <a:pt x="2313" y="3260"/>
                      <a:pt x="2293" y="3260"/>
                    </a:cubicBezTo>
                    <a:cubicBezTo>
                      <a:pt x="2288" y="3260"/>
                      <a:pt x="2282" y="3259"/>
                      <a:pt x="2277" y="3258"/>
                    </a:cubicBezTo>
                    <a:cubicBezTo>
                      <a:pt x="2221" y="3236"/>
                      <a:pt x="2167" y="3209"/>
                      <a:pt x="2119" y="3176"/>
                    </a:cubicBezTo>
                    <a:cubicBezTo>
                      <a:pt x="2097" y="3161"/>
                      <a:pt x="2092" y="3132"/>
                      <a:pt x="2105" y="3110"/>
                    </a:cubicBezTo>
                    <a:cubicBezTo>
                      <a:pt x="2114" y="3097"/>
                      <a:pt x="2129" y="3090"/>
                      <a:pt x="2144" y="3090"/>
                    </a:cubicBezTo>
                    <a:close/>
                    <a:moveTo>
                      <a:pt x="2674" y="1"/>
                    </a:moveTo>
                    <a:cubicBezTo>
                      <a:pt x="2385" y="755"/>
                      <a:pt x="1929" y="1452"/>
                      <a:pt x="1355" y="2021"/>
                    </a:cubicBezTo>
                    <a:cubicBezTo>
                      <a:pt x="1288" y="2088"/>
                      <a:pt x="1204" y="2164"/>
                      <a:pt x="1090" y="2223"/>
                    </a:cubicBezTo>
                    <a:cubicBezTo>
                      <a:pt x="1083" y="2227"/>
                      <a:pt x="1075" y="2229"/>
                      <a:pt x="1068" y="2229"/>
                    </a:cubicBezTo>
                    <a:cubicBezTo>
                      <a:pt x="1062" y="2229"/>
                      <a:pt x="1056" y="2228"/>
                      <a:pt x="1050" y="2225"/>
                    </a:cubicBezTo>
                    <a:cubicBezTo>
                      <a:pt x="1037" y="2220"/>
                      <a:pt x="1027" y="2210"/>
                      <a:pt x="1024" y="2196"/>
                    </a:cubicBezTo>
                    <a:cubicBezTo>
                      <a:pt x="964" y="2008"/>
                      <a:pt x="823" y="1843"/>
                      <a:pt x="649" y="1754"/>
                    </a:cubicBezTo>
                    <a:cubicBezTo>
                      <a:pt x="594" y="1727"/>
                      <a:pt x="520" y="1698"/>
                      <a:pt x="443" y="1698"/>
                    </a:cubicBezTo>
                    <a:cubicBezTo>
                      <a:pt x="416" y="1698"/>
                      <a:pt x="389" y="1702"/>
                      <a:pt x="362" y="1710"/>
                    </a:cubicBezTo>
                    <a:cubicBezTo>
                      <a:pt x="303" y="1728"/>
                      <a:pt x="245" y="1772"/>
                      <a:pt x="190" y="1837"/>
                    </a:cubicBezTo>
                    <a:cubicBezTo>
                      <a:pt x="57" y="1997"/>
                      <a:pt x="0" y="2216"/>
                      <a:pt x="39" y="2420"/>
                    </a:cubicBezTo>
                    <a:cubicBezTo>
                      <a:pt x="77" y="2626"/>
                      <a:pt x="211" y="2806"/>
                      <a:pt x="393" y="2906"/>
                    </a:cubicBezTo>
                    <a:cubicBezTo>
                      <a:pt x="484" y="2955"/>
                      <a:pt x="582" y="2981"/>
                      <a:pt x="676" y="2981"/>
                    </a:cubicBezTo>
                    <a:cubicBezTo>
                      <a:pt x="747" y="2981"/>
                      <a:pt x="814" y="2966"/>
                      <a:pt x="873" y="2937"/>
                    </a:cubicBezTo>
                    <a:cubicBezTo>
                      <a:pt x="879" y="2934"/>
                      <a:pt x="886" y="2932"/>
                      <a:pt x="893" y="2932"/>
                    </a:cubicBezTo>
                    <a:cubicBezTo>
                      <a:pt x="910" y="2932"/>
                      <a:pt x="927" y="2942"/>
                      <a:pt x="936" y="2959"/>
                    </a:cubicBezTo>
                    <a:cubicBezTo>
                      <a:pt x="948" y="2982"/>
                      <a:pt x="937" y="3011"/>
                      <a:pt x="914" y="3022"/>
                    </a:cubicBezTo>
                    <a:cubicBezTo>
                      <a:pt x="850" y="3053"/>
                      <a:pt x="778" y="3069"/>
                      <a:pt x="702" y="3073"/>
                    </a:cubicBezTo>
                    <a:cubicBezTo>
                      <a:pt x="637" y="3349"/>
                      <a:pt x="701" y="3880"/>
                      <a:pt x="779" y="4156"/>
                    </a:cubicBezTo>
                    <a:cubicBezTo>
                      <a:pt x="985" y="4881"/>
                      <a:pt x="1266" y="5502"/>
                      <a:pt x="1637" y="6054"/>
                    </a:cubicBezTo>
                    <a:cubicBezTo>
                      <a:pt x="1647" y="6068"/>
                      <a:pt x="1648" y="6085"/>
                      <a:pt x="1641" y="6100"/>
                    </a:cubicBezTo>
                    <a:cubicBezTo>
                      <a:pt x="1635" y="6116"/>
                      <a:pt x="1621" y="6126"/>
                      <a:pt x="1605" y="6127"/>
                    </a:cubicBezTo>
                    <a:cubicBezTo>
                      <a:pt x="1501" y="6139"/>
                      <a:pt x="1395" y="6145"/>
                      <a:pt x="1286" y="6145"/>
                    </a:cubicBezTo>
                    <a:cubicBezTo>
                      <a:pt x="1036" y="6145"/>
                      <a:pt x="770" y="6113"/>
                      <a:pt x="482" y="6047"/>
                    </a:cubicBezTo>
                    <a:cubicBezTo>
                      <a:pt x="446" y="6129"/>
                      <a:pt x="348" y="6336"/>
                      <a:pt x="195" y="6524"/>
                    </a:cubicBezTo>
                    <a:cubicBezTo>
                      <a:pt x="300" y="6660"/>
                      <a:pt x="780" y="7214"/>
                      <a:pt x="1498" y="7302"/>
                    </a:cubicBezTo>
                    <a:cubicBezTo>
                      <a:pt x="1563" y="7310"/>
                      <a:pt x="1629" y="7314"/>
                      <a:pt x="1695" y="7314"/>
                    </a:cubicBezTo>
                    <a:cubicBezTo>
                      <a:pt x="2148" y="7314"/>
                      <a:pt x="2609" y="7123"/>
                      <a:pt x="3068" y="6745"/>
                    </a:cubicBezTo>
                    <a:cubicBezTo>
                      <a:pt x="2871" y="6508"/>
                      <a:pt x="2791" y="5690"/>
                      <a:pt x="2760" y="5067"/>
                    </a:cubicBezTo>
                    <a:cubicBezTo>
                      <a:pt x="2696" y="5076"/>
                      <a:pt x="2634" y="5080"/>
                      <a:pt x="2574" y="5080"/>
                    </a:cubicBezTo>
                    <a:cubicBezTo>
                      <a:pt x="1820" y="5080"/>
                      <a:pt x="1371" y="4395"/>
                      <a:pt x="1225" y="4125"/>
                    </a:cubicBezTo>
                    <a:cubicBezTo>
                      <a:pt x="1195" y="4102"/>
                      <a:pt x="1167" y="4079"/>
                      <a:pt x="1139" y="4052"/>
                    </a:cubicBezTo>
                    <a:cubicBezTo>
                      <a:pt x="1119" y="4034"/>
                      <a:pt x="1118" y="4004"/>
                      <a:pt x="1136" y="3986"/>
                    </a:cubicBezTo>
                    <a:cubicBezTo>
                      <a:pt x="1146" y="3975"/>
                      <a:pt x="1158" y="3970"/>
                      <a:pt x="1171" y="3970"/>
                    </a:cubicBezTo>
                    <a:cubicBezTo>
                      <a:pt x="1182" y="3970"/>
                      <a:pt x="1194" y="3974"/>
                      <a:pt x="1203" y="3983"/>
                    </a:cubicBezTo>
                    <a:cubicBezTo>
                      <a:pt x="1283" y="4058"/>
                      <a:pt x="1367" y="4117"/>
                      <a:pt x="1451" y="4160"/>
                    </a:cubicBezTo>
                    <a:cubicBezTo>
                      <a:pt x="1748" y="4312"/>
                      <a:pt x="2097" y="4331"/>
                      <a:pt x="2335" y="4331"/>
                    </a:cubicBezTo>
                    <a:lnTo>
                      <a:pt x="2340" y="4331"/>
                    </a:lnTo>
                    <a:cubicBezTo>
                      <a:pt x="2822" y="4331"/>
                      <a:pt x="3150" y="4219"/>
                      <a:pt x="3343" y="3992"/>
                    </a:cubicBezTo>
                    <a:cubicBezTo>
                      <a:pt x="3483" y="3827"/>
                      <a:pt x="3541" y="3603"/>
                      <a:pt x="3575" y="3427"/>
                    </a:cubicBezTo>
                    <a:cubicBezTo>
                      <a:pt x="3695" y="2823"/>
                      <a:pt x="3663" y="2139"/>
                      <a:pt x="3482" y="1395"/>
                    </a:cubicBezTo>
                    <a:cubicBezTo>
                      <a:pt x="3320" y="728"/>
                      <a:pt x="3054" y="271"/>
                      <a:pt x="26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1"/>
              <p:cNvSpPr/>
              <p:nvPr/>
            </p:nvSpPr>
            <p:spPr>
              <a:xfrm>
                <a:off x="3071938" y="2927548"/>
                <a:ext cx="825367" cy="1096373"/>
              </a:xfrm>
              <a:custGeom>
                <a:avLst/>
                <a:gdLst/>
                <a:ahLst/>
                <a:cxnLst/>
                <a:rect l="l" t="t" r="r" b="b"/>
                <a:pathLst>
                  <a:path w="16510" h="21931" extrusionOk="0">
                    <a:moveTo>
                      <a:pt x="2142" y="1"/>
                    </a:moveTo>
                    <a:cubicBezTo>
                      <a:pt x="2056" y="1"/>
                      <a:pt x="1972" y="15"/>
                      <a:pt x="1892" y="48"/>
                    </a:cubicBezTo>
                    <a:cubicBezTo>
                      <a:pt x="1375" y="255"/>
                      <a:pt x="0" y="6417"/>
                      <a:pt x="442" y="12209"/>
                    </a:cubicBezTo>
                    <a:cubicBezTo>
                      <a:pt x="721" y="15881"/>
                      <a:pt x="1849" y="20445"/>
                      <a:pt x="5632" y="21330"/>
                    </a:cubicBezTo>
                    <a:cubicBezTo>
                      <a:pt x="7527" y="21774"/>
                      <a:pt x="9253" y="21930"/>
                      <a:pt x="10745" y="21930"/>
                    </a:cubicBezTo>
                    <a:cubicBezTo>
                      <a:pt x="14017" y="21930"/>
                      <a:pt x="16165" y="21177"/>
                      <a:pt x="16509" y="21043"/>
                    </a:cubicBezTo>
                    <a:lnTo>
                      <a:pt x="16463" y="19997"/>
                    </a:lnTo>
                    <a:lnTo>
                      <a:pt x="14436" y="18485"/>
                    </a:lnTo>
                    <a:cubicBezTo>
                      <a:pt x="12756" y="18819"/>
                      <a:pt x="11016" y="19154"/>
                      <a:pt x="9532" y="19154"/>
                    </a:cubicBezTo>
                    <a:cubicBezTo>
                      <a:pt x="8927" y="19154"/>
                      <a:pt x="8364" y="19113"/>
                      <a:pt x="7866" y="19020"/>
                    </a:cubicBezTo>
                    <a:cubicBezTo>
                      <a:pt x="6749" y="18809"/>
                      <a:pt x="5908" y="18275"/>
                      <a:pt x="5366" y="17433"/>
                    </a:cubicBezTo>
                    <a:cubicBezTo>
                      <a:pt x="4223" y="15654"/>
                      <a:pt x="4788" y="13045"/>
                      <a:pt x="4842" y="12813"/>
                    </a:cubicBezTo>
                    <a:lnTo>
                      <a:pt x="4816" y="12767"/>
                    </a:lnTo>
                    <a:cubicBezTo>
                      <a:pt x="4062" y="11398"/>
                      <a:pt x="3840" y="8744"/>
                      <a:pt x="3890" y="6085"/>
                    </a:cubicBezTo>
                    <a:cubicBezTo>
                      <a:pt x="3888" y="6075"/>
                      <a:pt x="3888" y="6066"/>
                      <a:pt x="3890" y="6058"/>
                    </a:cubicBezTo>
                    <a:cubicBezTo>
                      <a:pt x="3920" y="4497"/>
                      <a:pt x="4044" y="2936"/>
                      <a:pt x="4209" y="1632"/>
                    </a:cubicBezTo>
                    <a:cubicBezTo>
                      <a:pt x="4141" y="1538"/>
                      <a:pt x="3020" y="1"/>
                      <a:pt x="2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1"/>
              <p:cNvSpPr/>
              <p:nvPr/>
            </p:nvSpPr>
            <p:spPr>
              <a:xfrm>
                <a:off x="3479014" y="2367503"/>
                <a:ext cx="362442" cy="364741"/>
              </a:xfrm>
              <a:custGeom>
                <a:avLst/>
                <a:gdLst/>
                <a:ahLst/>
                <a:cxnLst/>
                <a:rect l="l" t="t" r="r" b="b"/>
                <a:pathLst>
                  <a:path w="7250" h="7296" extrusionOk="0">
                    <a:moveTo>
                      <a:pt x="3919" y="0"/>
                    </a:moveTo>
                    <a:cubicBezTo>
                      <a:pt x="3750" y="0"/>
                      <a:pt x="3582" y="29"/>
                      <a:pt x="3422" y="94"/>
                    </a:cubicBezTo>
                    <a:cubicBezTo>
                      <a:pt x="3417" y="96"/>
                      <a:pt x="3411" y="97"/>
                      <a:pt x="3406" y="97"/>
                    </a:cubicBezTo>
                    <a:cubicBezTo>
                      <a:pt x="3401" y="97"/>
                      <a:pt x="3396" y="96"/>
                      <a:pt x="3391" y="95"/>
                    </a:cubicBezTo>
                    <a:cubicBezTo>
                      <a:pt x="3268" y="55"/>
                      <a:pt x="3143" y="38"/>
                      <a:pt x="3019" y="38"/>
                    </a:cubicBezTo>
                    <a:cubicBezTo>
                      <a:pt x="2523" y="38"/>
                      <a:pt x="2046" y="324"/>
                      <a:pt x="1749" y="664"/>
                    </a:cubicBezTo>
                    <a:cubicBezTo>
                      <a:pt x="1338" y="1132"/>
                      <a:pt x="1133" y="1752"/>
                      <a:pt x="974" y="2352"/>
                    </a:cubicBezTo>
                    <a:cubicBezTo>
                      <a:pt x="847" y="2823"/>
                      <a:pt x="740" y="3308"/>
                      <a:pt x="636" y="3775"/>
                    </a:cubicBezTo>
                    <a:cubicBezTo>
                      <a:pt x="457" y="4569"/>
                      <a:pt x="276" y="5389"/>
                      <a:pt x="0" y="6170"/>
                    </a:cubicBezTo>
                    <a:cubicBezTo>
                      <a:pt x="508" y="6524"/>
                      <a:pt x="1090" y="6817"/>
                      <a:pt x="1731" y="7044"/>
                    </a:cubicBezTo>
                    <a:cubicBezTo>
                      <a:pt x="1926" y="7114"/>
                      <a:pt x="2111" y="7170"/>
                      <a:pt x="2289" y="7213"/>
                    </a:cubicBezTo>
                    <a:cubicBezTo>
                      <a:pt x="2519" y="7258"/>
                      <a:pt x="2734" y="7279"/>
                      <a:pt x="2939" y="7279"/>
                    </a:cubicBezTo>
                    <a:cubicBezTo>
                      <a:pt x="3018" y="7279"/>
                      <a:pt x="3095" y="7276"/>
                      <a:pt x="3171" y="7270"/>
                    </a:cubicBezTo>
                    <a:cubicBezTo>
                      <a:pt x="2814" y="6727"/>
                      <a:pt x="2545" y="6118"/>
                      <a:pt x="2344" y="5411"/>
                    </a:cubicBezTo>
                    <a:cubicBezTo>
                      <a:pt x="2267" y="5136"/>
                      <a:pt x="2197" y="4605"/>
                      <a:pt x="2262" y="4298"/>
                    </a:cubicBezTo>
                    <a:cubicBezTo>
                      <a:pt x="2173" y="4289"/>
                      <a:pt x="2084" y="4262"/>
                      <a:pt x="2002" y="4219"/>
                    </a:cubicBezTo>
                    <a:cubicBezTo>
                      <a:pt x="1795" y="4106"/>
                      <a:pt x="1644" y="3899"/>
                      <a:pt x="1601" y="3667"/>
                    </a:cubicBezTo>
                    <a:cubicBezTo>
                      <a:pt x="1556" y="3436"/>
                      <a:pt x="1620" y="3188"/>
                      <a:pt x="1771" y="3008"/>
                    </a:cubicBezTo>
                    <a:cubicBezTo>
                      <a:pt x="1838" y="2928"/>
                      <a:pt x="1910" y="2875"/>
                      <a:pt x="1987" y="2851"/>
                    </a:cubicBezTo>
                    <a:cubicBezTo>
                      <a:pt x="2023" y="2840"/>
                      <a:pt x="2060" y="2835"/>
                      <a:pt x="2096" y="2835"/>
                    </a:cubicBezTo>
                    <a:cubicBezTo>
                      <a:pt x="2184" y="2835"/>
                      <a:pt x="2267" y="2863"/>
                      <a:pt x="2330" y="2895"/>
                    </a:cubicBezTo>
                    <a:cubicBezTo>
                      <a:pt x="2335" y="2896"/>
                      <a:pt x="2339" y="2900"/>
                      <a:pt x="2344" y="2901"/>
                    </a:cubicBezTo>
                    <a:cubicBezTo>
                      <a:pt x="2527" y="2994"/>
                      <a:pt x="2670" y="3153"/>
                      <a:pt x="2746" y="3343"/>
                    </a:cubicBezTo>
                    <a:cubicBezTo>
                      <a:pt x="2799" y="3313"/>
                      <a:pt x="2848" y="3275"/>
                      <a:pt x="2901" y="3223"/>
                    </a:cubicBezTo>
                    <a:cubicBezTo>
                      <a:pt x="2915" y="3211"/>
                      <a:pt x="2927" y="3199"/>
                      <a:pt x="2941" y="3184"/>
                    </a:cubicBezTo>
                    <a:cubicBezTo>
                      <a:pt x="3520" y="2613"/>
                      <a:pt x="3976" y="1906"/>
                      <a:pt x="4260" y="1143"/>
                    </a:cubicBezTo>
                    <a:cubicBezTo>
                      <a:pt x="4266" y="1130"/>
                      <a:pt x="4277" y="1120"/>
                      <a:pt x="4290" y="1115"/>
                    </a:cubicBezTo>
                    <a:cubicBezTo>
                      <a:pt x="4296" y="1113"/>
                      <a:pt x="4301" y="1113"/>
                      <a:pt x="4306" y="1113"/>
                    </a:cubicBezTo>
                    <a:cubicBezTo>
                      <a:pt x="4314" y="1113"/>
                      <a:pt x="4323" y="1115"/>
                      <a:pt x="4330" y="1120"/>
                    </a:cubicBezTo>
                    <a:cubicBezTo>
                      <a:pt x="4389" y="1157"/>
                      <a:pt x="4444" y="1199"/>
                      <a:pt x="4497" y="1244"/>
                    </a:cubicBezTo>
                    <a:cubicBezTo>
                      <a:pt x="4835" y="1534"/>
                      <a:pt x="5074" y="1982"/>
                      <a:pt x="5225" y="2603"/>
                    </a:cubicBezTo>
                    <a:cubicBezTo>
                      <a:pt x="5409" y="3360"/>
                      <a:pt x="5441" y="4057"/>
                      <a:pt x="5319" y="4676"/>
                    </a:cubicBezTo>
                    <a:cubicBezTo>
                      <a:pt x="5282" y="4863"/>
                      <a:pt x="5220" y="5100"/>
                      <a:pt x="5066" y="5283"/>
                    </a:cubicBezTo>
                    <a:cubicBezTo>
                      <a:pt x="4932" y="5442"/>
                      <a:pt x="4741" y="5548"/>
                      <a:pt x="4486" y="5606"/>
                    </a:cubicBezTo>
                    <a:cubicBezTo>
                      <a:pt x="4490" y="5997"/>
                      <a:pt x="4517" y="6747"/>
                      <a:pt x="4603" y="7295"/>
                    </a:cubicBezTo>
                    <a:cubicBezTo>
                      <a:pt x="4684" y="7289"/>
                      <a:pt x="4765" y="7281"/>
                      <a:pt x="4845" y="7273"/>
                    </a:cubicBezTo>
                    <a:cubicBezTo>
                      <a:pt x="5482" y="7198"/>
                      <a:pt x="6093" y="7042"/>
                      <a:pt x="6706" y="6797"/>
                    </a:cubicBezTo>
                    <a:lnTo>
                      <a:pt x="6748" y="6780"/>
                    </a:lnTo>
                    <a:cubicBezTo>
                      <a:pt x="6937" y="6704"/>
                      <a:pt x="7132" y="6627"/>
                      <a:pt x="7250" y="6473"/>
                    </a:cubicBezTo>
                    <a:cubicBezTo>
                      <a:pt x="6998" y="6325"/>
                      <a:pt x="6870" y="6037"/>
                      <a:pt x="6796" y="5826"/>
                    </a:cubicBezTo>
                    <a:cubicBezTo>
                      <a:pt x="6610" y="5313"/>
                      <a:pt x="6537" y="4765"/>
                      <a:pt x="6466" y="4235"/>
                    </a:cubicBezTo>
                    <a:cubicBezTo>
                      <a:pt x="6433" y="3985"/>
                      <a:pt x="6399" y="3726"/>
                      <a:pt x="6352" y="3475"/>
                    </a:cubicBezTo>
                    <a:cubicBezTo>
                      <a:pt x="6270" y="3028"/>
                      <a:pt x="6145" y="2572"/>
                      <a:pt x="5983" y="2120"/>
                    </a:cubicBezTo>
                    <a:cubicBezTo>
                      <a:pt x="5708" y="1355"/>
                      <a:pt x="5385" y="830"/>
                      <a:pt x="4972" y="468"/>
                    </a:cubicBezTo>
                    <a:cubicBezTo>
                      <a:pt x="4752" y="275"/>
                      <a:pt x="4466" y="110"/>
                      <a:pt x="4159" y="19"/>
                    </a:cubicBezTo>
                    <a:cubicBezTo>
                      <a:pt x="4079" y="7"/>
                      <a:pt x="3999" y="0"/>
                      <a:pt x="391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1"/>
              <p:cNvSpPr/>
              <p:nvPr/>
            </p:nvSpPr>
            <p:spPr>
              <a:xfrm>
                <a:off x="3270852" y="2758929"/>
                <a:ext cx="759378" cy="569508"/>
              </a:xfrm>
              <a:custGeom>
                <a:avLst/>
                <a:gdLst/>
                <a:ahLst/>
                <a:cxnLst/>
                <a:rect l="l" t="t" r="r" b="b"/>
                <a:pathLst>
                  <a:path w="15190" h="11392" extrusionOk="0">
                    <a:moveTo>
                      <a:pt x="5947" y="0"/>
                    </a:moveTo>
                    <a:cubicBezTo>
                      <a:pt x="5833" y="126"/>
                      <a:pt x="5693" y="231"/>
                      <a:pt x="5529" y="275"/>
                    </a:cubicBezTo>
                    <a:cubicBezTo>
                      <a:pt x="5432" y="301"/>
                      <a:pt x="5242" y="307"/>
                      <a:pt x="4978" y="316"/>
                    </a:cubicBezTo>
                    <a:cubicBezTo>
                      <a:pt x="3901" y="352"/>
                      <a:pt x="1658" y="429"/>
                      <a:pt x="943" y="1997"/>
                    </a:cubicBezTo>
                    <a:cubicBezTo>
                      <a:pt x="543" y="2875"/>
                      <a:pt x="67" y="6146"/>
                      <a:pt x="1" y="9415"/>
                    </a:cubicBezTo>
                    <a:cubicBezTo>
                      <a:pt x="158" y="9478"/>
                      <a:pt x="1028" y="9802"/>
                      <a:pt x="2637" y="9802"/>
                    </a:cubicBezTo>
                    <a:cubicBezTo>
                      <a:pt x="3273" y="9802"/>
                      <a:pt x="4025" y="9751"/>
                      <a:pt x="4893" y="9614"/>
                    </a:cubicBezTo>
                    <a:cubicBezTo>
                      <a:pt x="5016" y="7462"/>
                      <a:pt x="5190" y="4575"/>
                      <a:pt x="5227" y="4501"/>
                    </a:cubicBezTo>
                    <a:cubicBezTo>
                      <a:pt x="5236" y="4484"/>
                      <a:pt x="5252" y="4475"/>
                      <a:pt x="5269" y="4475"/>
                    </a:cubicBezTo>
                    <a:cubicBezTo>
                      <a:pt x="5276" y="4475"/>
                      <a:pt x="5284" y="4477"/>
                      <a:pt x="5291" y="4480"/>
                    </a:cubicBezTo>
                    <a:cubicBezTo>
                      <a:pt x="5312" y="4491"/>
                      <a:pt x="5322" y="4516"/>
                      <a:pt x="5313" y="4540"/>
                    </a:cubicBezTo>
                    <a:cubicBezTo>
                      <a:pt x="5270" y="4717"/>
                      <a:pt x="4995" y="9468"/>
                      <a:pt x="4887" y="11391"/>
                    </a:cubicBezTo>
                    <a:cubicBezTo>
                      <a:pt x="5657" y="11020"/>
                      <a:pt x="6540" y="10604"/>
                      <a:pt x="7428" y="10201"/>
                    </a:cubicBezTo>
                    <a:cubicBezTo>
                      <a:pt x="9178" y="9405"/>
                      <a:pt x="11273" y="8510"/>
                      <a:pt x="12517" y="8186"/>
                    </a:cubicBezTo>
                    <a:cubicBezTo>
                      <a:pt x="12525" y="8129"/>
                      <a:pt x="12546" y="7989"/>
                      <a:pt x="12575" y="7804"/>
                    </a:cubicBezTo>
                    <a:cubicBezTo>
                      <a:pt x="12657" y="7249"/>
                      <a:pt x="12792" y="6293"/>
                      <a:pt x="12810" y="5967"/>
                    </a:cubicBezTo>
                    <a:cubicBezTo>
                      <a:pt x="12833" y="5506"/>
                      <a:pt x="12071" y="3088"/>
                      <a:pt x="12062" y="3063"/>
                    </a:cubicBezTo>
                    <a:cubicBezTo>
                      <a:pt x="12055" y="3039"/>
                      <a:pt x="12069" y="3012"/>
                      <a:pt x="12093" y="3005"/>
                    </a:cubicBezTo>
                    <a:cubicBezTo>
                      <a:pt x="12098" y="3003"/>
                      <a:pt x="12103" y="3003"/>
                      <a:pt x="12107" y="3003"/>
                    </a:cubicBezTo>
                    <a:cubicBezTo>
                      <a:pt x="12127" y="3003"/>
                      <a:pt x="12146" y="3016"/>
                      <a:pt x="12153" y="3036"/>
                    </a:cubicBezTo>
                    <a:cubicBezTo>
                      <a:pt x="12185" y="3135"/>
                      <a:pt x="12929" y="5495"/>
                      <a:pt x="12903" y="5973"/>
                    </a:cubicBezTo>
                    <a:cubicBezTo>
                      <a:pt x="12887" y="6297"/>
                      <a:pt x="12756" y="7209"/>
                      <a:pt x="12673" y="7770"/>
                    </a:cubicBezTo>
                    <a:cubicBezTo>
                      <a:pt x="12844" y="7793"/>
                      <a:pt x="13461" y="7868"/>
                      <a:pt x="14117" y="7868"/>
                    </a:cubicBezTo>
                    <a:cubicBezTo>
                      <a:pt x="14486" y="7868"/>
                      <a:pt x="14868" y="7845"/>
                      <a:pt x="15189" y="7774"/>
                    </a:cubicBezTo>
                    <a:cubicBezTo>
                      <a:pt x="14978" y="6301"/>
                      <a:pt x="14633" y="3956"/>
                      <a:pt x="14470" y="3196"/>
                    </a:cubicBezTo>
                    <a:cubicBezTo>
                      <a:pt x="14232" y="2084"/>
                      <a:pt x="13461" y="855"/>
                      <a:pt x="12006" y="737"/>
                    </a:cubicBezTo>
                    <a:cubicBezTo>
                      <a:pt x="10327" y="601"/>
                      <a:pt x="9302" y="423"/>
                      <a:pt x="8957" y="208"/>
                    </a:cubicBezTo>
                    <a:cubicBezTo>
                      <a:pt x="8476" y="606"/>
                      <a:pt x="7991" y="809"/>
                      <a:pt x="7511" y="809"/>
                    </a:cubicBezTo>
                    <a:cubicBezTo>
                      <a:pt x="7441" y="809"/>
                      <a:pt x="7371" y="805"/>
                      <a:pt x="7300" y="796"/>
                    </a:cubicBezTo>
                    <a:cubicBezTo>
                      <a:pt x="6563" y="706"/>
                      <a:pt x="6078" y="165"/>
                      <a:pt x="5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1"/>
              <p:cNvSpPr/>
              <p:nvPr/>
            </p:nvSpPr>
            <p:spPr>
              <a:xfrm>
                <a:off x="4087202" y="3421405"/>
                <a:ext cx="464775" cy="22396"/>
              </a:xfrm>
              <a:custGeom>
                <a:avLst/>
                <a:gdLst/>
                <a:ahLst/>
                <a:cxnLst/>
                <a:rect l="l" t="t" r="r" b="b"/>
                <a:pathLst>
                  <a:path w="9297" h="448" extrusionOk="0">
                    <a:moveTo>
                      <a:pt x="1" y="1"/>
                    </a:moveTo>
                    <a:lnTo>
                      <a:pt x="1" y="447"/>
                    </a:lnTo>
                    <a:lnTo>
                      <a:pt x="9297" y="447"/>
                    </a:lnTo>
                    <a:lnTo>
                      <a:pt x="92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1"/>
              <p:cNvSpPr/>
              <p:nvPr/>
            </p:nvSpPr>
            <p:spPr>
              <a:xfrm>
                <a:off x="3582045" y="4026491"/>
                <a:ext cx="104733" cy="549261"/>
              </a:xfrm>
              <a:custGeom>
                <a:avLst/>
                <a:gdLst/>
                <a:ahLst/>
                <a:cxnLst/>
                <a:rect l="l" t="t" r="r" b="b"/>
                <a:pathLst>
                  <a:path w="2095" h="10987" extrusionOk="0">
                    <a:moveTo>
                      <a:pt x="2095" y="0"/>
                    </a:moveTo>
                    <a:cubicBezTo>
                      <a:pt x="1630" y="35"/>
                      <a:pt x="1129" y="57"/>
                      <a:pt x="593" y="57"/>
                    </a:cubicBezTo>
                    <a:cubicBezTo>
                      <a:pt x="401" y="55"/>
                      <a:pt x="203" y="53"/>
                      <a:pt x="1" y="48"/>
                    </a:cubicBezTo>
                    <a:lnTo>
                      <a:pt x="1" y="10987"/>
                    </a:lnTo>
                    <a:lnTo>
                      <a:pt x="2095" y="10987"/>
                    </a:lnTo>
                    <a:lnTo>
                      <a:pt x="20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1"/>
              <p:cNvSpPr/>
              <p:nvPr/>
            </p:nvSpPr>
            <p:spPr>
              <a:xfrm>
                <a:off x="3022447" y="3986149"/>
                <a:ext cx="383888" cy="589605"/>
              </a:xfrm>
              <a:custGeom>
                <a:avLst/>
                <a:gdLst/>
                <a:ahLst/>
                <a:cxnLst/>
                <a:rect l="l" t="t" r="r" b="b"/>
                <a:pathLst>
                  <a:path w="7679" h="11794" extrusionOk="0">
                    <a:moveTo>
                      <a:pt x="5828" y="0"/>
                    </a:moveTo>
                    <a:lnTo>
                      <a:pt x="1" y="11794"/>
                    </a:lnTo>
                    <a:lnTo>
                      <a:pt x="2084" y="11794"/>
                    </a:lnTo>
                    <a:lnTo>
                      <a:pt x="7679" y="472"/>
                    </a:lnTo>
                    <a:cubicBezTo>
                      <a:pt x="7327" y="408"/>
                      <a:pt x="6970" y="332"/>
                      <a:pt x="6602" y="246"/>
                    </a:cubicBezTo>
                    <a:cubicBezTo>
                      <a:pt x="6331" y="181"/>
                      <a:pt x="6073" y="100"/>
                      <a:pt x="5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1"/>
              <p:cNvSpPr/>
              <p:nvPr/>
            </p:nvSpPr>
            <p:spPr>
              <a:xfrm>
                <a:off x="4111648" y="3087068"/>
                <a:ext cx="597354" cy="329747"/>
              </a:xfrm>
              <a:custGeom>
                <a:avLst/>
                <a:gdLst/>
                <a:ahLst/>
                <a:cxnLst/>
                <a:rect l="l" t="t" r="r" b="b"/>
                <a:pathLst>
                  <a:path w="11949" h="6596" extrusionOk="0">
                    <a:moveTo>
                      <a:pt x="6752" y="2531"/>
                    </a:moveTo>
                    <a:cubicBezTo>
                      <a:pt x="6947" y="2531"/>
                      <a:pt x="7100" y="2605"/>
                      <a:pt x="7183" y="2739"/>
                    </a:cubicBezTo>
                    <a:cubicBezTo>
                      <a:pt x="7277" y="2888"/>
                      <a:pt x="7270" y="3100"/>
                      <a:pt x="7164" y="3318"/>
                    </a:cubicBezTo>
                    <a:cubicBezTo>
                      <a:pt x="6964" y="3730"/>
                      <a:pt x="6466" y="4064"/>
                      <a:pt x="6052" y="4064"/>
                    </a:cubicBezTo>
                    <a:cubicBezTo>
                      <a:pt x="5857" y="4064"/>
                      <a:pt x="5704" y="3991"/>
                      <a:pt x="5621" y="3857"/>
                    </a:cubicBezTo>
                    <a:cubicBezTo>
                      <a:pt x="5528" y="3707"/>
                      <a:pt x="5534" y="3495"/>
                      <a:pt x="5641" y="3277"/>
                    </a:cubicBezTo>
                    <a:cubicBezTo>
                      <a:pt x="5840" y="2867"/>
                      <a:pt x="6339" y="2531"/>
                      <a:pt x="6752" y="2531"/>
                    </a:cubicBezTo>
                    <a:close/>
                    <a:moveTo>
                      <a:pt x="3202" y="1"/>
                    </a:moveTo>
                    <a:lnTo>
                      <a:pt x="0" y="6595"/>
                    </a:lnTo>
                    <a:lnTo>
                      <a:pt x="8802" y="6595"/>
                    </a:lnTo>
                    <a:lnTo>
                      <a:pt x="11933" y="147"/>
                    </a:lnTo>
                    <a:cubicBezTo>
                      <a:pt x="11949" y="114"/>
                      <a:pt x="11948" y="78"/>
                      <a:pt x="11928" y="48"/>
                    </a:cubicBezTo>
                    <a:cubicBezTo>
                      <a:pt x="11909" y="19"/>
                      <a:pt x="11878" y="1"/>
                      <a:pt x="118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1"/>
              <p:cNvSpPr/>
              <p:nvPr/>
            </p:nvSpPr>
            <p:spPr>
              <a:xfrm>
                <a:off x="4392846" y="3218243"/>
                <a:ext cx="77737" cy="67389"/>
              </a:xfrm>
              <a:custGeom>
                <a:avLst/>
                <a:gdLst/>
                <a:ahLst/>
                <a:cxnLst/>
                <a:rect l="l" t="t" r="r" b="b"/>
                <a:pathLst>
                  <a:path w="1555" h="1348" extrusionOk="0">
                    <a:moveTo>
                      <a:pt x="1127" y="1"/>
                    </a:moveTo>
                    <a:cubicBezTo>
                      <a:pt x="746" y="1"/>
                      <a:pt x="287" y="312"/>
                      <a:pt x="100" y="693"/>
                    </a:cubicBezTo>
                    <a:cubicBezTo>
                      <a:pt x="9" y="882"/>
                      <a:pt x="0" y="1061"/>
                      <a:pt x="76" y="1184"/>
                    </a:cubicBezTo>
                    <a:cubicBezTo>
                      <a:pt x="141" y="1290"/>
                      <a:pt x="267" y="1347"/>
                      <a:pt x="427" y="1347"/>
                    </a:cubicBezTo>
                    <a:cubicBezTo>
                      <a:pt x="808" y="1347"/>
                      <a:pt x="1268" y="1036"/>
                      <a:pt x="1454" y="654"/>
                    </a:cubicBezTo>
                    <a:cubicBezTo>
                      <a:pt x="1545" y="466"/>
                      <a:pt x="1555" y="287"/>
                      <a:pt x="1479" y="164"/>
                    </a:cubicBezTo>
                    <a:cubicBezTo>
                      <a:pt x="1413" y="59"/>
                      <a:pt x="1289" y="1"/>
                      <a:pt x="1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1"/>
              <p:cNvSpPr/>
              <p:nvPr/>
            </p:nvSpPr>
            <p:spPr>
              <a:xfrm>
                <a:off x="4095651" y="3315225"/>
                <a:ext cx="10048" cy="29695"/>
              </a:xfrm>
              <a:custGeom>
                <a:avLst/>
                <a:gdLst/>
                <a:ahLst/>
                <a:cxnLst/>
                <a:rect l="l" t="t" r="r" b="b"/>
                <a:pathLst>
                  <a:path w="201" h="594" extrusionOk="0">
                    <a:moveTo>
                      <a:pt x="98" y="1"/>
                    </a:moveTo>
                    <a:cubicBezTo>
                      <a:pt x="59" y="3"/>
                      <a:pt x="28" y="40"/>
                      <a:pt x="16" y="77"/>
                    </a:cubicBezTo>
                    <a:cubicBezTo>
                      <a:pt x="1" y="123"/>
                      <a:pt x="5" y="178"/>
                      <a:pt x="12" y="230"/>
                    </a:cubicBezTo>
                    <a:cubicBezTo>
                      <a:pt x="29" y="357"/>
                      <a:pt x="56" y="478"/>
                      <a:pt x="91" y="594"/>
                    </a:cubicBezTo>
                    <a:cubicBezTo>
                      <a:pt x="167" y="460"/>
                      <a:pt x="200" y="183"/>
                      <a:pt x="158" y="29"/>
                    </a:cubicBezTo>
                    <a:cubicBezTo>
                      <a:pt x="154" y="26"/>
                      <a:pt x="149" y="24"/>
                      <a:pt x="147" y="21"/>
                    </a:cubicBezTo>
                    <a:cubicBezTo>
                      <a:pt x="134" y="8"/>
                      <a:pt x="119" y="1"/>
                      <a:pt x="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1"/>
              <p:cNvSpPr/>
              <p:nvPr/>
            </p:nvSpPr>
            <p:spPr>
              <a:xfrm>
                <a:off x="4331607" y="4280793"/>
                <a:ext cx="183920" cy="82137"/>
              </a:xfrm>
              <a:custGeom>
                <a:avLst/>
                <a:gdLst/>
                <a:ahLst/>
                <a:cxnLst/>
                <a:rect l="l" t="t" r="r" b="b"/>
                <a:pathLst>
                  <a:path w="3679" h="1643" extrusionOk="0">
                    <a:moveTo>
                      <a:pt x="3570" y="0"/>
                    </a:moveTo>
                    <a:lnTo>
                      <a:pt x="1" y="1305"/>
                    </a:lnTo>
                    <a:lnTo>
                      <a:pt x="82" y="1643"/>
                    </a:lnTo>
                    <a:lnTo>
                      <a:pt x="3679" y="316"/>
                    </a:lnTo>
                    <a:lnTo>
                      <a:pt x="35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1"/>
              <p:cNvSpPr/>
              <p:nvPr/>
            </p:nvSpPr>
            <p:spPr>
              <a:xfrm>
                <a:off x="4387947" y="3213644"/>
                <a:ext cx="87536" cy="76638"/>
              </a:xfrm>
              <a:custGeom>
                <a:avLst/>
                <a:gdLst/>
                <a:ahLst/>
                <a:cxnLst/>
                <a:rect l="l" t="t" r="r" b="b"/>
                <a:pathLst>
                  <a:path w="1751" h="1533" extrusionOk="0">
                    <a:moveTo>
                      <a:pt x="1225" y="94"/>
                    </a:moveTo>
                    <a:cubicBezTo>
                      <a:pt x="1386" y="94"/>
                      <a:pt x="1511" y="151"/>
                      <a:pt x="1577" y="256"/>
                    </a:cubicBezTo>
                    <a:cubicBezTo>
                      <a:pt x="1653" y="379"/>
                      <a:pt x="1643" y="558"/>
                      <a:pt x="1552" y="746"/>
                    </a:cubicBezTo>
                    <a:cubicBezTo>
                      <a:pt x="1366" y="1128"/>
                      <a:pt x="906" y="1439"/>
                      <a:pt x="525" y="1439"/>
                    </a:cubicBezTo>
                    <a:cubicBezTo>
                      <a:pt x="364" y="1439"/>
                      <a:pt x="239" y="1382"/>
                      <a:pt x="174" y="1276"/>
                    </a:cubicBezTo>
                    <a:cubicBezTo>
                      <a:pt x="98" y="1153"/>
                      <a:pt x="107" y="974"/>
                      <a:pt x="198" y="786"/>
                    </a:cubicBezTo>
                    <a:cubicBezTo>
                      <a:pt x="385" y="404"/>
                      <a:pt x="844" y="94"/>
                      <a:pt x="1225" y="94"/>
                    </a:cubicBezTo>
                    <a:close/>
                    <a:moveTo>
                      <a:pt x="1225" y="0"/>
                    </a:moveTo>
                    <a:cubicBezTo>
                      <a:pt x="812" y="0"/>
                      <a:pt x="314" y="334"/>
                      <a:pt x="114" y="746"/>
                    </a:cubicBezTo>
                    <a:cubicBezTo>
                      <a:pt x="7" y="964"/>
                      <a:pt x="1" y="1176"/>
                      <a:pt x="94" y="1326"/>
                    </a:cubicBezTo>
                    <a:cubicBezTo>
                      <a:pt x="177" y="1460"/>
                      <a:pt x="330" y="1533"/>
                      <a:pt x="525" y="1533"/>
                    </a:cubicBezTo>
                    <a:cubicBezTo>
                      <a:pt x="938" y="1533"/>
                      <a:pt x="1437" y="1198"/>
                      <a:pt x="1637" y="788"/>
                    </a:cubicBezTo>
                    <a:cubicBezTo>
                      <a:pt x="1743" y="569"/>
                      <a:pt x="1750" y="357"/>
                      <a:pt x="1656" y="208"/>
                    </a:cubicBezTo>
                    <a:cubicBezTo>
                      <a:pt x="1573" y="74"/>
                      <a:pt x="1420" y="0"/>
                      <a:pt x="1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1"/>
              <p:cNvSpPr/>
              <p:nvPr/>
            </p:nvSpPr>
            <p:spPr>
              <a:xfrm>
                <a:off x="3016299" y="2360104"/>
                <a:ext cx="1697676" cy="2260635"/>
              </a:xfrm>
              <a:custGeom>
                <a:avLst/>
                <a:gdLst/>
                <a:ahLst/>
                <a:cxnLst/>
                <a:rect l="l" t="t" r="r" b="b"/>
                <a:pathLst>
                  <a:path w="33959" h="45220" extrusionOk="0">
                    <a:moveTo>
                      <a:pt x="12920" y="95"/>
                    </a:moveTo>
                    <a:cubicBezTo>
                      <a:pt x="13404" y="95"/>
                      <a:pt x="13893" y="328"/>
                      <a:pt x="14228" y="619"/>
                    </a:cubicBezTo>
                    <a:cubicBezTo>
                      <a:pt x="14643" y="982"/>
                      <a:pt x="14963" y="1506"/>
                      <a:pt x="15239" y="2271"/>
                    </a:cubicBezTo>
                    <a:cubicBezTo>
                      <a:pt x="15402" y="2723"/>
                      <a:pt x="15526" y="3179"/>
                      <a:pt x="15608" y="3626"/>
                    </a:cubicBezTo>
                    <a:cubicBezTo>
                      <a:pt x="15655" y="3877"/>
                      <a:pt x="15690" y="4137"/>
                      <a:pt x="15722" y="4388"/>
                    </a:cubicBezTo>
                    <a:cubicBezTo>
                      <a:pt x="15793" y="4917"/>
                      <a:pt x="15866" y="5465"/>
                      <a:pt x="16052" y="5977"/>
                    </a:cubicBezTo>
                    <a:cubicBezTo>
                      <a:pt x="16128" y="6186"/>
                      <a:pt x="16256" y="6473"/>
                      <a:pt x="16508" y="6621"/>
                    </a:cubicBezTo>
                    <a:cubicBezTo>
                      <a:pt x="16390" y="6775"/>
                      <a:pt x="16195" y="6852"/>
                      <a:pt x="16006" y="6926"/>
                    </a:cubicBezTo>
                    <a:lnTo>
                      <a:pt x="15964" y="6943"/>
                    </a:lnTo>
                    <a:cubicBezTo>
                      <a:pt x="15275" y="7219"/>
                      <a:pt x="14587" y="7382"/>
                      <a:pt x="13862" y="7442"/>
                    </a:cubicBezTo>
                    <a:cubicBezTo>
                      <a:pt x="13777" y="6893"/>
                      <a:pt x="13749" y="6144"/>
                      <a:pt x="13746" y="5752"/>
                    </a:cubicBezTo>
                    <a:cubicBezTo>
                      <a:pt x="13999" y="5696"/>
                      <a:pt x="14192" y="5588"/>
                      <a:pt x="14326" y="5431"/>
                    </a:cubicBezTo>
                    <a:cubicBezTo>
                      <a:pt x="14480" y="5248"/>
                      <a:pt x="14543" y="5011"/>
                      <a:pt x="14579" y="4823"/>
                    </a:cubicBezTo>
                    <a:cubicBezTo>
                      <a:pt x="14701" y="4205"/>
                      <a:pt x="14669" y="3508"/>
                      <a:pt x="14485" y="2751"/>
                    </a:cubicBezTo>
                    <a:cubicBezTo>
                      <a:pt x="14311" y="2033"/>
                      <a:pt x="14017" y="1546"/>
                      <a:pt x="13589" y="1268"/>
                    </a:cubicBezTo>
                    <a:cubicBezTo>
                      <a:pt x="13582" y="1263"/>
                      <a:pt x="13573" y="1260"/>
                      <a:pt x="13565" y="1260"/>
                    </a:cubicBezTo>
                    <a:cubicBezTo>
                      <a:pt x="13560" y="1260"/>
                      <a:pt x="13555" y="1261"/>
                      <a:pt x="13550" y="1263"/>
                    </a:cubicBezTo>
                    <a:cubicBezTo>
                      <a:pt x="13536" y="1268"/>
                      <a:pt x="13526" y="1278"/>
                      <a:pt x="13521" y="1291"/>
                    </a:cubicBezTo>
                    <a:cubicBezTo>
                      <a:pt x="13237" y="2054"/>
                      <a:pt x="12780" y="2760"/>
                      <a:pt x="12201" y="3332"/>
                    </a:cubicBezTo>
                    <a:cubicBezTo>
                      <a:pt x="12130" y="3404"/>
                      <a:pt x="12069" y="3452"/>
                      <a:pt x="12005" y="3491"/>
                    </a:cubicBezTo>
                    <a:cubicBezTo>
                      <a:pt x="11929" y="3302"/>
                      <a:pt x="11786" y="3142"/>
                      <a:pt x="11602" y="3049"/>
                    </a:cubicBezTo>
                    <a:cubicBezTo>
                      <a:pt x="11537" y="3016"/>
                      <a:pt x="11450" y="2983"/>
                      <a:pt x="11356" y="2983"/>
                    </a:cubicBezTo>
                    <a:cubicBezTo>
                      <a:pt x="11320" y="2983"/>
                      <a:pt x="11283" y="2988"/>
                      <a:pt x="11246" y="3000"/>
                    </a:cubicBezTo>
                    <a:cubicBezTo>
                      <a:pt x="11169" y="3024"/>
                      <a:pt x="11097" y="3077"/>
                      <a:pt x="11030" y="3157"/>
                    </a:cubicBezTo>
                    <a:cubicBezTo>
                      <a:pt x="10878" y="3337"/>
                      <a:pt x="10815" y="3585"/>
                      <a:pt x="10859" y="3817"/>
                    </a:cubicBezTo>
                    <a:cubicBezTo>
                      <a:pt x="10903" y="4050"/>
                      <a:pt x="11054" y="4256"/>
                      <a:pt x="11261" y="4369"/>
                    </a:cubicBezTo>
                    <a:cubicBezTo>
                      <a:pt x="11343" y="4414"/>
                      <a:pt x="11433" y="4441"/>
                      <a:pt x="11520" y="4450"/>
                    </a:cubicBezTo>
                    <a:cubicBezTo>
                      <a:pt x="11456" y="4755"/>
                      <a:pt x="11524" y="5288"/>
                      <a:pt x="11602" y="5562"/>
                    </a:cubicBezTo>
                    <a:cubicBezTo>
                      <a:pt x="11802" y="6269"/>
                      <a:pt x="12073" y="6878"/>
                      <a:pt x="12429" y="7422"/>
                    </a:cubicBezTo>
                    <a:cubicBezTo>
                      <a:pt x="12352" y="7429"/>
                      <a:pt x="12274" y="7432"/>
                      <a:pt x="12194" y="7432"/>
                    </a:cubicBezTo>
                    <a:cubicBezTo>
                      <a:pt x="11765" y="7432"/>
                      <a:pt x="11293" y="7336"/>
                      <a:pt x="10734" y="7139"/>
                    </a:cubicBezTo>
                    <a:cubicBezTo>
                      <a:pt x="10092" y="6911"/>
                      <a:pt x="9510" y="6617"/>
                      <a:pt x="9003" y="6264"/>
                    </a:cubicBezTo>
                    <a:cubicBezTo>
                      <a:pt x="9277" y="5483"/>
                      <a:pt x="9460" y="4663"/>
                      <a:pt x="9636" y="3870"/>
                    </a:cubicBezTo>
                    <a:cubicBezTo>
                      <a:pt x="9741" y="3401"/>
                      <a:pt x="9850" y="2917"/>
                      <a:pt x="9975" y="2445"/>
                    </a:cubicBezTo>
                    <a:cubicBezTo>
                      <a:pt x="10136" y="1847"/>
                      <a:pt x="10339" y="1227"/>
                      <a:pt x="10750" y="758"/>
                    </a:cubicBezTo>
                    <a:cubicBezTo>
                      <a:pt x="11048" y="419"/>
                      <a:pt x="11525" y="132"/>
                      <a:pt x="12020" y="132"/>
                    </a:cubicBezTo>
                    <a:cubicBezTo>
                      <a:pt x="12144" y="132"/>
                      <a:pt x="12269" y="150"/>
                      <a:pt x="12392" y="189"/>
                    </a:cubicBezTo>
                    <a:cubicBezTo>
                      <a:pt x="12396" y="190"/>
                      <a:pt x="12401" y="191"/>
                      <a:pt x="12405" y="191"/>
                    </a:cubicBezTo>
                    <a:cubicBezTo>
                      <a:pt x="12412" y="191"/>
                      <a:pt x="12419" y="190"/>
                      <a:pt x="12425" y="187"/>
                    </a:cubicBezTo>
                    <a:cubicBezTo>
                      <a:pt x="12585" y="123"/>
                      <a:pt x="12752" y="95"/>
                      <a:pt x="12920" y="95"/>
                    </a:cubicBezTo>
                    <a:close/>
                    <a:moveTo>
                      <a:pt x="13582" y="1382"/>
                    </a:moveTo>
                    <a:cubicBezTo>
                      <a:pt x="13963" y="1653"/>
                      <a:pt x="14228" y="2110"/>
                      <a:pt x="14389" y="2776"/>
                    </a:cubicBezTo>
                    <a:cubicBezTo>
                      <a:pt x="14570" y="3520"/>
                      <a:pt x="14601" y="4203"/>
                      <a:pt x="14483" y="4808"/>
                    </a:cubicBezTo>
                    <a:cubicBezTo>
                      <a:pt x="14449" y="4984"/>
                      <a:pt x="14391" y="5207"/>
                      <a:pt x="14250" y="5373"/>
                    </a:cubicBezTo>
                    <a:cubicBezTo>
                      <a:pt x="14058" y="5600"/>
                      <a:pt x="13730" y="5710"/>
                      <a:pt x="13247" y="5712"/>
                    </a:cubicBezTo>
                    <a:lnTo>
                      <a:pt x="13243" y="5712"/>
                    </a:lnTo>
                    <a:cubicBezTo>
                      <a:pt x="13005" y="5712"/>
                      <a:pt x="12656" y="5693"/>
                      <a:pt x="12359" y="5540"/>
                    </a:cubicBezTo>
                    <a:cubicBezTo>
                      <a:pt x="12274" y="5498"/>
                      <a:pt x="12191" y="5438"/>
                      <a:pt x="12110" y="5364"/>
                    </a:cubicBezTo>
                    <a:cubicBezTo>
                      <a:pt x="12101" y="5355"/>
                      <a:pt x="12090" y="5351"/>
                      <a:pt x="12079" y="5351"/>
                    </a:cubicBezTo>
                    <a:cubicBezTo>
                      <a:pt x="12066" y="5351"/>
                      <a:pt x="12053" y="5356"/>
                      <a:pt x="12043" y="5366"/>
                    </a:cubicBezTo>
                    <a:cubicBezTo>
                      <a:pt x="12026" y="5385"/>
                      <a:pt x="12027" y="5415"/>
                      <a:pt x="12046" y="5433"/>
                    </a:cubicBezTo>
                    <a:cubicBezTo>
                      <a:pt x="12134" y="5514"/>
                      <a:pt x="12223" y="5578"/>
                      <a:pt x="12314" y="5625"/>
                    </a:cubicBezTo>
                    <a:cubicBezTo>
                      <a:pt x="12631" y="5786"/>
                      <a:pt x="12995" y="5805"/>
                      <a:pt x="13242" y="5805"/>
                    </a:cubicBezTo>
                    <a:lnTo>
                      <a:pt x="13246" y="5805"/>
                    </a:lnTo>
                    <a:cubicBezTo>
                      <a:pt x="13393" y="5805"/>
                      <a:pt x="13526" y="5795"/>
                      <a:pt x="13648" y="5774"/>
                    </a:cubicBezTo>
                    <a:cubicBezTo>
                      <a:pt x="13652" y="6146"/>
                      <a:pt x="13684" y="7773"/>
                      <a:pt x="13976" y="8125"/>
                    </a:cubicBezTo>
                    <a:cubicBezTo>
                      <a:pt x="13517" y="8502"/>
                      <a:pt x="13058" y="8694"/>
                      <a:pt x="12605" y="8694"/>
                    </a:cubicBezTo>
                    <a:cubicBezTo>
                      <a:pt x="12538" y="8694"/>
                      <a:pt x="12472" y="8690"/>
                      <a:pt x="12406" y="8681"/>
                    </a:cubicBezTo>
                    <a:cubicBezTo>
                      <a:pt x="11689" y="8593"/>
                      <a:pt x="11209" y="8042"/>
                      <a:pt x="11102" y="7909"/>
                    </a:cubicBezTo>
                    <a:cubicBezTo>
                      <a:pt x="11257" y="7717"/>
                      <a:pt x="11354" y="7511"/>
                      <a:pt x="11390" y="7428"/>
                    </a:cubicBezTo>
                    <a:cubicBezTo>
                      <a:pt x="11679" y="7494"/>
                      <a:pt x="11946" y="7526"/>
                      <a:pt x="12197" y="7526"/>
                    </a:cubicBezTo>
                    <a:cubicBezTo>
                      <a:pt x="12305" y="7526"/>
                      <a:pt x="12410" y="7520"/>
                      <a:pt x="12513" y="7508"/>
                    </a:cubicBezTo>
                    <a:cubicBezTo>
                      <a:pt x="12529" y="7506"/>
                      <a:pt x="12543" y="7496"/>
                      <a:pt x="12549" y="7480"/>
                    </a:cubicBezTo>
                    <a:cubicBezTo>
                      <a:pt x="12556" y="7465"/>
                      <a:pt x="12555" y="7449"/>
                      <a:pt x="12545" y="7434"/>
                    </a:cubicBezTo>
                    <a:cubicBezTo>
                      <a:pt x="12174" y="6883"/>
                      <a:pt x="11894" y="6262"/>
                      <a:pt x="11687" y="5537"/>
                    </a:cubicBezTo>
                    <a:cubicBezTo>
                      <a:pt x="11609" y="5261"/>
                      <a:pt x="11546" y="4729"/>
                      <a:pt x="11610" y="4454"/>
                    </a:cubicBezTo>
                    <a:cubicBezTo>
                      <a:pt x="11684" y="4450"/>
                      <a:pt x="11758" y="4434"/>
                      <a:pt x="11822" y="4403"/>
                    </a:cubicBezTo>
                    <a:cubicBezTo>
                      <a:pt x="11845" y="4391"/>
                      <a:pt x="11856" y="4363"/>
                      <a:pt x="11843" y="4339"/>
                    </a:cubicBezTo>
                    <a:cubicBezTo>
                      <a:pt x="11835" y="4323"/>
                      <a:pt x="11818" y="4313"/>
                      <a:pt x="11801" y="4313"/>
                    </a:cubicBezTo>
                    <a:cubicBezTo>
                      <a:pt x="11794" y="4313"/>
                      <a:pt x="11787" y="4315"/>
                      <a:pt x="11781" y="4318"/>
                    </a:cubicBezTo>
                    <a:cubicBezTo>
                      <a:pt x="11721" y="4347"/>
                      <a:pt x="11653" y="4361"/>
                      <a:pt x="11582" y="4361"/>
                    </a:cubicBezTo>
                    <a:cubicBezTo>
                      <a:pt x="11488" y="4361"/>
                      <a:pt x="11390" y="4336"/>
                      <a:pt x="11300" y="4287"/>
                    </a:cubicBezTo>
                    <a:cubicBezTo>
                      <a:pt x="11117" y="4187"/>
                      <a:pt x="10985" y="4005"/>
                      <a:pt x="10946" y="3800"/>
                    </a:cubicBezTo>
                    <a:cubicBezTo>
                      <a:pt x="10908" y="3595"/>
                      <a:pt x="10965" y="3379"/>
                      <a:pt x="11098" y="3218"/>
                    </a:cubicBezTo>
                    <a:cubicBezTo>
                      <a:pt x="11153" y="3153"/>
                      <a:pt x="11211" y="3111"/>
                      <a:pt x="11270" y="3091"/>
                    </a:cubicBezTo>
                    <a:cubicBezTo>
                      <a:pt x="11297" y="3083"/>
                      <a:pt x="11325" y="3079"/>
                      <a:pt x="11352" y="3079"/>
                    </a:cubicBezTo>
                    <a:cubicBezTo>
                      <a:pt x="11428" y="3079"/>
                      <a:pt x="11501" y="3107"/>
                      <a:pt x="11556" y="3135"/>
                    </a:cubicBezTo>
                    <a:cubicBezTo>
                      <a:pt x="11732" y="3224"/>
                      <a:pt x="11872" y="3389"/>
                      <a:pt x="11930" y="3577"/>
                    </a:cubicBezTo>
                    <a:cubicBezTo>
                      <a:pt x="11935" y="3589"/>
                      <a:pt x="11945" y="3600"/>
                      <a:pt x="11958" y="3605"/>
                    </a:cubicBezTo>
                    <a:cubicBezTo>
                      <a:pt x="11964" y="3608"/>
                      <a:pt x="11970" y="3609"/>
                      <a:pt x="11977" y="3609"/>
                    </a:cubicBezTo>
                    <a:cubicBezTo>
                      <a:pt x="11984" y="3609"/>
                      <a:pt x="11991" y="3608"/>
                      <a:pt x="11997" y="3604"/>
                    </a:cubicBezTo>
                    <a:cubicBezTo>
                      <a:pt x="12112" y="3544"/>
                      <a:pt x="12196" y="3469"/>
                      <a:pt x="12263" y="3402"/>
                    </a:cubicBezTo>
                    <a:cubicBezTo>
                      <a:pt x="12837" y="2833"/>
                      <a:pt x="13292" y="2136"/>
                      <a:pt x="13582" y="1382"/>
                    </a:cubicBezTo>
                    <a:close/>
                    <a:moveTo>
                      <a:pt x="17753" y="15840"/>
                    </a:moveTo>
                    <a:cubicBezTo>
                      <a:pt x="17924" y="15864"/>
                      <a:pt x="18546" y="15939"/>
                      <a:pt x="19211" y="15939"/>
                    </a:cubicBezTo>
                    <a:cubicBezTo>
                      <a:pt x="19583" y="15939"/>
                      <a:pt x="19968" y="15915"/>
                      <a:pt x="20294" y="15844"/>
                    </a:cubicBezTo>
                    <a:cubicBezTo>
                      <a:pt x="20363" y="16322"/>
                      <a:pt x="20417" y="16697"/>
                      <a:pt x="20442" y="16880"/>
                    </a:cubicBezTo>
                    <a:cubicBezTo>
                      <a:pt x="19905" y="16470"/>
                      <a:pt x="19263" y="16193"/>
                      <a:pt x="18505" y="16047"/>
                    </a:cubicBezTo>
                    <a:cubicBezTo>
                      <a:pt x="18465" y="16039"/>
                      <a:pt x="18418" y="16035"/>
                      <a:pt x="18365" y="16035"/>
                    </a:cubicBezTo>
                    <a:cubicBezTo>
                      <a:pt x="18199" y="16035"/>
                      <a:pt x="17975" y="16072"/>
                      <a:pt x="17708" y="16138"/>
                    </a:cubicBezTo>
                    <a:cubicBezTo>
                      <a:pt x="17718" y="16074"/>
                      <a:pt x="17733" y="15970"/>
                      <a:pt x="17753" y="15840"/>
                    </a:cubicBezTo>
                    <a:close/>
                    <a:moveTo>
                      <a:pt x="20186" y="18060"/>
                    </a:moveTo>
                    <a:cubicBezTo>
                      <a:pt x="20190" y="18060"/>
                      <a:pt x="20195" y="18061"/>
                      <a:pt x="20198" y="18064"/>
                    </a:cubicBezTo>
                    <a:cubicBezTo>
                      <a:pt x="20303" y="18297"/>
                      <a:pt x="20369" y="18507"/>
                      <a:pt x="20341" y="18586"/>
                    </a:cubicBezTo>
                    <a:cubicBezTo>
                      <a:pt x="20332" y="18605"/>
                      <a:pt x="20324" y="18618"/>
                      <a:pt x="20314" y="18632"/>
                    </a:cubicBezTo>
                    <a:cubicBezTo>
                      <a:pt x="20263" y="18562"/>
                      <a:pt x="20216" y="18495"/>
                      <a:pt x="20182" y="18422"/>
                    </a:cubicBezTo>
                    <a:cubicBezTo>
                      <a:pt x="20136" y="18329"/>
                      <a:pt x="20117" y="18238"/>
                      <a:pt x="20125" y="18155"/>
                    </a:cubicBezTo>
                    <a:cubicBezTo>
                      <a:pt x="20129" y="18117"/>
                      <a:pt x="20137" y="18091"/>
                      <a:pt x="20153" y="18074"/>
                    </a:cubicBezTo>
                    <a:cubicBezTo>
                      <a:pt x="20162" y="18066"/>
                      <a:pt x="20175" y="18060"/>
                      <a:pt x="20186" y="18060"/>
                    </a:cubicBezTo>
                    <a:close/>
                    <a:moveTo>
                      <a:pt x="21005" y="18738"/>
                    </a:moveTo>
                    <a:cubicBezTo>
                      <a:pt x="21007" y="18738"/>
                      <a:pt x="21009" y="18738"/>
                      <a:pt x="21011" y="18738"/>
                    </a:cubicBezTo>
                    <a:cubicBezTo>
                      <a:pt x="21019" y="18739"/>
                      <a:pt x="21029" y="18741"/>
                      <a:pt x="21036" y="18749"/>
                    </a:cubicBezTo>
                    <a:cubicBezTo>
                      <a:pt x="21037" y="18751"/>
                      <a:pt x="21040" y="18753"/>
                      <a:pt x="21041" y="18755"/>
                    </a:cubicBezTo>
                    <a:cubicBezTo>
                      <a:pt x="21075" y="18977"/>
                      <a:pt x="21089" y="19227"/>
                      <a:pt x="21030" y="19328"/>
                    </a:cubicBezTo>
                    <a:cubicBezTo>
                      <a:pt x="21025" y="19338"/>
                      <a:pt x="21019" y="19345"/>
                      <a:pt x="21014" y="19350"/>
                    </a:cubicBezTo>
                    <a:cubicBezTo>
                      <a:pt x="20962" y="19207"/>
                      <a:pt x="20912" y="19043"/>
                      <a:pt x="20921" y="18880"/>
                    </a:cubicBezTo>
                    <a:cubicBezTo>
                      <a:pt x="20923" y="18820"/>
                      <a:pt x="20936" y="18780"/>
                      <a:pt x="20960" y="18756"/>
                    </a:cubicBezTo>
                    <a:cubicBezTo>
                      <a:pt x="20971" y="18745"/>
                      <a:pt x="20988" y="18738"/>
                      <a:pt x="21005" y="18738"/>
                    </a:cubicBezTo>
                    <a:close/>
                    <a:moveTo>
                      <a:pt x="11041" y="7976"/>
                    </a:moveTo>
                    <a:cubicBezTo>
                      <a:pt x="11173" y="8140"/>
                      <a:pt x="11657" y="8679"/>
                      <a:pt x="12394" y="8770"/>
                    </a:cubicBezTo>
                    <a:cubicBezTo>
                      <a:pt x="12464" y="8779"/>
                      <a:pt x="12534" y="8783"/>
                      <a:pt x="12605" y="8783"/>
                    </a:cubicBezTo>
                    <a:cubicBezTo>
                      <a:pt x="13083" y="8783"/>
                      <a:pt x="13568" y="8582"/>
                      <a:pt x="14049" y="8183"/>
                    </a:cubicBezTo>
                    <a:cubicBezTo>
                      <a:pt x="14396" y="8398"/>
                      <a:pt x="15421" y="8576"/>
                      <a:pt x="17098" y="8711"/>
                    </a:cubicBezTo>
                    <a:cubicBezTo>
                      <a:pt x="18551" y="8829"/>
                      <a:pt x="19323" y="10059"/>
                      <a:pt x="19562" y="11170"/>
                    </a:cubicBezTo>
                    <a:cubicBezTo>
                      <a:pt x="19725" y="11932"/>
                      <a:pt x="20070" y="14275"/>
                      <a:pt x="20281" y="15748"/>
                    </a:cubicBezTo>
                    <a:cubicBezTo>
                      <a:pt x="19960" y="15818"/>
                      <a:pt x="19579" y="15842"/>
                      <a:pt x="19210" y="15842"/>
                    </a:cubicBezTo>
                    <a:cubicBezTo>
                      <a:pt x="18554" y="15842"/>
                      <a:pt x="17936" y="15767"/>
                      <a:pt x="17765" y="15744"/>
                    </a:cubicBezTo>
                    <a:cubicBezTo>
                      <a:pt x="17847" y="15183"/>
                      <a:pt x="17977" y="14271"/>
                      <a:pt x="17995" y="13946"/>
                    </a:cubicBezTo>
                    <a:cubicBezTo>
                      <a:pt x="18021" y="13469"/>
                      <a:pt x="17277" y="11109"/>
                      <a:pt x="17245" y="11010"/>
                    </a:cubicBezTo>
                    <a:cubicBezTo>
                      <a:pt x="17238" y="10990"/>
                      <a:pt x="17219" y="10976"/>
                      <a:pt x="17199" y="10976"/>
                    </a:cubicBezTo>
                    <a:cubicBezTo>
                      <a:pt x="17195" y="10976"/>
                      <a:pt x="17190" y="10977"/>
                      <a:pt x="17185" y="10979"/>
                    </a:cubicBezTo>
                    <a:cubicBezTo>
                      <a:pt x="17161" y="10986"/>
                      <a:pt x="17147" y="11014"/>
                      <a:pt x="17154" y="11037"/>
                    </a:cubicBezTo>
                    <a:cubicBezTo>
                      <a:pt x="17163" y="11062"/>
                      <a:pt x="17925" y="13480"/>
                      <a:pt x="17902" y="13941"/>
                    </a:cubicBezTo>
                    <a:cubicBezTo>
                      <a:pt x="17884" y="14268"/>
                      <a:pt x="17748" y="15223"/>
                      <a:pt x="17667" y="15778"/>
                    </a:cubicBezTo>
                    <a:cubicBezTo>
                      <a:pt x="17640" y="15962"/>
                      <a:pt x="17617" y="16102"/>
                      <a:pt x="17609" y="16160"/>
                    </a:cubicBezTo>
                    <a:cubicBezTo>
                      <a:pt x="16365" y="16486"/>
                      <a:pt x="14270" y="17379"/>
                      <a:pt x="12520" y="18176"/>
                    </a:cubicBezTo>
                    <a:cubicBezTo>
                      <a:pt x="11632" y="18579"/>
                      <a:pt x="10749" y="18996"/>
                      <a:pt x="9979" y="19366"/>
                    </a:cubicBezTo>
                    <a:cubicBezTo>
                      <a:pt x="10087" y="17442"/>
                      <a:pt x="10362" y="12693"/>
                      <a:pt x="10405" y="12514"/>
                    </a:cubicBezTo>
                    <a:cubicBezTo>
                      <a:pt x="10414" y="12493"/>
                      <a:pt x="10404" y="12467"/>
                      <a:pt x="10381" y="12456"/>
                    </a:cubicBezTo>
                    <a:cubicBezTo>
                      <a:pt x="10375" y="12452"/>
                      <a:pt x="10367" y="12450"/>
                      <a:pt x="10360" y="12450"/>
                    </a:cubicBezTo>
                    <a:cubicBezTo>
                      <a:pt x="10343" y="12450"/>
                      <a:pt x="10327" y="12460"/>
                      <a:pt x="10319" y="12476"/>
                    </a:cubicBezTo>
                    <a:cubicBezTo>
                      <a:pt x="10282" y="12550"/>
                      <a:pt x="10109" y="15437"/>
                      <a:pt x="9985" y="17589"/>
                    </a:cubicBezTo>
                    <a:cubicBezTo>
                      <a:pt x="9119" y="17727"/>
                      <a:pt x="8368" y="17777"/>
                      <a:pt x="7733" y="17777"/>
                    </a:cubicBezTo>
                    <a:cubicBezTo>
                      <a:pt x="6122" y="17777"/>
                      <a:pt x="5249" y="17452"/>
                      <a:pt x="5094" y="17387"/>
                    </a:cubicBezTo>
                    <a:cubicBezTo>
                      <a:pt x="5160" y="14121"/>
                      <a:pt x="5637" y="10850"/>
                      <a:pt x="6036" y="9973"/>
                    </a:cubicBezTo>
                    <a:cubicBezTo>
                      <a:pt x="6751" y="8404"/>
                      <a:pt x="8994" y="8328"/>
                      <a:pt x="10071" y="8291"/>
                    </a:cubicBezTo>
                    <a:cubicBezTo>
                      <a:pt x="10336" y="8282"/>
                      <a:pt x="10527" y="8276"/>
                      <a:pt x="10622" y="8250"/>
                    </a:cubicBezTo>
                    <a:cubicBezTo>
                      <a:pt x="10786" y="8207"/>
                      <a:pt x="10927" y="8100"/>
                      <a:pt x="11041" y="7976"/>
                    </a:cubicBezTo>
                    <a:close/>
                    <a:moveTo>
                      <a:pt x="21689" y="19109"/>
                    </a:moveTo>
                    <a:cubicBezTo>
                      <a:pt x="21711" y="19109"/>
                      <a:pt x="21725" y="19115"/>
                      <a:pt x="21738" y="19128"/>
                    </a:cubicBezTo>
                    <a:cubicBezTo>
                      <a:pt x="21742" y="19131"/>
                      <a:pt x="21746" y="19134"/>
                      <a:pt x="21749" y="19136"/>
                    </a:cubicBezTo>
                    <a:cubicBezTo>
                      <a:pt x="21793" y="19289"/>
                      <a:pt x="21758" y="19569"/>
                      <a:pt x="21681" y="19704"/>
                    </a:cubicBezTo>
                    <a:cubicBezTo>
                      <a:pt x="21646" y="19587"/>
                      <a:pt x="21620" y="19465"/>
                      <a:pt x="21603" y="19337"/>
                    </a:cubicBezTo>
                    <a:cubicBezTo>
                      <a:pt x="21597" y="19285"/>
                      <a:pt x="21592" y="19231"/>
                      <a:pt x="21607" y="19184"/>
                    </a:cubicBezTo>
                    <a:cubicBezTo>
                      <a:pt x="21619" y="19149"/>
                      <a:pt x="21650" y="19110"/>
                      <a:pt x="21689" y="19109"/>
                    </a:cubicBezTo>
                    <a:close/>
                    <a:moveTo>
                      <a:pt x="19436" y="18095"/>
                    </a:moveTo>
                    <a:cubicBezTo>
                      <a:pt x="19784" y="18707"/>
                      <a:pt x="20066" y="18785"/>
                      <a:pt x="20190" y="18785"/>
                    </a:cubicBezTo>
                    <a:cubicBezTo>
                      <a:pt x="20197" y="18785"/>
                      <a:pt x="20203" y="18785"/>
                      <a:pt x="20208" y="18784"/>
                    </a:cubicBezTo>
                    <a:cubicBezTo>
                      <a:pt x="20248" y="18781"/>
                      <a:pt x="20284" y="18770"/>
                      <a:pt x="20316" y="18751"/>
                    </a:cubicBezTo>
                    <a:cubicBezTo>
                      <a:pt x="20358" y="18822"/>
                      <a:pt x="20430" y="18940"/>
                      <a:pt x="20516" y="19058"/>
                    </a:cubicBezTo>
                    <a:lnTo>
                      <a:pt x="20516" y="21137"/>
                    </a:lnTo>
                    <a:lnTo>
                      <a:pt x="17574" y="21137"/>
                    </a:lnTo>
                    <a:lnTo>
                      <a:pt x="17422" y="19283"/>
                    </a:lnTo>
                    <a:cubicBezTo>
                      <a:pt x="18520" y="19218"/>
                      <a:pt x="19253" y="18339"/>
                      <a:pt x="19436" y="18095"/>
                    </a:cubicBezTo>
                    <a:close/>
                    <a:moveTo>
                      <a:pt x="24975" y="14543"/>
                    </a:moveTo>
                    <a:lnTo>
                      <a:pt x="21774" y="21137"/>
                    </a:lnTo>
                    <a:lnTo>
                      <a:pt x="21450" y="21137"/>
                    </a:lnTo>
                    <a:lnTo>
                      <a:pt x="24623" y="14599"/>
                    </a:lnTo>
                    <a:cubicBezTo>
                      <a:pt x="24641" y="14564"/>
                      <a:pt x="24677" y="14543"/>
                      <a:pt x="24715" y="14543"/>
                    </a:cubicBezTo>
                    <a:close/>
                    <a:moveTo>
                      <a:pt x="33753" y="14543"/>
                    </a:moveTo>
                    <a:cubicBezTo>
                      <a:pt x="33789" y="14543"/>
                      <a:pt x="33820" y="14560"/>
                      <a:pt x="33839" y="14591"/>
                    </a:cubicBezTo>
                    <a:cubicBezTo>
                      <a:pt x="33857" y="14620"/>
                      <a:pt x="33860" y="14656"/>
                      <a:pt x="33844" y="14689"/>
                    </a:cubicBezTo>
                    <a:lnTo>
                      <a:pt x="30713" y="21137"/>
                    </a:lnTo>
                    <a:lnTo>
                      <a:pt x="21911" y="21137"/>
                    </a:lnTo>
                    <a:lnTo>
                      <a:pt x="25113" y="14543"/>
                    </a:lnTo>
                    <a:close/>
                    <a:moveTo>
                      <a:pt x="21328" y="21231"/>
                    </a:moveTo>
                    <a:lnTo>
                      <a:pt x="21328" y="21677"/>
                    </a:lnTo>
                    <a:lnTo>
                      <a:pt x="15095" y="21677"/>
                    </a:lnTo>
                    <a:lnTo>
                      <a:pt x="15095" y="21231"/>
                    </a:lnTo>
                    <a:close/>
                    <a:moveTo>
                      <a:pt x="30719" y="21231"/>
                    </a:moveTo>
                    <a:lnTo>
                      <a:pt x="30719" y="21677"/>
                    </a:lnTo>
                    <a:lnTo>
                      <a:pt x="21422" y="21677"/>
                    </a:lnTo>
                    <a:lnTo>
                      <a:pt x="21422" y="21231"/>
                    </a:lnTo>
                    <a:close/>
                    <a:moveTo>
                      <a:pt x="16331" y="19078"/>
                    </a:moveTo>
                    <a:cubicBezTo>
                      <a:pt x="16675" y="19226"/>
                      <a:pt x="16996" y="19286"/>
                      <a:pt x="17293" y="19286"/>
                    </a:cubicBezTo>
                    <a:cubicBezTo>
                      <a:pt x="17304" y="19286"/>
                      <a:pt x="17318" y="19285"/>
                      <a:pt x="17329" y="19285"/>
                    </a:cubicBezTo>
                    <a:lnTo>
                      <a:pt x="17479" y="21137"/>
                    </a:lnTo>
                    <a:lnTo>
                      <a:pt x="15048" y="21137"/>
                    </a:lnTo>
                    <a:cubicBezTo>
                      <a:pt x="15022" y="21137"/>
                      <a:pt x="15000" y="21158"/>
                      <a:pt x="15000" y="21184"/>
                    </a:cubicBezTo>
                    <a:lnTo>
                      <a:pt x="15000" y="21724"/>
                    </a:lnTo>
                    <a:cubicBezTo>
                      <a:pt x="15000" y="21750"/>
                      <a:pt x="15022" y="21771"/>
                      <a:pt x="15048" y="21771"/>
                    </a:cubicBezTo>
                    <a:lnTo>
                      <a:pt x="16713" y="21771"/>
                    </a:lnTo>
                    <a:cubicBezTo>
                      <a:pt x="15942" y="21847"/>
                      <a:pt x="14772" y="21941"/>
                      <a:pt x="13720" y="21941"/>
                    </a:cubicBezTo>
                    <a:cubicBezTo>
                      <a:pt x="13534" y="21941"/>
                      <a:pt x="13352" y="21938"/>
                      <a:pt x="13176" y="21932"/>
                    </a:cubicBezTo>
                    <a:cubicBezTo>
                      <a:pt x="14542" y="20812"/>
                      <a:pt x="15722" y="19679"/>
                      <a:pt x="16331" y="19078"/>
                    </a:cubicBezTo>
                    <a:close/>
                    <a:moveTo>
                      <a:pt x="18347" y="16122"/>
                    </a:moveTo>
                    <a:cubicBezTo>
                      <a:pt x="18400" y="16122"/>
                      <a:pt x="18447" y="16126"/>
                      <a:pt x="18487" y="16134"/>
                    </a:cubicBezTo>
                    <a:cubicBezTo>
                      <a:pt x="19267" y="16284"/>
                      <a:pt x="19925" y="16576"/>
                      <a:pt x="20466" y="17017"/>
                    </a:cubicBezTo>
                    <a:cubicBezTo>
                      <a:pt x="20473" y="17028"/>
                      <a:pt x="20480" y="17034"/>
                      <a:pt x="20488" y="17037"/>
                    </a:cubicBezTo>
                    <a:cubicBezTo>
                      <a:pt x="21030" y="17484"/>
                      <a:pt x="21456" y="18080"/>
                      <a:pt x="21772" y="18833"/>
                    </a:cubicBezTo>
                    <a:cubicBezTo>
                      <a:pt x="21840" y="19000"/>
                      <a:pt x="21882" y="19181"/>
                      <a:pt x="21866" y="19208"/>
                    </a:cubicBezTo>
                    <a:cubicBezTo>
                      <a:pt x="21866" y="19208"/>
                      <a:pt x="21864" y="19208"/>
                      <a:pt x="21857" y="19207"/>
                    </a:cubicBezTo>
                    <a:cubicBezTo>
                      <a:pt x="21854" y="19168"/>
                      <a:pt x="21847" y="19131"/>
                      <a:pt x="21836" y="19099"/>
                    </a:cubicBezTo>
                    <a:cubicBezTo>
                      <a:pt x="21795" y="18962"/>
                      <a:pt x="21526" y="18441"/>
                      <a:pt x="21308" y="18028"/>
                    </a:cubicBezTo>
                    <a:cubicBezTo>
                      <a:pt x="21299" y="18012"/>
                      <a:pt x="21282" y="18003"/>
                      <a:pt x="21266" y="18003"/>
                    </a:cubicBezTo>
                    <a:cubicBezTo>
                      <a:pt x="21259" y="18003"/>
                      <a:pt x="21252" y="18005"/>
                      <a:pt x="21245" y="18008"/>
                    </a:cubicBezTo>
                    <a:cubicBezTo>
                      <a:pt x="21222" y="18021"/>
                      <a:pt x="21213" y="18050"/>
                      <a:pt x="21225" y="18072"/>
                    </a:cubicBezTo>
                    <a:cubicBezTo>
                      <a:pt x="21462" y="18516"/>
                      <a:pt x="21625" y="18842"/>
                      <a:pt x="21702" y="19013"/>
                    </a:cubicBezTo>
                    <a:cubicBezTo>
                      <a:pt x="21697" y="19013"/>
                      <a:pt x="21690" y="19012"/>
                      <a:pt x="21685" y="19012"/>
                    </a:cubicBezTo>
                    <a:cubicBezTo>
                      <a:pt x="21600" y="19016"/>
                      <a:pt x="21541" y="19085"/>
                      <a:pt x="21517" y="19152"/>
                    </a:cubicBezTo>
                    <a:cubicBezTo>
                      <a:pt x="21495" y="19218"/>
                      <a:pt x="21502" y="19286"/>
                      <a:pt x="21510" y="19347"/>
                    </a:cubicBezTo>
                    <a:cubicBezTo>
                      <a:pt x="21528" y="19496"/>
                      <a:pt x="21561" y="19638"/>
                      <a:pt x="21604" y="19772"/>
                    </a:cubicBezTo>
                    <a:lnTo>
                      <a:pt x="21603" y="19772"/>
                    </a:lnTo>
                    <a:cubicBezTo>
                      <a:pt x="21490" y="19772"/>
                      <a:pt x="21197" y="19301"/>
                      <a:pt x="21164" y="19203"/>
                    </a:cubicBezTo>
                    <a:cubicBezTo>
                      <a:pt x="21164" y="19198"/>
                      <a:pt x="21162" y="19194"/>
                      <a:pt x="21159" y="19189"/>
                    </a:cubicBezTo>
                    <a:cubicBezTo>
                      <a:pt x="21186" y="18898"/>
                      <a:pt x="21087" y="18445"/>
                      <a:pt x="21041" y="18325"/>
                    </a:cubicBezTo>
                    <a:cubicBezTo>
                      <a:pt x="21038" y="18315"/>
                      <a:pt x="20522" y="17248"/>
                      <a:pt x="20450" y="17236"/>
                    </a:cubicBezTo>
                    <a:cubicBezTo>
                      <a:pt x="20448" y="17236"/>
                      <a:pt x="20445" y="17236"/>
                      <a:pt x="20443" y="17236"/>
                    </a:cubicBezTo>
                    <a:cubicBezTo>
                      <a:pt x="20429" y="17236"/>
                      <a:pt x="20416" y="17242"/>
                      <a:pt x="20407" y="17253"/>
                    </a:cubicBezTo>
                    <a:cubicBezTo>
                      <a:pt x="20391" y="17272"/>
                      <a:pt x="20393" y="17302"/>
                      <a:pt x="20414" y="17318"/>
                    </a:cubicBezTo>
                    <a:cubicBezTo>
                      <a:pt x="20464" y="17391"/>
                      <a:pt x="20887" y="18188"/>
                      <a:pt x="20953" y="18360"/>
                    </a:cubicBezTo>
                    <a:cubicBezTo>
                      <a:pt x="20974" y="18412"/>
                      <a:pt x="21000" y="18517"/>
                      <a:pt x="21023" y="18642"/>
                    </a:cubicBezTo>
                    <a:lnTo>
                      <a:pt x="21020" y="18642"/>
                    </a:lnTo>
                    <a:cubicBezTo>
                      <a:pt x="21016" y="18641"/>
                      <a:pt x="21012" y="18641"/>
                      <a:pt x="21007" y="18641"/>
                    </a:cubicBezTo>
                    <a:cubicBezTo>
                      <a:pt x="20965" y="18641"/>
                      <a:pt x="20923" y="18659"/>
                      <a:pt x="20894" y="18688"/>
                    </a:cubicBezTo>
                    <a:cubicBezTo>
                      <a:pt x="20840" y="18743"/>
                      <a:pt x="20829" y="18820"/>
                      <a:pt x="20827" y="18874"/>
                    </a:cubicBezTo>
                    <a:cubicBezTo>
                      <a:pt x="20819" y="19037"/>
                      <a:pt x="20861" y="19198"/>
                      <a:pt x="20911" y="19340"/>
                    </a:cubicBezTo>
                    <a:cubicBezTo>
                      <a:pt x="20763" y="19254"/>
                      <a:pt x="20536" y="18940"/>
                      <a:pt x="20388" y="18688"/>
                    </a:cubicBezTo>
                    <a:cubicBezTo>
                      <a:pt x="20404" y="18667"/>
                      <a:pt x="20418" y="18643"/>
                      <a:pt x="20428" y="18617"/>
                    </a:cubicBezTo>
                    <a:cubicBezTo>
                      <a:pt x="20524" y="18358"/>
                      <a:pt x="19961" y="17323"/>
                      <a:pt x="19724" y="17145"/>
                    </a:cubicBezTo>
                    <a:cubicBezTo>
                      <a:pt x="19635" y="17079"/>
                      <a:pt x="19511" y="17057"/>
                      <a:pt x="19386" y="17057"/>
                    </a:cubicBezTo>
                    <a:cubicBezTo>
                      <a:pt x="19152" y="17057"/>
                      <a:pt x="18915" y="17133"/>
                      <a:pt x="18899" y="17139"/>
                    </a:cubicBezTo>
                    <a:cubicBezTo>
                      <a:pt x="18875" y="17147"/>
                      <a:pt x="18861" y="17174"/>
                      <a:pt x="18870" y="17198"/>
                    </a:cubicBezTo>
                    <a:cubicBezTo>
                      <a:pt x="18876" y="17217"/>
                      <a:pt x="18894" y="17230"/>
                      <a:pt x="18914" y="17230"/>
                    </a:cubicBezTo>
                    <a:cubicBezTo>
                      <a:pt x="18919" y="17230"/>
                      <a:pt x="18924" y="17229"/>
                      <a:pt x="18929" y="17227"/>
                    </a:cubicBezTo>
                    <a:cubicBezTo>
                      <a:pt x="19018" y="17198"/>
                      <a:pt x="19210" y="17151"/>
                      <a:pt x="19386" y="17151"/>
                    </a:cubicBezTo>
                    <a:cubicBezTo>
                      <a:pt x="19496" y="17151"/>
                      <a:pt x="19599" y="17169"/>
                      <a:pt x="19668" y="17221"/>
                    </a:cubicBezTo>
                    <a:cubicBezTo>
                      <a:pt x="19791" y="17313"/>
                      <a:pt x="20001" y="17649"/>
                      <a:pt x="20155" y="17970"/>
                    </a:cubicBezTo>
                    <a:cubicBezTo>
                      <a:pt x="20129" y="17976"/>
                      <a:pt x="20104" y="17991"/>
                      <a:pt x="20085" y="18008"/>
                    </a:cubicBezTo>
                    <a:cubicBezTo>
                      <a:pt x="20054" y="18041"/>
                      <a:pt x="20037" y="18085"/>
                      <a:pt x="20030" y="18146"/>
                    </a:cubicBezTo>
                    <a:cubicBezTo>
                      <a:pt x="20021" y="18246"/>
                      <a:pt x="20043" y="18351"/>
                      <a:pt x="20095" y="18462"/>
                    </a:cubicBezTo>
                    <a:cubicBezTo>
                      <a:pt x="20132" y="18540"/>
                      <a:pt x="20182" y="18612"/>
                      <a:pt x="20234" y="18683"/>
                    </a:cubicBezTo>
                    <a:cubicBezTo>
                      <a:pt x="20224" y="18685"/>
                      <a:pt x="20213" y="18689"/>
                      <a:pt x="20202" y="18689"/>
                    </a:cubicBezTo>
                    <a:cubicBezTo>
                      <a:pt x="20198" y="18689"/>
                      <a:pt x="20194" y="18689"/>
                      <a:pt x="20190" y="18689"/>
                    </a:cubicBezTo>
                    <a:cubicBezTo>
                      <a:pt x="20099" y="18689"/>
                      <a:pt x="19832" y="18627"/>
                      <a:pt x="19482" y="17984"/>
                    </a:cubicBezTo>
                    <a:cubicBezTo>
                      <a:pt x="19474" y="17969"/>
                      <a:pt x="19459" y="17959"/>
                      <a:pt x="19442" y="17959"/>
                    </a:cubicBezTo>
                    <a:cubicBezTo>
                      <a:pt x="19441" y="17959"/>
                      <a:pt x="19440" y="17959"/>
                      <a:pt x="19439" y="17959"/>
                    </a:cubicBezTo>
                    <a:cubicBezTo>
                      <a:pt x="19422" y="17959"/>
                      <a:pt x="19410" y="17967"/>
                      <a:pt x="19401" y="17980"/>
                    </a:cubicBezTo>
                    <a:cubicBezTo>
                      <a:pt x="19392" y="17994"/>
                      <a:pt x="18586" y="19189"/>
                      <a:pt x="17293" y="19189"/>
                    </a:cubicBezTo>
                    <a:cubicBezTo>
                      <a:pt x="17017" y="19189"/>
                      <a:pt x="16720" y="19135"/>
                      <a:pt x="16403" y="19003"/>
                    </a:cubicBezTo>
                    <a:cubicBezTo>
                      <a:pt x="16601" y="18806"/>
                      <a:pt x="16726" y="18678"/>
                      <a:pt x="16759" y="18643"/>
                    </a:cubicBezTo>
                    <a:cubicBezTo>
                      <a:pt x="16778" y="18623"/>
                      <a:pt x="16778" y="18594"/>
                      <a:pt x="16758" y="18576"/>
                    </a:cubicBezTo>
                    <a:cubicBezTo>
                      <a:pt x="16749" y="18567"/>
                      <a:pt x="16737" y="18563"/>
                      <a:pt x="16725" y="18563"/>
                    </a:cubicBezTo>
                    <a:cubicBezTo>
                      <a:pt x="16713" y="18563"/>
                      <a:pt x="16700" y="18568"/>
                      <a:pt x="16691" y="18577"/>
                    </a:cubicBezTo>
                    <a:cubicBezTo>
                      <a:pt x="16627" y="18643"/>
                      <a:pt x="10471" y="24971"/>
                      <a:pt x="7354" y="24971"/>
                    </a:cubicBezTo>
                    <a:cubicBezTo>
                      <a:pt x="7258" y="24971"/>
                      <a:pt x="7164" y="24965"/>
                      <a:pt x="7073" y="24954"/>
                    </a:cubicBezTo>
                    <a:cubicBezTo>
                      <a:pt x="6658" y="24895"/>
                      <a:pt x="6302" y="24598"/>
                      <a:pt x="6011" y="24071"/>
                    </a:cubicBezTo>
                    <a:cubicBezTo>
                      <a:pt x="5267" y="22721"/>
                      <a:pt x="5046" y="20114"/>
                      <a:pt x="5092" y="17488"/>
                    </a:cubicBezTo>
                    <a:lnTo>
                      <a:pt x="5092" y="17488"/>
                    </a:lnTo>
                    <a:cubicBezTo>
                      <a:pt x="5324" y="17578"/>
                      <a:pt x="6201" y="17871"/>
                      <a:pt x="7735" y="17871"/>
                    </a:cubicBezTo>
                    <a:cubicBezTo>
                      <a:pt x="8371" y="17871"/>
                      <a:pt x="9118" y="17819"/>
                      <a:pt x="9980" y="17684"/>
                    </a:cubicBezTo>
                    <a:lnTo>
                      <a:pt x="9980" y="17684"/>
                    </a:lnTo>
                    <a:cubicBezTo>
                      <a:pt x="9957" y="18106"/>
                      <a:pt x="9934" y="18498"/>
                      <a:pt x="9915" y="18830"/>
                    </a:cubicBezTo>
                    <a:lnTo>
                      <a:pt x="7821" y="20430"/>
                    </a:lnTo>
                    <a:cubicBezTo>
                      <a:pt x="7659" y="20514"/>
                      <a:pt x="7567" y="20563"/>
                      <a:pt x="7558" y="20573"/>
                    </a:cubicBezTo>
                    <a:cubicBezTo>
                      <a:pt x="7540" y="20591"/>
                      <a:pt x="7537" y="20623"/>
                      <a:pt x="7556" y="20640"/>
                    </a:cubicBezTo>
                    <a:cubicBezTo>
                      <a:pt x="7565" y="20649"/>
                      <a:pt x="7577" y="20655"/>
                      <a:pt x="7588" y="20655"/>
                    </a:cubicBezTo>
                    <a:cubicBezTo>
                      <a:pt x="7601" y="20655"/>
                      <a:pt x="7611" y="20651"/>
                      <a:pt x="7619" y="20642"/>
                    </a:cubicBezTo>
                    <a:cubicBezTo>
                      <a:pt x="7684" y="20597"/>
                      <a:pt x="14920" y="16944"/>
                      <a:pt x="17645" y="16240"/>
                    </a:cubicBezTo>
                    <a:lnTo>
                      <a:pt x="17650" y="16240"/>
                    </a:lnTo>
                    <a:cubicBezTo>
                      <a:pt x="17658" y="16240"/>
                      <a:pt x="17668" y="16236"/>
                      <a:pt x="17674" y="16231"/>
                    </a:cubicBezTo>
                    <a:cubicBezTo>
                      <a:pt x="17951" y="16161"/>
                      <a:pt x="18180" y="16122"/>
                      <a:pt x="18347" y="16122"/>
                    </a:cubicBezTo>
                    <a:close/>
                    <a:moveTo>
                      <a:pt x="3257" y="11350"/>
                    </a:moveTo>
                    <a:cubicBezTo>
                      <a:pt x="4136" y="11350"/>
                      <a:pt x="5256" y="12887"/>
                      <a:pt x="5324" y="12981"/>
                    </a:cubicBezTo>
                    <a:cubicBezTo>
                      <a:pt x="5160" y="14286"/>
                      <a:pt x="5035" y="15846"/>
                      <a:pt x="5006" y="17407"/>
                    </a:cubicBezTo>
                    <a:cubicBezTo>
                      <a:pt x="5003" y="17416"/>
                      <a:pt x="5003" y="17425"/>
                      <a:pt x="5006" y="17434"/>
                    </a:cubicBezTo>
                    <a:cubicBezTo>
                      <a:pt x="4955" y="20094"/>
                      <a:pt x="5176" y="22748"/>
                      <a:pt x="5930" y="24117"/>
                    </a:cubicBezTo>
                    <a:lnTo>
                      <a:pt x="5956" y="24163"/>
                    </a:lnTo>
                    <a:cubicBezTo>
                      <a:pt x="5901" y="24401"/>
                      <a:pt x="5339" y="27007"/>
                      <a:pt x="6480" y="28783"/>
                    </a:cubicBezTo>
                    <a:cubicBezTo>
                      <a:pt x="7022" y="29625"/>
                      <a:pt x="7863" y="30159"/>
                      <a:pt x="8981" y="30369"/>
                    </a:cubicBezTo>
                    <a:cubicBezTo>
                      <a:pt x="9479" y="30463"/>
                      <a:pt x="10041" y="30504"/>
                      <a:pt x="10646" y="30504"/>
                    </a:cubicBezTo>
                    <a:cubicBezTo>
                      <a:pt x="12074" y="30504"/>
                      <a:pt x="13816" y="30247"/>
                      <a:pt x="15539" y="29893"/>
                    </a:cubicBezTo>
                    <a:cubicBezTo>
                      <a:pt x="15541" y="29894"/>
                      <a:pt x="15541" y="29897"/>
                      <a:pt x="15542" y="29898"/>
                    </a:cubicBezTo>
                    <a:lnTo>
                      <a:pt x="17503" y="31400"/>
                    </a:lnTo>
                    <a:cubicBezTo>
                      <a:pt x="17507" y="31405"/>
                      <a:pt x="17512" y="31407"/>
                      <a:pt x="17517" y="31411"/>
                    </a:cubicBezTo>
                    <a:lnTo>
                      <a:pt x="17591" y="32361"/>
                    </a:lnTo>
                    <a:cubicBezTo>
                      <a:pt x="17589" y="32361"/>
                      <a:pt x="17586" y="32361"/>
                      <a:pt x="17583" y="32362"/>
                    </a:cubicBezTo>
                    <a:cubicBezTo>
                      <a:pt x="17554" y="32375"/>
                      <a:pt x="15378" y="33280"/>
                      <a:pt x="11833" y="33280"/>
                    </a:cubicBezTo>
                    <a:cubicBezTo>
                      <a:pt x="10357" y="33280"/>
                      <a:pt x="8644" y="33123"/>
                      <a:pt x="6750" y="32680"/>
                    </a:cubicBezTo>
                    <a:cubicBezTo>
                      <a:pt x="2964" y="31796"/>
                      <a:pt x="1837" y="27232"/>
                      <a:pt x="1557" y="23559"/>
                    </a:cubicBezTo>
                    <a:cubicBezTo>
                      <a:pt x="1115" y="17766"/>
                      <a:pt x="2491" y="11605"/>
                      <a:pt x="3008" y="11397"/>
                    </a:cubicBezTo>
                    <a:cubicBezTo>
                      <a:pt x="3088" y="11365"/>
                      <a:pt x="3171" y="11350"/>
                      <a:pt x="3257" y="11350"/>
                    </a:cubicBezTo>
                    <a:close/>
                    <a:moveTo>
                      <a:pt x="17596" y="32458"/>
                    </a:moveTo>
                    <a:lnTo>
                      <a:pt x="17892" y="36248"/>
                    </a:lnTo>
                    <a:lnTo>
                      <a:pt x="16226" y="32879"/>
                    </a:lnTo>
                    <a:cubicBezTo>
                      <a:pt x="17012" y="32684"/>
                      <a:pt x="17493" y="32499"/>
                      <a:pt x="17596" y="32458"/>
                    </a:cubicBezTo>
                    <a:close/>
                    <a:moveTo>
                      <a:pt x="16133" y="32901"/>
                    </a:moveTo>
                    <a:lnTo>
                      <a:pt x="17658" y="35987"/>
                    </a:lnTo>
                    <a:lnTo>
                      <a:pt x="16213" y="37971"/>
                    </a:lnTo>
                    <a:lnTo>
                      <a:pt x="13506" y="36064"/>
                    </a:lnTo>
                    <a:lnTo>
                      <a:pt x="13506" y="33322"/>
                    </a:lnTo>
                    <a:cubicBezTo>
                      <a:pt x="14563" y="33232"/>
                      <a:pt x="15454" y="33065"/>
                      <a:pt x="16133" y="32901"/>
                    </a:cubicBezTo>
                    <a:close/>
                    <a:moveTo>
                      <a:pt x="7896" y="33017"/>
                    </a:moveTo>
                    <a:cubicBezTo>
                      <a:pt x="9102" y="33238"/>
                      <a:pt x="10215" y="33346"/>
                      <a:pt x="11222" y="33378"/>
                    </a:cubicBezTo>
                    <a:lnTo>
                      <a:pt x="11222" y="35856"/>
                    </a:lnTo>
                    <a:lnTo>
                      <a:pt x="11224" y="35856"/>
                    </a:lnTo>
                    <a:lnTo>
                      <a:pt x="8261" y="38012"/>
                    </a:lnTo>
                    <a:lnTo>
                      <a:pt x="6572" y="35697"/>
                    </a:lnTo>
                    <a:lnTo>
                      <a:pt x="7896" y="33017"/>
                    </a:lnTo>
                    <a:close/>
                    <a:moveTo>
                      <a:pt x="17705" y="36083"/>
                    </a:moveTo>
                    <a:lnTo>
                      <a:pt x="17853" y="36386"/>
                    </a:lnTo>
                    <a:cubicBezTo>
                      <a:pt x="17858" y="36395"/>
                      <a:pt x="17883" y="36443"/>
                      <a:pt x="17910" y="36488"/>
                    </a:cubicBezTo>
                    <a:lnTo>
                      <a:pt x="18133" y="39326"/>
                    </a:lnTo>
                    <a:lnTo>
                      <a:pt x="16288" y="38026"/>
                    </a:lnTo>
                    <a:lnTo>
                      <a:pt x="17705" y="36083"/>
                    </a:lnTo>
                    <a:close/>
                    <a:moveTo>
                      <a:pt x="17099" y="21824"/>
                    </a:moveTo>
                    <a:lnTo>
                      <a:pt x="17307" y="22265"/>
                    </a:lnTo>
                    <a:cubicBezTo>
                      <a:pt x="15621" y="22383"/>
                      <a:pt x="14376" y="22509"/>
                      <a:pt x="14343" y="22519"/>
                    </a:cubicBezTo>
                    <a:cubicBezTo>
                      <a:pt x="14319" y="22527"/>
                      <a:pt x="14304" y="22554"/>
                      <a:pt x="14312" y="22579"/>
                    </a:cubicBezTo>
                    <a:cubicBezTo>
                      <a:pt x="14318" y="22599"/>
                      <a:pt x="14336" y="22612"/>
                      <a:pt x="14355" y="22612"/>
                    </a:cubicBezTo>
                    <a:cubicBezTo>
                      <a:pt x="14360" y="22612"/>
                      <a:pt x="14365" y="22611"/>
                      <a:pt x="14370" y="22609"/>
                    </a:cubicBezTo>
                    <a:cubicBezTo>
                      <a:pt x="14437" y="22594"/>
                      <a:pt x="19027" y="22160"/>
                      <a:pt x="22557" y="22160"/>
                    </a:cubicBezTo>
                    <a:cubicBezTo>
                      <a:pt x="24552" y="22160"/>
                      <a:pt x="26209" y="22299"/>
                      <a:pt x="26517" y="22730"/>
                    </a:cubicBezTo>
                    <a:cubicBezTo>
                      <a:pt x="27356" y="23904"/>
                      <a:pt x="30050" y="37431"/>
                      <a:pt x="30217" y="38271"/>
                    </a:cubicBezTo>
                    <a:lnTo>
                      <a:pt x="25955" y="39784"/>
                    </a:lnTo>
                    <a:lnTo>
                      <a:pt x="23416" y="33059"/>
                    </a:lnTo>
                    <a:cubicBezTo>
                      <a:pt x="23309" y="30433"/>
                      <a:pt x="23275" y="28169"/>
                      <a:pt x="23214" y="27712"/>
                    </a:cubicBezTo>
                    <a:cubicBezTo>
                      <a:pt x="23184" y="27721"/>
                      <a:pt x="23158" y="27721"/>
                      <a:pt x="23129" y="27729"/>
                    </a:cubicBezTo>
                    <a:cubicBezTo>
                      <a:pt x="23048" y="27757"/>
                      <a:pt x="15230" y="30412"/>
                      <a:pt x="10650" y="30412"/>
                    </a:cubicBezTo>
                    <a:cubicBezTo>
                      <a:pt x="10050" y="30412"/>
                      <a:pt x="9492" y="30371"/>
                      <a:pt x="8999" y="30278"/>
                    </a:cubicBezTo>
                    <a:cubicBezTo>
                      <a:pt x="7907" y="30073"/>
                      <a:pt x="7087" y="29553"/>
                      <a:pt x="6560" y="28732"/>
                    </a:cubicBezTo>
                    <a:cubicBezTo>
                      <a:pt x="5527" y="27124"/>
                      <a:pt x="5918" y="24814"/>
                      <a:pt x="6027" y="24280"/>
                    </a:cubicBezTo>
                    <a:lnTo>
                      <a:pt x="6027" y="24280"/>
                    </a:lnTo>
                    <a:cubicBezTo>
                      <a:pt x="6315" y="24735"/>
                      <a:pt x="6662" y="24993"/>
                      <a:pt x="7063" y="25048"/>
                    </a:cubicBezTo>
                    <a:cubicBezTo>
                      <a:pt x="7159" y="25060"/>
                      <a:pt x="7257" y="25068"/>
                      <a:pt x="7359" y="25068"/>
                    </a:cubicBezTo>
                    <a:cubicBezTo>
                      <a:pt x="8916" y="25068"/>
                      <a:pt x="11161" y="23569"/>
                      <a:pt x="13069" y="22019"/>
                    </a:cubicBezTo>
                    <a:cubicBezTo>
                      <a:pt x="13279" y="22029"/>
                      <a:pt x="13500" y="22032"/>
                      <a:pt x="13727" y="22032"/>
                    </a:cubicBezTo>
                    <a:cubicBezTo>
                      <a:pt x="14972" y="22032"/>
                      <a:pt x="16378" y="21902"/>
                      <a:pt x="17099" y="21824"/>
                    </a:cubicBezTo>
                    <a:close/>
                    <a:moveTo>
                      <a:pt x="23174" y="28409"/>
                    </a:moveTo>
                    <a:cubicBezTo>
                      <a:pt x="23272" y="30700"/>
                      <a:pt x="23374" y="37616"/>
                      <a:pt x="24032" y="40842"/>
                    </a:cubicBezTo>
                    <a:lnTo>
                      <a:pt x="18356" y="41011"/>
                    </a:lnTo>
                    <a:lnTo>
                      <a:pt x="17549" y="30638"/>
                    </a:lnTo>
                    <a:cubicBezTo>
                      <a:pt x="17545" y="30614"/>
                      <a:pt x="17524" y="30597"/>
                      <a:pt x="17500" y="30597"/>
                    </a:cubicBezTo>
                    <a:cubicBezTo>
                      <a:pt x="17499" y="30597"/>
                      <a:pt x="17498" y="30597"/>
                      <a:pt x="17496" y="30597"/>
                    </a:cubicBezTo>
                    <a:cubicBezTo>
                      <a:pt x="17482" y="30599"/>
                      <a:pt x="17472" y="30607"/>
                      <a:pt x="17463" y="30618"/>
                    </a:cubicBezTo>
                    <a:lnTo>
                      <a:pt x="17003" y="30907"/>
                    </a:lnTo>
                    <a:lnTo>
                      <a:pt x="15891" y="30055"/>
                    </a:lnTo>
                    <a:lnTo>
                      <a:pt x="23174" y="28409"/>
                    </a:lnTo>
                    <a:close/>
                    <a:moveTo>
                      <a:pt x="6528" y="35791"/>
                    </a:moveTo>
                    <a:lnTo>
                      <a:pt x="8187" y="38068"/>
                    </a:lnTo>
                    <a:lnTo>
                      <a:pt x="3840" y="41231"/>
                    </a:lnTo>
                    <a:lnTo>
                      <a:pt x="6528" y="35791"/>
                    </a:lnTo>
                    <a:close/>
                    <a:moveTo>
                      <a:pt x="13506" y="36180"/>
                    </a:moveTo>
                    <a:lnTo>
                      <a:pt x="16158" y="38048"/>
                    </a:lnTo>
                    <a:lnTo>
                      <a:pt x="13506" y="41683"/>
                    </a:lnTo>
                    <a:lnTo>
                      <a:pt x="13506" y="36180"/>
                    </a:lnTo>
                    <a:close/>
                    <a:moveTo>
                      <a:pt x="11225" y="35971"/>
                    </a:moveTo>
                    <a:lnTo>
                      <a:pt x="11225" y="42076"/>
                    </a:lnTo>
                    <a:lnTo>
                      <a:pt x="8317" y="38088"/>
                    </a:lnTo>
                    <a:lnTo>
                      <a:pt x="11225" y="35971"/>
                    </a:lnTo>
                    <a:close/>
                    <a:moveTo>
                      <a:pt x="29847" y="38500"/>
                    </a:moveTo>
                    <a:lnTo>
                      <a:pt x="30644" y="40988"/>
                    </a:lnTo>
                    <a:lnTo>
                      <a:pt x="30684" y="40988"/>
                    </a:lnTo>
                    <a:cubicBezTo>
                      <a:pt x="30684" y="40988"/>
                      <a:pt x="30685" y="40988"/>
                      <a:pt x="30687" y="40988"/>
                    </a:cubicBezTo>
                    <a:cubicBezTo>
                      <a:pt x="30740" y="40988"/>
                      <a:pt x="31531" y="40985"/>
                      <a:pt x="32387" y="40789"/>
                    </a:cubicBezTo>
                    <a:cubicBezTo>
                      <a:pt x="32528" y="40756"/>
                      <a:pt x="32654" y="40742"/>
                      <a:pt x="32765" y="40742"/>
                    </a:cubicBezTo>
                    <a:cubicBezTo>
                      <a:pt x="33187" y="40742"/>
                      <a:pt x="33397" y="40939"/>
                      <a:pt x="33474" y="41035"/>
                    </a:cubicBezTo>
                    <a:lnTo>
                      <a:pt x="29583" y="42779"/>
                    </a:lnTo>
                    <a:lnTo>
                      <a:pt x="28714" y="41856"/>
                    </a:lnTo>
                    <a:lnTo>
                      <a:pt x="28714" y="41856"/>
                    </a:lnTo>
                    <a:lnTo>
                      <a:pt x="28919" y="43075"/>
                    </a:lnTo>
                    <a:lnTo>
                      <a:pt x="27963" y="43504"/>
                    </a:lnTo>
                    <a:cubicBezTo>
                      <a:pt x="27857" y="43345"/>
                      <a:pt x="27496" y="42611"/>
                      <a:pt x="26311" y="39756"/>
                    </a:cubicBezTo>
                    <a:lnTo>
                      <a:pt x="29847" y="38500"/>
                    </a:lnTo>
                    <a:close/>
                    <a:moveTo>
                      <a:pt x="5951" y="32527"/>
                    </a:moveTo>
                    <a:cubicBezTo>
                      <a:pt x="6196" y="32627"/>
                      <a:pt x="6454" y="32708"/>
                      <a:pt x="6725" y="32773"/>
                    </a:cubicBezTo>
                    <a:cubicBezTo>
                      <a:pt x="7093" y="32859"/>
                      <a:pt x="7450" y="32933"/>
                      <a:pt x="7802" y="32999"/>
                    </a:cubicBezTo>
                    <a:lnTo>
                      <a:pt x="2207" y="44321"/>
                    </a:lnTo>
                    <a:lnTo>
                      <a:pt x="124" y="44321"/>
                    </a:lnTo>
                    <a:lnTo>
                      <a:pt x="5951" y="32527"/>
                    </a:lnTo>
                    <a:close/>
                    <a:moveTo>
                      <a:pt x="13412" y="33331"/>
                    </a:moveTo>
                    <a:lnTo>
                      <a:pt x="13412" y="44321"/>
                    </a:lnTo>
                    <a:lnTo>
                      <a:pt x="11318" y="44321"/>
                    </a:lnTo>
                    <a:lnTo>
                      <a:pt x="11318" y="33382"/>
                    </a:lnTo>
                    <a:cubicBezTo>
                      <a:pt x="11519" y="33387"/>
                      <a:pt x="11718" y="33392"/>
                      <a:pt x="11910" y="33392"/>
                    </a:cubicBezTo>
                    <a:cubicBezTo>
                      <a:pt x="12441" y="33392"/>
                      <a:pt x="12942" y="33369"/>
                      <a:pt x="13412" y="33331"/>
                    </a:cubicBezTo>
                    <a:close/>
                    <a:moveTo>
                      <a:pt x="22640" y="40974"/>
                    </a:moveTo>
                    <a:lnTo>
                      <a:pt x="22425" y="43788"/>
                    </a:lnTo>
                    <a:lnTo>
                      <a:pt x="22461" y="43803"/>
                    </a:lnTo>
                    <a:cubicBezTo>
                      <a:pt x="22470" y="43806"/>
                      <a:pt x="23220" y="44116"/>
                      <a:pt x="24114" y="44260"/>
                    </a:cubicBezTo>
                    <a:cubicBezTo>
                      <a:pt x="24803" y="44371"/>
                      <a:pt x="24985" y="44751"/>
                      <a:pt x="25029" y="44899"/>
                    </a:cubicBezTo>
                    <a:lnTo>
                      <a:pt x="20769" y="45049"/>
                    </a:lnTo>
                    <a:lnTo>
                      <a:pt x="20311" y="43867"/>
                    </a:lnTo>
                    <a:lnTo>
                      <a:pt x="20043" y="45074"/>
                    </a:lnTo>
                    <a:lnTo>
                      <a:pt x="18996" y="45111"/>
                    </a:lnTo>
                    <a:cubicBezTo>
                      <a:pt x="18936" y="44828"/>
                      <a:pt x="18894" y="43398"/>
                      <a:pt x="18877" y="41106"/>
                    </a:cubicBezTo>
                    <a:lnTo>
                      <a:pt x="22640" y="40974"/>
                    </a:lnTo>
                    <a:close/>
                    <a:moveTo>
                      <a:pt x="12920" y="0"/>
                    </a:moveTo>
                    <a:cubicBezTo>
                      <a:pt x="12746" y="0"/>
                      <a:pt x="12572" y="29"/>
                      <a:pt x="12406" y="93"/>
                    </a:cubicBezTo>
                    <a:cubicBezTo>
                      <a:pt x="12278" y="54"/>
                      <a:pt x="12149" y="36"/>
                      <a:pt x="12022" y="36"/>
                    </a:cubicBezTo>
                    <a:cubicBezTo>
                      <a:pt x="11496" y="36"/>
                      <a:pt x="10993" y="337"/>
                      <a:pt x="10680" y="695"/>
                    </a:cubicBezTo>
                    <a:cubicBezTo>
                      <a:pt x="10256" y="1180"/>
                      <a:pt x="10049" y="1811"/>
                      <a:pt x="9886" y="2420"/>
                    </a:cubicBezTo>
                    <a:cubicBezTo>
                      <a:pt x="9759" y="2892"/>
                      <a:pt x="9651" y="3379"/>
                      <a:pt x="9547" y="3849"/>
                    </a:cubicBezTo>
                    <a:cubicBezTo>
                      <a:pt x="9367" y="4650"/>
                      <a:pt x="9183" y="5481"/>
                      <a:pt x="8904" y="6266"/>
                    </a:cubicBezTo>
                    <a:cubicBezTo>
                      <a:pt x="8897" y="6285"/>
                      <a:pt x="8904" y="6308"/>
                      <a:pt x="8921" y="6319"/>
                    </a:cubicBezTo>
                    <a:cubicBezTo>
                      <a:pt x="9441" y="6687"/>
                      <a:pt x="10041" y="6991"/>
                      <a:pt x="10704" y="7226"/>
                    </a:cubicBezTo>
                    <a:cubicBezTo>
                      <a:pt x="10913" y="7300"/>
                      <a:pt x="11111" y="7359"/>
                      <a:pt x="11299" y="7407"/>
                    </a:cubicBezTo>
                    <a:cubicBezTo>
                      <a:pt x="11227" y="7566"/>
                      <a:pt x="10978" y="8062"/>
                      <a:pt x="10601" y="8161"/>
                    </a:cubicBezTo>
                    <a:cubicBezTo>
                      <a:pt x="10516" y="8184"/>
                      <a:pt x="10319" y="8191"/>
                      <a:pt x="10071" y="8198"/>
                    </a:cubicBezTo>
                    <a:cubicBezTo>
                      <a:pt x="8974" y="8235"/>
                      <a:pt x="6693" y="8312"/>
                      <a:pt x="5954" y="9933"/>
                    </a:cubicBezTo>
                    <a:cubicBezTo>
                      <a:pt x="5749" y="10383"/>
                      <a:pt x="5524" y="11462"/>
                      <a:pt x="5343" y="12847"/>
                    </a:cubicBezTo>
                    <a:cubicBezTo>
                      <a:pt x="5085" y="12501"/>
                      <a:pt x="4098" y="11256"/>
                      <a:pt x="3260" y="11256"/>
                    </a:cubicBezTo>
                    <a:cubicBezTo>
                      <a:pt x="3163" y="11256"/>
                      <a:pt x="3068" y="11273"/>
                      <a:pt x="2976" y="11309"/>
                    </a:cubicBezTo>
                    <a:cubicBezTo>
                      <a:pt x="2366" y="11555"/>
                      <a:pt x="1042" y="18009"/>
                      <a:pt x="1465" y="23565"/>
                    </a:cubicBezTo>
                    <a:cubicBezTo>
                      <a:pt x="1726" y="26977"/>
                      <a:pt x="2716" y="31151"/>
                      <a:pt x="5867" y="32490"/>
                    </a:cubicBezTo>
                    <a:lnTo>
                      <a:pt x="8" y="44345"/>
                    </a:lnTo>
                    <a:cubicBezTo>
                      <a:pt x="0" y="44360"/>
                      <a:pt x="1" y="44377"/>
                      <a:pt x="11" y="44392"/>
                    </a:cubicBezTo>
                    <a:cubicBezTo>
                      <a:pt x="20" y="44406"/>
                      <a:pt x="33" y="44413"/>
                      <a:pt x="51" y="44413"/>
                    </a:cubicBezTo>
                    <a:lnTo>
                      <a:pt x="2238" y="44413"/>
                    </a:lnTo>
                    <a:cubicBezTo>
                      <a:pt x="2256" y="44413"/>
                      <a:pt x="2273" y="44403"/>
                      <a:pt x="2280" y="44387"/>
                    </a:cubicBezTo>
                    <a:lnTo>
                      <a:pt x="3751" y="41411"/>
                    </a:lnTo>
                    <a:lnTo>
                      <a:pt x="8243" y="38141"/>
                    </a:lnTo>
                    <a:lnTo>
                      <a:pt x="11226" y="42233"/>
                    </a:lnTo>
                    <a:lnTo>
                      <a:pt x="11226" y="44366"/>
                    </a:lnTo>
                    <a:cubicBezTo>
                      <a:pt x="11226" y="44392"/>
                      <a:pt x="11247" y="44413"/>
                      <a:pt x="11274" y="44413"/>
                    </a:cubicBezTo>
                    <a:lnTo>
                      <a:pt x="13462" y="44413"/>
                    </a:lnTo>
                    <a:cubicBezTo>
                      <a:pt x="13488" y="44413"/>
                      <a:pt x="13509" y="44393"/>
                      <a:pt x="13509" y="44366"/>
                    </a:cubicBezTo>
                    <a:lnTo>
                      <a:pt x="13509" y="41841"/>
                    </a:lnTo>
                    <a:lnTo>
                      <a:pt x="16236" y="38100"/>
                    </a:lnTo>
                    <a:lnTo>
                      <a:pt x="18125" y="39433"/>
                    </a:lnTo>
                    <a:cubicBezTo>
                      <a:pt x="18131" y="39436"/>
                      <a:pt x="18138" y="39439"/>
                      <a:pt x="18144" y="39440"/>
                    </a:cubicBezTo>
                    <a:lnTo>
                      <a:pt x="18267" y="41013"/>
                    </a:lnTo>
                    <a:lnTo>
                      <a:pt x="18267" y="41124"/>
                    </a:lnTo>
                    <a:lnTo>
                      <a:pt x="18770" y="41107"/>
                    </a:lnTo>
                    <a:cubicBezTo>
                      <a:pt x="18784" y="43003"/>
                      <a:pt x="18820" y="44962"/>
                      <a:pt x="18906" y="45184"/>
                    </a:cubicBezTo>
                    <a:lnTo>
                      <a:pt x="18920" y="45220"/>
                    </a:lnTo>
                    <a:lnTo>
                      <a:pt x="20132" y="45178"/>
                    </a:lnTo>
                    <a:lnTo>
                      <a:pt x="20342" y="44239"/>
                    </a:lnTo>
                    <a:lnTo>
                      <a:pt x="20699" y="45158"/>
                    </a:lnTo>
                    <a:lnTo>
                      <a:pt x="25161" y="45001"/>
                    </a:lnTo>
                    <a:lnTo>
                      <a:pt x="25154" y="44942"/>
                    </a:lnTo>
                    <a:cubicBezTo>
                      <a:pt x="25150" y="44916"/>
                      <a:pt x="25063" y="44301"/>
                      <a:pt x="24135" y="44152"/>
                    </a:cubicBezTo>
                    <a:cubicBezTo>
                      <a:pt x="23365" y="44029"/>
                      <a:pt x="22702" y="43781"/>
                      <a:pt x="22542" y="43718"/>
                    </a:cubicBezTo>
                    <a:lnTo>
                      <a:pt x="22752" y="40969"/>
                    </a:lnTo>
                    <a:lnTo>
                      <a:pt x="24050" y="40924"/>
                    </a:lnTo>
                    <a:cubicBezTo>
                      <a:pt x="24051" y="40929"/>
                      <a:pt x="24052" y="40934"/>
                      <a:pt x="24052" y="40939"/>
                    </a:cubicBezTo>
                    <a:lnTo>
                      <a:pt x="24079" y="40924"/>
                    </a:lnTo>
                    <a:lnTo>
                      <a:pt x="24136" y="40922"/>
                    </a:lnTo>
                    <a:lnTo>
                      <a:pt x="24115" y="40846"/>
                    </a:lnTo>
                    <a:cubicBezTo>
                      <a:pt x="23739" y="39039"/>
                      <a:pt x="23545" y="36061"/>
                      <a:pt x="23431" y="33387"/>
                    </a:cubicBezTo>
                    <a:lnTo>
                      <a:pt x="23431" y="33387"/>
                    </a:lnTo>
                    <a:lnTo>
                      <a:pt x="25883" y="39861"/>
                    </a:lnTo>
                    <a:cubicBezTo>
                      <a:pt x="25886" y="39872"/>
                      <a:pt x="25895" y="39882"/>
                      <a:pt x="25906" y="39887"/>
                    </a:cubicBezTo>
                    <a:cubicBezTo>
                      <a:pt x="25913" y="39890"/>
                      <a:pt x="25920" y="39892"/>
                      <a:pt x="25927" y="39892"/>
                    </a:cubicBezTo>
                    <a:cubicBezTo>
                      <a:pt x="25932" y="39892"/>
                      <a:pt x="25937" y="39891"/>
                      <a:pt x="25942" y="39890"/>
                    </a:cubicBezTo>
                    <a:lnTo>
                      <a:pt x="26212" y="39795"/>
                    </a:lnTo>
                    <a:cubicBezTo>
                      <a:pt x="27204" y="42184"/>
                      <a:pt x="27775" y="43468"/>
                      <a:pt x="27911" y="43611"/>
                    </a:cubicBezTo>
                    <a:lnTo>
                      <a:pt x="27938" y="43639"/>
                    </a:lnTo>
                    <a:lnTo>
                      <a:pt x="29045" y="43143"/>
                    </a:lnTo>
                    <a:lnTo>
                      <a:pt x="28885" y="42194"/>
                    </a:lnTo>
                    <a:lnTo>
                      <a:pt x="29561" y="42910"/>
                    </a:lnTo>
                    <a:lnTo>
                      <a:pt x="33636" y="41085"/>
                    </a:lnTo>
                    <a:lnTo>
                      <a:pt x="33607" y="41034"/>
                    </a:lnTo>
                    <a:cubicBezTo>
                      <a:pt x="33596" y="41014"/>
                      <a:pt x="33376" y="40637"/>
                      <a:pt x="32770" y="40637"/>
                    </a:cubicBezTo>
                    <a:cubicBezTo>
                      <a:pt x="32651" y="40637"/>
                      <a:pt x="32517" y="40651"/>
                      <a:pt x="32366" y="40686"/>
                    </a:cubicBezTo>
                    <a:cubicBezTo>
                      <a:pt x="31607" y="40861"/>
                      <a:pt x="30898" y="40881"/>
                      <a:pt x="30728" y="40882"/>
                    </a:cubicBezTo>
                    <a:lnTo>
                      <a:pt x="29954" y="38469"/>
                    </a:lnTo>
                    <a:lnTo>
                      <a:pt x="30290" y="38350"/>
                    </a:lnTo>
                    <a:cubicBezTo>
                      <a:pt x="30312" y="38341"/>
                      <a:pt x="30324" y="38319"/>
                      <a:pt x="30320" y="38295"/>
                    </a:cubicBezTo>
                    <a:cubicBezTo>
                      <a:pt x="30205" y="37708"/>
                      <a:pt x="27470" y="23901"/>
                      <a:pt x="26597" y="22680"/>
                    </a:cubicBezTo>
                    <a:cubicBezTo>
                      <a:pt x="26261" y="22209"/>
                      <a:pt x="24527" y="22059"/>
                      <a:pt x="22464" y="22059"/>
                    </a:cubicBezTo>
                    <a:cubicBezTo>
                      <a:pt x="20807" y="22059"/>
                      <a:pt x="18938" y="22156"/>
                      <a:pt x="17411" y="22261"/>
                    </a:cubicBezTo>
                    <a:lnTo>
                      <a:pt x="17200" y="21819"/>
                    </a:lnTo>
                    <a:cubicBezTo>
                      <a:pt x="17425" y="21794"/>
                      <a:pt x="17564" y="21777"/>
                      <a:pt x="17580" y="21775"/>
                    </a:cubicBezTo>
                    <a:lnTo>
                      <a:pt x="30768" y="21775"/>
                    </a:lnTo>
                    <a:cubicBezTo>
                      <a:pt x="30794" y="21775"/>
                      <a:pt x="30816" y="21754"/>
                      <a:pt x="30816" y="21727"/>
                    </a:cubicBezTo>
                    <a:lnTo>
                      <a:pt x="30816" y="21187"/>
                    </a:lnTo>
                    <a:cubicBezTo>
                      <a:pt x="30816" y="21179"/>
                      <a:pt x="30813" y="21172"/>
                      <a:pt x="30809" y="21166"/>
                    </a:cubicBezTo>
                    <a:lnTo>
                      <a:pt x="33933" y="14732"/>
                    </a:lnTo>
                    <a:cubicBezTo>
                      <a:pt x="33958" y="14667"/>
                      <a:pt x="33954" y="14597"/>
                      <a:pt x="33918" y="14541"/>
                    </a:cubicBezTo>
                    <a:cubicBezTo>
                      <a:pt x="33882" y="14483"/>
                      <a:pt x="33821" y="14449"/>
                      <a:pt x="33753" y="14449"/>
                    </a:cubicBezTo>
                    <a:lnTo>
                      <a:pt x="24715" y="14449"/>
                    </a:lnTo>
                    <a:cubicBezTo>
                      <a:pt x="24641" y="14449"/>
                      <a:pt x="24572" y="14493"/>
                      <a:pt x="24539" y="14560"/>
                    </a:cubicBezTo>
                    <a:lnTo>
                      <a:pt x="21347" y="21137"/>
                    </a:lnTo>
                    <a:lnTo>
                      <a:pt x="20610" y="21137"/>
                    </a:lnTo>
                    <a:lnTo>
                      <a:pt x="20610" y="19181"/>
                    </a:lnTo>
                    <a:cubicBezTo>
                      <a:pt x="20733" y="19330"/>
                      <a:pt x="20869" y="19457"/>
                      <a:pt x="20982" y="19457"/>
                    </a:cubicBezTo>
                    <a:cubicBezTo>
                      <a:pt x="20989" y="19457"/>
                      <a:pt x="20998" y="19457"/>
                      <a:pt x="21005" y="19455"/>
                    </a:cubicBezTo>
                    <a:cubicBezTo>
                      <a:pt x="21036" y="19450"/>
                      <a:pt x="21080" y="19432"/>
                      <a:pt x="21113" y="19375"/>
                    </a:cubicBezTo>
                    <a:cubicBezTo>
                      <a:pt x="21118" y="19364"/>
                      <a:pt x="21123" y="19352"/>
                      <a:pt x="21128" y="19341"/>
                    </a:cubicBezTo>
                    <a:cubicBezTo>
                      <a:pt x="21182" y="19439"/>
                      <a:pt x="21258" y="19550"/>
                      <a:pt x="21272" y="19569"/>
                    </a:cubicBezTo>
                    <a:cubicBezTo>
                      <a:pt x="21460" y="19840"/>
                      <a:pt x="21559" y="19867"/>
                      <a:pt x="21603" y="19867"/>
                    </a:cubicBezTo>
                    <a:cubicBezTo>
                      <a:pt x="21609" y="19867"/>
                      <a:pt x="21616" y="19867"/>
                      <a:pt x="21620" y="19865"/>
                    </a:cubicBezTo>
                    <a:cubicBezTo>
                      <a:pt x="21670" y="19859"/>
                      <a:pt x="21715" y="19828"/>
                      <a:pt x="21752" y="19771"/>
                    </a:cubicBezTo>
                    <a:cubicBezTo>
                      <a:pt x="21821" y="19665"/>
                      <a:pt x="21864" y="19473"/>
                      <a:pt x="21864" y="19303"/>
                    </a:cubicBezTo>
                    <a:cubicBezTo>
                      <a:pt x="21865" y="19303"/>
                      <a:pt x="21866" y="19303"/>
                      <a:pt x="21868" y="19303"/>
                    </a:cubicBezTo>
                    <a:cubicBezTo>
                      <a:pt x="21894" y="19303"/>
                      <a:pt x="21914" y="19292"/>
                      <a:pt x="21928" y="19279"/>
                    </a:cubicBezTo>
                    <a:cubicBezTo>
                      <a:pt x="22010" y="19202"/>
                      <a:pt x="21920" y="18943"/>
                      <a:pt x="21860" y="18797"/>
                    </a:cubicBezTo>
                    <a:cubicBezTo>
                      <a:pt x="21538" y="18028"/>
                      <a:pt x="21104" y="17420"/>
                      <a:pt x="20550" y="16964"/>
                    </a:cubicBezTo>
                    <a:cubicBezTo>
                      <a:pt x="20536" y="16861"/>
                      <a:pt x="20471" y="16406"/>
                      <a:pt x="20383" y="15790"/>
                    </a:cubicBezTo>
                    <a:cubicBezTo>
                      <a:pt x="20383" y="15785"/>
                      <a:pt x="20384" y="15780"/>
                      <a:pt x="20383" y="15777"/>
                    </a:cubicBezTo>
                    <a:cubicBezTo>
                      <a:pt x="20383" y="15775"/>
                      <a:pt x="20382" y="15773"/>
                      <a:pt x="20381" y="15772"/>
                    </a:cubicBezTo>
                    <a:cubicBezTo>
                      <a:pt x="20170" y="14300"/>
                      <a:pt x="19819" y="11922"/>
                      <a:pt x="19655" y="11152"/>
                    </a:cubicBezTo>
                    <a:cubicBezTo>
                      <a:pt x="19411" y="10008"/>
                      <a:pt x="18613" y="8742"/>
                      <a:pt x="17108" y="8619"/>
                    </a:cubicBezTo>
                    <a:cubicBezTo>
                      <a:pt x="15420" y="8481"/>
                      <a:pt x="14372" y="8299"/>
                      <a:pt x="14076" y="8088"/>
                    </a:cubicBezTo>
                    <a:cubicBezTo>
                      <a:pt x="13989" y="8027"/>
                      <a:pt x="13924" y="7813"/>
                      <a:pt x="13875" y="7536"/>
                    </a:cubicBezTo>
                    <a:cubicBezTo>
                      <a:pt x="14597" y="7474"/>
                      <a:pt x="15311" y="7305"/>
                      <a:pt x="15995" y="7031"/>
                    </a:cubicBezTo>
                    <a:lnTo>
                      <a:pt x="16039" y="7013"/>
                    </a:lnTo>
                    <a:cubicBezTo>
                      <a:pt x="16257" y="6926"/>
                      <a:pt x="16485" y="6837"/>
                      <a:pt x="16613" y="6628"/>
                    </a:cubicBezTo>
                    <a:cubicBezTo>
                      <a:pt x="16620" y="6617"/>
                      <a:pt x="16622" y="6603"/>
                      <a:pt x="16619" y="6590"/>
                    </a:cubicBezTo>
                    <a:cubicBezTo>
                      <a:pt x="16614" y="6577"/>
                      <a:pt x="16605" y="6567"/>
                      <a:pt x="16594" y="6561"/>
                    </a:cubicBezTo>
                    <a:cubicBezTo>
                      <a:pt x="16401" y="6468"/>
                      <a:pt x="16256" y="6272"/>
                      <a:pt x="16138" y="5944"/>
                    </a:cubicBezTo>
                    <a:cubicBezTo>
                      <a:pt x="15956" y="5441"/>
                      <a:pt x="15885" y="4898"/>
                      <a:pt x="15814" y="4373"/>
                    </a:cubicBezTo>
                    <a:cubicBezTo>
                      <a:pt x="15780" y="4122"/>
                      <a:pt x="15746" y="3861"/>
                      <a:pt x="15700" y="3608"/>
                    </a:cubicBezTo>
                    <a:cubicBezTo>
                      <a:pt x="15616" y="3156"/>
                      <a:pt x="15491" y="2695"/>
                      <a:pt x="15326" y="2238"/>
                    </a:cubicBezTo>
                    <a:cubicBezTo>
                      <a:pt x="15149" y="1746"/>
                      <a:pt x="14849" y="1038"/>
                      <a:pt x="14289" y="548"/>
                    </a:cubicBezTo>
                    <a:cubicBezTo>
                      <a:pt x="13941" y="243"/>
                      <a:pt x="13428" y="0"/>
                      <a:pt x="12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1"/>
              <p:cNvSpPr/>
              <p:nvPr/>
            </p:nvSpPr>
            <p:spPr>
              <a:xfrm>
                <a:off x="3653882" y="2490430"/>
                <a:ext cx="33795" cy="16547"/>
              </a:xfrm>
              <a:custGeom>
                <a:avLst/>
                <a:gdLst/>
                <a:ahLst/>
                <a:cxnLst/>
                <a:rect l="l" t="t" r="r" b="b"/>
                <a:pathLst>
                  <a:path w="676" h="331" extrusionOk="0">
                    <a:moveTo>
                      <a:pt x="545" y="1"/>
                    </a:moveTo>
                    <a:cubicBezTo>
                      <a:pt x="343" y="1"/>
                      <a:pt x="143" y="95"/>
                      <a:pt x="17" y="254"/>
                    </a:cubicBezTo>
                    <a:cubicBezTo>
                      <a:pt x="1" y="274"/>
                      <a:pt x="5" y="303"/>
                      <a:pt x="25" y="320"/>
                    </a:cubicBezTo>
                    <a:cubicBezTo>
                      <a:pt x="34" y="326"/>
                      <a:pt x="44" y="330"/>
                      <a:pt x="54" y="330"/>
                    </a:cubicBezTo>
                    <a:cubicBezTo>
                      <a:pt x="67" y="330"/>
                      <a:pt x="82" y="325"/>
                      <a:pt x="90" y="313"/>
                    </a:cubicBezTo>
                    <a:cubicBezTo>
                      <a:pt x="200" y="175"/>
                      <a:pt x="371" y="94"/>
                      <a:pt x="545" y="94"/>
                    </a:cubicBezTo>
                    <a:cubicBezTo>
                      <a:pt x="569" y="94"/>
                      <a:pt x="594" y="96"/>
                      <a:pt x="619" y="99"/>
                    </a:cubicBezTo>
                    <a:cubicBezTo>
                      <a:pt x="621" y="100"/>
                      <a:pt x="623" y="100"/>
                      <a:pt x="626" y="100"/>
                    </a:cubicBezTo>
                    <a:cubicBezTo>
                      <a:pt x="648" y="100"/>
                      <a:pt x="668" y="82"/>
                      <a:pt x="672" y="59"/>
                    </a:cubicBezTo>
                    <a:cubicBezTo>
                      <a:pt x="675" y="33"/>
                      <a:pt x="658" y="11"/>
                      <a:pt x="632" y="7"/>
                    </a:cubicBezTo>
                    <a:cubicBezTo>
                      <a:pt x="603" y="3"/>
                      <a:pt x="574"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1"/>
              <p:cNvSpPr/>
              <p:nvPr/>
            </p:nvSpPr>
            <p:spPr>
              <a:xfrm>
                <a:off x="3653932" y="2554818"/>
                <a:ext cx="48292" cy="31345"/>
              </a:xfrm>
              <a:custGeom>
                <a:avLst/>
                <a:gdLst/>
                <a:ahLst/>
                <a:cxnLst/>
                <a:rect l="l" t="t" r="r" b="b"/>
                <a:pathLst>
                  <a:path w="966" h="627" extrusionOk="0">
                    <a:moveTo>
                      <a:pt x="54" y="1"/>
                    </a:moveTo>
                    <a:cubicBezTo>
                      <a:pt x="50" y="1"/>
                      <a:pt x="47" y="1"/>
                      <a:pt x="43" y="2"/>
                    </a:cubicBezTo>
                    <a:cubicBezTo>
                      <a:pt x="17" y="8"/>
                      <a:pt x="1" y="33"/>
                      <a:pt x="7" y="58"/>
                    </a:cubicBezTo>
                    <a:cubicBezTo>
                      <a:pt x="51" y="252"/>
                      <a:pt x="179" y="427"/>
                      <a:pt x="350" y="526"/>
                    </a:cubicBezTo>
                    <a:cubicBezTo>
                      <a:pt x="461" y="592"/>
                      <a:pt x="591" y="626"/>
                      <a:pt x="720" y="626"/>
                    </a:cubicBezTo>
                    <a:cubicBezTo>
                      <a:pt x="790" y="626"/>
                      <a:pt x="859" y="617"/>
                      <a:pt x="926" y="596"/>
                    </a:cubicBezTo>
                    <a:cubicBezTo>
                      <a:pt x="951" y="590"/>
                      <a:pt x="966" y="562"/>
                      <a:pt x="959" y="539"/>
                    </a:cubicBezTo>
                    <a:cubicBezTo>
                      <a:pt x="952" y="518"/>
                      <a:pt x="933" y="504"/>
                      <a:pt x="912" y="504"/>
                    </a:cubicBezTo>
                    <a:cubicBezTo>
                      <a:pt x="908" y="504"/>
                      <a:pt x="903" y="505"/>
                      <a:pt x="899" y="506"/>
                    </a:cubicBezTo>
                    <a:cubicBezTo>
                      <a:pt x="841" y="524"/>
                      <a:pt x="780" y="532"/>
                      <a:pt x="719" y="532"/>
                    </a:cubicBezTo>
                    <a:cubicBezTo>
                      <a:pt x="606" y="532"/>
                      <a:pt x="493" y="503"/>
                      <a:pt x="397" y="446"/>
                    </a:cubicBezTo>
                    <a:cubicBezTo>
                      <a:pt x="248" y="359"/>
                      <a:pt x="138" y="206"/>
                      <a:pt x="99" y="38"/>
                    </a:cubicBezTo>
                    <a:cubicBezTo>
                      <a:pt x="94" y="16"/>
                      <a:pt x="75" y="1"/>
                      <a:pt x="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1"/>
              <p:cNvSpPr/>
              <p:nvPr/>
            </p:nvSpPr>
            <p:spPr>
              <a:xfrm>
                <a:off x="3665429" y="2524573"/>
                <a:ext cx="18547" cy="26046"/>
              </a:xfrm>
              <a:custGeom>
                <a:avLst/>
                <a:gdLst/>
                <a:ahLst/>
                <a:cxnLst/>
                <a:rect l="l" t="t" r="r" b="b"/>
                <a:pathLst>
                  <a:path w="371" h="521" extrusionOk="0">
                    <a:moveTo>
                      <a:pt x="186" y="0"/>
                    </a:moveTo>
                    <a:cubicBezTo>
                      <a:pt x="84" y="0"/>
                      <a:pt x="1" y="117"/>
                      <a:pt x="1" y="261"/>
                    </a:cubicBezTo>
                    <a:cubicBezTo>
                      <a:pt x="1" y="405"/>
                      <a:pt x="84" y="521"/>
                      <a:pt x="186" y="521"/>
                    </a:cubicBezTo>
                    <a:cubicBezTo>
                      <a:pt x="287" y="521"/>
                      <a:pt x="370" y="405"/>
                      <a:pt x="370" y="261"/>
                    </a:cubicBezTo>
                    <a:cubicBezTo>
                      <a:pt x="370" y="117"/>
                      <a:pt x="287"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1"/>
              <p:cNvSpPr/>
              <p:nvPr/>
            </p:nvSpPr>
            <p:spPr>
              <a:xfrm>
                <a:off x="3713521" y="2524573"/>
                <a:ext cx="18647" cy="26046"/>
              </a:xfrm>
              <a:custGeom>
                <a:avLst/>
                <a:gdLst/>
                <a:ahLst/>
                <a:cxnLst/>
                <a:rect l="l" t="t" r="r" b="b"/>
                <a:pathLst>
                  <a:path w="373" h="521" extrusionOk="0">
                    <a:moveTo>
                      <a:pt x="185" y="0"/>
                    </a:moveTo>
                    <a:cubicBezTo>
                      <a:pt x="85" y="0"/>
                      <a:pt x="1" y="117"/>
                      <a:pt x="1" y="261"/>
                    </a:cubicBezTo>
                    <a:cubicBezTo>
                      <a:pt x="1" y="405"/>
                      <a:pt x="83" y="521"/>
                      <a:pt x="185" y="521"/>
                    </a:cubicBezTo>
                    <a:cubicBezTo>
                      <a:pt x="288" y="521"/>
                      <a:pt x="372" y="405"/>
                      <a:pt x="372" y="261"/>
                    </a:cubicBezTo>
                    <a:cubicBezTo>
                      <a:pt x="372" y="117"/>
                      <a:pt x="290" y="0"/>
                      <a:pt x="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1"/>
              <p:cNvSpPr/>
              <p:nvPr/>
            </p:nvSpPr>
            <p:spPr>
              <a:xfrm>
                <a:off x="3691225" y="2489580"/>
                <a:ext cx="43493" cy="73488"/>
              </a:xfrm>
              <a:custGeom>
                <a:avLst/>
                <a:gdLst/>
                <a:ahLst/>
                <a:cxnLst/>
                <a:rect l="l" t="t" r="r" b="b"/>
                <a:pathLst>
                  <a:path w="870" h="1470" extrusionOk="0">
                    <a:moveTo>
                      <a:pt x="485" y="0"/>
                    </a:moveTo>
                    <a:cubicBezTo>
                      <a:pt x="422" y="0"/>
                      <a:pt x="362" y="18"/>
                      <a:pt x="315" y="54"/>
                    </a:cubicBezTo>
                    <a:cubicBezTo>
                      <a:pt x="273" y="84"/>
                      <a:pt x="239" y="130"/>
                      <a:pt x="215" y="187"/>
                    </a:cubicBezTo>
                    <a:cubicBezTo>
                      <a:pt x="156" y="325"/>
                      <a:pt x="167" y="471"/>
                      <a:pt x="188" y="636"/>
                    </a:cubicBezTo>
                    <a:cubicBezTo>
                      <a:pt x="203" y="762"/>
                      <a:pt x="220" y="902"/>
                      <a:pt x="279" y="1034"/>
                    </a:cubicBezTo>
                    <a:cubicBezTo>
                      <a:pt x="286" y="1049"/>
                      <a:pt x="295" y="1066"/>
                      <a:pt x="302" y="1082"/>
                    </a:cubicBezTo>
                    <a:cubicBezTo>
                      <a:pt x="333" y="1147"/>
                      <a:pt x="362" y="1205"/>
                      <a:pt x="352" y="1264"/>
                    </a:cubicBezTo>
                    <a:cubicBezTo>
                      <a:pt x="343" y="1313"/>
                      <a:pt x="297" y="1359"/>
                      <a:pt x="243" y="1372"/>
                    </a:cubicBezTo>
                    <a:cubicBezTo>
                      <a:pt x="233" y="1374"/>
                      <a:pt x="223" y="1375"/>
                      <a:pt x="212" y="1375"/>
                    </a:cubicBezTo>
                    <a:cubicBezTo>
                      <a:pt x="167" y="1375"/>
                      <a:pt x="120" y="1356"/>
                      <a:pt x="85" y="1323"/>
                    </a:cubicBezTo>
                    <a:cubicBezTo>
                      <a:pt x="76" y="1315"/>
                      <a:pt x="64" y="1311"/>
                      <a:pt x="53" y="1311"/>
                    </a:cubicBezTo>
                    <a:cubicBezTo>
                      <a:pt x="40" y="1311"/>
                      <a:pt x="28" y="1316"/>
                      <a:pt x="19" y="1326"/>
                    </a:cubicBezTo>
                    <a:cubicBezTo>
                      <a:pt x="0" y="1346"/>
                      <a:pt x="2" y="1375"/>
                      <a:pt x="21" y="1393"/>
                    </a:cubicBezTo>
                    <a:cubicBezTo>
                      <a:pt x="74" y="1441"/>
                      <a:pt x="143" y="1469"/>
                      <a:pt x="210" y="1469"/>
                    </a:cubicBezTo>
                    <a:cubicBezTo>
                      <a:pt x="229" y="1469"/>
                      <a:pt x="246" y="1466"/>
                      <a:pt x="262" y="1464"/>
                    </a:cubicBezTo>
                    <a:cubicBezTo>
                      <a:pt x="353" y="1444"/>
                      <a:pt x="426" y="1369"/>
                      <a:pt x="443" y="1281"/>
                    </a:cubicBezTo>
                    <a:cubicBezTo>
                      <a:pt x="460" y="1194"/>
                      <a:pt x="420" y="1113"/>
                      <a:pt x="385" y="1042"/>
                    </a:cubicBezTo>
                    <a:cubicBezTo>
                      <a:pt x="378" y="1027"/>
                      <a:pt x="370" y="1011"/>
                      <a:pt x="363" y="996"/>
                    </a:cubicBezTo>
                    <a:cubicBezTo>
                      <a:pt x="310" y="878"/>
                      <a:pt x="295" y="743"/>
                      <a:pt x="279" y="625"/>
                    </a:cubicBezTo>
                    <a:cubicBezTo>
                      <a:pt x="261" y="474"/>
                      <a:pt x="249" y="341"/>
                      <a:pt x="300" y="224"/>
                    </a:cubicBezTo>
                    <a:cubicBezTo>
                      <a:pt x="317" y="182"/>
                      <a:pt x="342" y="150"/>
                      <a:pt x="370" y="130"/>
                    </a:cubicBezTo>
                    <a:cubicBezTo>
                      <a:pt x="404" y="104"/>
                      <a:pt x="444" y="94"/>
                      <a:pt x="484" y="94"/>
                    </a:cubicBezTo>
                    <a:cubicBezTo>
                      <a:pt x="519" y="94"/>
                      <a:pt x="554" y="102"/>
                      <a:pt x="583" y="114"/>
                    </a:cubicBezTo>
                    <a:cubicBezTo>
                      <a:pt x="661" y="145"/>
                      <a:pt x="728" y="206"/>
                      <a:pt x="783" y="263"/>
                    </a:cubicBezTo>
                    <a:cubicBezTo>
                      <a:pt x="792" y="272"/>
                      <a:pt x="804" y="277"/>
                      <a:pt x="817" y="277"/>
                    </a:cubicBezTo>
                    <a:cubicBezTo>
                      <a:pt x="829" y="277"/>
                      <a:pt x="841" y="273"/>
                      <a:pt x="850" y="264"/>
                    </a:cubicBezTo>
                    <a:cubicBezTo>
                      <a:pt x="869" y="246"/>
                      <a:pt x="869" y="215"/>
                      <a:pt x="851" y="197"/>
                    </a:cubicBezTo>
                    <a:cubicBezTo>
                      <a:pt x="789" y="133"/>
                      <a:pt x="713" y="64"/>
                      <a:pt x="619" y="27"/>
                    </a:cubicBezTo>
                    <a:cubicBezTo>
                      <a:pt x="575" y="9"/>
                      <a:pt x="529" y="0"/>
                      <a:pt x="4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1"/>
              <p:cNvSpPr/>
              <p:nvPr/>
            </p:nvSpPr>
            <p:spPr>
              <a:xfrm>
                <a:off x="3570747" y="2523823"/>
                <a:ext cx="38394" cy="40593"/>
              </a:xfrm>
              <a:custGeom>
                <a:avLst/>
                <a:gdLst/>
                <a:ahLst/>
                <a:cxnLst/>
                <a:rect l="l" t="t" r="r" b="b"/>
                <a:pathLst>
                  <a:path w="768" h="812" extrusionOk="0">
                    <a:moveTo>
                      <a:pt x="372" y="0"/>
                    </a:moveTo>
                    <a:cubicBezTo>
                      <a:pt x="297" y="0"/>
                      <a:pt x="225" y="26"/>
                      <a:pt x="171" y="75"/>
                    </a:cubicBezTo>
                    <a:cubicBezTo>
                      <a:pt x="138" y="108"/>
                      <a:pt x="111" y="149"/>
                      <a:pt x="87" y="205"/>
                    </a:cubicBezTo>
                    <a:cubicBezTo>
                      <a:pt x="1" y="402"/>
                      <a:pt x="17" y="633"/>
                      <a:pt x="129" y="791"/>
                    </a:cubicBezTo>
                    <a:cubicBezTo>
                      <a:pt x="138" y="806"/>
                      <a:pt x="152" y="812"/>
                      <a:pt x="167" y="812"/>
                    </a:cubicBezTo>
                    <a:cubicBezTo>
                      <a:pt x="176" y="812"/>
                      <a:pt x="187" y="810"/>
                      <a:pt x="192" y="802"/>
                    </a:cubicBezTo>
                    <a:cubicBezTo>
                      <a:pt x="213" y="786"/>
                      <a:pt x="218" y="758"/>
                      <a:pt x="203" y="736"/>
                    </a:cubicBezTo>
                    <a:cubicBezTo>
                      <a:pt x="111" y="604"/>
                      <a:pt x="98" y="410"/>
                      <a:pt x="171" y="242"/>
                    </a:cubicBezTo>
                    <a:cubicBezTo>
                      <a:pt x="191" y="199"/>
                      <a:pt x="210" y="166"/>
                      <a:pt x="234" y="145"/>
                    </a:cubicBezTo>
                    <a:cubicBezTo>
                      <a:pt x="268" y="113"/>
                      <a:pt x="318" y="96"/>
                      <a:pt x="370" y="96"/>
                    </a:cubicBezTo>
                    <a:cubicBezTo>
                      <a:pt x="399" y="96"/>
                      <a:pt x="430" y="101"/>
                      <a:pt x="458" y="113"/>
                    </a:cubicBezTo>
                    <a:cubicBezTo>
                      <a:pt x="529" y="143"/>
                      <a:pt x="592" y="209"/>
                      <a:pt x="628" y="293"/>
                    </a:cubicBezTo>
                    <a:cubicBezTo>
                      <a:pt x="659" y="365"/>
                      <a:pt x="673" y="453"/>
                      <a:pt x="670" y="559"/>
                    </a:cubicBezTo>
                    <a:cubicBezTo>
                      <a:pt x="670" y="585"/>
                      <a:pt x="691" y="605"/>
                      <a:pt x="716" y="607"/>
                    </a:cubicBezTo>
                    <a:lnTo>
                      <a:pt x="718" y="607"/>
                    </a:lnTo>
                    <a:cubicBezTo>
                      <a:pt x="744" y="607"/>
                      <a:pt x="765" y="586"/>
                      <a:pt x="766" y="560"/>
                    </a:cubicBezTo>
                    <a:cubicBezTo>
                      <a:pt x="768" y="439"/>
                      <a:pt x="751" y="340"/>
                      <a:pt x="715" y="254"/>
                    </a:cubicBezTo>
                    <a:cubicBezTo>
                      <a:pt x="669" y="148"/>
                      <a:pt x="588" y="62"/>
                      <a:pt x="494" y="23"/>
                    </a:cubicBezTo>
                    <a:cubicBezTo>
                      <a:pt x="454" y="8"/>
                      <a:pt x="413" y="0"/>
                      <a:pt x="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1"/>
              <p:cNvSpPr/>
              <p:nvPr/>
            </p:nvSpPr>
            <p:spPr>
              <a:xfrm>
                <a:off x="3583594" y="2533022"/>
                <a:ext cx="22046" cy="36744"/>
              </a:xfrm>
              <a:custGeom>
                <a:avLst/>
                <a:gdLst/>
                <a:ahLst/>
                <a:cxnLst/>
                <a:rect l="l" t="t" r="r" b="b"/>
                <a:pathLst>
                  <a:path w="441" h="735" extrusionOk="0">
                    <a:moveTo>
                      <a:pt x="321" y="0"/>
                    </a:moveTo>
                    <a:cubicBezTo>
                      <a:pt x="294" y="0"/>
                      <a:pt x="265" y="6"/>
                      <a:pt x="236" y="17"/>
                    </a:cubicBezTo>
                    <a:cubicBezTo>
                      <a:pt x="92" y="72"/>
                      <a:pt x="0" y="234"/>
                      <a:pt x="22" y="395"/>
                    </a:cubicBezTo>
                    <a:cubicBezTo>
                      <a:pt x="43" y="539"/>
                      <a:pt x="149" y="670"/>
                      <a:pt x="294" y="730"/>
                    </a:cubicBezTo>
                    <a:cubicBezTo>
                      <a:pt x="300" y="734"/>
                      <a:pt x="305" y="735"/>
                      <a:pt x="313" y="735"/>
                    </a:cubicBezTo>
                    <a:cubicBezTo>
                      <a:pt x="330" y="735"/>
                      <a:pt x="348" y="724"/>
                      <a:pt x="355" y="706"/>
                    </a:cubicBezTo>
                    <a:cubicBezTo>
                      <a:pt x="365" y="682"/>
                      <a:pt x="354" y="655"/>
                      <a:pt x="329" y="644"/>
                    </a:cubicBezTo>
                    <a:cubicBezTo>
                      <a:pt x="215" y="596"/>
                      <a:pt x="130" y="493"/>
                      <a:pt x="114" y="381"/>
                    </a:cubicBezTo>
                    <a:cubicBezTo>
                      <a:pt x="98" y="266"/>
                      <a:pt x="166" y="144"/>
                      <a:pt x="267" y="105"/>
                    </a:cubicBezTo>
                    <a:cubicBezTo>
                      <a:pt x="287" y="98"/>
                      <a:pt x="306" y="94"/>
                      <a:pt x="323" y="94"/>
                    </a:cubicBezTo>
                    <a:cubicBezTo>
                      <a:pt x="339" y="94"/>
                      <a:pt x="353" y="98"/>
                      <a:pt x="364" y="104"/>
                    </a:cubicBezTo>
                    <a:cubicBezTo>
                      <a:pt x="371" y="109"/>
                      <a:pt x="379" y="111"/>
                      <a:pt x="388" y="111"/>
                    </a:cubicBezTo>
                    <a:cubicBezTo>
                      <a:pt x="404" y="111"/>
                      <a:pt x="419" y="103"/>
                      <a:pt x="427" y="88"/>
                    </a:cubicBezTo>
                    <a:cubicBezTo>
                      <a:pt x="441" y="66"/>
                      <a:pt x="433" y="37"/>
                      <a:pt x="411" y="23"/>
                    </a:cubicBezTo>
                    <a:cubicBezTo>
                      <a:pt x="385" y="8"/>
                      <a:pt x="355" y="0"/>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1"/>
              <p:cNvSpPr/>
              <p:nvPr/>
            </p:nvSpPr>
            <p:spPr>
              <a:xfrm>
                <a:off x="3666229" y="2583362"/>
                <a:ext cx="12798" cy="8599"/>
              </a:xfrm>
              <a:custGeom>
                <a:avLst/>
                <a:gdLst/>
                <a:ahLst/>
                <a:cxnLst/>
                <a:rect l="l" t="t" r="r" b="b"/>
                <a:pathLst>
                  <a:path w="256" h="172" extrusionOk="0">
                    <a:moveTo>
                      <a:pt x="52" y="1"/>
                    </a:moveTo>
                    <a:cubicBezTo>
                      <a:pt x="37" y="1"/>
                      <a:pt x="23" y="8"/>
                      <a:pt x="14" y="21"/>
                    </a:cubicBezTo>
                    <a:cubicBezTo>
                      <a:pt x="0" y="43"/>
                      <a:pt x="5" y="72"/>
                      <a:pt x="27" y="87"/>
                    </a:cubicBezTo>
                    <a:cubicBezTo>
                      <a:pt x="76" y="120"/>
                      <a:pt x="129" y="147"/>
                      <a:pt x="185" y="169"/>
                    </a:cubicBezTo>
                    <a:cubicBezTo>
                      <a:pt x="190" y="170"/>
                      <a:pt x="196" y="171"/>
                      <a:pt x="201" y="171"/>
                    </a:cubicBezTo>
                    <a:cubicBezTo>
                      <a:pt x="220" y="171"/>
                      <a:pt x="237" y="160"/>
                      <a:pt x="246" y="140"/>
                    </a:cubicBezTo>
                    <a:cubicBezTo>
                      <a:pt x="256" y="117"/>
                      <a:pt x="243" y="89"/>
                      <a:pt x="220" y="81"/>
                    </a:cubicBezTo>
                    <a:cubicBezTo>
                      <a:pt x="171" y="62"/>
                      <a:pt x="123" y="38"/>
                      <a:pt x="79" y="9"/>
                    </a:cubicBezTo>
                    <a:cubicBezTo>
                      <a:pt x="71" y="3"/>
                      <a:pt x="62"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1"/>
              <p:cNvSpPr/>
              <p:nvPr/>
            </p:nvSpPr>
            <p:spPr>
              <a:xfrm>
                <a:off x="3956426" y="4406070"/>
                <a:ext cx="195468" cy="26146"/>
              </a:xfrm>
              <a:custGeom>
                <a:avLst/>
                <a:gdLst/>
                <a:ahLst/>
                <a:cxnLst/>
                <a:rect l="l" t="t" r="r" b="b"/>
                <a:pathLst>
                  <a:path w="3910" h="523" extrusionOk="0">
                    <a:moveTo>
                      <a:pt x="3910" y="0"/>
                    </a:moveTo>
                    <a:lnTo>
                      <a:pt x="0" y="149"/>
                    </a:lnTo>
                    <a:lnTo>
                      <a:pt x="0" y="523"/>
                    </a:lnTo>
                    <a:lnTo>
                      <a:pt x="3870" y="396"/>
                    </a:lnTo>
                    <a:lnTo>
                      <a:pt x="3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41"/>
            <p:cNvGrpSpPr/>
            <p:nvPr/>
          </p:nvGrpSpPr>
          <p:grpSpPr>
            <a:xfrm>
              <a:off x="5749685" y="2147487"/>
              <a:ext cx="1611361" cy="2606027"/>
              <a:chOff x="5488484" y="2338058"/>
              <a:chExt cx="1462481" cy="2365245"/>
            </a:xfrm>
          </p:grpSpPr>
          <p:sp>
            <p:nvSpPr>
              <p:cNvPr id="406" name="Google Shape;406;p41"/>
              <p:cNvSpPr/>
              <p:nvPr/>
            </p:nvSpPr>
            <p:spPr>
              <a:xfrm>
                <a:off x="5493433" y="3091967"/>
                <a:ext cx="547668" cy="329701"/>
              </a:xfrm>
              <a:custGeom>
                <a:avLst/>
                <a:gdLst/>
                <a:ahLst/>
                <a:cxnLst/>
                <a:rect l="l" t="t" r="r" b="b"/>
                <a:pathLst>
                  <a:path w="10955" h="6595" extrusionOk="0">
                    <a:moveTo>
                      <a:pt x="5198" y="2534"/>
                    </a:moveTo>
                    <a:cubicBezTo>
                      <a:pt x="5612" y="2534"/>
                      <a:pt x="6110" y="2868"/>
                      <a:pt x="6310" y="3279"/>
                    </a:cubicBezTo>
                    <a:cubicBezTo>
                      <a:pt x="6416" y="3498"/>
                      <a:pt x="6424" y="3709"/>
                      <a:pt x="6329" y="3859"/>
                    </a:cubicBezTo>
                    <a:cubicBezTo>
                      <a:pt x="6245" y="3992"/>
                      <a:pt x="6093" y="4065"/>
                      <a:pt x="5897" y="4065"/>
                    </a:cubicBezTo>
                    <a:cubicBezTo>
                      <a:pt x="5484" y="4065"/>
                      <a:pt x="4987" y="3731"/>
                      <a:pt x="4786" y="3320"/>
                    </a:cubicBezTo>
                    <a:cubicBezTo>
                      <a:pt x="4680" y="3102"/>
                      <a:pt x="4673" y="2890"/>
                      <a:pt x="4767" y="2740"/>
                    </a:cubicBezTo>
                    <a:cubicBezTo>
                      <a:pt x="4850" y="2607"/>
                      <a:pt x="5003" y="2534"/>
                      <a:pt x="5198" y="2534"/>
                    </a:cubicBezTo>
                    <a:close/>
                    <a:moveTo>
                      <a:pt x="107" y="0"/>
                    </a:moveTo>
                    <a:cubicBezTo>
                      <a:pt x="71" y="0"/>
                      <a:pt x="40" y="18"/>
                      <a:pt x="21" y="49"/>
                    </a:cubicBezTo>
                    <a:cubicBezTo>
                      <a:pt x="2" y="77"/>
                      <a:pt x="1" y="113"/>
                      <a:pt x="16" y="146"/>
                    </a:cubicBezTo>
                    <a:lnTo>
                      <a:pt x="3147" y="6595"/>
                    </a:lnTo>
                    <a:lnTo>
                      <a:pt x="7102" y="6595"/>
                    </a:lnTo>
                    <a:cubicBezTo>
                      <a:pt x="7114" y="6584"/>
                      <a:pt x="7132" y="6570"/>
                      <a:pt x="7156" y="6553"/>
                    </a:cubicBezTo>
                    <a:cubicBezTo>
                      <a:pt x="7156" y="6551"/>
                      <a:pt x="7151" y="6548"/>
                      <a:pt x="7150" y="6544"/>
                    </a:cubicBezTo>
                    <a:cubicBezTo>
                      <a:pt x="7147" y="6539"/>
                      <a:pt x="7094" y="6413"/>
                      <a:pt x="7177" y="6226"/>
                    </a:cubicBezTo>
                    <a:cubicBezTo>
                      <a:pt x="7282" y="5990"/>
                      <a:pt x="7617" y="5640"/>
                      <a:pt x="8615" y="5311"/>
                    </a:cubicBezTo>
                    <a:cubicBezTo>
                      <a:pt x="8901" y="5218"/>
                      <a:pt x="9209" y="5110"/>
                      <a:pt x="9534" y="4996"/>
                    </a:cubicBezTo>
                    <a:cubicBezTo>
                      <a:pt x="9982" y="4839"/>
                      <a:pt x="10461" y="4673"/>
                      <a:pt x="10955" y="4515"/>
                    </a:cubicBezTo>
                    <a:cubicBezTo>
                      <a:pt x="10944" y="4511"/>
                      <a:pt x="10934" y="4505"/>
                      <a:pt x="10929" y="4493"/>
                    </a:cubicBezTo>
                    <a:lnTo>
                      <a:pt x="87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1"/>
              <p:cNvSpPr/>
              <p:nvPr/>
            </p:nvSpPr>
            <p:spPr>
              <a:xfrm>
                <a:off x="5731889" y="3223292"/>
                <a:ext cx="77888" cy="67290"/>
              </a:xfrm>
              <a:custGeom>
                <a:avLst/>
                <a:gdLst/>
                <a:ahLst/>
                <a:cxnLst/>
                <a:rect l="l" t="t" r="r" b="b"/>
                <a:pathLst>
                  <a:path w="1558" h="1346" extrusionOk="0">
                    <a:moveTo>
                      <a:pt x="429" y="0"/>
                    </a:moveTo>
                    <a:cubicBezTo>
                      <a:pt x="268" y="0"/>
                      <a:pt x="144" y="58"/>
                      <a:pt x="78" y="163"/>
                    </a:cubicBezTo>
                    <a:cubicBezTo>
                      <a:pt x="1" y="286"/>
                      <a:pt x="10" y="463"/>
                      <a:pt x="103" y="653"/>
                    </a:cubicBezTo>
                    <a:cubicBezTo>
                      <a:pt x="288" y="1036"/>
                      <a:pt x="748" y="1346"/>
                      <a:pt x="1129" y="1346"/>
                    </a:cubicBezTo>
                    <a:cubicBezTo>
                      <a:pt x="1290" y="1346"/>
                      <a:pt x="1415" y="1288"/>
                      <a:pt x="1480" y="1184"/>
                    </a:cubicBezTo>
                    <a:cubicBezTo>
                      <a:pt x="1557" y="1062"/>
                      <a:pt x="1549" y="883"/>
                      <a:pt x="1457" y="693"/>
                    </a:cubicBezTo>
                    <a:cubicBezTo>
                      <a:pt x="1270" y="311"/>
                      <a:pt x="810" y="0"/>
                      <a:pt x="4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1"/>
              <p:cNvSpPr/>
              <p:nvPr/>
            </p:nvSpPr>
            <p:spPr>
              <a:xfrm>
                <a:off x="5841169" y="3231790"/>
                <a:ext cx="909414" cy="283158"/>
              </a:xfrm>
              <a:custGeom>
                <a:avLst/>
                <a:gdLst/>
                <a:ahLst/>
                <a:cxnLst/>
                <a:rect l="l" t="t" r="r" b="b"/>
                <a:pathLst>
                  <a:path w="18191" h="5664" extrusionOk="0">
                    <a:moveTo>
                      <a:pt x="12897" y="1"/>
                    </a:moveTo>
                    <a:lnTo>
                      <a:pt x="12938" y="683"/>
                    </a:lnTo>
                    <a:lnTo>
                      <a:pt x="15393" y="1384"/>
                    </a:lnTo>
                    <a:cubicBezTo>
                      <a:pt x="15512" y="1389"/>
                      <a:pt x="15582" y="1391"/>
                      <a:pt x="15587" y="1391"/>
                    </a:cubicBezTo>
                    <a:cubicBezTo>
                      <a:pt x="15613" y="1394"/>
                      <a:pt x="15633" y="1415"/>
                      <a:pt x="15631" y="1441"/>
                    </a:cubicBezTo>
                    <a:cubicBezTo>
                      <a:pt x="15630" y="1465"/>
                      <a:pt x="15610" y="1486"/>
                      <a:pt x="15586" y="1486"/>
                    </a:cubicBezTo>
                    <a:cubicBezTo>
                      <a:pt x="15585" y="1486"/>
                      <a:pt x="15584" y="1486"/>
                      <a:pt x="15583" y="1486"/>
                    </a:cubicBezTo>
                    <a:cubicBezTo>
                      <a:pt x="15557" y="1484"/>
                      <a:pt x="14388" y="1437"/>
                      <a:pt x="12931" y="1371"/>
                    </a:cubicBezTo>
                    <a:lnTo>
                      <a:pt x="12930" y="1371"/>
                    </a:lnTo>
                    <a:cubicBezTo>
                      <a:pt x="11246" y="1296"/>
                      <a:pt x="9178" y="1196"/>
                      <a:pt x="8055" y="1119"/>
                    </a:cubicBezTo>
                    <a:cubicBezTo>
                      <a:pt x="7923" y="1110"/>
                      <a:pt x="7789" y="1106"/>
                      <a:pt x="7654" y="1106"/>
                    </a:cubicBezTo>
                    <a:cubicBezTo>
                      <a:pt x="5994" y="1106"/>
                      <a:pt x="4132" y="1757"/>
                      <a:pt x="2613" y="2288"/>
                    </a:cubicBezTo>
                    <a:cubicBezTo>
                      <a:pt x="2285" y="2402"/>
                      <a:pt x="1977" y="2509"/>
                      <a:pt x="1693" y="2603"/>
                    </a:cubicBezTo>
                    <a:cubicBezTo>
                      <a:pt x="734" y="2919"/>
                      <a:pt x="413" y="3243"/>
                      <a:pt x="313" y="3460"/>
                    </a:cubicBezTo>
                    <a:cubicBezTo>
                      <a:pt x="257" y="3585"/>
                      <a:pt x="272" y="3669"/>
                      <a:pt x="280" y="3698"/>
                    </a:cubicBezTo>
                    <a:cubicBezTo>
                      <a:pt x="586" y="3470"/>
                      <a:pt x="1295" y="2979"/>
                      <a:pt x="1463" y="2862"/>
                    </a:cubicBezTo>
                    <a:cubicBezTo>
                      <a:pt x="1471" y="2857"/>
                      <a:pt x="1481" y="2854"/>
                      <a:pt x="1490" y="2854"/>
                    </a:cubicBezTo>
                    <a:cubicBezTo>
                      <a:pt x="1504" y="2854"/>
                      <a:pt x="1519" y="2861"/>
                      <a:pt x="1529" y="2874"/>
                    </a:cubicBezTo>
                    <a:cubicBezTo>
                      <a:pt x="1544" y="2895"/>
                      <a:pt x="1537" y="2924"/>
                      <a:pt x="1517" y="2939"/>
                    </a:cubicBezTo>
                    <a:cubicBezTo>
                      <a:pt x="1038" y="3270"/>
                      <a:pt x="261" y="3817"/>
                      <a:pt x="213" y="3869"/>
                    </a:cubicBezTo>
                    <a:lnTo>
                      <a:pt x="210" y="3874"/>
                    </a:lnTo>
                    <a:cubicBezTo>
                      <a:pt x="247" y="3909"/>
                      <a:pt x="272" y="3960"/>
                      <a:pt x="280" y="4016"/>
                    </a:cubicBezTo>
                    <a:cubicBezTo>
                      <a:pt x="288" y="4073"/>
                      <a:pt x="280" y="4132"/>
                      <a:pt x="256" y="4203"/>
                    </a:cubicBezTo>
                    <a:cubicBezTo>
                      <a:pt x="208" y="4338"/>
                      <a:pt x="115" y="4455"/>
                      <a:pt x="0" y="4537"/>
                    </a:cubicBezTo>
                    <a:cubicBezTo>
                      <a:pt x="83" y="4517"/>
                      <a:pt x="174" y="4475"/>
                      <a:pt x="273" y="4412"/>
                    </a:cubicBezTo>
                    <a:cubicBezTo>
                      <a:pt x="300" y="4334"/>
                      <a:pt x="443" y="4207"/>
                      <a:pt x="826" y="3902"/>
                    </a:cubicBezTo>
                    <a:cubicBezTo>
                      <a:pt x="933" y="3817"/>
                      <a:pt x="1027" y="3742"/>
                      <a:pt x="1065" y="3705"/>
                    </a:cubicBezTo>
                    <a:cubicBezTo>
                      <a:pt x="1150" y="3623"/>
                      <a:pt x="1642" y="3305"/>
                      <a:pt x="2137" y="2984"/>
                    </a:cubicBezTo>
                    <a:cubicBezTo>
                      <a:pt x="2275" y="2894"/>
                      <a:pt x="2394" y="2817"/>
                      <a:pt x="2409" y="2807"/>
                    </a:cubicBezTo>
                    <a:cubicBezTo>
                      <a:pt x="2418" y="2799"/>
                      <a:pt x="2429" y="2794"/>
                      <a:pt x="2440" y="2794"/>
                    </a:cubicBezTo>
                    <a:cubicBezTo>
                      <a:pt x="2452" y="2794"/>
                      <a:pt x="2464" y="2799"/>
                      <a:pt x="2474" y="2808"/>
                    </a:cubicBezTo>
                    <a:cubicBezTo>
                      <a:pt x="2492" y="2827"/>
                      <a:pt x="2491" y="2857"/>
                      <a:pt x="2473" y="2876"/>
                    </a:cubicBezTo>
                    <a:cubicBezTo>
                      <a:pt x="2464" y="2885"/>
                      <a:pt x="2445" y="2898"/>
                      <a:pt x="2189" y="3064"/>
                    </a:cubicBezTo>
                    <a:cubicBezTo>
                      <a:pt x="1849" y="3283"/>
                      <a:pt x="1217" y="3691"/>
                      <a:pt x="1132" y="3773"/>
                    </a:cubicBezTo>
                    <a:cubicBezTo>
                      <a:pt x="1103" y="3802"/>
                      <a:pt x="1046" y="3848"/>
                      <a:pt x="976" y="3904"/>
                    </a:cubicBezTo>
                    <a:cubicBezTo>
                      <a:pt x="976" y="3905"/>
                      <a:pt x="977" y="3906"/>
                      <a:pt x="977" y="3907"/>
                    </a:cubicBezTo>
                    <a:cubicBezTo>
                      <a:pt x="1062" y="4009"/>
                      <a:pt x="1057" y="4162"/>
                      <a:pt x="1001" y="4270"/>
                    </a:cubicBezTo>
                    <a:cubicBezTo>
                      <a:pt x="939" y="4393"/>
                      <a:pt x="822" y="4476"/>
                      <a:pt x="726" y="4535"/>
                    </a:cubicBezTo>
                    <a:cubicBezTo>
                      <a:pt x="667" y="4572"/>
                      <a:pt x="603" y="4604"/>
                      <a:pt x="540" y="4635"/>
                    </a:cubicBezTo>
                    <a:cubicBezTo>
                      <a:pt x="566" y="4650"/>
                      <a:pt x="595" y="4661"/>
                      <a:pt x="627" y="4670"/>
                    </a:cubicBezTo>
                    <a:cubicBezTo>
                      <a:pt x="660" y="4679"/>
                      <a:pt x="698" y="4684"/>
                      <a:pt x="743" y="4684"/>
                    </a:cubicBezTo>
                    <a:cubicBezTo>
                      <a:pt x="936" y="4684"/>
                      <a:pt x="1244" y="4586"/>
                      <a:pt x="1721" y="4224"/>
                    </a:cubicBezTo>
                    <a:cubicBezTo>
                      <a:pt x="1711" y="4212"/>
                      <a:pt x="1700" y="4201"/>
                      <a:pt x="1693" y="4188"/>
                    </a:cubicBezTo>
                    <a:cubicBezTo>
                      <a:pt x="1673" y="4168"/>
                      <a:pt x="1660" y="4131"/>
                      <a:pt x="1679" y="4080"/>
                    </a:cubicBezTo>
                    <a:cubicBezTo>
                      <a:pt x="1788" y="3766"/>
                      <a:pt x="2999" y="3175"/>
                      <a:pt x="3077" y="3144"/>
                    </a:cubicBezTo>
                    <a:cubicBezTo>
                      <a:pt x="3115" y="3129"/>
                      <a:pt x="3189" y="3123"/>
                      <a:pt x="3279" y="3123"/>
                    </a:cubicBezTo>
                    <a:cubicBezTo>
                      <a:pt x="3547" y="3123"/>
                      <a:pt x="3963" y="3173"/>
                      <a:pt x="4023" y="3181"/>
                    </a:cubicBezTo>
                    <a:cubicBezTo>
                      <a:pt x="4049" y="3183"/>
                      <a:pt x="4066" y="3207"/>
                      <a:pt x="4064" y="3233"/>
                    </a:cubicBezTo>
                    <a:cubicBezTo>
                      <a:pt x="4062" y="3256"/>
                      <a:pt x="4041" y="3275"/>
                      <a:pt x="4018" y="3275"/>
                    </a:cubicBezTo>
                    <a:cubicBezTo>
                      <a:pt x="4016" y="3275"/>
                      <a:pt x="4013" y="3274"/>
                      <a:pt x="4011" y="3274"/>
                    </a:cubicBezTo>
                    <a:cubicBezTo>
                      <a:pt x="3795" y="3248"/>
                      <a:pt x="3467" y="3218"/>
                      <a:pt x="3268" y="3218"/>
                    </a:cubicBezTo>
                    <a:cubicBezTo>
                      <a:pt x="3194" y="3218"/>
                      <a:pt x="3138" y="3222"/>
                      <a:pt x="3112" y="3232"/>
                    </a:cubicBezTo>
                    <a:cubicBezTo>
                      <a:pt x="3029" y="3264"/>
                      <a:pt x="2646" y="3458"/>
                      <a:pt x="2310" y="3665"/>
                    </a:cubicBezTo>
                    <a:cubicBezTo>
                      <a:pt x="2354" y="3725"/>
                      <a:pt x="2373" y="3809"/>
                      <a:pt x="2352" y="3890"/>
                    </a:cubicBezTo>
                    <a:cubicBezTo>
                      <a:pt x="2335" y="3965"/>
                      <a:pt x="2290" y="4037"/>
                      <a:pt x="2214" y="4110"/>
                    </a:cubicBezTo>
                    <a:cubicBezTo>
                      <a:pt x="2161" y="4161"/>
                      <a:pt x="2089" y="4220"/>
                      <a:pt x="2000" y="4261"/>
                    </a:cubicBezTo>
                    <a:cubicBezTo>
                      <a:pt x="2025" y="4264"/>
                      <a:pt x="2052" y="4265"/>
                      <a:pt x="2080" y="4265"/>
                    </a:cubicBezTo>
                    <a:cubicBezTo>
                      <a:pt x="2313" y="4265"/>
                      <a:pt x="2657" y="4159"/>
                      <a:pt x="3046" y="3858"/>
                    </a:cubicBezTo>
                    <a:cubicBezTo>
                      <a:pt x="3010" y="3839"/>
                      <a:pt x="2989" y="3826"/>
                      <a:pt x="2984" y="3823"/>
                    </a:cubicBezTo>
                    <a:cubicBezTo>
                      <a:pt x="2962" y="3811"/>
                      <a:pt x="2954" y="3781"/>
                      <a:pt x="2968" y="3760"/>
                    </a:cubicBezTo>
                    <a:cubicBezTo>
                      <a:pt x="2976" y="3744"/>
                      <a:pt x="2992" y="3736"/>
                      <a:pt x="3009" y="3736"/>
                    </a:cubicBezTo>
                    <a:cubicBezTo>
                      <a:pt x="3017" y="3736"/>
                      <a:pt x="3025" y="3738"/>
                      <a:pt x="3032" y="3742"/>
                    </a:cubicBezTo>
                    <a:cubicBezTo>
                      <a:pt x="3037" y="3745"/>
                      <a:pt x="3539" y="4034"/>
                      <a:pt x="3930" y="4094"/>
                    </a:cubicBezTo>
                    <a:cubicBezTo>
                      <a:pt x="3980" y="4102"/>
                      <a:pt x="4046" y="4106"/>
                      <a:pt x="4124" y="4106"/>
                    </a:cubicBezTo>
                    <a:cubicBezTo>
                      <a:pt x="4661" y="4106"/>
                      <a:pt x="5743" y="3941"/>
                      <a:pt x="5756" y="3940"/>
                    </a:cubicBezTo>
                    <a:cubicBezTo>
                      <a:pt x="5759" y="3940"/>
                      <a:pt x="5761" y="3940"/>
                      <a:pt x="5764" y="3940"/>
                    </a:cubicBezTo>
                    <a:cubicBezTo>
                      <a:pt x="5768" y="3940"/>
                      <a:pt x="5771" y="3940"/>
                      <a:pt x="5774" y="3941"/>
                    </a:cubicBezTo>
                    <a:cubicBezTo>
                      <a:pt x="5833" y="3957"/>
                      <a:pt x="11673" y="5419"/>
                      <a:pt x="13750" y="5608"/>
                    </a:cubicBezTo>
                    <a:cubicBezTo>
                      <a:pt x="14159" y="5645"/>
                      <a:pt x="14542" y="5663"/>
                      <a:pt x="14897" y="5663"/>
                    </a:cubicBezTo>
                    <a:cubicBezTo>
                      <a:pt x="16540" y="5663"/>
                      <a:pt x="17600" y="5273"/>
                      <a:pt x="17921" y="4532"/>
                    </a:cubicBezTo>
                    <a:cubicBezTo>
                      <a:pt x="18190" y="3914"/>
                      <a:pt x="18134" y="2108"/>
                      <a:pt x="17955" y="5"/>
                    </a:cubicBezTo>
                    <a:lnTo>
                      <a:pt x="17955" y="5"/>
                    </a:lnTo>
                    <a:cubicBezTo>
                      <a:pt x="17236" y="339"/>
                      <a:pt x="16440" y="452"/>
                      <a:pt x="15692" y="452"/>
                    </a:cubicBezTo>
                    <a:cubicBezTo>
                      <a:pt x="14360" y="452"/>
                      <a:pt x="13185" y="96"/>
                      <a:pt x="12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1"/>
              <p:cNvSpPr/>
              <p:nvPr/>
            </p:nvSpPr>
            <p:spPr>
              <a:xfrm>
                <a:off x="5859066" y="3430153"/>
                <a:ext cx="29996" cy="30395"/>
              </a:xfrm>
              <a:custGeom>
                <a:avLst/>
                <a:gdLst/>
                <a:ahLst/>
                <a:cxnLst/>
                <a:rect l="l" t="t" r="r" b="b"/>
                <a:pathLst>
                  <a:path w="600" h="608" extrusionOk="0">
                    <a:moveTo>
                      <a:pt x="536" y="0"/>
                    </a:moveTo>
                    <a:lnTo>
                      <a:pt x="521" y="11"/>
                    </a:lnTo>
                    <a:cubicBezTo>
                      <a:pt x="351" y="148"/>
                      <a:pt x="38" y="396"/>
                      <a:pt x="1" y="470"/>
                    </a:cubicBezTo>
                    <a:cubicBezTo>
                      <a:pt x="16" y="505"/>
                      <a:pt x="43" y="558"/>
                      <a:pt x="91" y="608"/>
                    </a:cubicBezTo>
                    <a:cubicBezTo>
                      <a:pt x="167" y="573"/>
                      <a:pt x="242" y="533"/>
                      <a:pt x="314" y="490"/>
                    </a:cubicBezTo>
                    <a:cubicBezTo>
                      <a:pt x="398" y="436"/>
                      <a:pt x="502" y="363"/>
                      <a:pt x="555" y="262"/>
                    </a:cubicBezTo>
                    <a:cubicBezTo>
                      <a:pt x="594" y="184"/>
                      <a:pt x="599" y="70"/>
                      <a:pt x="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1"/>
              <p:cNvSpPr/>
              <p:nvPr/>
            </p:nvSpPr>
            <p:spPr>
              <a:xfrm>
                <a:off x="5825272" y="3429003"/>
                <a:ext cx="25396" cy="29596"/>
              </a:xfrm>
              <a:custGeom>
                <a:avLst/>
                <a:gdLst/>
                <a:ahLst/>
                <a:cxnLst/>
                <a:rect l="l" t="t" r="r" b="b"/>
                <a:pathLst>
                  <a:path w="508" h="592" extrusionOk="0">
                    <a:moveTo>
                      <a:pt x="459" y="0"/>
                    </a:moveTo>
                    <a:cubicBezTo>
                      <a:pt x="442" y="20"/>
                      <a:pt x="421" y="40"/>
                      <a:pt x="397" y="63"/>
                    </a:cubicBezTo>
                    <a:cubicBezTo>
                      <a:pt x="281" y="184"/>
                      <a:pt x="47" y="423"/>
                      <a:pt x="0" y="495"/>
                    </a:cubicBezTo>
                    <a:cubicBezTo>
                      <a:pt x="32" y="543"/>
                      <a:pt x="73" y="575"/>
                      <a:pt x="122" y="592"/>
                    </a:cubicBezTo>
                    <a:cubicBezTo>
                      <a:pt x="287" y="531"/>
                      <a:pt x="422" y="396"/>
                      <a:pt x="482" y="230"/>
                    </a:cubicBezTo>
                    <a:cubicBezTo>
                      <a:pt x="500" y="175"/>
                      <a:pt x="507" y="129"/>
                      <a:pt x="502" y="88"/>
                    </a:cubicBezTo>
                    <a:cubicBezTo>
                      <a:pt x="497" y="53"/>
                      <a:pt x="482" y="21"/>
                      <a:pt x="4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1"/>
              <p:cNvSpPr/>
              <p:nvPr/>
            </p:nvSpPr>
            <p:spPr>
              <a:xfrm>
                <a:off x="5849267" y="4625279"/>
                <a:ext cx="399740" cy="73189"/>
              </a:xfrm>
              <a:custGeom>
                <a:avLst/>
                <a:gdLst/>
                <a:ahLst/>
                <a:cxnLst/>
                <a:rect l="l" t="t" r="r" b="b"/>
                <a:pathLst>
                  <a:path w="7996" h="1464" extrusionOk="0">
                    <a:moveTo>
                      <a:pt x="7909" y="0"/>
                    </a:moveTo>
                    <a:cubicBezTo>
                      <a:pt x="6233" y="496"/>
                      <a:pt x="708" y="1210"/>
                      <a:pt x="1" y="1301"/>
                    </a:cubicBezTo>
                    <a:cubicBezTo>
                      <a:pt x="30" y="1342"/>
                      <a:pt x="60" y="1375"/>
                      <a:pt x="87" y="1404"/>
                    </a:cubicBezTo>
                    <a:cubicBezTo>
                      <a:pt x="125" y="1442"/>
                      <a:pt x="177" y="1464"/>
                      <a:pt x="230" y="1464"/>
                    </a:cubicBezTo>
                    <a:cubicBezTo>
                      <a:pt x="235" y="1464"/>
                      <a:pt x="239" y="1463"/>
                      <a:pt x="244" y="1463"/>
                    </a:cubicBezTo>
                    <a:cubicBezTo>
                      <a:pt x="857" y="1424"/>
                      <a:pt x="6285" y="1065"/>
                      <a:pt x="7840" y="555"/>
                    </a:cubicBezTo>
                    <a:cubicBezTo>
                      <a:pt x="7937" y="523"/>
                      <a:pt x="7995" y="424"/>
                      <a:pt x="7974" y="326"/>
                    </a:cubicBezTo>
                    <a:lnTo>
                      <a:pt x="79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1"/>
              <p:cNvSpPr/>
              <p:nvPr/>
            </p:nvSpPr>
            <p:spPr>
              <a:xfrm>
                <a:off x="6235846" y="2442839"/>
                <a:ext cx="188922" cy="364095"/>
              </a:xfrm>
              <a:custGeom>
                <a:avLst/>
                <a:gdLst/>
                <a:ahLst/>
                <a:cxnLst/>
                <a:rect l="l" t="t" r="r" b="b"/>
                <a:pathLst>
                  <a:path w="3779" h="7283" extrusionOk="0">
                    <a:moveTo>
                      <a:pt x="1088" y="1112"/>
                    </a:moveTo>
                    <a:cubicBezTo>
                      <a:pt x="1290" y="1112"/>
                      <a:pt x="1490" y="1206"/>
                      <a:pt x="1616" y="1365"/>
                    </a:cubicBezTo>
                    <a:cubicBezTo>
                      <a:pt x="1632" y="1386"/>
                      <a:pt x="1630" y="1416"/>
                      <a:pt x="1610" y="1431"/>
                    </a:cubicBezTo>
                    <a:cubicBezTo>
                      <a:pt x="1601" y="1437"/>
                      <a:pt x="1590" y="1441"/>
                      <a:pt x="1580" y="1441"/>
                    </a:cubicBezTo>
                    <a:cubicBezTo>
                      <a:pt x="1566" y="1441"/>
                      <a:pt x="1551" y="1435"/>
                      <a:pt x="1543" y="1424"/>
                    </a:cubicBezTo>
                    <a:cubicBezTo>
                      <a:pt x="1435" y="1286"/>
                      <a:pt x="1262" y="1205"/>
                      <a:pt x="1088" y="1205"/>
                    </a:cubicBezTo>
                    <a:cubicBezTo>
                      <a:pt x="1064" y="1205"/>
                      <a:pt x="1039" y="1207"/>
                      <a:pt x="1014" y="1210"/>
                    </a:cubicBezTo>
                    <a:cubicBezTo>
                      <a:pt x="1012" y="1211"/>
                      <a:pt x="1010" y="1211"/>
                      <a:pt x="1007" y="1211"/>
                    </a:cubicBezTo>
                    <a:cubicBezTo>
                      <a:pt x="984" y="1211"/>
                      <a:pt x="964" y="1193"/>
                      <a:pt x="961" y="1170"/>
                    </a:cubicBezTo>
                    <a:cubicBezTo>
                      <a:pt x="958" y="1145"/>
                      <a:pt x="975" y="1122"/>
                      <a:pt x="1001" y="1118"/>
                    </a:cubicBezTo>
                    <a:cubicBezTo>
                      <a:pt x="1030" y="1114"/>
                      <a:pt x="1059" y="1112"/>
                      <a:pt x="1088" y="1112"/>
                    </a:cubicBezTo>
                    <a:close/>
                    <a:moveTo>
                      <a:pt x="255" y="1793"/>
                    </a:moveTo>
                    <a:cubicBezTo>
                      <a:pt x="357" y="1793"/>
                      <a:pt x="439" y="1909"/>
                      <a:pt x="439" y="2053"/>
                    </a:cubicBezTo>
                    <a:cubicBezTo>
                      <a:pt x="439" y="2197"/>
                      <a:pt x="357" y="2314"/>
                      <a:pt x="255" y="2314"/>
                    </a:cubicBezTo>
                    <a:cubicBezTo>
                      <a:pt x="152" y="2314"/>
                      <a:pt x="68" y="2197"/>
                      <a:pt x="68" y="2053"/>
                    </a:cubicBezTo>
                    <a:cubicBezTo>
                      <a:pt x="68" y="1909"/>
                      <a:pt x="152" y="1793"/>
                      <a:pt x="255" y="1793"/>
                    </a:cubicBezTo>
                    <a:close/>
                    <a:moveTo>
                      <a:pt x="1218" y="1793"/>
                    </a:moveTo>
                    <a:cubicBezTo>
                      <a:pt x="1320" y="1793"/>
                      <a:pt x="1402" y="1909"/>
                      <a:pt x="1402" y="2053"/>
                    </a:cubicBezTo>
                    <a:cubicBezTo>
                      <a:pt x="1402" y="2197"/>
                      <a:pt x="1319" y="2314"/>
                      <a:pt x="1218" y="2314"/>
                    </a:cubicBezTo>
                    <a:cubicBezTo>
                      <a:pt x="1117" y="2314"/>
                      <a:pt x="1033" y="2197"/>
                      <a:pt x="1033" y="2053"/>
                    </a:cubicBezTo>
                    <a:cubicBezTo>
                      <a:pt x="1033" y="1909"/>
                      <a:pt x="1117" y="1793"/>
                      <a:pt x="1218" y="1793"/>
                    </a:cubicBezTo>
                    <a:close/>
                    <a:moveTo>
                      <a:pt x="3245" y="1887"/>
                    </a:moveTo>
                    <a:cubicBezTo>
                      <a:pt x="3320" y="1887"/>
                      <a:pt x="3392" y="1913"/>
                      <a:pt x="3444" y="1963"/>
                    </a:cubicBezTo>
                    <a:cubicBezTo>
                      <a:pt x="3478" y="1993"/>
                      <a:pt x="3505" y="2035"/>
                      <a:pt x="3530" y="2092"/>
                    </a:cubicBezTo>
                    <a:cubicBezTo>
                      <a:pt x="3617" y="2289"/>
                      <a:pt x="3599" y="2519"/>
                      <a:pt x="3488" y="2678"/>
                    </a:cubicBezTo>
                    <a:cubicBezTo>
                      <a:pt x="3479" y="2692"/>
                      <a:pt x="3465" y="2699"/>
                      <a:pt x="3449" y="2699"/>
                    </a:cubicBezTo>
                    <a:cubicBezTo>
                      <a:pt x="3440" y="2699"/>
                      <a:pt x="3430" y="2697"/>
                      <a:pt x="3423" y="2689"/>
                    </a:cubicBezTo>
                    <a:cubicBezTo>
                      <a:pt x="3401" y="2674"/>
                      <a:pt x="3396" y="2646"/>
                      <a:pt x="3411" y="2625"/>
                    </a:cubicBezTo>
                    <a:cubicBezTo>
                      <a:pt x="3504" y="2492"/>
                      <a:pt x="3516" y="2298"/>
                      <a:pt x="3443" y="2130"/>
                    </a:cubicBezTo>
                    <a:cubicBezTo>
                      <a:pt x="3424" y="2086"/>
                      <a:pt x="3403" y="2055"/>
                      <a:pt x="3381" y="2033"/>
                    </a:cubicBezTo>
                    <a:cubicBezTo>
                      <a:pt x="3346" y="2001"/>
                      <a:pt x="3295" y="1984"/>
                      <a:pt x="3243" y="1984"/>
                    </a:cubicBezTo>
                    <a:cubicBezTo>
                      <a:pt x="3214" y="1984"/>
                      <a:pt x="3185" y="1989"/>
                      <a:pt x="3157" y="2001"/>
                    </a:cubicBezTo>
                    <a:cubicBezTo>
                      <a:pt x="3120" y="2016"/>
                      <a:pt x="3085" y="2042"/>
                      <a:pt x="3054" y="2074"/>
                    </a:cubicBezTo>
                    <a:cubicBezTo>
                      <a:pt x="3078" y="2076"/>
                      <a:pt x="3100" y="2081"/>
                      <a:pt x="3125" y="2089"/>
                    </a:cubicBezTo>
                    <a:cubicBezTo>
                      <a:pt x="3269" y="2143"/>
                      <a:pt x="3360" y="2307"/>
                      <a:pt x="3337" y="2467"/>
                    </a:cubicBezTo>
                    <a:cubicBezTo>
                      <a:pt x="3319" y="2610"/>
                      <a:pt x="3212" y="2743"/>
                      <a:pt x="3065" y="2802"/>
                    </a:cubicBezTo>
                    <a:cubicBezTo>
                      <a:pt x="3059" y="2805"/>
                      <a:pt x="3054" y="2806"/>
                      <a:pt x="3048" y="2806"/>
                    </a:cubicBezTo>
                    <a:cubicBezTo>
                      <a:pt x="3029" y="2806"/>
                      <a:pt x="3012" y="2796"/>
                      <a:pt x="3004" y="2777"/>
                    </a:cubicBezTo>
                    <a:cubicBezTo>
                      <a:pt x="2994" y="2753"/>
                      <a:pt x="3006" y="2725"/>
                      <a:pt x="3029" y="2715"/>
                    </a:cubicBezTo>
                    <a:cubicBezTo>
                      <a:pt x="3145" y="2668"/>
                      <a:pt x="3229" y="2564"/>
                      <a:pt x="3244" y="2452"/>
                    </a:cubicBezTo>
                    <a:cubicBezTo>
                      <a:pt x="3259" y="2335"/>
                      <a:pt x="3193" y="2215"/>
                      <a:pt x="3091" y="2176"/>
                    </a:cubicBezTo>
                    <a:cubicBezTo>
                      <a:pt x="3080" y="2172"/>
                      <a:pt x="3060" y="2166"/>
                      <a:pt x="3037" y="2166"/>
                    </a:cubicBezTo>
                    <a:cubicBezTo>
                      <a:pt x="3023" y="2166"/>
                      <a:pt x="3009" y="2168"/>
                      <a:pt x="2996" y="2176"/>
                    </a:cubicBezTo>
                    <a:cubicBezTo>
                      <a:pt x="2993" y="2178"/>
                      <a:pt x="2988" y="2179"/>
                      <a:pt x="2986" y="2179"/>
                    </a:cubicBezTo>
                    <a:cubicBezTo>
                      <a:pt x="2986" y="2179"/>
                      <a:pt x="2986" y="2180"/>
                      <a:pt x="2985" y="2180"/>
                    </a:cubicBezTo>
                    <a:cubicBezTo>
                      <a:pt x="2955" y="2253"/>
                      <a:pt x="2940" y="2339"/>
                      <a:pt x="2942" y="2446"/>
                    </a:cubicBezTo>
                    <a:cubicBezTo>
                      <a:pt x="2942" y="2472"/>
                      <a:pt x="2922" y="2493"/>
                      <a:pt x="2896" y="2493"/>
                    </a:cubicBezTo>
                    <a:lnTo>
                      <a:pt x="2895" y="2493"/>
                    </a:lnTo>
                    <a:cubicBezTo>
                      <a:pt x="2869" y="2493"/>
                      <a:pt x="2849" y="2473"/>
                      <a:pt x="2848" y="2447"/>
                    </a:cubicBezTo>
                    <a:cubicBezTo>
                      <a:pt x="2848" y="2327"/>
                      <a:pt x="2864" y="2227"/>
                      <a:pt x="2900" y="2142"/>
                    </a:cubicBezTo>
                    <a:cubicBezTo>
                      <a:pt x="2946" y="2035"/>
                      <a:pt x="3027" y="1949"/>
                      <a:pt x="3122" y="1911"/>
                    </a:cubicBezTo>
                    <a:cubicBezTo>
                      <a:pt x="3162" y="1895"/>
                      <a:pt x="3204" y="1887"/>
                      <a:pt x="3245" y="1887"/>
                    </a:cubicBezTo>
                    <a:close/>
                    <a:moveTo>
                      <a:pt x="1580" y="2400"/>
                    </a:moveTo>
                    <a:cubicBezTo>
                      <a:pt x="1584" y="2400"/>
                      <a:pt x="1587" y="2400"/>
                      <a:pt x="1590" y="2401"/>
                    </a:cubicBezTo>
                    <a:cubicBezTo>
                      <a:pt x="1616" y="2407"/>
                      <a:pt x="1631" y="2432"/>
                      <a:pt x="1626" y="2457"/>
                    </a:cubicBezTo>
                    <a:cubicBezTo>
                      <a:pt x="1582" y="2650"/>
                      <a:pt x="1454" y="2826"/>
                      <a:pt x="1283" y="2926"/>
                    </a:cubicBezTo>
                    <a:cubicBezTo>
                      <a:pt x="1172" y="2991"/>
                      <a:pt x="1042" y="3025"/>
                      <a:pt x="912" y="3025"/>
                    </a:cubicBezTo>
                    <a:cubicBezTo>
                      <a:pt x="842" y="3025"/>
                      <a:pt x="773" y="3016"/>
                      <a:pt x="708" y="2995"/>
                    </a:cubicBezTo>
                    <a:cubicBezTo>
                      <a:pt x="683" y="2987"/>
                      <a:pt x="669" y="2961"/>
                      <a:pt x="676" y="2938"/>
                    </a:cubicBezTo>
                    <a:cubicBezTo>
                      <a:pt x="682" y="2917"/>
                      <a:pt x="701" y="2904"/>
                      <a:pt x="722" y="2904"/>
                    </a:cubicBezTo>
                    <a:cubicBezTo>
                      <a:pt x="726" y="2904"/>
                      <a:pt x="730" y="2904"/>
                      <a:pt x="734" y="2905"/>
                    </a:cubicBezTo>
                    <a:cubicBezTo>
                      <a:pt x="792" y="2922"/>
                      <a:pt x="853" y="2931"/>
                      <a:pt x="915" y="2931"/>
                    </a:cubicBezTo>
                    <a:cubicBezTo>
                      <a:pt x="1027" y="2931"/>
                      <a:pt x="1140" y="2902"/>
                      <a:pt x="1236" y="2845"/>
                    </a:cubicBezTo>
                    <a:cubicBezTo>
                      <a:pt x="1385" y="2758"/>
                      <a:pt x="1497" y="2605"/>
                      <a:pt x="1534" y="2437"/>
                    </a:cubicBezTo>
                    <a:cubicBezTo>
                      <a:pt x="1538" y="2415"/>
                      <a:pt x="1558" y="2400"/>
                      <a:pt x="1580" y="2400"/>
                    </a:cubicBezTo>
                    <a:close/>
                    <a:moveTo>
                      <a:pt x="1335" y="2971"/>
                    </a:moveTo>
                    <a:cubicBezTo>
                      <a:pt x="1350" y="2971"/>
                      <a:pt x="1366" y="2978"/>
                      <a:pt x="1375" y="2991"/>
                    </a:cubicBezTo>
                    <a:cubicBezTo>
                      <a:pt x="1389" y="3013"/>
                      <a:pt x="1382" y="3042"/>
                      <a:pt x="1360" y="3057"/>
                    </a:cubicBezTo>
                    <a:cubicBezTo>
                      <a:pt x="1310" y="3090"/>
                      <a:pt x="1258" y="3118"/>
                      <a:pt x="1202" y="3139"/>
                    </a:cubicBezTo>
                    <a:cubicBezTo>
                      <a:pt x="1197" y="3141"/>
                      <a:pt x="1191" y="3141"/>
                      <a:pt x="1186" y="3141"/>
                    </a:cubicBezTo>
                    <a:cubicBezTo>
                      <a:pt x="1166" y="3141"/>
                      <a:pt x="1149" y="3130"/>
                      <a:pt x="1143" y="3110"/>
                    </a:cubicBezTo>
                    <a:cubicBezTo>
                      <a:pt x="1134" y="3087"/>
                      <a:pt x="1145" y="3059"/>
                      <a:pt x="1169" y="3051"/>
                    </a:cubicBezTo>
                    <a:cubicBezTo>
                      <a:pt x="1218" y="3031"/>
                      <a:pt x="1266" y="3008"/>
                      <a:pt x="1309" y="2978"/>
                    </a:cubicBezTo>
                    <a:cubicBezTo>
                      <a:pt x="1317" y="2973"/>
                      <a:pt x="1326" y="2971"/>
                      <a:pt x="1335" y="2971"/>
                    </a:cubicBezTo>
                    <a:close/>
                    <a:moveTo>
                      <a:pt x="894" y="0"/>
                    </a:moveTo>
                    <a:cubicBezTo>
                      <a:pt x="840" y="115"/>
                      <a:pt x="760" y="230"/>
                      <a:pt x="652" y="349"/>
                    </a:cubicBezTo>
                    <a:cubicBezTo>
                      <a:pt x="518" y="500"/>
                      <a:pt x="334" y="591"/>
                      <a:pt x="157" y="601"/>
                    </a:cubicBezTo>
                    <a:cubicBezTo>
                      <a:pt x="94" y="828"/>
                      <a:pt x="57" y="1055"/>
                      <a:pt x="35" y="1285"/>
                    </a:cubicBezTo>
                    <a:cubicBezTo>
                      <a:pt x="97" y="1222"/>
                      <a:pt x="171" y="1154"/>
                      <a:pt x="265" y="1117"/>
                    </a:cubicBezTo>
                    <a:cubicBezTo>
                      <a:pt x="309" y="1100"/>
                      <a:pt x="355" y="1091"/>
                      <a:pt x="398" y="1091"/>
                    </a:cubicBezTo>
                    <a:cubicBezTo>
                      <a:pt x="462" y="1091"/>
                      <a:pt x="522" y="1109"/>
                      <a:pt x="569" y="1144"/>
                    </a:cubicBezTo>
                    <a:cubicBezTo>
                      <a:pt x="611" y="1174"/>
                      <a:pt x="644" y="1220"/>
                      <a:pt x="669" y="1277"/>
                    </a:cubicBezTo>
                    <a:cubicBezTo>
                      <a:pt x="733" y="1426"/>
                      <a:pt x="713" y="1600"/>
                      <a:pt x="696" y="1727"/>
                    </a:cubicBezTo>
                    <a:cubicBezTo>
                      <a:pt x="682" y="1846"/>
                      <a:pt x="662" y="1993"/>
                      <a:pt x="605" y="2124"/>
                    </a:cubicBezTo>
                    <a:lnTo>
                      <a:pt x="581" y="2174"/>
                    </a:lnTo>
                    <a:cubicBezTo>
                      <a:pt x="550" y="2237"/>
                      <a:pt x="522" y="2297"/>
                      <a:pt x="532" y="2355"/>
                    </a:cubicBezTo>
                    <a:cubicBezTo>
                      <a:pt x="540" y="2405"/>
                      <a:pt x="586" y="2451"/>
                      <a:pt x="641" y="2463"/>
                    </a:cubicBezTo>
                    <a:cubicBezTo>
                      <a:pt x="651" y="2465"/>
                      <a:pt x="662" y="2466"/>
                      <a:pt x="673" y="2466"/>
                    </a:cubicBezTo>
                    <a:cubicBezTo>
                      <a:pt x="717" y="2466"/>
                      <a:pt x="764" y="2448"/>
                      <a:pt x="799" y="2415"/>
                    </a:cubicBezTo>
                    <a:cubicBezTo>
                      <a:pt x="808" y="2407"/>
                      <a:pt x="819" y="2403"/>
                      <a:pt x="830" y="2403"/>
                    </a:cubicBezTo>
                    <a:cubicBezTo>
                      <a:pt x="843" y="2403"/>
                      <a:pt x="856" y="2408"/>
                      <a:pt x="866" y="2417"/>
                    </a:cubicBezTo>
                    <a:cubicBezTo>
                      <a:pt x="883" y="2437"/>
                      <a:pt x="882" y="2467"/>
                      <a:pt x="863" y="2484"/>
                    </a:cubicBezTo>
                    <a:cubicBezTo>
                      <a:pt x="810" y="2533"/>
                      <a:pt x="740" y="2560"/>
                      <a:pt x="673" y="2560"/>
                    </a:cubicBezTo>
                    <a:cubicBezTo>
                      <a:pt x="655" y="2560"/>
                      <a:pt x="637" y="2559"/>
                      <a:pt x="619" y="2555"/>
                    </a:cubicBezTo>
                    <a:cubicBezTo>
                      <a:pt x="528" y="2534"/>
                      <a:pt x="455" y="2461"/>
                      <a:pt x="438" y="2373"/>
                    </a:cubicBezTo>
                    <a:cubicBezTo>
                      <a:pt x="422" y="2285"/>
                      <a:pt x="461" y="2205"/>
                      <a:pt x="496" y="2134"/>
                    </a:cubicBezTo>
                    <a:cubicBezTo>
                      <a:pt x="503" y="2119"/>
                      <a:pt x="511" y="2103"/>
                      <a:pt x="518" y="2088"/>
                    </a:cubicBezTo>
                    <a:cubicBezTo>
                      <a:pt x="566" y="1979"/>
                      <a:pt x="584" y="1859"/>
                      <a:pt x="602" y="1717"/>
                    </a:cubicBezTo>
                    <a:cubicBezTo>
                      <a:pt x="620" y="1566"/>
                      <a:pt x="632" y="1432"/>
                      <a:pt x="581" y="1317"/>
                    </a:cubicBezTo>
                    <a:cubicBezTo>
                      <a:pt x="564" y="1274"/>
                      <a:pt x="539" y="1242"/>
                      <a:pt x="511" y="1222"/>
                    </a:cubicBezTo>
                    <a:cubicBezTo>
                      <a:pt x="477" y="1197"/>
                      <a:pt x="436" y="1187"/>
                      <a:pt x="397" y="1187"/>
                    </a:cubicBezTo>
                    <a:cubicBezTo>
                      <a:pt x="361" y="1187"/>
                      <a:pt x="326" y="1195"/>
                      <a:pt x="298" y="1206"/>
                    </a:cubicBezTo>
                    <a:cubicBezTo>
                      <a:pt x="220" y="1237"/>
                      <a:pt x="153" y="1299"/>
                      <a:pt x="98" y="1355"/>
                    </a:cubicBezTo>
                    <a:cubicBezTo>
                      <a:pt x="88" y="1365"/>
                      <a:pt x="76" y="1370"/>
                      <a:pt x="64" y="1370"/>
                    </a:cubicBezTo>
                    <a:cubicBezTo>
                      <a:pt x="52" y="1370"/>
                      <a:pt x="41" y="1366"/>
                      <a:pt x="31" y="1357"/>
                    </a:cubicBezTo>
                    <a:cubicBezTo>
                      <a:pt x="30" y="1355"/>
                      <a:pt x="28" y="1353"/>
                      <a:pt x="28" y="1352"/>
                    </a:cubicBezTo>
                    <a:cubicBezTo>
                      <a:pt x="0" y="1691"/>
                      <a:pt x="5" y="2033"/>
                      <a:pt x="16" y="2379"/>
                    </a:cubicBezTo>
                    <a:cubicBezTo>
                      <a:pt x="26" y="2692"/>
                      <a:pt x="40" y="2995"/>
                      <a:pt x="117" y="3289"/>
                    </a:cubicBezTo>
                    <a:cubicBezTo>
                      <a:pt x="201" y="3613"/>
                      <a:pt x="354" y="3879"/>
                      <a:pt x="561" y="4057"/>
                    </a:cubicBezTo>
                    <a:cubicBezTo>
                      <a:pt x="782" y="4248"/>
                      <a:pt x="1083" y="4348"/>
                      <a:pt x="1399" y="4348"/>
                    </a:cubicBezTo>
                    <a:cubicBezTo>
                      <a:pt x="1578" y="4348"/>
                      <a:pt x="1762" y="4316"/>
                      <a:pt x="1939" y="4250"/>
                    </a:cubicBezTo>
                    <a:cubicBezTo>
                      <a:pt x="2094" y="4192"/>
                      <a:pt x="2248" y="4100"/>
                      <a:pt x="2397" y="3973"/>
                    </a:cubicBezTo>
                    <a:cubicBezTo>
                      <a:pt x="2406" y="3965"/>
                      <a:pt x="2416" y="3962"/>
                      <a:pt x="2427" y="3962"/>
                    </a:cubicBezTo>
                    <a:cubicBezTo>
                      <a:pt x="2440" y="3962"/>
                      <a:pt x="2454" y="3967"/>
                      <a:pt x="2464" y="3978"/>
                    </a:cubicBezTo>
                    <a:cubicBezTo>
                      <a:pt x="2480" y="3997"/>
                      <a:pt x="2478" y="4028"/>
                      <a:pt x="2459" y="4044"/>
                    </a:cubicBezTo>
                    <a:cubicBezTo>
                      <a:pt x="2381" y="4111"/>
                      <a:pt x="2301" y="4168"/>
                      <a:pt x="2220" y="4218"/>
                    </a:cubicBezTo>
                    <a:cubicBezTo>
                      <a:pt x="1930" y="4491"/>
                      <a:pt x="1382" y="4941"/>
                      <a:pt x="880" y="4989"/>
                    </a:cubicBezTo>
                    <a:lnTo>
                      <a:pt x="805" y="6266"/>
                    </a:lnTo>
                    <a:cubicBezTo>
                      <a:pt x="836" y="6344"/>
                      <a:pt x="1132" y="7110"/>
                      <a:pt x="1795" y="7257"/>
                    </a:cubicBezTo>
                    <a:cubicBezTo>
                      <a:pt x="1870" y="7274"/>
                      <a:pt x="1948" y="7283"/>
                      <a:pt x="2027" y="7283"/>
                    </a:cubicBezTo>
                    <a:cubicBezTo>
                      <a:pt x="2506" y="7283"/>
                      <a:pt x="3054" y="6976"/>
                      <a:pt x="3661" y="6367"/>
                    </a:cubicBezTo>
                    <a:cubicBezTo>
                      <a:pt x="3509" y="6334"/>
                      <a:pt x="3412" y="6306"/>
                      <a:pt x="3367" y="6277"/>
                    </a:cubicBezTo>
                    <a:cubicBezTo>
                      <a:pt x="3135" y="6132"/>
                      <a:pt x="3126" y="3754"/>
                      <a:pt x="3129" y="3167"/>
                    </a:cubicBezTo>
                    <a:cubicBezTo>
                      <a:pt x="3045" y="3156"/>
                      <a:pt x="2965" y="3124"/>
                      <a:pt x="2898" y="3072"/>
                    </a:cubicBezTo>
                    <a:cubicBezTo>
                      <a:pt x="2877" y="3057"/>
                      <a:pt x="2873" y="3027"/>
                      <a:pt x="2889" y="3007"/>
                    </a:cubicBezTo>
                    <a:cubicBezTo>
                      <a:pt x="2898" y="2995"/>
                      <a:pt x="2912" y="2988"/>
                      <a:pt x="2926" y="2988"/>
                    </a:cubicBezTo>
                    <a:cubicBezTo>
                      <a:pt x="2936" y="2988"/>
                      <a:pt x="2946" y="2991"/>
                      <a:pt x="2955" y="2997"/>
                    </a:cubicBezTo>
                    <a:cubicBezTo>
                      <a:pt x="3017" y="3047"/>
                      <a:pt x="3095" y="3072"/>
                      <a:pt x="3173" y="3076"/>
                    </a:cubicBezTo>
                    <a:lnTo>
                      <a:pt x="3177" y="3076"/>
                    </a:lnTo>
                    <a:cubicBezTo>
                      <a:pt x="3182" y="3077"/>
                      <a:pt x="3187" y="3077"/>
                      <a:pt x="3192" y="3077"/>
                    </a:cubicBezTo>
                    <a:cubicBezTo>
                      <a:pt x="3242" y="3077"/>
                      <a:pt x="3291" y="3067"/>
                      <a:pt x="3336" y="3049"/>
                    </a:cubicBezTo>
                    <a:cubicBezTo>
                      <a:pt x="3439" y="3008"/>
                      <a:pt x="3529" y="2920"/>
                      <a:pt x="3613" y="2786"/>
                    </a:cubicBezTo>
                    <a:cubicBezTo>
                      <a:pt x="3714" y="2622"/>
                      <a:pt x="3769" y="2448"/>
                      <a:pt x="3774" y="2284"/>
                    </a:cubicBezTo>
                    <a:cubicBezTo>
                      <a:pt x="3779" y="2101"/>
                      <a:pt x="3717" y="1927"/>
                      <a:pt x="3606" y="1805"/>
                    </a:cubicBezTo>
                    <a:cubicBezTo>
                      <a:pt x="3570" y="1766"/>
                      <a:pt x="3531" y="1735"/>
                      <a:pt x="3493" y="1713"/>
                    </a:cubicBezTo>
                    <a:cubicBezTo>
                      <a:pt x="3443" y="1686"/>
                      <a:pt x="3387" y="1674"/>
                      <a:pt x="3331" y="1674"/>
                    </a:cubicBezTo>
                    <a:cubicBezTo>
                      <a:pt x="3200" y="1674"/>
                      <a:pt x="3067" y="1742"/>
                      <a:pt x="3003" y="1858"/>
                    </a:cubicBezTo>
                    <a:cubicBezTo>
                      <a:pt x="2979" y="1901"/>
                      <a:pt x="2907" y="1934"/>
                      <a:pt x="2857" y="1934"/>
                    </a:cubicBezTo>
                    <a:cubicBezTo>
                      <a:pt x="2854" y="1934"/>
                      <a:pt x="2851" y="1934"/>
                      <a:pt x="2849" y="1934"/>
                    </a:cubicBezTo>
                    <a:cubicBezTo>
                      <a:pt x="2520" y="1906"/>
                      <a:pt x="2205" y="1733"/>
                      <a:pt x="2006" y="1470"/>
                    </a:cubicBezTo>
                    <a:cubicBezTo>
                      <a:pt x="1831" y="1236"/>
                      <a:pt x="1745" y="934"/>
                      <a:pt x="1771" y="645"/>
                    </a:cubicBezTo>
                    <a:lnTo>
                      <a:pt x="1771" y="645"/>
                    </a:lnTo>
                    <a:cubicBezTo>
                      <a:pt x="1721" y="664"/>
                      <a:pt x="1667" y="671"/>
                      <a:pt x="1620" y="671"/>
                    </a:cubicBezTo>
                    <a:cubicBezTo>
                      <a:pt x="1426" y="669"/>
                      <a:pt x="1227" y="567"/>
                      <a:pt x="1088" y="394"/>
                    </a:cubicBezTo>
                    <a:cubicBezTo>
                      <a:pt x="1002" y="287"/>
                      <a:pt x="937" y="155"/>
                      <a:pt x="8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1"/>
              <p:cNvSpPr/>
              <p:nvPr/>
            </p:nvSpPr>
            <p:spPr>
              <a:xfrm>
                <a:off x="5975194" y="2759629"/>
                <a:ext cx="763086" cy="550717"/>
              </a:xfrm>
              <a:custGeom>
                <a:avLst/>
                <a:gdLst/>
                <a:ahLst/>
                <a:cxnLst/>
                <a:rect l="l" t="t" r="r" b="b"/>
                <a:pathLst>
                  <a:path w="15264" h="11016" extrusionOk="0">
                    <a:moveTo>
                      <a:pt x="5948" y="1"/>
                    </a:moveTo>
                    <a:cubicBezTo>
                      <a:pt x="5854" y="46"/>
                      <a:pt x="5600" y="155"/>
                      <a:pt x="5014" y="357"/>
                    </a:cubicBezTo>
                    <a:cubicBezTo>
                      <a:pt x="4943" y="382"/>
                      <a:pt x="4822" y="416"/>
                      <a:pt x="4653" y="465"/>
                    </a:cubicBezTo>
                    <a:cubicBezTo>
                      <a:pt x="3679" y="745"/>
                      <a:pt x="1397" y="1401"/>
                      <a:pt x="957" y="2320"/>
                    </a:cubicBezTo>
                    <a:cubicBezTo>
                      <a:pt x="491" y="3292"/>
                      <a:pt x="87" y="5684"/>
                      <a:pt x="1" y="7316"/>
                    </a:cubicBezTo>
                    <a:lnTo>
                      <a:pt x="1797" y="11015"/>
                    </a:lnTo>
                    <a:cubicBezTo>
                      <a:pt x="1861" y="10996"/>
                      <a:pt x="1923" y="10978"/>
                      <a:pt x="1987" y="10960"/>
                    </a:cubicBezTo>
                    <a:lnTo>
                      <a:pt x="2596" y="5466"/>
                    </a:lnTo>
                    <a:lnTo>
                      <a:pt x="2610" y="4910"/>
                    </a:lnTo>
                    <a:cubicBezTo>
                      <a:pt x="2611" y="4885"/>
                      <a:pt x="2632" y="4865"/>
                      <a:pt x="2658" y="4864"/>
                    </a:cubicBezTo>
                    <a:cubicBezTo>
                      <a:pt x="2684" y="4865"/>
                      <a:pt x="2704" y="4886"/>
                      <a:pt x="2704" y="4913"/>
                    </a:cubicBezTo>
                    <a:lnTo>
                      <a:pt x="2550" y="10807"/>
                    </a:lnTo>
                    <a:cubicBezTo>
                      <a:pt x="3363" y="10601"/>
                      <a:pt x="4188" y="10458"/>
                      <a:pt x="4970" y="10458"/>
                    </a:cubicBezTo>
                    <a:cubicBezTo>
                      <a:pt x="5108" y="10458"/>
                      <a:pt x="5244" y="10463"/>
                      <a:pt x="5378" y="10472"/>
                    </a:cubicBezTo>
                    <a:cubicBezTo>
                      <a:pt x="6490" y="10549"/>
                      <a:pt x="8524" y="10647"/>
                      <a:pt x="10198" y="10722"/>
                    </a:cubicBezTo>
                    <a:lnTo>
                      <a:pt x="9811" y="4335"/>
                    </a:lnTo>
                    <a:cubicBezTo>
                      <a:pt x="9809" y="4309"/>
                      <a:pt x="9828" y="4286"/>
                      <a:pt x="9854" y="4285"/>
                    </a:cubicBezTo>
                    <a:cubicBezTo>
                      <a:pt x="9855" y="4285"/>
                      <a:pt x="9857" y="4285"/>
                      <a:pt x="9858" y="4285"/>
                    </a:cubicBezTo>
                    <a:cubicBezTo>
                      <a:pt x="9883" y="4285"/>
                      <a:pt x="9903" y="4304"/>
                      <a:pt x="9904" y="4328"/>
                    </a:cubicBezTo>
                    <a:lnTo>
                      <a:pt x="10208" y="9344"/>
                    </a:lnTo>
                    <a:cubicBezTo>
                      <a:pt x="10404" y="9411"/>
                      <a:pt x="11620" y="9803"/>
                      <a:pt x="13007" y="9803"/>
                    </a:cubicBezTo>
                    <a:cubicBezTo>
                      <a:pt x="13754" y="9803"/>
                      <a:pt x="14550" y="9689"/>
                      <a:pt x="15264" y="9349"/>
                    </a:cubicBezTo>
                    <a:cubicBezTo>
                      <a:pt x="15155" y="8091"/>
                      <a:pt x="15005" y="6731"/>
                      <a:pt x="14854" y="5459"/>
                    </a:cubicBezTo>
                    <a:cubicBezTo>
                      <a:pt x="14795" y="4948"/>
                      <a:pt x="14721" y="4502"/>
                      <a:pt x="14637" y="4107"/>
                    </a:cubicBezTo>
                    <a:cubicBezTo>
                      <a:pt x="14637" y="4104"/>
                      <a:pt x="14636" y="4102"/>
                      <a:pt x="14636" y="4098"/>
                    </a:cubicBezTo>
                    <a:cubicBezTo>
                      <a:pt x="14160" y="1896"/>
                      <a:pt x="13313" y="1347"/>
                      <a:pt x="12216" y="868"/>
                    </a:cubicBezTo>
                    <a:cubicBezTo>
                      <a:pt x="11397" y="510"/>
                      <a:pt x="10223" y="289"/>
                      <a:pt x="9447" y="143"/>
                    </a:cubicBezTo>
                    <a:cubicBezTo>
                      <a:pt x="9263" y="108"/>
                      <a:pt x="9110" y="79"/>
                      <a:pt x="8986" y="54"/>
                    </a:cubicBezTo>
                    <a:cubicBezTo>
                      <a:pt x="8344" y="710"/>
                      <a:pt x="7759" y="1042"/>
                      <a:pt x="7242" y="1042"/>
                    </a:cubicBezTo>
                    <a:cubicBezTo>
                      <a:pt x="7154" y="1042"/>
                      <a:pt x="7070" y="1032"/>
                      <a:pt x="6988" y="1013"/>
                    </a:cubicBezTo>
                    <a:cubicBezTo>
                      <a:pt x="6336" y="867"/>
                      <a:pt x="6025" y="193"/>
                      <a:pt x="59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1"/>
              <p:cNvSpPr/>
              <p:nvPr/>
            </p:nvSpPr>
            <p:spPr>
              <a:xfrm>
                <a:off x="5839719" y="4416918"/>
                <a:ext cx="404089" cy="269010"/>
              </a:xfrm>
              <a:custGeom>
                <a:avLst/>
                <a:gdLst/>
                <a:ahLst/>
                <a:cxnLst/>
                <a:rect l="l" t="t" r="r" b="b"/>
                <a:pathLst>
                  <a:path w="8083" h="5381" extrusionOk="0">
                    <a:moveTo>
                      <a:pt x="7264" y="1"/>
                    </a:moveTo>
                    <a:lnTo>
                      <a:pt x="3240" y="800"/>
                    </a:lnTo>
                    <a:lnTo>
                      <a:pt x="3630" y="3089"/>
                    </a:lnTo>
                    <a:cubicBezTo>
                      <a:pt x="3634" y="3109"/>
                      <a:pt x="3623" y="3130"/>
                      <a:pt x="3604" y="3139"/>
                    </a:cubicBezTo>
                    <a:cubicBezTo>
                      <a:pt x="1857" y="3962"/>
                      <a:pt x="1" y="4969"/>
                      <a:pt x="48" y="5159"/>
                    </a:cubicBezTo>
                    <a:cubicBezTo>
                      <a:pt x="70" y="5245"/>
                      <a:pt x="101" y="5318"/>
                      <a:pt x="137" y="5381"/>
                    </a:cubicBezTo>
                    <a:cubicBezTo>
                      <a:pt x="609" y="5321"/>
                      <a:pt x="6380" y="4583"/>
                      <a:pt x="8082" y="4077"/>
                    </a:cubicBezTo>
                    <a:lnTo>
                      <a:pt x="72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1"/>
              <p:cNvSpPr/>
              <p:nvPr/>
            </p:nvSpPr>
            <p:spPr>
              <a:xfrm>
                <a:off x="5937651" y="3092067"/>
                <a:ext cx="122882" cy="224066"/>
              </a:xfrm>
              <a:custGeom>
                <a:avLst/>
                <a:gdLst/>
                <a:ahLst/>
                <a:cxnLst/>
                <a:rect l="l" t="t" r="r" b="b"/>
                <a:pathLst>
                  <a:path w="2458" h="4482" extrusionOk="0">
                    <a:moveTo>
                      <a:pt x="0" y="0"/>
                    </a:moveTo>
                    <a:lnTo>
                      <a:pt x="2174" y="4481"/>
                    </a:lnTo>
                    <a:cubicBezTo>
                      <a:pt x="2269" y="4451"/>
                      <a:pt x="2362" y="4422"/>
                      <a:pt x="2458" y="4394"/>
                    </a:cubicBezTo>
                    <a:lnTo>
                      <a:pt x="351" y="57"/>
                    </a:lnTo>
                    <a:cubicBezTo>
                      <a:pt x="335" y="22"/>
                      <a:pt x="299" y="0"/>
                      <a:pt x="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1"/>
              <p:cNvSpPr/>
              <p:nvPr/>
            </p:nvSpPr>
            <p:spPr>
              <a:xfrm>
                <a:off x="6057329" y="3453099"/>
                <a:ext cx="474879" cy="65140"/>
              </a:xfrm>
              <a:custGeom>
                <a:avLst/>
                <a:gdLst/>
                <a:ahLst/>
                <a:cxnLst/>
                <a:rect l="l" t="t" r="r" b="b"/>
                <a:pathLst>
                  <a:path w="9499" h="1303" extrusionOk="0">
                    <a:moveTo>
                      <a:pt x="3048" y="1"/>
                    </a:moveTo>
                    <a:cubicBezTo>
                      <a:pt x="3042" y="5"/>
                      <a:pt x="3033" y="6"/>
                      <a:pt x="3026" y="6"/>
                    </a:cubicBezTo>
                    <a:lnTo>
                      <a:pt x="0" y="6"/>
                    </a:lnTo>
                    <a:cubicBezTo>
                      <a:pt x="126" y="78"/>
                      <a:pt x="298" y="164"/>
                      <a:pt x="529" y="262"/>
                    </a:cubicBezTo>
                    <a:cubicBezTo>
                      <a:pt x="782" y="369"/>
                      <a:pt x="1106" y="493"/>
                      <a:pt x="1522" y="630"/>
                    </a:cubicBezTo>
                    <a:cubicBezTo>
                      <a:pt x="3187" y="1184"/>
                      <a:pt x="5924" y="1303"/>
                      <a:pt x="7963" y="1303"/>
                    </a:cubicBezTo>
                    <a:cubicBezTo>
                      <a:pt x="8546" y="1303"/>
                      <a:pt x="9071" y="1293"/>
                      <a:pt x="9498" y="1281"/>
                    </a:cubicBezTo>
                    <a:cubicBezTo>
                      <a:pt x="9472" y="1279"/>
                      <a:pt x="9444" y="1278"/>
                      <a:pt x="9416" y="1275"/>
                    </a:cubicBezTo>
                    <a:cubicBezTo>
                      <a:pt x="8024" y="1150"/>
                      <a:pt x="4952" y="453"/>
                      <a:pt x="3048" y="1"/>
                    </a:cubicBezTo>
                    <a:close/>
                  </a:path>
                </a:pathLst>
              </a:custGeom>
              <a:solidFill>
                <a:srgbClr val="F5F0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1"/>
              <p:cNvSpPr/>
              <p:nvPr/>
            </p:nvSpPr>
            <p:spPr>
              <a:xfrm>
                <a:off x="5548523" y="3470846"/>
                <a:ext cx="1114733" cy="986652"/>
              </a:xfrm>
              <a:custGeom>
                <a:avLst/>
                <a:gdLst/>
                <a:ahLst/>
                <a:cxnLst/>
                <a:rect l="l" t="t" r="r" b="b"/>
                <a:pathLst>
                  <a:path w="22298" h="19736" extrusionOk="0">
                    <a:moveTo>
                      <a:pt x="10683" y="0"/>
                    </a:moveTo>
                    <a:cubicBezTo>
                      <a:pt x="10342" y="22"/>
                      <a:pt x="2730" y="529"/>
                      <a:pt x="1359" y="2286"/>
                    </a:cubicBezTo>
                    <a:cubicBezTo>
                      <a:pt x="0" y="4029"/>
                      <a:pt x="3605" y="17748"/>
                      <a:pt x="3838" y="18642"/>
                    </a:cubicBezTo>
                    <a:lnTo>
                      <a:pt x="7137" y="18263"/>
                    </a:lnTo>
                    <a:lnTo>
                      <a:pt x="4950" y="8089"/>
                    </a:lnTo>
                    <a:cubicBezTo>
                      <a:pt x="4591" y="6777"/>
                      <a:pt x="4352" y="5846"/>
                      <a:pt x="4337" y="5632"/>
                    </a:cubicBezTo>
                    <a:cubicBezTo>
                      <a:pt x="4298" y="5027"/>
                      <a:pt x="4556" y="3720"/>
                      <a:pt x="5422" y="2789"/>
                    </a:cubicBezTo>
                    <a:cubicBezTo>
                      <a:pt x="6107" y="2053"/>
                      <a:pt x="7030" y="1677"/>
                      <a:pt x="8166" y="1670"/>
                    </a:cubicBezTo>
                    <a:cubicBezTo>
                      <a:pt x="11309" y="1654"/>
                      <a:pt x="15480" y="1480"/>
                      <a:pt x="15521" y="1478"/>
                    </a:cubicBezTo>
                    <a:cubicBezTo>
                      <a:pt x="15522" y="1478"/>
                      <a:pt x="15522" y="1478"/>
                      <a:pt x="15523" y="1478"/>
                    </a:cubicBezTo>
                    <a:cubicBezTo>
                      <a:pt x="15546" y="1478"/>
                      <a:pt x="15569" y="1498"/>
                      <a:pt x="15570" y="1523"/>
                    </a:cubicBezTo>
                    <a:cubicBezTo>
                      <a:pt x="15571" y="1549"/>
                      <a:pt x="15551" y="1571"/>
                      <a:pt x="15525" y="1572"/>
                    </a:cubicBezTo>
                    <a:cubicBezTo>
                      <a:pt x="15483" y="1573"/>
                      <a:pt x="11311" y="1746"/>
                      <a:pt x="8166" y="1765"/>
                    </a:cubicBezTo>
                    <a:cubicBezTo>
                      <a:pt x="7057" y="1771"/>
                      <a:pt x="6157" y="2136"/>
                      <a:pt x="5490" y="2854"/>
                    </a:cubicBezTo>
                    <a:cubicBezTo>
                      <a:pt x="4644" y="3762"/>
                      <a:pt x="4392" y="5036"/>
                      <a:pt x="4431" y="5626"/>
                    </a:cubicBezTo>
                    <a:cubicBezTo>
                      <a:pt x="4490" y="6514"/>
                      <a:pt x="8269" y="18867"/>
                      <a:pt x="8527" y="19736"/>
                    </a:cubicBezTo>
                    <a:lnTo>
                      <a:pt x="13335" y="18781"/>
                    </a:lnTo>
                    <a:cubicBezTo>
                      <a:pt x="12821" y="16280"/>
                      <a:pt x="10829" y="7549"/>
                      <a:pt x="10805" y="7443"/>
                    </a:cubicBezTo>
                    <a:cubicBezTo>
                      <a:pt x="10799" y="7418"/>
                      <a:pt x="10816" y="7393"/>
                      <a:pt x="10841" y="7387"/>
                    </a:cubicBezTo>
                    <a:cubicBezTo>
                      <a:pt x="10845" y="7386"/>
                      <a:pt x="10848" y="7385"/>
                      <a:pt x="10852" y="7385"/>
                    </a:cubicBezTo>
                    <a:cubicBezTo>
                      <a:pt x="10873" y="7385"/>
                      <a:pt x="10892" y="7401"/>
                      <a:pt x="10898" y="7423"/>
                    </a:cubicBezTo>
                    <a:cubicBezTo>
                      <a:pt x="10901" y="7432"/>
                      <a:pt x="10918" y="7515"/>
                      <a:pt x="10952" y="7662"/>
                    </a:cubicBezTo>
                    <a:cubicBezTo>
                      <a:pt x="11198" y="8140"/>
                      <a:pt x="11888" y="9466"/>
                      <a:pt x="12031" y="9742"/>
                    </a:cubicBezTo>
                    <a:cubicBezTo>
                      <a:pt x="12730" y="9806"/>
                      <a:pt x="13914" y="9894"/>
                      <a:pt x="15204" y="9894"/>
                    </a:cubicBezTo>
                    <a:cubicBezTo>
                      <a:pt x="17159" y="9894"/>
                      <a:pt x="19358" y="9692"/>
                      <a:pt x="20478" y="8901"/>
                    </a:cubicBezTo>
                    <a:cubicBezTo>
                      <a:pt x="21461" y="8205"/>
                      <a:pt x="21842" y="6869"/>
                      <a:pt x="21988" y="5872"/>
                    </a:cubicBezTo>
                    <a:cubicBezTo>
                      <a:pt x="22298" y="3763"/>
                      <a:pt x="21839" y="1518"/>
                      <a:pt x="21401" y="959"/>
                    </a:cubicBezTo>
                    <a:cubicBezTo>
                      <a:pt x="21399" y="957"/>
                      <a:pt x="21399" y="955"/>
                      <a:pt x="21398" y="954"/>
                    </a:cubicBezTo>
                    <a:cubicBezTo>
                      <a:pt x="21216" y="966"/>
                      <a:pt x="21023" y="974"/>
                      <a:pt x="20823" y="975"/>
                    </a:cubicBezTo>
                    <a:cubicBezTo>
                      <a:pt x="20822" y="975"/>
                      <a:pt x="20820" y="976"/>
                      <a:pt x="20818" y="976"/>
                    </a:cubicBezTo>
                    <a:cubicBezTo>
                      <a:pt x="20792" y="977"/>
                      <a:pt x="19666" y="1043"/>
                      <a:pt x="18156" y="1043"/>
                    </a:cubicBezTo>
                    <a:cubicBezTo>
                      <a:pt x="16106" y="1043"/>
                      <a:pt x="13350" y="924"/>
                      <a:pt x="11674" y="366"/>
                    </a:cubicBezTo>
                    <a:cubicBezTo>
                      <a:pt x="11263" y="231"/>
                      <a:pt x="10940" y="109"/>
                      <a:pt x="106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1"/>
              <p:cNvSpPr/>
              <p:nvPr/>
            </p:nvSpPr>
            <p:spPr>
              <a:xfrm>
                <a:off x="5955398" y="3427054"/>
                <a:ext cx="86587" cy="21697"/>
              </a:xfrm>
              <a:custGeom>
                <a:avLst/>
                <a:gdLst/>
                <a:ahLst/>
                <a:cxnLst/>
                <a:rect l="l" t="t" r="r" b="b"/>
                <a:pathLst>
                  <a:path w="1732" h="434" extrusionOk="0">
                    <a:moveTo>
                      <a:pt x="851" y="0"/>
                    </a:moveTo>
                    <a:cubicBezTo>
                      <a:pt x="563" y="231"/>
                      <a:pt x="263" y="380"/>
                      <a:pt x="0" y="434"/>
                    </a:cubicBezTo>
                    <a:lnTo>
                      <a:pt x="1731" y="434"/>
                    </a:lnTo>
                    <a:cubicBezTo>
                      <a:pt x="1648" y="364"/>
                      <a:pt x="1612" y="311"/>
                      <a:pt x="1598" y="277"/>
                    </a:cubicBezTo>
                    <a:cubicBezTo>
                      <a:pt x="1329" y="228"/>
                      <a:pt x="1028" y="91"/>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1"/>
              <p:cNvSpPr/>
              <p:nvPr/>
            </p:nvSpPr>
            <p:spPr>
              <a:xfrm>
                <a:off x="5927053" y="3446200"/>
                <a:ext cx="9549" cy="2500"/>
              </a:xfrm>
              <a:custGeom>
                <a:avLst/>
                <a:gdLst/>
                <a:ahLst/>
                <a:cxnLst/>
                <a:rect l="l" t="t" r="r" b="b"/>
                <a:pathLst>
                  <a:path w="191" h="50" extrusionOk="0">
                    <a:moveTo>
                      <a:pt x="67" y="0"/>
                    </a:moveTo>
                    <a:cubicBezTo>
                      <a:pt x="44" y="18"/>
                      <a:pt x="22" y="33"/>
                      <a:pt x="1" y="50"/>
                    </a:cubicBezTo>
                    <a:lnTo>
                      <a:pt x="191" y="50"/>
                    </a:lnTo>
                    <a:cubicBezTo>
                      <a:pt x="161" y="42"/>
                      <a:pt x="134" y="33"/>
                      <a:pt x="109" y="21"/>
                    </a:cubicBezTo>
                    <a:cubicBezTo>
                      <a:pt x="96" y="21"/>
                      <a:pt x="86" y="16"/>
                      <a:pt x="78" y="6"/>
                    </a:cubicBezTo>
                    <a:cubicBezTo>
                      <a:pt x="74" y="3"/>
                      <a:pt x="71" y="2"/>
                      <a:pt x="67" y="0"/>
                    </a:cubicBezTo>
                    <a:close/>
                  </a:path>
                </a:pathLst>
              </a:custGeom>
              <a:solidFill>
                <a:srgbClr val="F5F0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1"/>
              <p:cNvSpPr/>
              <p:nvPr/>
            </p:nvSpPr>
            <p:spPr>
              <a:xfrm>
                <a:off x="6041232" y="3435452"/>
                <a:ext cx="74039" cy="13348"/>
              </a:xfrm>
              <a:custGeom>
                <a:avLst/>
                <a:gdLst/>
                <a:ahLst/>
                <a:cxnLst/>
                <a:rect l="l" t="t" r="r" b="b"/>
                <a:pathLst>
                  <a:path w="1481" h="267" extrusionOk="0">
                    <a:moveTo>
                      <a:pt x="1481" y="1"/>
                    </a:moveTo>
                    <a:cubicBezTo>
                      <a:pt x="1117" y="51"/>
                      <a:pt x="494" y="127"/>
                      <a:pt x="118" y="127"/>
                    </a:cubicBezTo>
                    <a:cubicBezTo>
                      <a:pt x="75" y="127"/>
                      <a:pt x="36" y="126"/>
                      <a:pt x="1" y="124"/>
                    </a:cubicBezTo>
                    <a:lnTo>
                      <a:pt x="1" y="124"/>
                    </a:lnTo>
                    <a:cubicBezTo>
                      <a:pt x="28" y="156"/>
                      <a:pt x="80" y="204"/>
                      <a:pt x="171" y="267"/>
                    </a:cubicBezTo>
                    <a:lnTo>
                      <a:pt x="1481" y="267"/>
                    </a:lnTo>
                    <a:lnTo>
                      <a:pt x="14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1"/>
              <p:cNvSpPr/>
              <p:nvPr/>
            </p:nvSpPr>
            <p:spPr>
              <a:xfrm>
                <a:off x="5532126" y="2647150"/>
                <a:ext cx="397090" cy="440334"/>
              </a:xfrm>
              <a:custGeom>
                <a:avLst/>
                <a:gdLst/>
                <a:ahLst/>
                <a:cxnLst/>
                <a:rect l="l" t="t" r="r" b="b"/>
                <a:pathLst>
                  <a:path w="7943" h="8808" extrusionOk="0">
                    <a:moveTo>
                      <a:pt x="951" y="1"/>
                    </a:moveTo>
                    <a:cubicBezTo>
                      <a:pt x="922" y="1"/>
                      <a:pt x="901" y="11"/>
                      <a:pt x="885" y="34"/>
                    </a:cubicBezTo>
                    <a:cubicBezTo>
                      <a:pt x="723" y="268"/>
                      <a:pt x="1082" y="1363"/>
                      <a:pt x="1237" y="1772"/>
                    </a:cubicBezTo>
                    <a:cubicBezTo>
                      <a:pt x="1264" y="1812"/>
                      <a:pt x="1288" y="1846"/>
                      <a:pt x="1309" y="1875"/>
                    </a:cubicBezTo>
                    <a:cubicBezTo>
                      <a:pt x="1519" y="2157"/>
                      <a:pt x="2298" y="3035"/>
                      <a:pt x="2306" y="3044"/>
                    </a:cubicBezTo>
                    <a:cubicBezTo>
                      <a:pt x="2323" y="3063"/>
                      <a:pt x="2322" y="3092"/>
                      <a:pt x="2302" y="3111"/>
                    </a:cubicBezTo>
                    <a:cubicBezTo>
                      <a:pt x="2293" y="3119"/>
                      <a:pt x="2282" y="3122"/>
                      <a:pt x="2271" y="3122"/>
                    </a:cubicBezTo>
                    <a:cubicBezTo>
                      <a:pt x="2258" y="3122"/>
                      <a:pt x="2245" y="3117"/>
                      <a:pt x="2235" y="3107"/>
                    </a:cubicBezTo>
                    <a:cubicBezTo>
                      <a:pt x="2204" y="3071"/>
                      <a:pt x="1446" y="2218"/>
                      <a:pt x="1234" y="1931"/>
                    </a:cubicBezTo>
                    <a:cubicBezTo>
                      <a:pt x="1194" y="1877"/>
                      <a:pt x="1143" y="1803"/>
                      <a:pt x="1086" y="1716"/>
                    </a:cubicBezTo>
                    <a:cubicBezTo>
                      <a:pt x="898" y="1434"/>
                      <a:pt x="584" y="960"/>
                      <a:pt x="397" y="956"/>
                    </a:cubicBezTo>
                    <a:cubicBezTo>
                      <a:pt x="396" y="956"/>
                      <a:pt x="394" y="956"/>
                      <a:pt x="393" y="956"/>
                    </a:cubicBezTo>
                    <a:cubicBezTo>
                      <a:pt x="372" y="956"/>
                      <a:pt x="341" y="964"/>
                      <a:pt x="312" y="1007"/>
                    </a:cubicBezTo>
                    <a:cubicBezTo>
                      <a:pt x="149" y="1232"/>
                      <a:pt x="697" y="2378"/>
                      <a:pt x="1083" y="3054"/>
                    </a:cubicBezTo>
                    <a:cubicBezTo>
                      <a:pt x="1416" y="3362"/>
                      <a:pt x="1699" y="3558"/>
                      <a:pt x="1704" y="3563"/>
                    </a:cubicBezTo>
                    <a:cubicBezTo>
                      <a:pt x="1726" y="3576"/>
                      <a:pt x="1731" y="3606"/>
                      <a:pt x="1716" y="3627"/>
                    </a:cubicBezTo>
                    <a:cubicBezTo>
                      <a:pt x="1706" y="3641"/>
                      <a:pt x="1692" y="3648"/>
                      <a:pt x="1677" y="3648"/>
                    </a:cubicBezTo>
                    <a:cubicBezTo>
                      <a:pt x="1668" y="3648"/>
                      <a:pt x="1659" y="3645"/>
                      <a:pt x="1650" y="3640"/>
                    </a:cubicBezTo>
                    <a:cubicBezTo>
                      <a:pt x="1642" y="3634"/>
                      <a:pt x="814" y="3058"/>
                      <a:pt x="298" y="2317"/>
                    </a:cubicBezTo>
                    <a:cubicBezTo>
                      <a:pt x="263" y="2265"/>
                      <a:pt x="208" y="2235"/>
                      <a:pt x="153" y="2235"/>
                    </a:cubicBezTo>
                    <a:cubicBezTo>
                      <a:pt x="139" y="2235"/>
                      <a:pt x="124" y="2237"/>
                      <a:pt x="111" y="2241"/>
                    </a:cubicBezTo>
                    <a:cubicBezTo>
                      <a:pt x="78" y="2252"/>
                      <a:pt x="55" y="2271"/>
                      <a:pt x="40" y="2301"/>
                    </a:cubicBezTo>
                    <a:cubicBezTo>
                      <a:pt x="14" y="2353"/>
                      <a:pt x="1" y="2466"/>
                      <a:pt x="87" y="2705"/>
                    </a:cubicBezTo>
                    <a:cubicBezTo>
                      <a:pt x="324" y="3360"/>
                      <a:pt x="2044" y="5511"/>
                      <a:pt x="2754" y="6040"/>
                    </a:cubicBezTo>
                    <a:cubicBezTo>
                      <a:pt x="3382" y="6509"/>
                      <a:pt x="3461" y="6886"/>
                      <a:pt x="3522" y="7189"/>
                    </a:cubicBezTo>
                    <a:cubicBezTo>
                      <a:pt x="3530" y="7229"/>
                      <a:pt x="3537" y="7266"/>
                      <a:pt x="3546" y="7302"/>
                    </a:cubicBezTo>
                    <a:cubicBezTo>
                      <a:pt x="3563" y="7374"/>
                      <a:pt x="3635" y="7867"/>
                      <a:pt x="3767" y="8808"/>
                    </a:cubicBezTo>
                    <a:lnTo>
                      <a:pt x="7943" y="8808"/>
                    </a:lnTo>
                    <a:cubicBezTo>
                      <a:pt x="7411" y="7908"/>
                      <a:pt x="6782" y="6982"/>
                      <a:pt x="6318" y="6301"/>
                    </a:cubicBezTo>
                    <a:cubicBezTo>
                      <a:pt x="5963" y="5779"/>
                      <a:pt x="5706" y="5402"/>
                      <a:pt x="5632" y="5244"/>
                    </a:cubicBezTo>
                    <a:cubicBezTo>
                      <a:pt x="5607" y="5191"/>
                      <a:pt x="5591" y="5132"/>
                      <a:pt x="5584" y="5074"/>
                    </a:cubicBezTo>
                    <a:cubicBezTo>
                      <a:pt x="5546" y="4669"/>
                      <a:pt x="5331" y="2623"/>
                      <a:pt x="4963" y="2021"/>
                    </a:cubicBezTo>
                    <a:cubicBezTo>
                      <a:pt x="4778" y="1718"/>
                      <a:pt x="4285" y="914"/>
                      <a:pt x="4015" y="875"/>
                    </a:cubicBezTo>
                    <a:cubicBezTo>
                      <a:pt x="4009" y="874"/>
                      <a:pt x="4003" y="874"/>
                      <a:pt x="3997" y="874"/>
                    </a:cubicBezTo>
                    <a:cubicBezTo>
                      <a:pt x="3970" y="874"/>
                      <a:pt x="3947" y="883"/>
                      <a:pt x="3926" y="902"/>
                    </a:cubicBezTo>
                    <a:cubicBezTo>
                      <a:pt x="3868" y="993"/>
                      <a:pt x="4070" y="1843"/>
                      <a:pt x="4313" y="2652"/>
                    </a:cubicBezTo>
                    <a:cubicBezTo>
                      <a:pt x="4319" y="2661"/>
                      <a:pt x="4323" y="2672"/>
                      <a:pt x="4321" y="2683"/>
                    </a:cubicBezTo>
                    <a:cubicBezTo>
                      <a:pt x="4331" y="2714"/>
                      <a:pt x="4340" y="2743"/>
                      <a:pt x="4349" y="2774"/>
                    </a:cubicBezTo>
                    <a:cubicBezTo>
                      <a:pt x="4356" y="2799"/>
                      <a:pt x="4342" y="2826"/>
                      <a:pt x="4318" y="2834"/>
                    </a:cubicBezTo>
                    <a:cubicBezTo>
                      <a:pt x="4314" y="2835"/>
                      <a:pt x="4309" y="2836"/>
                      <a:pt x="4305" y="2836"/>
                    </a:cubicBezTo>
                    <a:cubicBezTo>
                      <a:pt x="4284" y="2836"/>
                      <a:pt x="4266" y="2822"/>
                      <a:pt x="4259" y="2803"/>
                    </a:cubicBezTo>
                    <a:cubicBezTo>
                      <a:pt x="4249" y="2775"/>
                      <a:pt x="4242" y="2746"/>
                      <a:pt x="4232" y="2716"/>
                    </a:cubicBezTo>
                    <a:cubicBezTo>
                      <a:pt x="3339" y="2383"/>
                      <a:pt x="2599" y="1285"/>
                      <a:pt x="2154" y="625"/>
                    </a:cubicBezTo>
                    <a:cubicBezTo>
                      <a:pt x="1991" y="382"/>
                      <a:pt x="1851" y="172"/>
                      <a:pt x="1789" y="140"/>
                    </a:cubicBezTo>
                    <a:cubicBezTo>
                      <a:pt x="1775" y="133"/>
                      <a:pt x="1765" y="131"/>
                      <a:pt x="1758" y="131"/>
                    </a:cubicBezTo>
                    <a:cubicBezTo>
                      <a:pt x="1750" y="131"/>
                      <a:pt x="1745" y="133"/>
                      <a:pt x="1743" y="135"/>
                    </a:cubicBezTo>
                    <a:cubicBezTo>
                      <a:pt x="1663" y="186"/>
                      <a:pt x="1644" y="514"/>
                      <a:pt x="1656" y="730"/>
                    </a:cubicBezTo>
                    <a:cubicBezTo>
                      <a:pt x="1657" y="743"/>
                      <a:pt x="1651" y="756"/>
                      <a:pt x="1642" y="765"/>
                    </a:cubicBezTo>
                    <a:cubicBezTo>
                      <a:pt x="1666" y="803"/>
                      <a:pt x="1690" y="844"/>
                      <a:pt x="1714" y="885"/>
                    </a:cubicBezTo>
                    <a:cubicBezTo>
                      <a:pt x="2109" y="1554"/>
                      <a:pt x="2602" y="2385"/>
                      <a:pt x="3036" y="2522"/>
                    </a:cubicBezTo>
                    <a:cubicBezTo>
                      <a:pt x="3061" y="2529"/>
                      <a:pt x="3074" y="2557"/>
                      <a:pt x="3067" y="2580"/>
                    </a:cubicBezTo>
                    <a:cubicBezTo>
                      <a:pt x="3061" y="2601"/>
                      <a:pt x="3042" y="2614"/>
                      <a:pt x="3022" y="2614"/>
                    </a:cubicBezTo>
                    <a:cubicBezTo>
                      <a:pt x="3017" y="2614"/>
                      <a:pt x="3013" y="2613"/>
                      <a:pt x="3007" y="2611"/>
                    </a:cubicBezTo>
                    <a:cubicBezTo>
                      <a:pt x="2539" y="2464"/>
                      <a:pt x="2058" y="1650"/>
                      <a:pt x="1634" y="933"/>
                    </a:cubicBezTo>
                    <a:cubicBezTo>
                      <a:pt x="1363" y="475"/>
                      <a:pt x="1082"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1"/>
              <p:cNvSpPr/>
              <p:nvPr/>
            </p:nvSpPr>
            <p:spPr>
              <a:xfrm>
                <a:off x="5650604" y="3426404"/>
                <a:ext cx="193621" cy="22447"/>
              </a:xfrm>
              <a:custGeom>
                <a:avLst/>
                <a:gdLst/>
                <a:ahLst/>
                <a:cxnLst/>
                <a:rect l="l" t="t" r="r" b="b"/>
                <a:pathLst>
                  <a:path w="3873" h="449" extrusionOk="0">
                    <a:moveTo>
                      <a:pt x="1" y="0"/>
                    </a:moveTo>
                    <a:lnTo>
                      <a:pt x="1" y="446"/>
                    </a:lnTo>
                    <a:lnTo>
                      <a:pt x="3442" y="446"/>
                    </a:lnTo>
                    <a:cubicBezTo>
                      <a:pt x="3445" y="446"/>
                      <a:pt x="3449" y="448"/>
                      <a:pt x="3453" y="449"/>
                    </a:cubicBezTo>
                    <a:cubicBezTo>
                      <a:pt x="3512" y="377"/>
                      <a:pt x="3622" y="258"/>
                      <a:pt x="3827" y="48"/>
                    </a:cubicBezTo>
                    <a:cubicBezTo>
                      <a:pt x="3843" y="32"/>
                      <a:pt x="3859" y="14"/>
                      <a:pt x="3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1"/>
              <p:cNvSpPr/>
              <p:nvPr/>
            </p:nvSpPr>
            <p:spPr>
              <a:xfrm>
                <a:off x="5929003" y="3417556"/>
                <a:ext cx="25896" cy="24946"/>
              </a:xfrm>
              <a:custGeom>
                <a:avLst/>
                <a:gdLst/>
                <a:ahLst/>
                <a:cxnLst/>
                <a:rect l="l" t="t" r="r" b="b"/>
                <a:pathLst>
                  <a:path w="518" h="499" extrusionOk="0">
                    <a:moveTo>
                      <a:pt x="469" y="1"/>
                    </a:moveTo>
                    <a:cubicBezTo>
                      <a:pt x="237" y="148"/>
                      <a:pt x="44" y="298"/>
                      <a:pt x="9" y="396"/>
                    </a:cubicBezTo>
                    <a:cubicBezTo>
                      <a:pt x="1" y="416"/>
                      <a:pt x="6" y="424"/>
                      <a:pt x="7" y="427"/>
                    </a:cubicBezTo>
                    <a:cubicBezTo>
                      <a:pt x="24" y="455"/>
                      <a:pt x="50" y="480"/>
                      <a:pt x="83" y="498"/>
                    </a:cubicBezTo>
                    <a:cubicBezTo>
                      <a:pt x="214" y="477"/>
                      <a:pt x="320" y="396"/>
                      <a:pt x="389" y="328"/>
                    </a:cubicBezTo>
                    <a:cubicBezTo>
                      <a:pt x="452" y="266"/>
                      <a:pt x="490" y="209"/>
                      <a:pt x="503" y="152"/>
                    </a:cubicBezTo>
                    <a:cubicBezTo>
                      <a:pt x="517" y="95"/>
                      <a:pt x="503" y="36"/>
                      <a:pt x="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1"/>
              <p:cNvSpPr/>
              <p:nvPr/>
            </p:nvSpPr>
            <p:spPr>
              <a:xfrm>
                <a:off x="6119918" y="3433453"/>
                <a:ext cx="71389" cy="15248"/>
              </a:xfrm>
              <a:custGeom>
                <a:avLst/>
                <a:gdLst/>
                <a:ahLst/>
                <a:cxnLst/>
                <a:rect l="l" t="t" r="r" b="b"/>
                <a:pathLst>
                  <a:path w="1428" h="305" extrusionOk="0">
                    <a:moveTo>
                      <a:pt x="183" y="1"/>
                    </a:moveTo>
                    <a:cubicBezTo>
                      <a:pt x="158" y="5"/>
                      <a:pt x="93" y="14"/>
                      <a:pt x="0" y="27"/>
                    </a:cubicBezTo>
                    <a:lnTo>
                      <a:pt x="0" y="305"/>
                    </a:lnTo>
                    <a:lnTo>
                      <a:pt x="1427" y="305"/>
                    </a:lnTo>
                    <a:cubicBezTo>
                      <a:pt x="732" y="138"/>
                      <a:pt x="256" y="19"/>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1"/>
              <p:cNvSpPr/>
              <p:nvPr/>
            </p:nvSpPr>
            <p:spPr>
              <a:xfrm>
                <a:off x="5595914" y="4574738"/>
                <a:ext cx="396740" cy="73289"/>
              </a:xfrm>
              <a:custGeom>
                <a:avLst/>
                <a:gdLst/>
                <a:ahLst/>
                <a:cxnLst/>
                <a:rect l="l" t="t" r="r" b="b"/>
                <a:pathLst>
                  <a:path w="7936" h="1466" extrusionOk="0">
                    <a:moveTo>
                      <a:pt x="7911" y="0"/>
                    </a:moveTo>
                    <a:cubicBezTo>
                      <a:pt x="6238" y="497"/>
                      <a:pt x="709" y="1210"/>
                      <a:pt x="1" y="1302"/>
                    </a:cubicBezTo>
                    <a:cubicBezTo>
                      <a:pt x="31" y="1343"/>
                      <a:pt x="60" y="1378"/>
                      <a:pt x="87" y="1404"/>
                    </a:cubicBezTo>
                    <a:cubicBezTo>
                      <a:pt x="125" y="1444"/>
                      <a:pt x="178" y="1465"/>
                      <a:pt x="232" y="1465"/>
                    </a:cubicBezTo>
                    <a:cubicBezTo>
                      <a:pt x="236" y="1465"/>
                      <a:pt x="239" y="1465"/>
                      <a:pt x="243" y="1465"/>
                    </a:cubicBezTo>
                    <a:cubicBezTo>
                      <a:pt x="919" y="1421"/>
                      <a:pt x="4393" y="1188"/>
                      <a:pt x="6545" y="837"/>
                    </a:cubicBezTo>
                    <a:cubicBezTo>
                      <a:pt x="7032" y="579"/>
                      <a:pt x="7538" y="329"/>
                      <a:pt x="7936" y="137"/>
                    </a:cubicBezTo>
                    <a:lnTo>
                      <a:pt x="79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1"/>
              <p:cNvSpPr/>
              <p:nvPr/>
            </p:nvSpPr>
            <p:spPr>
              <a:xfrm>
                <a:off x="5586366" y="4383574"/>
                <a:ext cx="404289" cy="251912"/>
              </a:xfrm>
              <a:custGeom>
                <a:avLst/>
                <a:gdLst/>
                <a:ahLst/>
                <a:cxnLst/>
                <a:rect l="l" t="t" r="r" b="b"/>
                <a:pathLst>
                  <a:path w="8087" h="5039" extrusionOk="0">
                    <a:moveTo>
                      <a:pt x="7238" y="1"/>
                    </a:moveTo>
                    <a:lnTo>
                      <a:pt x="3241" y="461"/>
                    </a:lnTo>
                    <a:lnTo>
                      <a:pt x="3631" y="2745"/>
                    </a:lnTo>
                    <a:cubicBezTo>
                      <a:pt x="3635" y="2766"/>
                      <a:pt x="3622" y="2786"/>
                      <a:pt x="3604" y="2796"/>
                    </a:cubicBezTo>
                    <a:cubicBezTo>
                      <a:pt x="1856" y="3619"/>
                      <a:pt x="1" y="4627"/>
                      <a:pt x="48" y="4817"/>
                    </a:cubicBezTo>
                    <a:cubicBezTo>
                      <a:pt x="70" y="4901"/>
                      <a:pt x="100" y="4976"/>
                      <a:pt x="136" y="5039"/>
                    </a:cubicBezTo>
                    <a:cubicBezTo>
                      <a:pt x="608" y="4978"/>
                      <a:pt x="6392" y="4239"/>
                      <a:pt x="8087" y="3734"/>
                    </a:cubicBezTo>
                    <a:lnTo>
                      <a:pt x="7693" y="1543"/>
                    </a:lnTo>
                    <a:cubicBezTo>
                      <a:pt x="7659" y="1427"/>
                      <a:pt x="7490" y="858"/>
                      <a:pt x="7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1"/>
              <p:cNvSpPr/>
              <p:nvPr/>
            </p:nvSpPr>
            <p:spPr>
              <a:xfrm>
                <a:off x="6216300" y="2348956"/>
                <a:ext cx="214268" cy="194721"/>
              </a:xfrm>
              <a:custGeom>
                <a:avLst/>
                <a:gdLst/>
                <a:ahLst/>
                <a:cxnLst/>
                <a:rect l="l" t="t" r="r" b="b"/>
                <a:pathLst>
                  <a:path w="4286" h="3895" extrusionOk="0">
                    <a:moveTo>
                      <a:pt x="1938" y="0"/>
                    </a:moveTo>
                    <a:cubicBezTo>
                      <a:pt x="1914" y="0"/>
                      <a:pt x="1891" y="2"/>
                      <a:pt x="1867" y="5"/>
                    </a:cubicBezTo>
                    <a:cubicBezTo>
                      <a:pt x="1750" y="19"/>
                      <a:pt x="1633" y="71"/>
                      <a:pt x="1529" y="158"/>
                    </a:cubicBezTo>
                    <a:cubicBezTo>
                      <a:pt x="1402" y="310"/>
                      <a:pt x="1318" y="494"/>
                      <a:pt x="1252" y="656"/>
                    </a:cubicBezTo>
                    <a:cubicBezTo>
                      <a:pt x="1185" y="825"/>
                      <a:pt x="1125" y="998"/>
                      <a:pt x="1074" y="1172"/>
                    </a:cubicBezTo>
                    <a:lnTo>
                      <a:pt x="1062" y="1215"/>
                    </a:lnTo>
                    <a:cubicBezTo>
                      <a:pt x="1032" y="1313"/>
                      <a:pt x="1000" y="1415"/>
                      <a:pt x="1032" y="1497"/>
                    </a:cubicBezTo>
                    <a:cubicBezTo>
                      <a:pt x="1041" y="1522"/>
                      <a:pt x="1029" y="1549"/>
                      <a:pt x="1006" y="1559"/>
                    </a:cubicBezTo>
                    <a:cubicBezTo>
                      <a:pt x="1000" y="1561"/>
                      <a:pt x="994" y="1562"/>
                      <a:pt x="988" y="1562"/>
                    </a:cubicBezTo>
                    <a:cubicBezTo>
                      <a:pt x="969" y="1562"/>
                      <a:pt x="952" y="1552"/>
                      <a:pt x="945" y="1534"/>
                    </a:cubicBezTo>
                    <a:cubicBezTo>
                      <a:pt x="930" y="1503"/>
                      <a:pt x="916" y="1472"/>
                      <a:pt x="900" y="1442"/>
                    </a:cubicBezTo>
                    <a:cubicBezTo>
                      <a:pt x="885" y="1507"/>
                      <a:pt x="879" y="1572"/>
                      <a:pt x="899" y="1626"/>
                    </a:cubicBezTo>
                    <a:cubicBezTo>
                      <a:pt x="909" y="1649"/>
                      <a:pt x="897" y="1677"/>
                      <a:pt x="874" y="1686"/>
                    </a:cubicBezTo>
                    <a:cubicBezTo>
                      <a:pt x="867" y="1689"/>
                      <a:pt x="861" y="1690"/>
                      <a:pt x="854" y="1690"/>
                    </a:cubicBezTo>
                    <a:cubicBezTo>
                      <a:pt x="836" y="1690"/>
                      <a:pt x="820" y="1680"/>
                      <a:pt x="812" y="1662"/>
                    </a:cubicBezTo>
                    <a:cubicBezTo>
                      <a:pt x="735" y="1491"/>
                      <a:pt x="642" y="1327"/>
                      <a:pt x="533" y="1172"/>
                    </a:cubicBezTo>
                    <a:cubicBezTo>
                      <a:pt x="500" y="1127"/>
                      <a:pt x="466" y="1079"/>
                      <a:pt x="421" y="1051"/>
                    </a:cubicBezTo>
                    <a:cubicBezTo>
                      <a:pt x="386" y="1029"/>
                      <a:pt x="347" y="1019"/>
                      <a:pt x="308" y="1019"/>
                    </a:cubicBezTo>
                    <a:cubicBezTo>
                      <a:pt x="257" y="1019"/>
                      <a:pt x="206" y="1035"/>
                      <a:pt x="160" y="1061"/>
                    </a:cubicBezTo>
                    <a:cubicBezTo>
                      <a:pt x="94" y="1169"/>
                      <a:pt x="72" y="1303"/>
                      <a:pt x="59" y="1423"/>
                    </a:cubicBezTo>
                    <a:cubicBezTo>
                      <a:pt x="0" y="1983"/>
                      <a:pt x="105" y="2543"/>
                      <a:pt x="220" y="3088"/>
                    </a:cubicBezTo>
                    <a:cubicBezTo>
                      <a:pt x="228" y="3129"/>
                      <a:pt x="236" y="3170"/>
                      <a:pt x="245" y="3211"/>
                    </a:cubicBezTo>
                    <a:cubicBezTo>
                      <a:pt x="267" y="3313"/>
                      <a:pt x="287" y="3441"/>
                      <a:pt x="305" y="3574"/>
                    </a:cubicBezTo>
                    <a:cubicBezTo>
                      <a:pt x="314" y="3217"/>
                      <a:pt x="348" y="2862"/>
                      <a:pt x="441" y="2509"/>
                    </a:cubicBezTo>
                    <a:cubicBezTo>
                      <a:pt x="448" y="2479"/>
                      <a:pt x="456" y="2448"/>
                      <a:pt x="464" y="2417"/>
                    </a:cubicBezTo>
                    <a:cubicBezTo>
                      <a:pt x="471" y="2397"/>
                      <a:pt x="484" y="2384"/>
                      <a:pt x="508" y="2384"/>
                    </a:cubicBezTo>
                    <a:cubicBezTo>
                      <a:pt x="508" y="2384"/>
                      <a:pt x="509" y="2384"/>
                      <a:pt x="510" y="2384"/>
                    </a:cubicBezTo>
                    <a:cubicBezTo>
                      <a:pt x="512" y="2384"/>
                      <a:pt x="513" y="2384"/>
                      <a:pt x="514" y="2384"/>
                    </a:cubicBezTo>
                    <a:cubicBezTo>
                      <a:pt x="635" y="2384"/>
                      <a:pt x="761" y="2338"/>
                      <a:pt x="869" y="2257"/>
                    </a:cubicBezTo>
                    <a:lnTo>
                      <a:pt x="870" y="2256"/>
                    </a:lnTo>
                    <a:cubicBezTo>
                      <a:pt x="906" y="2229"/>
                      <a:pt x="939" y="2198"/>
                      <a:pt x="970" y="2163"/>
                    </a:cubicBezTo>
                    <a:cubicBezTo>
                      <a:pt x="1077" y="2045"/>
                      <a:pt x="1155" y="1932"/>
                      <a:pt x="1206" y="1822"/>
                    </a:cubicBezTo>
                    <a:cubicBezTo>
                      <a:pt x="1226" y="1783"/>
                      <a:pt x="1239" y="1741"/>
                      <a:pt x="1251" y="1701"/>
                    </a:cubicBezTo>
                    <a:cubicBezTo>
                      <a:pt x="1256" y="1682"/>
                      <a:pt x="1276" y="1668"/>
                      <a:pt x="1297" y="1668"/>
                    </a:cubicBezTo>
                    <a:cubicBezTo>
                      <a:pt x="1297" y="1668"/>
                      <a:pt x="1298" y="1668"/>
                      <a:pt x="1299" y="1668"/>
                    </a:cubicBezTo>
                    <a:cubicBezTo>
                      <a:pt x="1320" y="1670"/>
                      <a:pt x="1339" y="1686"/>
                      <a:pt x="1342" y="1708"/>
                    </a:cubicBezTo>
                    <a:cubicBezTo>
                      <a:pt x="1377" y="1914"/>
                      <a:pt x="1448" y="2085"/>
                      <a:pt x="1550" y="2214"/>
                    </a:cubicBezTo>
                    <a:cubicBezTo>
                      <a:pt x="1672" y="2364"/>
                      <a:pt x="1843" y="2453"/>
                      <a:pt x="2009" y="2456"/>
                    </a:cubicBezTo>
                    <a:cubicBezTo>
                      <a:pt x="2011" y="2456"/>
                      <a:pt x="2012" y="2456"/>
                      <a:pt x="2014" y="2456"/>
                    </a:cubicBezTo>
                    <a:cubicBezTo>
                      <a:pt x="2081" y="2456"/>
                      <a:pt x="2157" y="2434"/>
                      <a:pt x="2183" y="2394"/>
                    </a:cubicBezTo>
                    <a:cubicBezTo>
                      <a:pt x="2192" y="2380"/>
                      <a:pt x="2208" y="2371"/>
                      <a:pt x="2223" y="2371"/>
                    </a:cubicBezTo>
                    <a:cubicBezTo>
                      <a:pt x="2229" y="2371"/>
                      <a:pt x="2235" y="2372"/>
                      <a:pt x="2240" y="2375"/>
                    </a:cubicBezTo>
                    <a:cubicBezTo>
                      <a:pt x="2261" y="2384"/>
                      <a:pt x="2274" y="2406"/>
                      <a:pt x="2270" y="2427"/>
                    </a:cubicBezTo>
                    <a:cubicBezTo>
                      <a:pt x="2212" y="2727"/>
                      <a:pt x="2288" y="3048"/>
                      <a:pt x="2471" y="3292"/>
                    </a:cubicBezTo>
                    <a:cubicBezTo>
                      <a:pt x="2655" y="3534"/>
                      <a:pt x="2945" y="3694"/>
                      <a:pt x="3248" y="3720"/>
                    </a:cubicBezTo>
                    <a:cubicBezTo>
                      <a:pt x="3251" y="3720"/>
                      <a:pt x="3255" y="3720"/>
                      <a:pt x="3260" y="3719"/>
                    </a:cubicBezTo>
                    <a:cubicBezTo>
                      <a:pt x="3279" y="3714"/>
                      <a:pt x="3306" y="3702"/>
                      <a:pt x="3312" y="3693"/>
                    </a:cubicBezTo>
                    <a:cubicBezTo>
                      <a:pt x="3316" y="3684"/>
                      <a:pt x="3322" y="3676"/>
                      <a:pt x="3327" y="3667"/>
                    </a:cubicBezTo>
                    <a:cubicBezTo>
                      <a:pt x="3411" y="3537"/>
                      <a:pt x="3568" y="3461"/>
                      <a:pt x="3723" y="3461"/>
                    </a:cubicBezTo>
                    <a:cubicBezTo>
                      <a:pt x="3794" y="3461"/>
                      <a:pt x="3865" y="3478"/>
                      <a:pt x="3929" y="3512"/>
                    </a:cubicBezTo>
                    <a:cubicBezTo>
                      <a:pt x="3977" y="3539"/>
                      <a:pt x="4024" y="3575"/>
                      <a:pt x="4066" y="3621"/>
                    </a:cubicBezTo>
                    <a:cubicBezTo>
                      <a:pt x="4137" y="3697"/>
                      <a:pt x="4189" y="3791"/>
                      <a:pt x="4221" y="3894"/>
                    </a:cubicBezTo>
                    <a:cubicBezTo>
                      <a:pt x="4259" y="3683"/>
                      <a:pt x="4270" y="3471"/>
                      <a:pt x="4276" y="3277"/>
                    </a:cubicBezTo>
                    <a:cubicBezTo>
                      <a:pt x="4286" y="2883"/>
                      <a:pt x="4265" y="2478"/>
                      <a:pt x="4031" y="2169"/>
                    </a:cubicBezTo>
                    <a:cubicBezTo>
                      <a:pt x="3969" y="2083"/>
                      <a:pt x="3906" y="2036"/>
                      <a:pt x="3841" y="2020"/>
                    </a:cubicBezTo>
                    <a:cubicBezTo>
                      <a:pt x="3824" y="2015"/>
                      <a:pt x="3806" y="2013"/>
                      <a:pt x="3789" y="2013"/>
                    </a:cubicBezTo>
                    <a:cubicBezTo>
                      <a:pt x="3708" y="2013"/>
                      <a:pt x="3633" y="2055"/>
                      <a:pt x="3583" y="2092"/>
                    </a:cubicBezTo>
                    <a:cubicBezTo>
                      <a:pt x="3583" y="2093"/>
                      <a:pt x="3583" y="2093"/>
                      <a:pt x="3582" y="2093"/>
                    </a:cubicBezTo>
                    <a:cubicBezTo>
                      <a:pt x="3572" y="2102"/>
                      <a:pt x="3564" y="2112"/>
                      <a:pt x="3556" y="2122"/>
                    </a:cubicBezTo>
                    <a:cubicBezTo>
                      <a:pt x="3515" y="2170"/>
                      <a:pt x="3474" y="2219"/>
                      <a:pt x="3423" y="2263"/>
                    </a:cubicBezTo>
                    <a:cubicBezTo>
                      <a:pt x="3418" y="2267"/>
                      <a:pt x="3410" y="2271"/>
                      <a:pt x="3405" y="2272"/>
                    </a:cubicBezTo>
                    <a:cubicBezTo>
                      <a:pt x="3371" y="2312"/>
                      <a:pt x="3335" y="2353"/>
                      <a:pt x="3291" y="2390"/>
                    </a:cubicBezTo>
                    <a:cubicBezTo>
                      <a:pt x="3283" y="2399"/>
                      <a:pt x="3272" y="2403"/>
                      <a:pt x="3260" y="2403"/>
                    </a:cubicBezTo>
                    <a:cubicBezTo>
                      <a:pt x="3254" y="2403"/>
                      <a:pt x="3248" y="2402"/>
                      <a:pt x="3243" y="2399"/>
                    </a:cubicBezTo>
                    <a:cubicBezTo>
                      <a:pt x="3225" y="2393"/>
                      <a:pt x="3214" y="2378"/>
                      <a:pt x="3213" y="2359"/>
                    </a:cubicBezTo>
                    <a:cubicBezTo>
                      <a:pt x="3200" y="2165"/>
                      <a:pt x="3181" y="1969"/>
                      <a:pt x="3156" y="1777"/>
                    </a:cubicBezTo>
                    <a:cubicBezTo>
                      <a:pt x="3121" y="1513"/>
                      <a:pt x="3068" y="1203"/>
                      <a:pt x="2951" y="907"/>
                    </a:cubicBezTo>
                    <a:cubicBezTo>
                      <a:pt x="2832" y="607"/>
                      <a:pt x="2658" y="362"/>
                      <a:pt x="2445" y="197"/>
                    </a:cubicBezTo>
                    <a:cubicBezTo>
                      <a:pt x="2281" y="68"/>
                      <a:pt x="2104" y="0"/>
                      <a:pt x="1938"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1"/>
              <p:cNvSpPr/>
              <p:nvPr/>
            </p:nvSpPr>
            <p:spPr>
              <a:xfrm>
                <a:off x="6280288" y="4016043"/>
                <a:ext cx="104734" cy="548668"/>
              </a:xfrm>
              <a:custGeom>
                <a:avLst/>
                <a:gdLst/>
                <a:ahLst/>
                <a:cxnLst/>
                <a:rect l="l" t="t" r="r" b="b"/>
                <a:pathLst>
                  <a:path w="2095" h="10975" extrusionOk="0">
                    <a:moveTo>
                      <a:pt x="0" y="1"/>
                    </a:moveTo>
                    <a:lnTo>
                      <a:pt x="0" y="10974"/>
                    </a:lnTo>
                    <a:lnTo>
                      <a:pt x="2094" y="10974"/>
                    </a:lnTo>
                    <a:lnTo>
                      <a:pt x="2094" y="44"/>
                    </a:lnTo>
                    <a:cubicBezTo>
                      <a:pt x="1877" y="51"/>
                      <a:pt x="1663" y="54"/>
                      <a:pt x="1457" y="54"/>
                    </a:cubicBezTo>
                    <a:cubicBezTo>
                      <a:pt x="938" y="54"/>
                      <a:pt x="452" y="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1"/>
              <p:cNvSpPr/>
              <p:nvPr/>
            </p:nvSpPr>
            <p:spPr>
              <a:xfrm>
                <a:off x="6560737" y="3975051"/>
                <a:ext cx="383892" cy="589662"/>
              </a:xfrm>
              <a:custGeom>
                <a:avLst/>
                <a:gdLst/>
                <a:ahLst/>
                <a:cxnLst/>
                <a:rect l="l" t="t" r="r" b="b"/>
                <a:pathLst>
                  <a:path w="7679" h="11795" extrusionOk="0">
                    <a:moveTo>
                      <a:pt x="1851" y="0"/>
                    </a:moveTo>
                    <a:cubicBezTo>
                      <a:pt x="1606" y="99"/>
                      <a:pt x="1348" y="181"/>
                      <a:pt x="1077" y="246"/>
                    </a:cubicBezTo>
                    <a:cubicBezTo>
                      <a:pt x="710" y="332"/>
                      <a:pt x="352" y="407"/>
                      <a:pt x="0" y="473"/>
                    </a:cubicBezTo>
                    <a:lnTo>
                      <a:pt x="5595" y="11794"/>
                    </a:lnTo>
                    <a:lnTo>
                      <a:pt x="7678" y="11794"/>
                    </a:lnTo>
                    <a:lnTo>
                      <a:pt x="18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1"/>
              <p:cNvSpPr/>
              <p:nvPr/>
            </p:nvSpPr>
            <p:spPr>
              <a:xfrm>
                <a:off x="6119868" y="2916350"/>
                <a:ext cx="775234" cy="1097785"/>
              </a:xfrm>
              <a:custGeom>
                <a:avLst/>
                <a:gdLst/>
                <a:ahLst/>
                <a:cxnLst/>
                <a:rect l="l" t="t" r="r" b="b"/>
                <a:pathLst>
                  <a:path w="15507" h="21959" extrusionOk="0">
                    <a:moveTo>
                      <a:pt x="13363" y="1"/>
                    </a:moveTo>
                    <a:cubicBezTo>
                      <a:pt x="12858" y="1"/>
                      <a:pt x="12273" y="507"/>
                      <a:pt x="11839" y="978"/>
                    </a:cubicBezTo>
                    <a:cubicBezTo>
                      <a:pt x="11923" y="1371"/>
                      <a:pt x="11995" y="1811"/>
                      <a:pt x="12055" y="2312"/>
                    </a:cubicBezTo>
                    <a:cubicBezTo>
                      <a:pt x="12462" y="5767"/>
                      <a:pt x="12873" y="9861"/>
                      <a:pt x="12431" y="10879"/>
                    </a:cubicBezTo>
                    <a:cubicBezTo>
                      <a:pt x="12148" y="11532"/>
                      <a:pt x="11331" y="11925"/>
                      <a:pt x="10076" y="12033"/>
                    </a:cubicBezTo>
                    <a:cubicBezTo>
                      <a:pt x="10582" y="12750"/>
                      <a:pt x="10939" y="15018"/>
                      <a:pt x="10651" y="16976"/>
                    </a:cubicBezTo>
                    <a:cubicBezTo>
                      <a:pt x="10503" y="17992"/>
                      <a:pt x="10112" y="19355"/>
                      <a:pt x="9101" y="20069"/>
                    </a:cubicBezTo>
                    <a:cubicBezTo>
                      <a:pt x="7956" y="20879"/>
                      <a:pt x="5755" y="21087"/>
                      <a:pt x="3797" y="21087"/>
                    </a:cubicBezTo>
                    <a:cubicBezTo>
                      <a:pt x="1972" y="21087"/>
                      <a:pt x="360" y="20906"/>
                      <a:pt x="0" y="20864"/>
                    </a:cubicBezTo>
                    <a:lnTo>
                      <a:pt x="0" y="20864"/>
                    </a:lnTo>
                    <a:cubicBezTo>
                      <a:pt x="37" y="21028"/>
                      <a:pt x="76" y="21198"/>
                      <a:pt x="114" y="21372"/>
                    </a:cubicBezTo>
                    <a:cubicBezTo>
                      <a:pt x="809" y="21572"/>
                      <a:pt x="1831" y="21794"/>
                      <a:pt x="3141" y="21898"/>
                    </a:cubicBezTo>
                    <a:cubicBezTo>
                      <a:pt x="3148" y="21896"/>
                      <a:pt x="3155" y="21893"/>
                      <a:pt x="3162" y="21893"/>
                    </a:cubicBezTo>
                    <a:cubicBezTo>
                      <a:pt x="3172" y="21893"/>
                      <a:pt x="3181" y="21897"/>
                      <a:pt x="3189" y="21902"/>
                    </a:cubicBezTo>
                    <a:cubicBezTo>
                      <a:pt x="3647" y="21937"/>
                      <a:pt x="4140" y="21958"/>
                      <a:pt x="4666" y="21958"/>
                    </a:cubicBezTo>
                    <a:cubicBezTo>
                      <a:pt x="6148" y="21958"/>
                      <a:pt x="7895" y="21794"/>
                      <a:pt x="9875" y="21331"/>
                    </a:cubicBezTo>
                    <a:cubicBezTo>
                      <a:pt x="13658" y="20446"/>
                      <a:pt x="14786" y="15882"/>
                      <a:pt x="15065" y="12210"/>
                    </a:cubicBezTo>
                    <a:cubicBezTo>
                      <a:pt x="15507" y="6417"/>
                      <a:pt x="14131" y="256"/>
                      <a:pt x="13615" y="48"/>
                    </a:cubicBezTo>
                    <a:cubicBezTo>
                      <a:pt x="13534" y="15"/>
                      <a:pt x="13450" y="1"/>
                      <a:pt x="13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1"/>
              <p:cNvSpPr/>
              <p:nvPr/>
            </p:nvSpPr>
            <p:spPr>
              <a:xfrm>
                <a:off x="6277589" y="2643201"/>
                <a:ext cx="79838" cy="49243"/>
              </a:xfrm>
              <a:custGeom>
                <a:avLst/>
                <a:gdLst/>
                <a:ahLst/>
                <a:cxnLst/>
                <a:rect l="l" t="t" r="r" b="b"/>
                <a:pathLst>
                  <a:path w="1597" h="985" extrusionOk="0">
                    <a:moveTo>
                      <a:pt x="1596" y="1"/>
                    </a:moveTo>
                    <a:lnTo>
                      <a:pt x="1596" y="1"/>
                    </a:lnTo>
                    <a:cubicBezTo>
                      <a:pt x="1245" y="301"/>
                      <a:pt x="836" y="373"/>
                      <a:pt x="525" y="373"/>
                    </a:cubicBezTo>
                    <a:cubicBezTo>
                      <a:pt x="242" y="373"/>
                      <a:pt x="41" y="314"/>
                      <a:pt x="41" y="314"/>
                    </a:cubicBezTo>
                    <a:lnTo>
                      <a:pt x="1" y="985"/>
                    </a:lnTo>
                    <a:cubicBezTo>
                      <a:pt x="737" y="949"/>
                      <a:pt x="1596" y="1"/>
                      <a:pt x="15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1"/>
              <p:cNvSpPr/>
              <p:nvPr/>
            </p:nvSpPr>
            <p:spPr>
              <a:xfrm>
                <a:off x="6480602" y="3226142"/>
                <a:ext cx="262861" cy="28296"/>
              </a:xfrm>
              <a:custGeom>
                <a:avLst/>
                <a:gdLst/>
                <a:ahLst/>
                <a:cxnLst/>
                <a:rect l="l" t="t" r="r" b="b"/>
                <a:pathLst>
                  <a:path w="5258" h="566" extrusionOk="0">
                    <a:moveTo>
                      <a:pt x="5203" y="0"/>
                    </a:moveTo>
                    <a:cubicBezTo>
                      <a:pt x="5197" y="0"/>
                      <a:pt x="5190" y="2"/>
                      <a:pt x="5184" y="5"/>
                    </a:cubicBezTo>
                    <a:cubicBezTo>
                      <a:pt x="4463" y="356"/>
                      <a:pt x="3656" y="473"/>
                      <a:pt x="2898" y="473"/>
                    </a:cubicBezTo>
                    <a:cubicBezTo>
                      <a:pt x="1394" y="473"/>
                      <a:pt x="90" y="11"/>
                      <a:pt x="70" y="4"/>
                    </a:cubicBezTo>
                    <a:cubicBezTo>
                      <a:pt x="65" y="2"/>
                      <a:pt x="60" y="1"/>
                      <a:pt x="54" y="1"/>
                    </a:cubicBezTo>
                    <a:cubicBezTo>
                      <a:pt x="35" y="1"/>
                      <a:pt x="17" y="13"/>
                      <a:pt x="10" y="31"/>
                    </a:cubicBezTo>
                    <a:cubicBezTo>
                      <a:pt x="1" y="56"/>
                      <a:pt x="14" y="83"/>
                      <a:pt x="38" y="92"/>
                    </a:cubicBezTo>
                    <a:cubicBezTo>
                      <a:pt x="57" y="98"/>
                      <a:pt x="1375" y="565"/>
                      <a:pt x="2900" y="565"/>
                    </a:cubicBezTo>
                    <a:cubicBezTo>
                      <a:pt x="3668" y="565"/>
                      <a:pt x="4491" y="446"/>
                      <a:pt x="5225" y="89"/>
                    </a:cubicBezTo>
                    <a:cubicBezTo>
                      <a:pt x="5247" y="78"/>
                      <a:pt x="5257" y="50"/>
                      <a:pt x="5246" y="26"/>
                    </a:cubicBezTo>
                    <a:cubicBezTo>
                      <a:pt x="5238" y="10"/>
                      <a:pt x="5221" y="0"/>
                      <a:pt x="52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1"/>
              <p:cNvSpPr/>
              <p:nvPr/>
            </p:nvSpPr>
            <p:spPr>
              <a:xfrm>
                <a:off x="6074176" y="3005133"/>
                <a:ext cx="33895" cy="304954"/>
              </a:xfrm>
              <a:custGeom>
                <a:avLst/>
                <a:gdLst/>
                <a:ahLst/>
                <a:cxnLst/>
                <a:rect l="l" t="t" r="r" b="b"/>
                <a:pathLst>
                  <a:path w="678" h="6100" extrusionOk="0">
                    <a:moveTo>
                      <a:pt x="677" y="0"/>
                    </a:moveTo>
                    <a:lnTo>
                      <a:pt x="1" y="6100"/>
                    </a:lnTo>
                    <a:lnTo>
                      <a:pt x="522" y="5931"/>
                    </a:lnTo>
                    <a:lnTo>
                      <a:pt x="6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1"/>
              <p:cNvSpPr/>
              <p:nvPr/>
            </p:nvSpPr>
            <p:spPr>
              <a:xfrm>
                <a:off x="5786379" y="3830778"/>
                <a:ext cx="163475" cy="555317"/>
              </a:xfrm>
              <a:custGeom>
                <a:avLst/>
                <a:gdLst/>
                <a:ahLst/>
                <a:cxnLst/>
                <a:rect l="l" t="t" r="r" b="b"/>
                <a:pathLst>
                  <a:path w="3270" h="11108" extrusionOk="0">
                    <a:moveTo>
                      <a:pt x="0" y="1"/>
                    </a:moveTo>
                    <a:lnTo>
                      <a:pt x="2389" y="11108"/>
                    </a:lnTo>
                    <a:lnTo>
                      <a:pt x="3270" y="1100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1"/>
              <p:cNvSpPr/>
              <p:nvPr/>
            </p:nvSpPr>
            <p:spPr>
              <a:xfrm>
                <a:off x="5718041" y="2686043"/>
                <a:ext cx="218217" cy="406239"/>
              </a:xfrm>
              <a:custGeom>
                <a:avLst/>
                <a:gdLst/>
                <a:ahLst/>
                <a:cxnLst/>
                <a:rect l="l" t="t" r="r" b="b"/>
                <a:pathLst>
                  <a:path w="4365" h="8126" extrusionOk="0">
                    <a:moveTo>
                      <a:pt x="278" y="0"/>
                    </a:moveTo>
                    <a:cubicBezTo>
                      <a:pt x="228" y="0"/>
                      <a:pt x="183" y="18"/>
                      <a:pt x="145" y="54"/>
                    </a:cubicBezTo>
                    <a:cubicBezTo>
                      <a:pt x="1" y="185"/>
                      <a:pt x="373" y="1474"/>
                      <a:pt x="540" y="2022"/>
                    </a:cubicBezTo>
                    <a:cubicBezTo>
                      <a:pt x="546" y="2042"/>
                      <a:pt x="564" y="2055"/>
                      <a:pt x="585" y="2055"/>
                    </a:cubicBezTo>
                    <a:cubicBezTo>
                      <a:pt x="589" y="2055"/>
                      <a:pt x="594" y="2054"/>
                      <a:pt x="599" y="2053"/>
                    </a:cubicBezTo>
                    <a:cubicBezTo>
                      <a:pt x="623" y="2045"/>
                      <a:pt x="637" y="2018"/>
                      <a:pt x="630" y="1994"/>
                    </a:cubicBezTo>
                    <a:cubicBezTo>
                      <a:pt x="373" y="1150"/>
                      <a:pt x="145" y="219"/>
                      <a:pt x="207" y="123"/>
                    </a:cubicBezTo>
                    <a:cubicBezTo>
                      <a:pt x="228" y="104"/>
                      <a:pt x="251" y="95"/>
                      <a:pt x="278" y="95"/>
                    </a:cubicBezTo>
                    <a:cubicBezTo>
                      <a:pt x="284" y="95"/>
                      <a:pt x="290" y="95"/>
                      <a:pt x="296" y="96"/>
                    </a:cubicBezTo>
                    <a:cubicBezTo>
                      <a:pt x="566" y="134"/>
                      <a:pt x="1059" y="939"/>
                      <a:pt x="1244" y="1242"/>
                    </a:cubicBezTo>
                    <a:cubicBezTo>
                      <a:pt x="1612" y="1843"/>
                      <a:pt x="1827" y="3890"/>
                      <a:pt x="1865" y="4295"/>
                    </a:cubicBezTo>
                    <a:cubicBezTo>
                      <a:pt x="1872" y="4353"/>
                      <a:pt x="1888" y="4412"/>
                      <a:pt x="1913" y="4465"/>
                    </a:cubicBezTo>
                    <a:cubicBezTo>
                      <a:pt x="1987" y="4623"/>
                      <a:pt x="2244" y="5000"/>
                      <a:pt x="2599" y="5522"/>
                    </a:cubicBezTo>
                    <a:cubicBezTo>
                      <a:pt x="3075" y="6223"/>
                      <a:pt x="3727" y="7181"/>
                      <a:pt x="4270" y="8103"/>
                    </a:cubicBezTo>
                    <a:cubicBezTo>
                      <a:pt x="4279" y="8118"/>
                      <a:pt x="4295" y="8125"/>
                      <a:pt x="4311" y="8125"/>
                    </a:cubicBezTo>
                    <a:cubicBezTo>
                      <a:pt x="4320" y="8125"/>
                      <a:pt x="4328" y="8124"/>
                      <a:pt x="4336" y="8118"/>
                    </a:cubicBezTo>
                    <a:cubicBezTo>
                      <a:pt x="4357" y="8105"/>
                      <a:pt x="4364" y="8076"/>
                      <a:pt x="4352" y="8054"/>
                    </a:cubicBezTo>
                    <a:cubicBezTo>
                      <a:pt x="3808" y="7129"/>
                      <a:pt x="3155" y="6169"/>
                      <a:pt x="2678" y="5469"/>
                    </a:cubicBezTo>
                    <a:cubicBezTo>
                      <a:pt x="2337" y="4969"/>
                      <a:pt x="2069" y="4576"/>
                      <a:pt x="1997" y="4424"/>
                    </a:cubicBezTo>
                    <a:cubicBezTo>
                      <a:pt x="1977" y="4381"/>
                      <a:pt x="1965" y="4333"/>
                      <a:pt x="1959" y="4284"/>
                    </a:cubicBezTo>
                    <a:cubicBezTo>
                      <a:pt x="1920" y="3878"/>
                      <a:pt x="1705" y="1811"/>
                      <a:pt x="1325" y="1191"/>
                    </a:cubicBezTo>
                    <a:cubicBezTo>
                      <a:pt x="833" y="390"/>
                      <a:pt x="529" y="34"/>
                      <a:pt x="310" y="3"/>
                    </a:cubicBezTo>
                    <a:cubicBezTo>
                      <a:pt x="299" y="1"/>
                      <a:pt x="288"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1"/>
              <p:cNvSpPr/>
              <p:nvPr/>
            </p:nvSpPr>
            <p:spPr>
              <a:xfrm>
                <a:off x="5527476" y="2754030"/>
                <a:ext cx="193521" cy="338049"/>
              </a:xfrm>
              <a:custGeom>
                <a:avLst/>
                <a:gdLst/>
                <a:ahLst/>
                <a:cxnLst/>
                <a:rect l="l" t="t" r="r" b="b"/>
                <a:pathLst>
                  <a:path w="3871" h="6762" extrusionOk="0">
                    <a:moveTo>
                      <a:pt x="246" y="1"/>
                    </a:moveTo>
                    <a:cubicBezTo>
                      <a:pt x="223" y="1"/>
                      <a:pt x="200" y="4"/>
                      <a:pt x="177" y="11"/>
                    </a:cubicBezTo>
                    <a:cubicBezTo>
                      <a:pt x="119" y="30"/>
                      <a:pt x="76" y="66"/>
                      <a:pt x="51" y="119"/>
                    </a:cubicBezTo>
                    <a:cubicBezTo>
                      <a:pt x="0" y="220"/>
                      <a:pt x="15" y="376"/>
                      <a:pt x="94" y="596"/>
                    </a:cubicBezTo>
                    <a:cubicBezTo>
                      <a:pt x="335" y="1262"/>
                      <a:pt x="2076" y="3440"/>
                      <a:pt x="2792" y="3974"/>
                    </a:cubicBezTo>
                    <a:cubicBezTo>
                      <a:pt x="3393" y="4422"/>
                      <a:pt x="3466" y="4781"/>
                      <a:pt x="3525" y="5068"/>
                    </a:cubicBezTo>
                    <a:cubicBezTo>
                      <a:pt x="3535" y="5110"/>
                      <a:pt x="3542" y="5148"/>
                      <a:pt x="3551" y="5185"/>
                    </a:cubicBezTo>
                    <a:cubicBezTo>
                      <a:pt x="3569" y="5261"/>
                      <a:pt x="3663" y="5927"/>
                      <a:pt x="3776" y="6722"/>
                    </a:cubicBezTo>
                    <a:cubicBezTo>
                      <a:pt x="3778" y="6745"/>
                      <a:pt x="3798" y="6761"/>
                      <a:pt x="3822" y="6761"/>
                    </a:cubicBezTo>
                    <a:cubicBezTo>
                      <a:pt x="3823" y="6761"/>
                      <a:pt x="3825" y="6761"/>
                      <a:pt x="3827" y="6758"/>
                    </a:cubicBezTo>
                    <a:cubicBezTo>
                      <a:pt x="3853" y="6755"/>
                      <a:pt x="3870" y="6732"/>
                      <a:pt x="3866" y="6706"/>
                    </a:cubicBezTo>
                    <a:cubicBezTo>
                      <a:pt x="3730" y="5738"/>
                      <a:pt x="3658" y="5234"/>
                      <a:pt x="3639" y="5161"/>
                    </a:cubicBezTo>
                    <a:cubicBezTo>
                      <a:pt x="3630" y="5125"/>
                      <a:pt x="3623" y="5086"/>
                      <a:pt x="3615" y="5048"/>
                    </a:cubicBezTo>
                    <a:cubicBezTo>
                      <a:pt x="3553" y="4745"/>
                      <a:pt x="3475" y="4367"/>
                      <a:pt x="2847" y="3898"/>
                    </a:cubicBezTo>
                    <a:cubicBezTo>
                      <a:pt x="2137" y="3370"/>
                      <a:pt x="417" y="1219"/>
                      <a:pt x="180" y="563"/>
                    </a:cubicBezTo>
                    <a:cubicBezTo>
                      <a:pt x="94" y="324"/>
                      <a:pt x="107" y="211"/>
                      <a:pt x="133" y="159"/>
                    </a:cubicBezTo>
                    <a:cubicBezTo>
                      <a:pt x="148" y="129"/>
                      <a:pt x="170" y="111"/>
                      <a:pt x="204" y="100"/>
                    </a:cubicBezTo>
                    <a:cubicBezTo>
                      <a:pt x="217" y="96"/>
                      <a:pt x="231" y="94"/>
                      <a:pt x="245" y="94"/>
                    </a:cubicBezTo>
                    <a:cubicBezTo>
                      <a:pt x="299" y="94"/>
                      <a:pt x="355" y="124"/>
                      <a:pt x="391" y="175"/>
                    </a:cubicBezTo>
                    <a:cubicBezTo>
                      <a:pt x="907" y="916"/>
                      <a:pt x="1735" y="1492"/>
                      <a:pt x="1743" y="1497"/>
                    </a:cubicBezTo>
                    <a:cubicBezTo>
                      <a:pt x="1752" y="1503"/>
                      <a:pt x="1761" y="1506"/>
                      <a:pt x="1770" y="1506"/>
                    </a:cubicBezTo>
                    <a:cubicBezTo>
                      <a:pt x="1785" y="1506"/>
                      <a:pt x="1799" y="1499"/>
                      <a:pt x="1808" y="1486"/>
                    </a:cubicBezTo>
                    <a:cubicBezTo>
                      <a:pt x="1823" y="1464"/>
                      <a:pt x="1818" y="1435"/>
                      <a:pt x="1797" y="1420"/>
                    </a:cubicBezTo>
                    <a:cubicBezTo>
                      <a:pt x="1790" y="1415"/>
                      <a:pt x="975" y="850"/>
                      <a:pt x="471" y="123"/>
                    </a:cubicBezTo>
                    <a:cubicBezTo>
                      <a:pt x="417" y="46"/>
                      <a:pt x="331" y="1"/>
                      <a:pt x="2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1"/>
              <p:cNvSpPr/>
              <p:nvPr/>
            </p:nvSpPr>
            <p:spPr>
              <a:xfrm>
                <a:off x="5531326" y="2690142"/>
                <a:ext cx="116982" cy="113583"/>
              </a:xfrm>
              <a:custGeom>
                <a:avLst/>
                <a:gdLst/>
                <a:ahLst/>
                <a:cxnLst/>
                <a:rect l="l" t="t" r="r" b="b"/>
                <a:pathLst>
                  <a:path w="2340" h="2272" extrusionOk="0">
                    <a:moveTo>
                      <a:pt x="416" y="1"/>
                    </a:moveTo>
                    <a:cubicBezTo>
                      <a:pt x="370" y="1"/>
                      <a:pt x="307" y="15"/>
                      <a:pt x="254" y="90"/>
                    </a:cubicBezTo>
                    <a:cubicBezTo>
                      <a:pt x="0" y="440"/>
                      <a:pt x="918" y="2064"/>
                      <a:pt x="1024" y="2248"/>
                    </a:cubicBezTo>
                    <a:cubicBezTo>
                      <a:pt x="1032" y="2262"/>
                      <a:pt x="1047" y="2271"/>
                      <a:pt x="1065" y="2271"/>
                    </a:cubicBezTo>
                    <a:cubicBezTo>
                      <a:pt x="1072" y="2271"/>
                      <a:pt x="1079" y="2268"/>
                      <a:pt x="1086" y="2267"/>
                    </a:cubicBezTo>
                    <a:cubicBezTo>
                      <a:pt x="1109" y="2254"/>
                      <a:pt x="1117" y="2226"/>
                      <a:pt x="1104" y="2203"/>
                    </a:cubicBezTo>
                    <a:cubicBezTo>
                      <a:pt x="718" y="1528"/>
                      <a:pt x="167" y="373"/>
                      <a:pt x="329" y="147"/>
                    </a:cubicBezTo>
                    <a:cubicBezTo>
                      <a:pt x="361" y="100"/>
                      <a:pt x="392" y="96"/>
                      <a:pt x="414" y="96"/>
                    </a:cubicBezTo>
                    <a:cubicBezTo>
                      <a:pt x="601" y="100"/>
                      <a:pt x="915" y="574"/>
                      <a:pt x="1103" y="856"/>
                    </a:cubicBezTo>
                    <a:cubicBezTo>
                      <a:pt x="1160" y="943"/>
                      <a:pt x="1211" y="1017"/>
                      <a:pt x="1251" y="1071"/>
                    </a:cubicBezTo>
                    <a:cubicBezTo>
                      <a:pt x="1463" y="1358"/>
                      <a:pt x="2221" y="2211"/>
                      <a:pt x="2253" y="2247"/>
                    </a:cubicBezTo>
                    <a:cubicBezTo>
                      <a:pt x="2262" y="2257"/>
                      <a:pt x="2275" y="2262"/>
                      <a:pt x="2288" y="2262"/>
                    </a:cubicBezTo>
                    <a:cubicBezTo>
                      <a:pt x="2299" y="2262"/>
                      <a:pt x="2310" y="2259"/>
                      <a:pt x="2319" y="2251"/>
                    </a:cubicBezTo>
                    <a:cubicBezTo>
                      <a:pt x="2339" y="2232"/>
                      <a:pt x="2340" y="2203"/>
                      <a:pt x="2323" y="2184"/>
                    </a:cubicBezTo>
                    <a:cubicBezTo>
                      <a:pt x="2315" y="2175"/>
                      <a:pt x="1537" y="1297"/>
                      <a:pt x="1327" y="1015"/>
                    </a:cubicBezTo>
                    <a:cubicBezTo>
                      <a:pt x="1288" y="964"/>
                      <a:pt x="1237" y="889"/>
                      <a:pt x="1181" y="804"/>
                    </a:cubicBezTo>
                    <a:cubicBezTo>
                      <a:pt x="958" y="467"/>
                      <a:pt x="652" y="6"/>
                      <a:pt x="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1"/>
              <p:cNvSpPr/>
              <p:nvPr/>
            </p:nvSpPr>
            <p:spPr>
              <a:xfrm>
                <a:off x="5561720" y="2642351"/>
                <a:ext cx="124231" cy="135330"/>
              </a:xfrm>
              <a:custGeom>
                <a:avLst/>
                <a:gdLst/>
                <a:ahLst/>
                <a:cxnLst/>
                <a:rect l="l" t="t" r="r" b="b"/>
                <a:pathLst>
                  <a:path w="2485" h="2707" extrusionOk="0">
                    <a:moveTo>
                      <a:pt x="361" y="0"/>
                    </a:moveTo>
                    <a:cubicBezTo>
                      <a:pt x="301" y="1"/>
                      <a:pt x="252" y="27"/>
                      <a:pt x="218" y="76"/>
                    </a:cubicBezTo>
                    <a:cubicBezTo>
                      <a:pt x="0" y="391"/>
                      <a:pt x="504" y="1750"/>
                      <a:pt x="562" y="1904"/>
                    </a:cubicBezTo>
                    <a:cubicBezTo>
                      <a:pt x="569" y="1923"/>
                      <a:pt x="586" y="1934"/>
                      <a:pt x="605" y="1934"/>
                    </a:cubicBezTo>
                    <a:cubicBezTo>
                      <a:pt x="610" y="1934"/>
                      <a:pt x="616" y="1933"/>
                      <a:pt x="622" y="1931"/>
                    </a:cubicBezTo>
                    <a:cubicBezTo>
                      <a:pt x="647" y="1922"/>
                      <a:pt x="658" y="1895"/>
                      <a:pt x="649" y="1870"/>
                    </a:cubicBezTo>
                    <a:cubicBezTo>
                      <a:pt x="496" y="1465"/>
                      <a:pt x="133" y="361"/>
                      <a:pt x="295" y="128"/>
                    </a:cubicBezTo>
                    <a:cubicBezTo>
                      <a:pt x="311" y="104"/>
                      <a:pt x="332" y="93"/>
                      <a:pt x="361" y="93"/>
                    </a:cubicBezTo>
                    <a:cubicBezTo>
                      <a:pt x="493" y="93"/>
                      <a:pt x="773" y="569"/>
                      <a:pt x="1044" y="1027"/>
                    </a:cubicBezTo>
                    <a:cubicBezTo>
                      <a:pt x="1468" y="1744"/>
                      <a:pt x="1948" y="2557"/>
                      <a:pt x="2417" y="2705"/>
                    </a:cubicBezTo>
                    <a:cubicBezTo>
                      <a:pt x="2423" y="2706"/>
                      <a:pt x="2426" y="2707"/>
                      <a:pt x="2431" y="2707"/>
                    </a:cubicBezTo>
                    <a:cubicBezTo>
                      <a:pt x="2450" y="2707"/>
                      <a:pt x="2470" y="2695"/>
                      <a:pt x="2476" y="2674"/>
                    </a:cubicBezTo>
                    <a:cubicBezTo>
                      <a:pt x="2484" y="2649"/>
                      <a:pt x="2470" y="2623"/>
                      <a:pt x="2445" y="2615"/>
                    </a:cubicBezTo>
                    <a:cubicBezTo>
                      <a:pt x="2012" y="2479"/>
                      <a:pt x="1520" y="1648"/>
                      <a:pt x="1125" y="979"/>
                    </a:cubicBezTo>
                    <a:cubicBezTo>
                      <a:pt x="756" y="354"/>
                      <a:pt x="537" y="0"/>
                      <a:pt x="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1"/>
              <p:cNvSpPr/>
              <p:nvPr/>
            </p:nvSpPr>
            <p:spPr>
              <a:xfrm>
                <a:off x="5609011" y="2648850"/>
                <a:ext cx="139579" cy="134630"/>
              </a:xfrm>
              <a:custGeom>
                <a:avLst/>
                <a:gdLst/>
                <a:ahLst/>
                <a:cxnLst/>
                <a:rect l="l" t="t" r="r" b="b"/>
                <a:pathLst>
                  <a:path w="2792" h="2693" extrusionOk="0">
                    <a:moveTo>
                      <a:pt x="223" y="0"/>
                    </a:moveTo>
                    <a:cubicBezTo>
                      <a:pt x="195" y="0"/>
                      <a:pt x="172" y="10"/>
                      <a:pt x="155" y="20"/>
                    </a:cubicBezTo>
                    <a:cubicBezTo>
                      <a:pt x="0" y="118"/>
                      <a:pt x="20" y="604"/>
                      <a:pt x="25" y="701"/>
                    </a:cubicBezTo>
                    <a:cubicBezTo>
                      <a:pt x="27" y="725"/>
                      <a:pt x="46" y="744"/>
                      <a:pt x="71" y="744"/>
                    </a:cubicBezTo>
                    <a:cubicBezTo>
                      <a:pt x="73" y="744"/>
                      <a:pt x="74" y="744"/>
                      <a:pt x="75" y="744"/>
                    </a:cubicBezTo>
                    <a:cubicBezTo>
                      <a:pt x="101" y="742"/>
                      <a:pt x="120" y="719"/>
                      <a:pt x="119" y="693"/>
                    </a:cubicBezTo>
                    <a:cubicBezTo>
                      <a:pt x="107" y="477"/>
                      <a:pt x="127" y="149"/>
                      <a:pt x="206" y="98"/>
                    </a:cubicBezTo>
                    <a:cubicBezTo>
                      <a:pt x="209" y="97"/>
                      <a:pt x="213" y="94"/>
                      <a:pt x="221" y="94"/>
                    </a:cubicBezTo>
                    <a:cubicBezTo>
                      <a:pt x="229" y="94"/>
                      <a:pt x="238" y="96"/>
                      <a:pt x="252" y="103"/>
                    </a:cubicBezTo>
                    <a:cubicBezTo>
                      <a:pt x="314" y="136"/>
                      <a:pt x="455" y="346"/>
                      <a:pt x="617" y="589"/>
                    </a:cubicBezTo>
                    <a:cubicBezTo>
                      <a:pt x="1065" y="1256"/>
                      <a:pt x="1816" y="2371"/>
                      <a:pt x="2722" y="2690"/>
                    </a:cubicBezTo>
                    <a:cubicBezTo>
                      <a:pt x="2727" y="2692"/>
                      <a:pt x="2732" y="2693"/>
                      <a:pt x="2737" y="2693"/>
                    </a:cubicBezTo>
                    <a:cubicBezTo>
                      <a:pt x="2757" y="2693"/>
                      <a:pt x="2775" y="2680"/>
                      <a:pt x="2782" y="2662"/>
                    </a:cubicBezTo>
                    <a:cubicBezTo>
                      <a:pt x="2792" y="2638"/>
                      <a:pt x="2778" y="2611"/>
                      <a:pt x="2755" y="2602"/>
                    </a:cubicBezTo>
                    <a:cubicBezTo>
                      <a:pt x="1877" y="2294"/>
                      <a:pt x="1138" y="1194"/>
                      <a:pt x="696" y="537"/>
                    </a:cubicBezTo>
                    <a:cubicBezTo>
                      <a:pt x="487" y="226"/>
                      <a:pt x="375" y="62"/>
                      <a:pt x="297" y="21"/>
                    </a:cubicBezTo>
                    <a:cubicBezTo>
                      <a:pt x="269" y="6"/>
                      <a:pt x="245" y="0"/>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1"/>
              <p:cNvSpPr/>
              <p:nvPr/>
            </p:nvSpPr>
            <p:spPr>
              <a:xfrm>
                <a:off x="6465504" y="2973839"/>
                <a:ext cx="24396" cy="326601"/>
              </a:xfrm>
              <a:custGeom>
                <a:avLst/>
                <a:gdLst/>
                <a:ahLst/>
                <a:cxnLst/>
                <a:rect l="l" t="t" r="r" b="b"/>
                <a:pathLst>
                  <a:path w="488" h="6533" extrusionOk="0">
                    <a:moveTo>
                      <a:pt x="48" y="0"/>
                    </a:moveTo>
                    <a:cubicBezTo>
                      <a:pt x="48" y="0"/>
                      <a:pt x="47" y="0"/>
                      <a:pt x="46" y="0"/>
                    </a:cubicBezTo>
                    <a:cubicBezTo>
                      <a:pt x="20" y="1"/>
                      <a:pt x="1" y="25"/>
                      <a:pt x="3" y="51"/>
                    </a:cubicBezTo>
                    <a:lnTo>
                      <a:pt x="393" y="6489"/>
                    </a:lnTo>
                    <a:cubicBezTo>
                      <a:pt x="395" y="6513"/>
                      <a:pt x="416" y="6533"/>
                      <a:pt x="440" y="6533"/>
                    </a:cubicBezTo>
                    <a:lnTo>
                      <a:pt x="442" y="6533"/>
                    </a:lnTo>
                    <a:cubicBezTo>
                      <a:pt x="468" y="6531"/>
                      <a:pt x="487" y="6508"/>
                      <a:pt x="486" y="6483"/>
                    </a:cubicBezTo>
                    <a:lnTo>
                      <a:pt x="96" y="43"/>
                    </a:lnTo>
                    <a:cubicBezTo>
                      <a:pt x="95" y="18"/>
                      <a:pt x="76" y="0"/>
                      <a:pt x="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1"/>
              <p:cNvSpPr/>
              <p:nvPr/>
            </p:nvSpPr>
            <p:spPr>
              <a:xfrm>
                <a:off x="6097822" y="3002833"/>
                <a:ext cx="12598" cy="301205"/>
              </a:xfrm>
              <a:custGeom>
                <a:avLst/>
                <a:gdLst/>
                <a:ahLst/>
                <a:cxnLst/>
                <a:rect l="l" t="t" r="r" b="b"/>
                <a:pathLst>
                  <a:path w="252" h="6025" extrusionOk="0">
                    <a:moveTo>
                      <a:pt x="205" y="0"/>
                    </a:moveTo>
                    <a:cubicBezTo>
                      <a:pt x="180" y="0"/>
                      <a:pt x="158" y="21"/>
                      <a:pt x="157" y="46"/>
                    </a:cubicBezTo>
                    <a:lnTo>
                      <a:pt x="1" y="5976"/>
                    </a:lnTo>
                    <a:cubicBezTo>
                      <a:pt x="1" y="6002"/>
                      <a:pt x="22" y="6023"/>
                      <a:pt x="49" y="6025"/>
                    </a:cubicBezTo>
                    <a:cubicBezTo>
                      <a:pt x="75" y="6025"/>
                      <a:pt x="95" y="6004"/>
                      <a:pt x="96" y="5979"/>
                    </a:cubicBezTo>
                    <a:lnTo>
                      <a:pt x="251" y="49"/>
                    </a:lnTo>
                    <a:cubicBezTo>
                      <a:pt x="251" y="22"/>
                      <a:pt x="231" y="1"/>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1"/>
              <p:cNvSpPr/>
              <p:nvPr/>
            </p:nvSpPr>
            <p:spPr>
              <a:xfrm>
                <a:off x="5727040" y="3218593"/>
                <a:ext cx="87487" cy="76639"/>
              </a:xfrm>
              <a:custGeom>
                <a:avLst/>
                <a:gdLst/>
                <a:ahLst/>
                <a:cxnLst/>
                <a:rect l="l" t="t" r="r" b="b"/>
                <a:pathLst>
                  <a:path w="1750" h="1533" extrusionOk="0">
                    <a:moveTo>
                      <a:pt x="526" y="94"/>
                    </a:moveTo>
                    <a:cubicBezTo>
                      <a:pt x="907" y="94"/>
                      <a:pt x="1367" y="405"/>
                      <a:pt x="1554" y="787"/>
                    </a:cubicBezTo>
                    <a:cubicBezTo>
                      <a:pt x="1646" y="977"/>
                      <a:pt x="1654" y="1156"/>
                      <a:pt x="1577" y="1278"/>
                    </a:cubicBezTo>
                    <a:cubicBezTo>
                      <a:pt x="1512" y="1382"/>
                      <a:pt x="1387" y="1440"/>
                      <a:pt x="1226" y="1440"/>
                    </a:cubicBezTo>
                    <a:cubicBezTo>
                      <a:pt x="845" y="1440"/>
                      <a:pt x="385" y="1130"/>
                      <a:pt x="200" y="747"/>
                    </a:cubicBezTo>
                    <a:cubicBezTo>
                      <a:pt x="107" y="557"/>
                      <a:pt x="98" y="380"/>
                      <a:pt x="175" y="257"/>
                    </a:cubicBezTo>
                    <a:cubicBezTo>
                      <a:pt x="241" y="152"/>
                      <a:pt x="365" y="94"/>
                      <a:pt x="526" y="94"/>
                    </a:cubicBezTo>
                    <a:close/>
                    <a:moveTo>
                      <a:pt x="525" y="1"/>
                    </a:moveTo>
                    <a:cubicBezTo>
                      <a:pt x="330" y="1"/>
                      <a:pt x="178" y="74"/>
                      <a:pt x="94" y="207"/>
                    </a:cubicBezTo>
                    <a:cubicBezTo>
                      <a:pt x="0" y="357"/>
                      <a:pt x="7" y="569"/>
                      <a:pt x="113" y="787"/>
                    </a:cubicBezTo>
                    <a:cubicBezTo>
                      <a:pt x="314" y="1198"/>
                      <a:pt x="811" y="1532"/>
                      <a:pt x="1225" y="1532"/>
                    </a:cubicBezTo>
                    <a:cubicBezTo>
                      <a:pt x="1420" y="1532"/>
                      <a:pt x="1572" y="1459"/>
                      <a:pt x="1656" y="1326"/>
                    </a:cubicBezTo>
                    <a:cubicBezTo>
                      <a:pt x="1750" y="1176"/>
                      <a:pt x="1743" y="964"/>
                      <a:pt x="1637" y="746"/>
                    </a:cubicBezTo>
                    <a:cubicBezTo>
                      <a:pt x="1437" y="335"/>
                      <a:pt x="939" y="1"/>
                      <a:pt x="5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1"/>
              <p:cNvSpPr/>
              <p:nvPr/>
            </p:nvSpPr>
            <p:spPr>
              <a:xfrm>
                <a:off x="5849567" y="3424054"/>
                <a:ext cx="50" cy="50"/>
              </a:xfrm>
              <a:custGeom>
                <a:avLst/>
                <a:gdLst/>
                <a:ahLst/>
                <a:cxnLst/>
                <a:rect l="l" t="t" r="r" b="b"/>
                <a:pathLst>
                  <a:path w="1" h="1" fill="none" extrusionOk="0">
                    <a:moveTo>
                      <a:pt x="1" y="1"/>
                    </a:moveTo>
                    <a:close/>
                  </a:path>
                </a:pathLst>
              </a:custGeom>
              <a:noFill/>
              <a:ln w="1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1"/>
              <p:cNvSpPr/>
              <p:nvPr/>
            </p:nvSpPr>
            <p:spPr>
              <a:xfrm>
                <a:off x="5488484" y="2338058"/>
                <a:ext cx="1462481" cy="2365245"/>
              </a:xfrm>
              <a:custGeom>
                <a:avLst/>
                <a:gdLst/>
                <a:ahLst/>
                <a:cxnLst/>
                <a:rect l="l" t="t" r="r" b="b"/>
                <a:pathLst>
                  <a:path w="29254" h="47312" extrusionOk="0">
                    <a:moveTo>
                      <a:pt x="16634" y="94"/>
                    </a:moveTo>
                    <a:cubicBezTo>
                      <a:pt x="16799" y="94"/>
                      <a:pt x="16977" y="162"/>
                      <a:pt x="17142" y="289"/>
                    </a:cubicBezTo>
                    <a:cubicBezTo>
                      <a:pt x="17353" y="454"/>
                      <a:pt x="17528" y="700"/>
                      <a:pt x="17648" y="1001"/>
                    </a:cubicBezTo>
                    <a:cubicBezTo>
                      <a:pt x="17764" y="1295"/>
                      <a:pt x="17815" y="1606"/>
                      <a:pt x="17850" y="1870"/>
                    </a:cubicBezTo>
                    <a:cubicBezTo>
                      <a:pt x="17876" y="2064"/>
                      <a:pt x="17895" y="2260"/>
                      <a:pt x="17908" y="2454"/>
                    </a:cubicBezTo>
                    <a:cubicBezTo>
                      <a:pt x="17910" y="2472"/>
                      <a:pt x="17921" y="2488"/>
                      <a:pt x="17936" y="2494"/>
                    </a:cubicBezTo>
                    <a:cubicBezTo>
                      <a:pt x="17942" y="2497"/>
                      <a:pt x="17949" y="2498"/>
                      <a:pt x="17955" y="2498"/>
                    </a:cubicBezTo>
                    <a:cubicBezTo>
                      <a:pt x="17966" y="2498"/>
                      <a:pt x="17977" y="2494"/>
                      <a:pt x="17985" y="2486"/>
                    </a:cubicBezTo>
                    <a:cubicBezTo>
                      <a:pt x="18036" y="2442"/>
                      <a:pt x="18077" y="2393"/>
                      <a:pt x="18118" y="2346"/>
                    </a:cubicBezTo>
                    <a:cubicBezTo>
                      <a:pt x="18157" y="2301"/>
                      <a:pt x="18193" y="2259"/>
                      <a:pt x="18235" y="2221"/>
                    </a:cubicBezTo>
                    <a:cubicBezTo>
                      <a:pt x="18276" y="2184"/>
                      <a:pt x="18374" y="2109"/>
                      <a:pt x="18482" y="2109"/>
                    </a:cubicBezTo>
                    <a:cubicBezTo>
                      <a:pt x="18500" y="2109"/>
                      <a:pt x="18518" y="2111"/>
                      <a:pt x="18536" y="2116"/>
                    </a:cubicBezTo>
                    <a:cubicBezTo>
                      <a:pt x="18601" y="2132"/>
                      <a:pt x="18662" y="2180"/>
                      <a:pt x="18726" y="2263"/>
                    </a:cubicBezTo>
                    <a:cubicBezTo>
                      <a:pt x="18954" y="2567"/>
                      <a:pt x="18975" y="2973"/>
                      <a:pt x="18965" y="3366"/>
                    </a:cubicBezTo>
                    <a:cubicBezTo>
                      <a:pt x="18958" y="3674"/>
                      <a:pt x="18932" y="4028"/>
                      <a:pt x="18818" y="4352"/>
                    </a:cubicBezTo>
                    <a:cubicBezTo>
                      <a:pt x="18815" y="4155"/>
                      <a:pt x="18746" y="3970"/>
                      <a:pt x="18625" y="3839"/>
                    </a:cubicBezTo>
                    <a:cubicBezTo>
                      <a:pt x="18583" y="3793"/>
                      <a:pt x="18537" y="3755"/>
                      <a:pt x="18488" y="3729"/>
                    </a:cubicBezTo>
                    <a:cubicBezTo>
                      <a:pt x="18425" y="3695"/>
                      <a:pt x="18354" y="3679"/>
                      <a:pt x="18283" y="3679"/>
                    </a:cubicBezTo>
                    <a:cubicBezTo>
                      <a:pt x="18118" y="3679"/>
                      <a:pt x="17950" y="3765"/>
                      <a:pt x="17871" y="3911"/>
                    </a:cubicBezTo>
                    <a:cubicBezTo>
                      <a:pt x="17864" y="3922"/>
                      <a:pt x="17826" y="3938"/>
                      <a:pt x="17809" y="3938"/>
                    </a:cubicBezTo>
                    <a:cubicBezTo>
                      <a:pt x="17809" y="3938"/>
                      <a:pt x="17809" y="3938"/>
                      <a:pt x="17808" y="3938"/>
                    </a:cubicBezTo>
                    <a:cubicBezTo>
                      <a:pt x="17505" y="3912"/>
                      <a:pt x="17215" y="3752"/>
                      <a:pt x="17032" y="3510"/>
                    </a:cubicBezTo>
                    <a:cubicBezTo>
                      <a:pt x="16848" y="3266"/>
                      <a:pt x="16773" y="2945"/>
                      <a:pt x="16830" y="2645"/>
                    </a:cubicBezTo>
                    <a:cubicBezTo>
                      <a:pt x="16834" y="2624"/>
                      <a:pt x="16823" y="2602"/>
                      <a:pt x="16802" y="2593"/>
                    </a:cubicBezTo>
                    <a:cubicBezTo>
                      <a:pt x="16796" y="2591"/>
                      <a:pt x="16790" y="2590"/>
                      <a:pt x="16785" y="2590"/>
                    </a:cubicBezTo>
                    <a:cubicBezTo>
                      <a:pt x="16769" y="2590"/>
                      <a:pt x="16754" y="2597"/>
                      <a:pt x="16746" y="2610"/>
                    </a:cubicBezTo>
                    <a:cubicBezTo>
                      <a:pt x="16720" y="2651"/>
                      <a:pt x="16642" y="2673"/>
                      <a:pt x="16572" y="2673"/>
                    </a:cubicBezTo>
                    <a:cubicBezTo>
                      <a:pt x="16406" y="2670"/>
                      <a:pt x="16233" y="2581"/>
                      <a:pt x="16113" y="2431"/>
                    </a:cubicBezTo>
                    <a:cubicBezTo>
                      <a:pt x="16009" y="2302"/>
                      <a:pt x="15940" y="2132"/>
                      <a:pt x="15905" y="1926"/>
                    </a:cubicBezTo>
                    <a:cubicBezTo>
                      <a:pt x="15901" y="1904"/>
                      <a:pt x="15883" y="1888"/>
                      <a:pt x="15862" y="1886"/>
                    </a:cubicBezTo>
                    <a:cubicBezTo>
                      <a:pt x="15839" y="1886"/>
                      <a:pt x="15819" y="1899"/>
                      <a:pt x="15814" y="1919"/>
                    </a:cubicBezTo>
                    <a:cubicBezTo>
                      <a:pt x="15770" y="2069"/>
                      <a:pt x="15679" y="2221"/>
                      <a:pt x="15534" y="2382"/>
                    </a:cubicBezTo>
                    <a:cubicBezTo>
                      <a:pt x="15410" y="2521"/>
                      <a:pt x="15242" y="2603"/>
                      <a:pt x="15083" y="2603"/>
                    </a:cubicBezTo>
                    <a:lnTo>
                      <a:pt x="15073" y="2603"/>
                    </a:lnTo>
                    <a:cubicBezTo>
                      <a:pt x="15073" y="2603"/>
                      <a:pt x="15072" y="2603"/>
                      <a:pt x="15071" y="2603"/>
                    </a:cubicBezTo>
                    <a:cubicBezTo>
                      <a:pt x="15047" y="2603"/>
                      <a:pt x="15033" y="2618"/>
                      <a:pt x="15027" y="2638"/>
                    </a:cubicBezTo>
                    <a:cubicBezTo>
                      <a:pt x="14918" y="3023"/>
                      <a:pt x="14879" y="3408"/>
                      <a:pt x="14869" y="3795"/>
                    </a:cubicBezTo>
                    <a:cubicBezTo>
                      <a:pt x="14851" y="3663"/>
                      <a:pt x="14831" y="3535"/>
                      <a:pt x="14810" y="3434"/>
                    </a:cubicBezTo>
                    <a:cubicBezTo>
                      <a:pt x="14686" y="2851"/>
                      <a:pt x="14559" y="2247"/>
                      <a:pt x="14623" y="1644"/>
                    </a:cubicBezTo>
                    <a:cubicBezTo>
                      <a:pt x="14638" y="1505"/>
                      <a:pt x="14666" y="1347"/>
                      <a:pt x="14760" y="1233"/>
                    </a:cubicBezTo>
                    <a:cubicBezTo>
                      <a:pt x="14818" y="1164"/>
                      <a:pt x="14912" y="1113"/>
                      <a:pt x="15004" y="1113"/>
                    </a:cubicBezTo>
                    <a:cubicBezTo>
                      <a:pt x="15043" y="1113"/>
                      <a:pt x="15082" y="1122"/>
                      <a:pt x="15118" y="1144"/>
                    </a:cubicBezTo>
                    <a:cubicBezTo>
                      <a:pt x="15162" y="1172"/>
                      <a:pt x="15197" y="1220"/>
                      <a:pt x="15228" y="1265"/>
                    </a:cubicBezTo>
                    <a:cubicBezTo>
                      <a:pt x="15336" y="1419"/>
                      <a:pt x="15432" y="1585"/>
                      <a:pt x="15509" y="1755"/>
                    </a:cubicBezTo>
                    <a:cubicBezTo>
                      <a:pt x="15517" y="1773"/>
                      <a:pt x="15534" y="1783"/>
                      <a:pt x="15553" y="1783"/>
                    </a:cubicBezTo>
                    <a:cubicBezTo>
                      <a:pt x="15559" y="1783"/>
                      <a:pt x="15565" y="1782"/>
                      <a:pt x="15570" y="1780"/>
                    </a:cubicBezTo>
                    <a:cubicBezTo>
                      <a:pt x="15593" y="1770"/>
                      <a:pt x="15605" y="1742"/>
                      <a:pt x="15596" y="1719"/>
                    </a:cubicBezTo>
                    <a:cubicBezTo>
                      <a:pt x="15564" y="1638"/>
                      <a:pt x="15596" y="1536"/>
                      <a:pt x="15626" y="1437"/>
                    </a:cubicBezTo>
                    <a:lnTo>
                      <a:pt x="15638" y="1393"/>
                    </a:lnTo>
                    <a:cubicBezTo>
                      <a:pt x="15689" y="1220"/>
                      <a:pt x="15750" y="1047"/>
                      <a:pt x="15817" y="879"/>
                    </a:cubicBezTo>
                    <a:cubicBezTo>
                      <a:pt x="15882" y="714"/>
                      <a:pt x="15966" y="528"/>
                      <a:pt x="16095" y="376"/>
                    </a:cubicBezTo>
                    <a:cubicBezTo>
                      <a:pt x="16228" y="218"/>
                      <a:pt x="16394" y="119"/>
                      <a:pt x="16563" y="98"/>
                    </a:cubicBezTo>
                    <a:cubicBezTo>
                      <a:pt x="16586" y="96"/>
                      <a:pt x="16610" y="94"/>
                      <a:pt x="16634" y="94"/>
                    </a:cubicBezTo>
                    <a:close/>
                    <a:moveTo>
                      <a:pt x="15844" y="2098"/>
                    </a:moveTo>
                    <a:cubicBezTo>
                      <a:pt x="15887" y="2253"/>
                      <a:pt x="15952" y="2385"/>
                      <a:pt x="16038" y="2491"/>
                    </a:cubicBezTo>
                    <a:cubicBezTo>
                      <a:pt x="16177" y="2663"/>
                      <a:pt x="16375" y="2766"/>
                      <a:pt x="16570" y="2768"/>
                    </a:cubicBezTo>
                    <a:cubicBezTo>
                      <a:pt x="16616" y="2768"/>
                      <a:pt x="16673" y="2762"/>
                      <a:pt x="16721" y="2742"/>
                    </a:cubicBezTo>
                    <a:lnTo>
                      <a:pt x="16721" y="2742"/>
                    </a:lnTo>
                    <a:cubicBezTo>
                      <a:pt x="16694" y="3033"/>
                      <a:pt x="16778" y="3335"/>
                      <a:pt x="16956" y="3567"/>
                    </a:cubicBezTo>
                    <a:cubicBezTo>
                      <a:pt x="17155" y="3830"/>
                      <a:pt x="17470" y="4003"/>
                      <a:pt x="17799" y="4031"/>
                    </a:cubicBezTo>
                    <a:cubicBezTo>
                      <a:pt x="17802" y="4031"/>
                      <a:pt x="17806" y="4032"/>
                      <a:pt x="17809" y="4032"/>
                    </a:cubicBezTo>
                    <a:cubicBezTo>
                      <a:pt x="17859" y="4032"/>
                      <a:pt x="17929" y="3999"/>
                      <a:pt x="17953" y="3956"/>
                    </a:cubicBezTo>
                    <a:cubicBezTo>
                      <a:pt x="18017" y="3840"/>
                      <a:pt x="18150" y="3771"/>
                      <a:pt x="18282" y="3771"/>
                    </a:cubicBezTo>
                    <a:cubicBezTo>
                      <a:pt x="18338" y="3771"/>
                      <a:pt x="18394" y="3784"/>
                      <a:pt x="18443" y="3810"/>
                    </a:cubicBezTo>
                    <a:cubicBezTo>
                      <a:pt x="18482" y="3833"/>
                      <a:pt x="18521" y="3864"/>
                      <a:pt x="18556" y="3902"/>
                    </a:cubicBezTo>
                    <a:cubicBezTo>
                      <a:pt x="18667" y="4023"/>
                      <a:pt x="18729" y="4198"/>
                      <a:pt x="18724" y="4382"/>
                    </a:cubicBezTo>
                    <a:cubicBezTo>
                      <a:pt x="18721" y="4546"/>
                      <a:pt x="18664" y="4719"/>
                      <a:pt x="18563" y="4883"/>
                    </a:cubicBezTo>
                    <a:cubicBezTo>
                      <a:pt x="18479" y="5020"/>
                      <a:pt x="18388" y="5106"/>
                      <a:pt x="18286" y="5147"/>
                    </a:cubicBezTo>
                    <a:cubicBezTo>
                      <a:pt x="18240" y="5165"/>
                      <a:pt x="18192" y="5174"/>
                      <a:pt x="18143" y="5174"/>
                    </a:cubicBezTo>
                    <a:cubicBezTo>
                      <a:pt x="18137" y="5174"/>
                      <a:pt x="18132" y="5174"/>
                      <a:pt x="18126" y="5173"/>
                    </a:cubicBezTo>
                    <a:lnTo>
                      <a:pt x="18122" y="5173"/>
                    </a:lnTo>
                    <a:cubicBezTo>
                      <a:pt x="18043" y="5169"/>
                      <a:pt x="17966" y="5143"/>
                      <a:pt x="17901" y="5095"/>
                    </a:cubicBezTo>
                    <a:cubicBezTo>
                      <a:pt x="17893" y="5089"/>
                      <a:pt x="17883" y="5086"/>
                      <a:pt x="17872" y="5086"/>
                    </a:cubicBezTo>
                    <a:cubicBezTo>
                      <a:pt x="17858" y="5086"/>
                      <a:pt x="17845" y="5092"/>
                      <a:pt x="17836" y="5104"/>
                    </a:cubicBezTo>
                    <a:cubicBezTo>
                      <a:pt x="17820" y="5124"/>
                      <a:pt x="17824" y="5154"/>
                      <a:pt x="17845" y="5169"/>
                    </a:cubicBezTo>
                    <a:cubicBezTo>
                      <a:pt x="17912" y="5221"/>
                      <a:pt x="17993" y="5253"/>
                      <a:pt x="18076" y="5265"/>
                    </a:cubicBezTo>
                    <a:cubicBezTo>
                      <a:pt x="18075" y="5851"/>
                      <a:pt x="18082" y="8228"/>
                      <a:pt x="18315" y="8375"/>
                    </a:cubicBezTo>
                    <a:cubicBezTo>
                      <a:pt x="18359" y="8403"/>
                      <a:pt x="18455" y="8430"/>
                      <a:pt x="18609" y="8464"/>
                    </a:cubicBezTo>
                    <a:cubicBezTo>
                      <a:pt x="18002" y="9073"/>
                      <a:pt x="17453" y="9381"/>
                      <a:pt x="16974" y="9381"/>
                    </a:cubicBezTo>
                    <a:cubicBezTo>
                      <a:pt x="16895" y="9381"/>
                      <a:pt x="16817" y="9372"/>
                      <a:pt x="16742" y="9355"/>
                    </a:cubicBezTo>
                    <a:cubicBezTo>
                      <a:pt x="16084" y="9208"/>
                      <a:pt x="15786" y="8448"/>
                      <a:pt x="15754" y="8363"/>
                    </a:cubicBezTo>
                    <a:lnTo>
                      <a:pt x="15870" y="6458"/>
                    </a:lnTo>
                    <a:cubicBezTo>
                      <a:pt x="16022" y="6509"/>
                      <a:pt x="16186" y="6536"/>
                      <a:pt x="16355" y="6536"/>
                    </a:cubicBezTo>
                    <a:cubicBezTo>
                      <a:pt x="16544" y="6536"/>
                      <a:pt x="16737" y="6503"/>
                      <a:pt x="16925" y="6433"/>
                    </a:cubicBezTo>
                    <a:cubicBezTo>
                      <a:pt x="17091" y="6371"/>
                      <a:pt x="17254" y="6273"/>
                      <a:pt x="17412" y="6139"/>
                    </a:cubicBezTo>
                    <a:cubicBezTo>
                      <a:pt x="17430" y="6123"/>
                      <a:pt x="17433" y="6093"/>
                      <a:pt x="17416" y="6073"/>
                    </a:cubicBezTo>
                    <a:cubicBezTo>
                      <a:pt x="17407" y="6062"/>
                      <a:pt x="17394" y="6057"/>
                      <a:pt x="17381" y="6057"/>
                    </a:cubicBezTo>
                    <a:cubicBezTo>
                      <a:pt x="17370" y="6057"/>
                      <a:pt x="17359" y="6060"/>
                      <a:pt x="17350" y="6068"/>
                    </a:cubicBezTo>
                    <a:cubicBezTo>
                      <a:pt x="17200" y="6195"/>
                      <a:pt x="17046" y="6287"/>
                      <a:pt x="16891" y="6345"/>
                    </a:cubicBezTo>
                    <a:cubicBezTo>
                      <a:pt x="16714" y="6410"/>
                      <a:pt x="16531" y="6442"/>
                      <a:pt x="16352" y="6442"/>
                    </a:cubicBezTo>
                    <a:cubicBezTo>
                      <a:pt x="16037" y="6442"/>
                      <a:pt x="15736" y="6342"/>
                      <a:pt x="15514" y="6151"/>
                    </a:cubicBezTo>
                    <a:cubicBezTo>
                      <a:pt x="15309" y="5974"/>
                      <a:pt x="15155" y="5708"/>
                      <a:pt x="15069" y="5384"/>
                    </a:cubicBezTo>
                    <a:cubicBezTo>
                      <a:pt x="14992" y="5088"/>
                      <a:pt x="14977" y="4784"/>
                      <a:pt x="14969" y="4474"/>
                    </a:cubicBezTo>
                    <a:cubicBezTo>
                      <a:pt x="14949" y="3871"/>
                      <a:pt x="14946" y="3281"/>
                      <a:pt x="15107" y="2699"/>
                    </a:cubicBezTo>
                    <a:cubicBezTo>
                      <a:pt x="15284" y="2690"/>
                      <a:pt x="15467" y="2598"/>
                      <a:pt x="15602" y="2447"/>
                    </a:cubicBezTo>
                    <a:cubicBezTo>
                      <a:pt x="15710" y="2327"/>
                      <a:pt x="15790" y="2212"/>
                      <a:pt x="15844" y="2098"/>
                    </a:cubicBezTo>
                    <a:close/>
                    <a:moveTo>
                      <a:pt x="9247" y="15081"/>
                    </a:moveTo>
                    <a:cubicBezTo>
                      <a:pt x="9284" y="15082"/>
                      <a:pt x="9320" y="15105"/>
                      <a:pt x="9336" y="15140"/>
                    </a:cubicBezTo>
                    <a:lnTo>
                      <a:pt x="11443" y="19475"/>
                    </a:lnTo>
                    <a:cubicBezTo>
                      <a:pt x="11348" y="19504"/>
                      <a:pt x="11254" y="19533"/>
                      <a:pt x="11161" y="19562"/>
                    </a:cubicBezTo>
                    <a:lnTo>
                      <a:pt x="8986" y="15081"/>
                    </a:lnTo>
                    <a:close/>
                    <a:moveTo>
                      <a:pt x="8848" y="15082"/>
                    </a:moveTo>
                    <a:lnTo>
                      <a:pt x="11029" y="19575"/>
                    </a:lnTo>
                    <a:cubicBezTo>
                      <a:pt x="11034" y="19586"/>
                      <a:pt x="11043" y="19593"/>
                      <a:pt x="11053" y="19597"/>
                    </a:cubicBezTo>
                    <a:cubicBezTo>
                      <a:pt x="10558" y="19755"/>
                      <a:pt x="10081" y="19921"/>
                      <a:pt x="9634" y="20078"/>
                    </a:cubicBezTo>
                    <a:cubicBezTo>
                      <a:pt x="9308" y="20192"/>
                      <a:pt x="9000" y="20300"/>
                      <a:pt x="8714" y="20394"/>
                    </a:cubicBezTo>
                    <a:cubicBezTo>
                      <a:pt x="7716" y="20722"/>
                      <a:pt x="7381" y="21073"/>
                      <a:pt x="7276" y="21309"/>
                    </a:cubicBezTo>
                    <a:cubicBezTo>
                      <a:pt x="7193" y="21496"/>
                      <a:pt x="7246" y="21622"/>
                      <a:pt x="7249" y="21626"/>
                    </a:cubicBezTo>
                    <a:cubicBezTo>
                      <a:pt x="7250" y="21630"/>
                      <a:pt x="7252" y="21634"/>
                      <a:pt x="7256" y="21637"/>
                    </a:cubicBezTo>
                    <a:cubicBezTo>
                      <a:pt x="7232" y="21655"/>
                      <a:pt x="7216" y="21669"/>
                      <a:pt x="7204" y="21678"/>
                    </a:cubicBezTo>
                    <a:lnTo>
                      <a:pt x="3248" y="21678"/>
                    </a:lnTo>
                    <a:lnTo>
                      <a:pt x="117" y="15229"/>
                    </a:lnTo>
                    <a:cubicBezTo>
                      <a:pt x="102" y="15196"/>
                      <a:pt x="103" y="15159"/>
                      <a:pt x="122" y="15131"/>
                    </a:cubicBezTo>
                    <a:cubicBezTo>
                      <a:pt x="142" y="15101"/>
                      <a:pt x="173" y="15082"/>
                      <a:pt x="209" y="15082"/>
                    </a:cubicBezTo>
                    <a:close/>
                    <a:moveTo>
                      <a:pt x="9283" y="21595"/>
                    </a:moveTo>
                    <a:cubicBezTo>
                      <a:pt x="9315" y="21630"/>
                      <a:pt x="9330" y="21690"/>
                      <a:pt x="9316" y="21746"/>
                    </a:cubicBezTo>
                    <a:cubicBezTo>
                      <a:pt x="9302" y="21804"/>
                      <a:pt x="9266" y="21859"/>
                      <a:pt x="9203" y="21922"/>
                    </a:cubicBezTo>
                    <a:cubicBezTo>
                      <a:pt x="9135" y="21989"/>
                      <a:pt x="9028" y="22071"/>
                      <a:pt x="8898" y="22092"/>
                    </a:cubicBezTo>
                    <a:cubicBezTo>
                      <a:pt x="8864" y="22073"/>
                      <a:pt x="8838" y="22049"/>
                      <a:pt x="8822" y="22021"/>
                    </a:cubicBezTo>
                    <a:cubicBezTo>
                      <a:pt x="8821" y="22018"/>
                      <a:pt x="8816" y="22010"/>
                      <a:pt x="8823" y="21990"/>
                    </a:cubicBezTo>
                    <a:cubicBezTo>
                      <a:pt x="8857" y="21892"/>
                      <a:pt x="9051" y="21742"/>
                      <a:pt x="9283" y="21595"/>
                    </a:cubicBezTo>
                    <a:close/>
                    <a:moveTo>
                      <a:pt x="10191" y="21784"/>
                    </a:moveTo>
                    <a:cubicBezTo>
                      <a:pt x="10368" y="21875"/>
                      <a:pt x="10669" y="22011"/>
                      <a:pt x="10938" y="22061"/>
                    </a:cubicBezTo>
                    <a:cubicBezTo>
                      <a:pt x="10952" y="22095"/>
                      <a:pt x="10987" y="22148"/>
                      <a:pt x="11070" y="22217"/>
                    </a:cubicBezTo>
                    <a:lnTo>
                      <a:pt x="9346" y="22217"/>
                    </a:lnTo>
                    <a:cubicBezTo>
                      <a:pt x="9607" y="22163"/>
                      <a:pt x="9904" y="22014"/>
                      <a:pt x="10191" y="21784"/>
                    </a:cubicBezTo>
                    <a:close/>
                    <a:moveTo>
                      <a:pt x="12538" y="21952"/>
                    </a:moveTo>
                    <a:lnTo>
                      <a:pt x="12538" y="22217"/>
                    </a:lnTo>
                    <a:lnTo>
                      <a:pt x="11228" y="22217"/>
                    </a:lnTo>
                    <a:cubicBezTo>
                      <a:pt x="11136" y="22154"/>
                      <a:pt x="11085" y="22108"/>
                      <a:pt x="11058" y="22075"/>
                    </a:cubicBezTo>
                    <a:lnTo>
                      <a:pt x="11058" y="22075"/>
                    </a:lnTo>
                    <a:cubicBezTo>
                      <a:pt x="11093" y="22077"/>
                      <a:pt x="11132" y="22078"/>
                      <a:pt x="11175" y="22078"/>
                    </a:cubicBezTo>
                    <a:cubicBezTo>
                      <a:pt x="11551" y="22078"/>
                      <a:pt x="12174" y="22002"/>
                      <a:pt x="12538" y="21952"/>
                    </a:cubicBezTo>
                    <a:close/>
                    <a:moveTo>
                      <a:pt x="12814" y="21913"/>
                    </a:moveTo>
                    <a:cubicBezTo>
                      <a:pt x="12886" y="21931"/>
                      <a:pt x="13363" y="22050"/>
                      <a:pt x="14058" y="22218"/>
                    </a:cubicBezTo>
                    <a:lnTo>
                      <a:pt x="12631" y="22218"/>
                    </a:lnTo>
                    <a:lnTo>
                      <a:pt x="12631" y="21940"/>
                    </a:lnTo>
                    <a:cubicBezTo>
                      <a:pt x="12724" y="21927"/>
                      <a:pt x="12788" y="21917"/>
                      <a:pt x="12814" y="21913"/>
                    </a:cubicBezTo>
                    <a:close/>
                    <a:moveTo>
                      <a:pt x="7113" y="21771"/>
                    </a:moveTo>
                    <a:cubicBezTo>
                      <a:pt x="7099" y="21786"/>
                      <a:pt x="7083" y="21802"/>
                      <a:pt x="7067" y="21818"/>
                    </a:cubicBezTo>
                    <a:cubicBezTo>
                      <a:pt x="6862" y="22028"/>
                      <a:pt x="6753" y="22147"/>
                      <a:pt x="6693" y="22219"/>
                    </a:cubicBezTo>
                    <a:cubicBezTo>
                      <a:pt x="6691" y="22219"/>
                      <a:pt x="6687" y="22217"/>
                      <a:pt x="6683" y="22217"/>
                    </a:cubicBezTo>
                    <a:lnTo>
                      <a:pt x="3242" y="22217"/>
                    </a:lnTo>
                    <a:lnTo>
                      <a:pt x="3242" y="21771"/>
                    </a:lnTo>
                    <a:close/>
                    <a:moveTo>
                      <a:pt x="8840" y="22168"/>
                    </a:moveTo>
                    <a:cubicBezTo>
                      <a:pt x="8844" y="22171"/>
                      <a:pt x="8847" y="22172"/>
                      <a:pt x="8851" y="22174"/>
                    </a:cubicBezTo>
                    <a:cubicBezTo>
                      <a:pt x="8857" y="22182"/>
                      <a:pt x="8866" y="22187"/>
                      <a:pt x="8874" y="22188"/>
                    </a:cubicBezTo>
                    <a:cubicBezTo>
                      <a:pt x="8899" y="22199"/>
                      <a:pt x="8928" y="22209"/>
                      <a:pt x="8956" y="22219"/>
                    </a:cubicBezTo>
                    <a:lnTo>
                      <a:pt x="8775" y="22219"/>
                    </a:lnTo>
                    <a:lnTo>
                      <a:pt x="8840" y="22168"/>
                    </a:lnTo>
                    <a:close/>
                    <a:moveTo>
                      <a:pt x="7195" y="21822"/>
                    </a:moveTo>
                    <a:cubicBezTo>
                      <a:pt x="7217" y="21844"/>
                      <a:pt x="7232" y="21875"/>
                      <a:pt x="7237" y="21910"/>
                    </a:cubicBezTo>
                    <a:cubicBezTo>
                      <a:pt x="7242" y="21951"/>
                      <a:pt x="7236" y="21997"/>
                      <a:pt x="7217" y="22051"/>
                    </a:cubicBezTo>
                    <a:cubicBezTo>
                      <a:pt x="7159" y="22218"/>
                      <a:pt x="7022" y="22353"/>
                      <a:pt x="6857" y="22414"/>
                    </a:cubicBezTo>
                    <a:cubicBezTo>
                      <a:pt x="6810" y="22396"/>
                      <a:pt x="6769" y="22366"/>
                      <a:pt x="6736" y="22318"/>
                    </a:cubicBezTo>
                    <a:cubicBezTo>
                      <a:pt x="6784" y="22246"/>
                      <a:pt x="7018" y="22005"/>
                      <a:pt x="7134" y="21885"/>
                    </a:cubicBezTo>
                    <a:cubicBezTo>
                      <a:pt x="7158" y="21861"/>
                      <a:pt x="7178" y="21841"/>
                      <a:pt x="7195" y="21822"/>
                    </a:cubicBezTo>
                    <a:close/>
                    <a:moveTo>
                      <a:pt x="7949" y="21846"/>
                    </a:moveTo>
                    <a:cubicBezTo>
                      <a:pt x="8011" y="21917"/>
                      <a:pt x="8006" y="22030"/>
                      <a:pt x="7966" y="22108"/>
                    </a:cubicBezTo>
                    <a:cubicBezTo>
                      <a:pt x="7915" y="22210"/>
                      <a:pt x="7811" y="22284"/>
                      <a:pt x="7727" y="22336"/>
                    </a:cubicBezTo>
                    <a:cubicBezTo>
                      <a:pt x="7655" y="22379"/>
                      <a:pt x="7580" y="22419"/>
                      <a:pt x="7504" y="22454"/>
                    </a:cubicBezTo>
                    <a:cubicBezTo>
                      <a:pt x="7456" y="22403"/>
                      <a:pt x="7429" y="22349"/>
                      <a:pt x="7414" y="22316"/>
                    </a:cubicBezTo>
                    <a:cubicBezTo>
                      <a:pt x="7451" y="22242"/>
                      <a:pt x="7764" y="21994"/>
                      <a:pt x="7934" y="21857"/>
                    </a:cubicBezTo>
                    <a:lnTo>
                      <a:pt x="7949" y="21846"/>
                    </a:lnTo>
                    <a:close/>
                    <a:moveTo>
                      <a:pt x="15684" y="8435"/>
                    </a:moveTo>
                    <a:cubicBezTo>
                      <a:pt x="15761" y="8628"/>
                      <a:pt x="16071" y="9300"/>
                      <a:pt x="16723" y="9448"/>
                    </a:cubicBezTo>
                    <a:cubicBezTo>
                      <a:pt x="16807" y="9466"/>
                      <a:pt x="16891" y="9476"/>
                      <a:pt x="16978" y="9476"/>
                    </a:cubicBezTo>
                    <a:cubicBezTo>
                      <a:pt x="17495" y="9476"/>
                      <a:pt x="18080" y="9145"/>
                      <a:pt x="18722" y="8489"/>
                    </a:cubicBezTo>
                    <a:cubicBezTo>
                      <a:pt x="18846" y="8515"/>
                      <a:pt x="18997" y="8542"/>
                      <a:pt x="19182" y="8577"/>
                    </a:cubicBezTo>
                    <a:cubicBezTo>
                      <a:pt x="19959" y="8724"/>
                      <a:pt x="21132" y="8945"/>
                      <a:pt x="21952" y="9302"/>
                    </a:cubicBezTo>
                    <a:cubicBezTo>
                      <a:pt x="23049" y="9783"/>
                      <a:pt x="23896" y="10331"/>
                      <a:pt x="24371" y="12534"/>
                    </a:cubicBezTo>
                    <a:cubicBezTo>
                      <a:pt x="24371" y="12538"/>
                      <a:pt x="24373" y="12541"/>
                      <a:pt x="24374" y="12545"/>
                    </a:cubicBezTo>
                    <a:cubicBezTo>
                      <a:pt x="24458" y="12939"/>
                      <a:pt x="24530" y="13385"/>
                      <a:pt x="24590" y="13893"/>
                    </a:cubicBezTo>
                    <a:cubicBezTo>
                      <a:pt x="24996" y="17335"/>
                      <a:pt x="25406" y="21414"/>
                      <a:pt x="24975" y="22410"/>
                    </a:cubicBezTo>
                    <a:cubicBezTo>
                      <a:pt x="24654" y="23151"/>
                      <a:pt x="23594" y="23541"/>
                      <a:pt x="21950" y="23541"/>
                    </a:cubicBezTo>
                    <a:cubicBezTo>
                      <a:pt x="21595" y="23541"/>
                      <a:pt x="21212" y="23523"/>
                      <a:pt x="20803" y="23486"/>
                    </a:cubicBezTo>
                    <a:cubicBezTo>
                      <a:pt x="18727" y="23299"/>
                      <a:pt x="12887" y="21835"/>
                      <a:pt x="12827" y="21819"/>
                    </a:cubicBezTo>
                    <a:cubicBezTo>
                      <a:pt x="12821" y="21818"/>
                      <a:pt x="12815" y="21818"/>
                      <a:pt x="12810" y="21818"/>
                    </a:cubicBezTo>
                    <a:cubicBezTo>
                      <a:pt x="12797" y="21820"/>
                      <a:pt x="11715" y="21984"/>
                      <a:pt x="11179" y="21984"/>
                    </a:cubicBezTo>
                    <a:cubicBezTo>
                      <a:pt x="11101" y="21984"/>
                      <a:pt x="11034" y="21980"/>
                      <a:pt x="10984" y="21972"/>
                    </a:cubicBezTo>
                    <a:cubicBezTo>
                      <a:pt x="10592" y="21911"/>
                      <a:pt x="10091" y="21623"/>
                      <a:pt x="10086" y="21620"/>
                    </a:cubicBezTo>
                    <a:cubicBezTo>
                      <a:pt x="10079" y="21616"/>
                      <a:pt x="10071" y="21614"/>
                      <a:pt x="10063" y="21614"/>
                    </a:cubicBezTo>
                    <a:cubicBezTo>
                      <a:pt x="10046" y="21614"/>
                      <a:pt x="10030" y="21622"/>
                      <a:pt x="10022" y="21637"/>
                    </a:cubicBezTo>
                    <a:cubicBezTo>
                      <a:pt x="10009" y="21659"/>
                      <a:pt x="10017" y="21688"/>
                      <a:pt x="10038" y="21701"/>
                    </a:cubicBezTo>
                    <a:cubicBezTo>
                      <a:pt x="10043" y="21703"/>
                      <a:pt x="10065" y="21717"/>
                      <a:pt x="10100" y="21736"/>
                    </a:cubicBezTo>
                    <a:cubicBezTo>
                      <a:pt x="9713" y="22036"/>
                      <a:pt x="9369" y="22143"/>
                      <a:pt x="9136" y="22143"/>
                    </a:cubicBezTo>
                    <a:cubicBezTo>
                      <a:pt x="9107" y="22143"/>
                      <a:pt x="9079" y="22142"/>
                      <a:pt x="9054" y="22139"/>
                    </a:cubicBezTo>
                    <a:cubicBezTo>
                      <a:pt x="9142" y="22098"/>
                      <a:pt x="9216" y="22039"/>
                      <a:pt x="9268" y="21988"/>
                    </a:cubicBezTo>
                    <a:cubicBezTo>
                      <a:pt x="9341" y="21913"/>
                      <a:pt x="9388" y="21841"/>
                      <a:pt x="9406" y="21768"/>
                    </a:cubicBezTo>
                    <a:cubicBezTo>
                      <a:pt x="9427" y="21686"/>
                      <a:pt x="9408" y="21603"/>
                      <a:pt x="9362" y="21543"/>
                    </a:cubicBezTo>
                    <a:cubicBezTo>
                      <a:pt x="9699" y="21336"/>
                      <a:pt x="10081" y="21142"/>
                      <a:pt x="10164" y="21110"/>
                    </a:cubicBezTo>
                    <a:cubicBezTo>
                      <a:pt x="10190" y="21100"/>
                      <a:pt x="10246" y="21096"/>
                      <a:pt x="10320" y="21096"/>
                    </a:cubicBezTo>
                    <a:cubicBezTo>
                      <a:pt x="10519" y="21096"/>
                      <a:pt x="10848" y="21126"/>
                      <a:pt x="11064" y="21152"/>
                    </a:cubicBezTo>
                    <a:cubicBezTo>
                      <a:pt x="11066" y="21152"/>
                      <a:pt x="11068" y="21153"/>
                      <a:pt x="11071" y="21153"/>
                    </a:cubicBezTo>
                    <a:cubicBezTo>
                      <a:pt x="11093" y="21153"/>
                      <a:pt x="11113" y="21134"/>
                      <a:pt x="11116" y="21111"/>
                    </a:cubicBezTo>
                    <a:cubicBezTo>
                      <a:pt x="11118" y="21085"/>
                      <a:pt x="11101" y="21062"/>
                      <a:pt x="11075" y="21059"/>
                    </a:cubicBezTo>
                    <a:cubicBezTo>
                      <a:pt x="11014" y="21051"/>
                      <a:pt x="10596" y="21001"/>
                      <a:pt x="10328" y="21001"/>
                    </a:cubicBezTo>
                    <a:cubicBezTo>
                      <a:pt x="10240" y="21001"/>
                      <a:pt x="10167" y="21006"/>
                      <a:pt x="10130" y="21021"/>
                    </a:cubicBezTo>
                    <a:cubicBezTo>
                      <a:pt x="10051" y="21051"/>
                      <a:pt x="8842" y="21642"/>
                      <a:pt x="8731" y="21958"/>
                    </a:cubicBezTo>
                    <a:cubicBezTo>
                      <a:pt x="8713" y="22009"/>
                      <a:pt x="8725" y="22045"/>
                      <a:pt x="8737" y="22067"/>
                    </a:cubicBezTo>
                    <a:cubicBezTo>
                      <a:pt x="8745" y="22080"/>
                      <a:pt x="8754" y="22092"/>
                      <a:pt x="8765" y="22104"/>
                    </a:cubicBezTo>
                    <a:cubicBezTo>
                      <a:pt x="8291" y="22466"/>
                      <a:pt x="7984" y="22564"/>
                      <a:pt x="7792" y="22564"/>
                    </a:cubicBezTo>
                    <a:cubicBezTo>
                      <a:pt x="7747" y="22564"/>
                      <a:pt x="7708" y="22559"/>
                      <a:pt x="7675" y="22550"/>
                    </a:cubicBezTo>
                    <a:cubicBezTo>
                      <a:pt x="7643" y="22543"/>
                      <a:pt x="7615" y="22530"/>
                      <a:pt x="7589" y="22516"/>
                    </a:cubicBezTo>
                    <a:cubicBezTo>
                      <a:pt x="7652" y="22486"/>
                      <a:pt x="7714" y="22452"/>
                      <a:pt x="7775" y="22415"/>
                    </a:cubicBezTo>
                    <a:cubicBezTo>
                      <a:pt x="7870" y="22355"/>
                      <a:pt x="7988" y="22273"/>
                      <a:pt x="8050" y="22150"/>
                    </a:cubicBezTo>
                    <a:cubicBezTo>
                      <a:pt x="8103" y="22042"/>
                      <a:pt x="8110" y="21891"/>
                      <a:pt x="8025" y="21790"/>
                    </a:cubicBezTo>
                    <a:cubicBezTo>
                      <a:pt x="8025" y="21789"/>
                      <a:pt x="8024" y="21787"/>
                      <a:pt x="8024" y="21785"/>
                    </a:cubicBezTo>
                    <a:cubicBezTo>
                      <a:pt x="8094" y="21729"/>
                      <a:pt x="8151" y="21683"/>
                      <a:pt x="8180" y="21655"/>
                    </a:cubicBezTo>
                    <a:cubicBezTo>
                      <a:pt x="8266" y="21573"/>
                      <a:pt x="8898" y="21164"/>
                      <a:pt x="9237" y="20946"/>
                    </a:cubicBezTo>
                    <a:cubicBezTo>
                      <a:pt x="9493" y="20779"/>
                      <a:pt x="9513" y="20767"/>
                      <a:pt x="9521" y="20758"/>
                    </a:cubicBezTo>
                    <a:cubicBezTo>
                      <a:pt x="9540" y="20740"/>
                      <a:pt x="9541" y="20708"/>
                      <a:pt x="9523" y="20690"/>
                    </a:cubicBezTo>
                    <a:cubicBezTo>
                      <a:pt x="9513" y="20681"/>
                      <a:pt x="9501" y="20676"/>
                      <a:pt x="9489" y="20676"/>
                    </a:cubicBezTo>
                    <a:cubicBezTo>
                      <a:pt x="9478" y="20676"/>
                      <a:pt x="9467" y="20680"/>
                      <a:pt x="9457" y="20689"/>
                    </a:cubicBezTo>
                    <a:cubicBezTo>
                      <a:pt x="9444" y="20699"/>
                      <a:pt x="9324" y="20776"/>
                      <a:pt x="9185" y="20866"/>
                    </a:cubicBezTo>
                    <a:cubicBezTo>
                      <a:pt x="8690" y="21185"/>
                      <a:pt x="8199" y="21505"/>
                      <a:pt x="8115" y="21585"/>
                    </a:cubicBezTo>
                    <a:cubicBezTo>
                      <a:pt x="8078" y="21621"/>
                      <a:pt x="7984" y="21696"/>
                      <a:pt x="7876" y="21783"/>
                    </a:cubicBezTo>
                    <a:cubicBezTo>
                      <a:pt x="7493" y="22087"/>
                      <a:pt x="7350" y="22215"/>
                      <a:pt x="7323" y="22293"/>
                    </a:cubicBezTo>
                    <a:cubicBezTo>
                      <a:pt x="7224" y="22357"/>
                      <a:pt x="7131" y="22398"/>
                      <a:pt x="7050" y="22418"/>
                    </a:cubicBezTo>
                    <a:cubicBezTo>
                      <a:pt x="7167" y="22336"/>
                      <a:pt x="7258" y="22217"/>
                      <a:pt x="7306" y="22084"/>
                    </a:cubicBezTo>
                    <a:cubicBezTo>
                      <a:pt x="7329" y="22014"/>
                      <a:pt x="7338" y="21953"/>
                      <a:pt x="7329" y="21896"/>
                    </a:cubicBezTo>
                    <a:cubicBezTo>
                      <a:pt x="7322" y="21840"/>
                      <a:pt x="7297" y="21790"/>
                      <a:pt x="7260" y="21754"/>
                    </a:cubicBezTo>
                    <a:lnTo>
                      <a:pt x="7263" y="21751"/>
                    </a:lnTo>
                    <a:cubicBezTo>
                      <a:pt x="7311" y="21697"/>
                      <a:pt x="8088" y="21151"/>
                      <a:pt x="8566" y="20820"/>
                    </a:cubicBezTo>
                    <a:cubicBezTo>
                      <a:pt x="8589" y="20804"/>
                      <a:pt x="8594" y="20776"/>
                      <a:pt x="8579" y="20754"/>
                    </a:cubicBezTo>
                    <a:cubicBezTo>
                      <a:pt x="8569" y="20741"/>
                      <a:pt x="8555" y="20734"/>
                      <a:pt x="8540" y="20734"/>
                    </a:cubicBezTo>
                    <a:cubicBezTo>
                      <a:pt x="8531" y="20734"/>
                      <a:pt x="8521" y="20737"/>
                      <a:pt x="8513" y="20743"/>
                    </a:cubicBezTo>
                    <a:cubicBezTo>
                      <a:pt x="8345" y="20860"/>
                      <a:pt x="7636" y="21351"/>
                      <a:pt x="7329" y="21578"/>
                    </a:cubicBezTo>
                    <a:cubicBezTo>
                      <a:pt x="7322" y="21551"/>
                      <a:pt x="7307" y="21466"/>
                      <a:pt x="7360" y="21346"/>
                    </a:cubicBezTo>
                    <a:cubicBezTo>
                      <a:pt x="7458" y="21126"/>
                      <a:pt x="7778" y="20799"/>
                      <a:pt x="8742" y="20483"/>
                    </a:cubicBezTo>
                    <a:cubicBezTo>
                      <a:pt x="9027" y="20388"/>
                      <a:pt x="9336" y="20281"/>
                      <a:pt x="9664" y="20167"/>
                    </a:cubicBezTo>
                    <a:cubicBezTo>
                      <a:pt x="11181" y="19635"/>
                      <a:pt x="13045" y="18986"/>
                      <a:pt x="14702" y="18986"/>
                    </a:cubicBezTo>
                    <a:cubicBezTo>
                      <a:pt x="14838" y="18986"/>
                      <a:pt x="14973" y="18990"/>
                      <a:pt x="15106" y="19000"/>
                    </a:cubicBezTo>
                    <a:cubicBezTo>
                      <a:pt x="17202" y="19144"/>
                      <a:pt x="22581" y="19362"/>
                      <a:pt x="22635" y="19365"/>
                    </a:cubicBezTo>
                    <a:cubicBezTo>
                      <a:pt x="22635" y="19365"/>
                      <a:pt x="22636" y="19365"/>
                      <a:pt x="22637" y="19365"/>
                    </a:cubicBezTo>
                    <a:cubicBezTo>
                      <a:pt x="22664" y="19365"/>
                      <a:pt x="22682" y="19345"/>
                      <a:pt x="22684" y="19320"/>
                    </a:cubicBezTo>
                    <a:cubicBezTo>
                      <a:pt x="22685" y="19294"/>
                      <a:pt x="22664" y="19273"/>
                      <a:pt x="22639" y="19272"/>
                    </a:cubicBezTo>
                    <a:cubicBezTo>
                      <a:pt x="22633" y="19272"/>
                      <a:pt x="22564" y="19268"/>
                      <a:pt x="22445" y="19263"/>
                    </a:cubicBezTo>
                    <a:lnTo>
                      <a:pt x="19943" y="18549"/>
                    </a:lnTo>
                    <a:lnTo>
                      <a:pt x="19980" y="19157"/>
                    </a:lnTo>
                    <a:cubicBezTo>
                      <a:pt x="18298" y="19082"/>
                      <a:pt x="16234" y="18982"/>
                      <a:pt x="15113" y="18905"/>
                    </a:cubicBezTo>
                    <a:cubicBezTo>
                      <a:pt x="14979" y="18896"/>
                      <a:pt x="14842" y="18891"/>
                      <a:pt x="14705" y="18891"/>
                    </a:cubicBezTo>
                    <a:cubicBezTo>
                      <a:pt x="13679" y="18891"/>
                      <a:pt x="12579" y="19136"/>
                      <a:pt x="11532" y="19449"/>
                    </a:cubicBezTo>
                    <a:lnTo>
                      <a:pt x="9737" y="15750"/>
                    </a:lnTo>
                    <a:cubicBezTo>
                      <a:pt x="9823" y="14119"/>
                      <a:pt x="10227" y="11728"/>
                      <a:pt x="10692" y="10754"/>
                    </a:cubicBezTo>
                    <a:cubicBezTo>
                      <a:pt x="11133" y="9835"/>
                      <a:pt x="13415" y="9179"/>
                      <a:pt x="14388" y="8900"/>
                    </a:cubicBezTo>
                    <a:cubicBezTo>
                      <a:pt x="14557" y="8850"/>
                      <a:pt x="14679" y="8817"/>
                      <a:pt x="14750" y="8792"/>
                    </a:cubicBezTo>
                    <a:cubicBezTo>
                      <a:pt x="15336" y="8589"/>
                      <a:pt x="15589" y="8479"/>
                      <a:pt x="15684" y="8435"/>
                    </a:cubicBezTo>
                    <a:close/>
                    <a:moveTo>
                      <a:pt x="14428" y="22306"/>
                    </a:moveTo>
                    <a:cubicBezTo>
                      <a:pt x="16331" y="22759"/>
                      <a:pt x="19403" y="23455"/>
                      <a:pt x="20796" y="23580"/>
                    </a:cubicBezTo>
                    <a:cubicBezTo>
                      <a:pt x="20825" y="23583"/>
                      <a:pt x="20851" y="23584"/>
                      <a:pt x="20878" y="23586"/>
                    </a:cubicBezTo>
                    <a:cubicBezTo>
                      <a:pt x="20451" y="23598"/>
                      <a:pt x="19925" y="23608"/>
                      <a:pt x="19343" y="23608"/>
                    </a:cubicBezTo>
                    <a:cubicBezTo>
                      <a:pt x="17303" y="23608"/>
                      <a:pt x="14567" y="23489"/>
                      <a:pt x="12903" y="22935"/>
                    </a:cubicBezTo>
                    <a:cubicBezTo>
                      <a:pt x="12106" y="22670"/>
                      <a:pt x="11646" y="22461"/>
                      <a:pt x="11381" y="22311"/>
                    </a:cubicBezTo>
                    <a:lnTo>
                      <a:pt x="14406" y="22311"/>
                    </a:lnTo>
                    <a:cubicBezTo>
                      <a:pt x="14414" y="22311"/>
                      <a:pt x="14422" y="22308"/>
                      <a:pt x="14428" y="22306"/>
                    </a:cubicBezTo>
                    <a:close/>
                    <a:moveTo>
                      <a:pt x="25994" y="11570"/>
                    </a:moveTo>
                    <a:cubicBezTo>
                      <a:pt x="26080" y="11570"/>
                      <a:pt x="26164" y="11585"/>
                      <a:pt x="26245" y="11617"/>
                    </a:cubicBezTo>
                    <a:cubicBezTo>
                      <a:pt x="26761" y="11825"/>
                      <a:pt x="28137" y="17986"/>
                      <a:pt x="27695" y="23779"/>
                    </a:cubicBezTo>
                    <a:cubicBezTo>
                      <a:pt x="27416" y="27451"/>
                      <a:pt x="26288" y="32016"/>
                      <a:pt x="22505" y="32900"/>
                    </a:cubicBezTo>
                    <a:cubicBezTo>
                      <a:pt x="20527" y="33363"/>
                      <a:pt x="18780" y="33528"/>
                      <a:pt x="17298" y="33528"/>
                    </a:cubicBezTo>
                    <a:cubicBezTo>
                      <a:pt x="16771" y="33528"/>
                      <a:pt x="16277" y="33507"/>
                      <a:pt x="15819" y="33471"/>
                    </a:cubicBezTo>
                    <a:cubicBezTo>
                      <a:pt x="15811" y="33466"/>
                      <a:pt x="15802" y="33462"/>
                      <a:pt x="15792" y="33462"/>
                    </a:cubicBezTo>
                    <a:cubicBezTo>
                      <a:pt x="15785" y="33462"/>
                      <a:pt x="15778" y="33465"/>
                      <a:pt x="15771" y="33467"/>
                    </a:cubicBezTo>
                    <a:cubicBezTo>
                      <a:pt x="14463" y="33363"/>
                      <a:pt x="13442" y="33141"/>
                      <a:pt x="12747" y="32942"/>
                    </a:cubicBezTo>
                    <a:cubicBezTo>
                      <a:pt x="12707" y="32767"/>
                      <a:pt x="12668" y="32597"/>
                      <a:pt x="12631" y="32432"/>
                    </a:cubicBezTo>
                    <a:lnTo>
                      <a:pt x="12631" y="32432"/>
                    </a:lnTo>
                    <a:cubicBezTo>
                      <a:pt x="12996" y="32475"/>
                      <a:pt x="14606" y="32655"/>
                      <a:pt x="16426" y="32655"/>
                    </a:cubicBezTo>
                    <a:cubicBezTo>
                      <a:pt x="18384" y="32655"/>
                      <a:pt x="20585" y="32448"/>
                      <a:pt x="21731" y="31637"/>
                    </a:cubicBezTo>
                    <a:cubicBezTo>
                      <a:pt x="22742" y="30921"/>
                      <a:pt x="23132" y="29560"/>
                      <a:pt x="23281" y="28544"/>
                    </a:cubicBezTo>
                    <a:cubicBezTo>
                      <a:pt x="23569" y="26587"/>
                      <a:pt x="23212" y="24321"/>
                      <a:pt x="22707" y="23602"/>
                    </a:cubicBezTo>
                    <a:cubicBezTo>
                      <a:pt x="23962" y="23494"/>
                      <a:pt x="24778" y="23099"/>
                      <a:pt x="25061" y="22447"/>
                    </a:cubicBezTo>
                    <a:cubicBezTo>
                      <a:pt x="25503" y="21430"/>
                      <a:pt x="25091" y="17335"/>
                      <a:pt x="24685" y="13880"/>
                    </a:cubicBezTo>
                    <a:cubicBezTo>
                      <a:pt x="24625" y="13380"/>
                      <a:pt x="24553" y="12937"/>
                      <a:pt x="24469" y="12546"/>
                    </a:cubicBezTo>
                    <a:cubicBezTo>
                      <a:pt x="24903" y="12076"/>
                      <a:pt x="25488" y="11570"/>
                      <a:pt x="25994" y="11570"/>
                    </a:cubicBezTo>
                    <a:close/>
                    <a:moveTo>
                      <a:pt x="12773" y="33045"/>
                    </a:moveTo>
                    <a:cubicBezTo>
                      <a:pt x="13467" y="33240"/>
                      <a:pt x="14469" y="33456"/>
                      <a:pt x="15747" y="33558"/>
                    </a:cubicBezTo>
                    <a:lnTo>
                      <a:pt x="15747" y="36283"/>
                    </a:lnTo>
                    <a:lnTo>
                      <a:pt x="15746" y="36283"/>
                    </a:lnTo>
                    <a:lnTo>
                      <a:pt x="13816" y="37688"/>
                    </a:lnTo>
                    <a:cubicBezTo>
                      <a:pt x="13472" y="36143"/>
                      <a:pt x="13090" y="34445"/>
                      <a:pt x="12773" y="33045"/>
                    </a:cubicBezTo>
                    <a:close/>
                    <a:moveTo>
                      <a:pt x="21354" y="33237"/>
                    </a:moveTo>
                    <a:lnTo>
                      <a:pt x="22677" y="35916"/>
                    </a:lnTo>
                    <a:lnTo>
                      <a:pt x="20988" y="38232"/>
                    </a:lnTo>
                    <a:lnTo>
                      <a:pt x="18026" y="36076"/>
                    </a:lnTo>
                    <a:lnTo>
                      <a:pt x="18026" y="33608"/>
                    </a:lnTo>
                    <a:lnTo>
                      <a:pt x="18028" y="33608"/>
                    </a:lnTo>
                    <a:cubicBezTo>
                      <a:pt x="19032" y="33572"/>
                      <a:pt x="20144" y="33460"/>
                      <a:pt x="21354" y="33237"/>
                    </a:cubicBezTo>
                    <a:close/>
                    <a:moveTo>
                      <a:pt x="22725" y="36010"/>
                    </a:moveTo>
                    <a:lnTo>
                      <a:pt x="25413" y="41449"/>
                    </a:lnTo>
                    <a:lnTo>
                      <a:pt x="21066" y="38286"/>
                    </a:lnTo>
                    <a:lnTo>
                      <a:pt x="22725" y="36010"/>
                    </a:lnTo>
                    <a:close/>
                    <a:moveTo>
                      <a:pt x="15746" y="36400"/>
                    </a:moveTo>
                    <a:lnTo>
                      <a:pt x="15746" y="41902"/>
                    </a:lnTo>
                    <a:lnTo>
                      <a:pt x="14312" y="39935"/>
                    </a:lnTo>
                    <a:cubicBezTo>
                      <a:pt x="14173" y="39300"/>
                      <a:pt x="14011" y="38566"/>
                      <a:pt x="13838" y="37788"/>
                    </a:cubicBezTo>
                    <a:lnTo>
                      <a:pt x="15746" y="36400"/>
                    </a:lnTo>
                    <a:close/>
                    <a:moveTo>
                      <a:pt x="18028" y="36190"/>
                    </a:moveTo>
                    <a:lnTo>
                      <a:pt x="20935" y="38306"/>
                    </a:lnTo>
                    <a:lnTo>
                      <a:pt x="18028" y="42294"/>
                    </a:lnTo>
                    <a:lnTo>
                      <a:pt x="18028" y="36190"/>
                    </a:lnTo>
                    <a:close/>
                    <a:moveTo>
                      <a:pt x="11884" y="22660"/>
                    </a:moveTo>
                    <a:cubicBezTo>
                      <a:pt x="12139" y="22768"/>
                      <a:pt x="12464" y="22890"/>
                      <a:pt x="12875" y="23026"/>
                    </a:cubicBezTo>
                    <a:cubicBezTo>
                      <a:pt x="14553" y="23584"/>
                      <a:pt x="17307" y="23703"/>
                      <a:pt x="19357" y="23703"/>
                    </a:cubicBezTo>
                    <a:cubicBezTo>
                      <a:pt x="20867" y="23703"/>
                      <a:pt x="21992" y="23639"/>
                      <a:pt x="22019" y="23636"/>
                    </a:cubicBezTo>
                    <a:cubicBezTo>
                      <a:pt x="22021" y="23636"/>
                      <a:pt x="22021" y="23636"/>
                      <a:pt x="22022" y="23635"/>
                    </a:cubicBezTo>
                    <a:cubicBezTo>
                      <a:pt x="22223" y="23634"/>
                      <a:pt x="22416" y="23626"/>
                      <a:pt x="22599" y="23614"/>
                    </a:cubicBezTo>
                    <a:cubicBezTo>
                      <a:pt x="22601" y="23615"/>
                      <a:pt x="22601" y="23617"/>
                      <a:pt x="22602" y="23619"/>
                    </a:cubicBezTo>
                    <a:cubicBezTo>
                      <a:pt x="23040" y="24179"/>
                      <a:pt x="23499" y="26424"/>
                      <a:pt x="23189" y="28533"/>
                    </a:cubicBezTo>
                    <a:cubicBezTo>
                      <a:pt x="23043" y="29530"/>
                      <a:pt x="22662" y="30867"/>
                      <a:pt x="21679" y="31562"/>
                    </a:cubicBezTo>
                    <a:cubicBezTo>
                      <a:pt x="20560" y="32353"/>
                      <a:pt x="18363" y="32555"/>
                      <a:pt x="16408" y="32555"/>
                    </a:cubicBezTo>
                    <a:cubicBezTo>
                      <a:pt x="15117" y="32555"/>
                      <a:pt x="13931" y="32467"/>
                      <a:pt x="13231" y="32402"/>
                    </a:cubicBezTo>
                    <a:cubicBezTo>
                      <a:pt x="13088" y="32129"/>
                      <a:pt x="12399" y="30802"/>
                      <a:pt x="12153" y="30323"/>
                    </a:cubicBezTo>
                    <a:cubicBezTo>
                      <a:pt x="12120" y="30178"/>
                      <a:pt x="12101" y="30093"/>
                      <a:pt x="12098" y="30084"/>
                    </a:cubicBezTo>
                    <a:cubicBezTo>
                      <a:pt x="12093" y="30061"/>
                      <a:pt x="12073" y="30047"/>
                      <a:pt x="12051" y="30047"/>
                    </a:cubicBezTo>
                    <a:cubicBezTo>
                      <a:pt x="12048" y="30047"/>
                      <a:pt x="12044" y="30047"/>
                      <a:pt x="12041" y="30048"/>
                    </a:cubicBezTo>
                    <a:cubicBezTo>
                      <a:pt x="12015" y="30055"/>
                      <a:pt x="12000" y="30079"/>
                      <a:pt x="12005" y="30104"/>
                    </a:cubicBezTo>
                    <a:cubicBezTo>
                      <a:pt x="12013" y="30138"/>
                      <a:pt x="12224" y="31059"/>
                      <a:pt x="12523" y="32377"/>
                    </a:cubicBezTo>
                    <a:cubicBezTo>
                      <a:pt x="12523" y="32386"/>
                      <a:pt x="12524" y="32393"/>
                      <a:pt x="12528" y="32401"/>
                    </a:cubicBezTo>
                    <a:cubicBezTo>
                      <a:pt x="12570" y="32584"/>
                      <a:pt x="12614" y="32777"/>
                      <a:pt x="12659" y="32977"/>
                    </a:cubicBezTo>
                    <a:cubicBezTo>
                      <a:pt x="12659" y="32988"/>
                      <a:pt x="12660" y="32997"/>
                      <a:pt x="12665" y="33004"/>
                    </a:cubicBezTo>
                    <a:cubicBezTo>
                      <a:pt x="12989" y="34432"/>
                      <a:pt x="13383" y="36181"/>
                      <a:pt x="13735" y="37765"/>
                    </a:cubicBezTo>
                    <a:cubicBezTo>
                      <a:pt x="13733" y="37776"/>
                      <a:pt x="13735" y="37788"/>
                      <a:pt x="13743" y="37800"/>
                    </a:cubicBezTo>
                    <a:cubicBezTo>
                      <a:pt x="14081" y="39315"/>
                      <a:pt x="14378" y="40674"/>
                      <a:pt x="14536" y="41442"/>
                    </a:cubicBezTo>
                    <a:lnTo>
                      <a:pt x="9728" y="42395"/>
                    </a:lnTo>
                    <a:cubicBezTo>
                      <a:pt x="9680" y="42234"/>
                      <a:pt x="9513" y="41682"/>
                      <a:pt x="9272" y="40883"/>
                    </a:cubicBezTo>
                    <a:cubicBezTo>
                      <a:pt x="9274" y="40876"/>
                      <a:pt x="9277" y="40869"/>
                      <a:pt x="9275" y="40860"/>
                    </a:cubicBezTo>
                    <a:cubicBezTo>
                      <a:pt x="9274" y="40846"/>
                      <a:pt x="9264" y="40834"/>
                      <a:pt x="9254" y="40826"/>
                    </a:cubicBezTo>
                    <a:cubicBezTo>
                      <a:pt x="8176" y="37267"/>
                      <a:pt x="5681" y="29005"/>
                      <a:pt x="5634" y="28285"/>
                    </a:cubicBezTo>
                    <a:cubicBezTo>
                      <a:pt x="5594" y="27695"/>
                      <a:pt x="5846" y="26421"/>
                      <a:pt x="6692" y="25513"/>
                    </a:cubicBezTo>
                    <a:cubicBezTo>
                      <a:pt x="7358" y="24796"/>
                      <a:pt x="8258" y="24430"/>
                      <a:pt x="9369" y="24423"/>
                    </a:cubicBezTo>
                    <a:cubicBezTo>
                      <a:pt x="12512" y="24406"/>
                      <a:pt x="16685" y="24233"/>
                      <a:pt x="16727" y="24231"/>
                    </a:cubicBezTo>
                    <a:cubicBezTo>
                      <a:pt x="16753" y="24230"/>
                      <a:pt x="16773" y="24207"/>
                      <a:pt x="16772" y="24181"/>
                    </a:cubicBezTo>
                    <a:cubicBezTo>
                      <a:pt x="16771" y="24157"/>
                      <a:pt x="16749" y="24137"/>
                      <a:pt x="16727" y="24137"/>
                    </a:cubicBezTo>
                    <a:cubicBezTo>
                      <a:pt x="16726" y="24137"/>
                      <a:pt x="16725" y="24137"/>
                      <a:pt x="16724" y="24137"/>
                    </a:cubicBezTo>
                    <a:cubicBezTo>
                      <a:pt x="16681" y="24138"/>
                      <a:pt x="12511" y="24312"/>
                      <a:pt x="9369" y="24329"/>
                    </a:cubicBezTo>
                    <a:cubicBezTo>
                      <a:pt x="8233" y="24335"/>
                      <a:pt x="7309" y="24712"/>
                      <a:pt x="6624" y="25448"/>
                    </a:cubicBezTo>
                    <a:cubicBezTo>
                      <a:pt x="5758" y="26378"/>
                      <a:pt x="5500" y="27686"/>
                      <a:pt x="5540" y="28291"/>
                    </a:cubicBezTo>
                    <a:cubicBezTo>
                      <a:pt x="5589" y="29028"/>
                      <a:pt x="8068" y="37242"/>
                      <a:pt x="9156" y="40826"/>
                    </a:cubicBezTo>
                    <a:lnTo>
                      <a:pt x="5039" y="41301"/>
                    </a:lnTo>
                    <a:cubicBezTo>
                      <a:pt x="4807" y="40408"/>
                      <a:pt x="1201" y="26688"/>
                      <a:pt x="2560" y="24945"/>
                    </a:cubicBezTo>
                    <a:cubicBezTo>
                      <a:pt x="3931" y="23189"/>
                      <a:pt x="11545" y="22681"/>
                      <a:pt x="11884" y="22660"/>
                    </a:cubicBezTo>
                    <a:close/>
                    <a:moveTo>
                      <a:pt x="15839" y="33567"/>
                    </a:moveTo>
                    <a:cubicBezTo>
                      <a:pt x="16291" y="33602"/>
                      <a:pt x="16777" y="33620"/>
                      <a:pt x="17296" y="33620"/>
                    </a:cubicBezTo>
                    <a:cubicBezTo>
                      <a:pt x="17504" y="33620"/>
                      <a:pt x="17717" y="33617"/>
                      <a:pt x="17933" y="33610"/>
                    </a:cubicBezTo>
                    <a:lnTo>
                      <a:pt x="17933" y="44540"/>
                    </a:lnTo>
                    <a:lnTo>
                      <a:pt x="15839" y="44540"/>
                    </a:lnTo>
                    <a:lnTo>
                      <a:pt x="15839" y="33567"/>
                    </a:lnTo>
                    <a:close/>
                    <a:moveTo>
                      <a:pt x="23301" y="32746"/>
                    </a:moveTo>
                    <a:lnTo>
                      <a:pt x="29129" y="44540"/>
                    </a:lnTo>
                    <a:lnTo>
                      <a:pt x="27046" y="44540"/>
                    </a:lnTo>
                    <a:lnTo>
                      <a:pt x="21451" y="33219"/>
                    </a:lnTo>
                    <a:cubicBezTo>
                      <a:pt x="21801" y="33152"/>
                      <a:pt x="22160" y="33078"/>
                      <a:pt x="22527" y="32992"/>
                    </a:cubicBezTo>
                    <a:cubicBezTo>
                      <a:pt x="22798" y="32929"/>
                      <a:pt x="23056" y="32845"/>
                      <a:pt x="23301" y="32746"/>
                    </a:cubicBezTo>
                    <a:close/>
                    <a:moveTo>
                      <a:pt x="10175" y="42402"/>
                    </a:moveTo>
                    <a:lnTo>
                      <a:pt x="10558" y="44654"/>
                    </a:lnTo>
                    <a:cubicBezTo>
                      <a:pt x="10453" y="44704"/>
                      <a:pt x="10322" y="44766"/>
                      <a:pt x="10173" y="44838"/>
                    </a:cubicBezTo>
                    <a:lnTo>
                      <a:pt x="9750" y="42487"/>
                    </a:lnTo>
                    <a:lnTo>
                      <a:pt x="10175" y="42402"/>
                    </a:lnTo>
                    <a:close/>
                    <a:moveTo>
                      <a:pt x="9184" y="40919"/>
                    </a:moveTo>
                    <a:cubicBezTo>
                      <a:pt x="9441" y="41767"/>
                      <a:pt x="9616" y="42338"/>
                      <a:pt x="9651" y="42460"/>
                    </a:cubicBezTo>
                    <a:lnTo>
                      <a:pt x="10045" y="44650"/>
                    </a:lnTo>
                    <a:cubicBezTo>
                      <a:pt x="8350" y="45156"/>
                      <a:pt x="2568" y="45896"/>
                      <a:pt x="2094" y="45956"/>
                    </a:cubicBezTo>
                    <a:cubicBezTo>
                      <a:pt x="2059" y="45892"/>
                      <a:pt x="2028" y="45819"/>
                      <a:pt x="2006" y="45733"/>
                    </a:cubicBezTo>
                    <a:cubicBezTo>
                      <a:pt x="1959" y="45543"/>
                      <a:pt x="3816" y="44537"/>
                      <a:pt x="5562" y="43714"/>
                    </a:cubicBezTo>
                    <a:cubicBezTo>
                      <a:pt x="5580" y="43704"/>
                      <a:pt x="5592" y="43684"/>
                      <a:pt x="5589" y="43663"/>
                    </a:cubicBezTo>
                    <a:lnTo>
                      <a:pt x="5199" y="41378"/>
                    </a:lnTo>
                    <a:lnTo>
                      <a:pt x="9184" y="40919"/>
                    </a:lnTo>
                    <a:close/>
                    <a:moveTo>
                      <a:pt x="10060" y="44744"/>
                    </a:moveTo>
                    <a:lnTo>
                      <a:pt x="10085" y="44880"/>
                    </a:lnTo>
                    <a:cubicBezTo>
                      <a:pt x="9687" y="45073"/>
                      <a:pt x="9180" y="45322"/>
                      <a:pt x="8693" y="45581"/>
                    </a:cubicBezTo>
                    <a:cubicBezTo>
                      <a:pt x="6541" y="45931"/>
                      <a:pt x="3068" y="46164"/>
                      <a:pt x="2392" y="46207"/>
                    </a:cubicBezTo>
                    <a:cubicBezTo>
                      <a:pt x="2388" y="46207"/>
                      <a:pt x="2385" y="46207"/>
                      <a:pt x="2381" y="46207"/>
                    </a:cubicBezTo>
                    <a:cubicBezTo>
                      <a:pt x="2327" y="46207"/>
                      <a:pt x="2274" y="46186"/>
                      <a:pt x="2236" y="46146"/>
                    </a:cubicBezTo>
                    <a:cubicBezTo>
                      <a:pt x="2208" y="46119"/>
                      <a:pt x="2180" y="46085"/>
                      <a:pt x="2150" y="46044"/>
                    </a:cubicBezTo>
                    <a:cubicBezTo>
                      <a:pt x="2857" y="45954"/>
                      <a:pt x="8387" y="45239"/>
                      <a:pt x="10060" y="44744"/>
                    </a:cubicBezTo>
                    <a:close/>
                    <a:moveTo>
                      <a:pt x="14289" y="41584"/>
                    </a:moveTo>
                    <a:lnTo>
                      <a:pt x="15108" y="45661"/>
                    </a:lnTo>
                    <a:cubicBezTo>
                      <a:pt x="13406" y="46167"/>
                      <a:pt x="7635" y="46906"/>
                      <a:pt x="7163" y="46965"/>
                    </a:cubicBezTo>
                    <a:cubicBezTo>
                      <a:pt x="7128" y="46902"/>
                      <a:pt x="7096" y="46829"/>
                      <a:pt x="7075" y="46743"/>
                    </a:cubicBezTo>
                    <a:cubicBezTo>
                      <a:pt x="7027" y="46553"/>
                      <a:pt x="8884" y="45546"/>
                      <a:pt x="10630" y="44722"/>
                    </a:cubicBezTo>
                    <a:cubicBezTo>
                      <a:pt x="10649" y="44713"/>
                      <a:pt x="10659" y="44693"/>
                      <a:pt x="10655" y="44672"/>
                    </a:cubicBezTo>
                    <a:lnTo>
                      <a:pt x="10265" y="42383"/>
                    </a:lnTo>
                    <a:lnTo>
                      <a:pt x="14289" y="41584"/>
                    </a:lnTo>
                    <a:close/>
                    <a:moveTo>
                      <a:pt x="15126" y="45753"/>
                    </a:moveTo>
                    <a:lnTo>
                      <a:pt x="15191" y="46078"/>
                    </a:lnTo>
                    <a:cubicBezTo>
                      <a:pt x="15211" y="46177"/>
                      <a:pt x="15154" y="46276"/>
                      <a:pt x="15057" y="46308"/>
                    </a:cubicBezTo>
                    <a:cubicBezTo>
                      <a:pt x="13502" y="46819"/>
                      <a:pt x="8074" y="47178"/>
                      <a:pt x="7461" y="47216"/>
                    </a:cubicBezTo>
                    <a:cubicBezTo>
                      <a:pt x="7456" y="47216"/>
                      <a:pt x="7451" y="47217"/>
                      <a:pt x="7447" y="47217"/>
                    </a:cubicBezTo>
                    <a:cubicBezTo>
                      <a:pt x="7392" y="47217"/>
                      <a:pt x="7342" y="47195"/>
                      <a:pt x="7304" y="47156"/>
                    </a:cubicBezTo>
                    <a:cubicBezTo>
                      <a:pt x="7277" y="47129"/>
                      <a:pt x="7247" y="47094"/>
                      <a:pt x="7219" y="47053"/>
                    </a:cubicBezTo>
                    <a:cubicBezTo>
                      <a:pt x="7925" y="46964"/>
                      <a:pt x="13450" y="46249"/>
                      <a:pt x="15126" y="45753"/>
                    </a:cubicBezTo>
                    <a:close/>
                    <a:moveTo>
                      <a:pt x="16635" y="0"/>
                    </a:moveTo>
                    <a:cubicBezTo>
                      <a:pt x="16607" y="0"/>
                      <a:pt x="16580" y="2"/>
                      <a:pt x="16553" y="5"/>
                    </a:cubicBezTo>
                    <a:cubicBezTo>
                      <a:pt x="16361" y="30"/>
                      <a:pt x="16173" y="138"/>
                      <a:pt x="16024" y="314"/>
                    </a:cubicBezTo>
                    <a:cubicBezTo>
                      <a:pt x="15888" y="476"/>
                      <a:pt x="15800" y="671"/>
                      <a:pt x="15730" y="842"/>
                    </a:cubicBezTo>
                    <a:cubicBezTo>
                      <a:pt x="15662" y="1012"/>
                      <a:pt x="15601" y="1188"/>
                      <a:pt x="15549" y="1365"/>
                    </a:cubicBezTo>
                    <a:lnTo>
                      <a:pt x="15535" y="1407"/>
                    </a:lnTo>
                    <a:cubicBezTo>
                      <a:pt x="15524" y="1446"/>
                      <a:pt x="15511" y="1487"/>
                      <a:pt x="15503" y="1528"/>
                    </a:cubicBezTo>
                    <a:cubicBezTo>
                      <a:pt x="15443" y="1418"/>
                      <a:pt x="15377" y="1311"/>
                      <a:pt x="15305" y="1210"/>
                    </a:cubicBezTo>
                    <a:cubicBezTo>
                      <a:pt x="15268" y="1156"/>
                      <a:pt x="15226" y="1100"/>
                      <a:pt x="15167" y="1063"/>
                    </a:cubicBezTo>
                    <a:cubicBezTo>
                      <a:pt x="15116" y="1031"/>
                      <a:pt x="15060" y="1017"/>
                      <a:pt x="15003" y="1017"/>
                    </a:cubicBezTo>
                    <a:cubicBezTo>
                      <a:pt x="14884" y="1017"/>
                      <a:pt x="14764" y="1081"/>
                      <a:pt x="14688" y="1171"/>
                    </a:cubicBezTo>
                    <a:cubicBezTo>
                      <a:pt x="14577" y="1305"/>
                      <a:pt x="14546" y="1480"/>
                      <a:pt x="14529" y="1633"/>
                    </a:cubicBezTo>
                    <a:cubicBezTo>
                      <a:pt x="14464" y="2250"/>
                      <a:pt x="14594" y="2860"/>
                      <a:pt x="14717" y="3450"/>
                    </a:cubicBezTo>
                    <a:cubicBezTo>
                      <a:pt x="14744" y="3577"/>
                      <a:pt x="14769" y="3752"/>
                      <a:pt x="14791" y="3920"/>
                    </a:cubicBezTo>
                    <a:cubicBezTo>
                      <a:pt x="14816" y="4091"/>
                      <a:pt x="14840" y="4266"/>
                      <a:pt x="14867" y="4397"/>
                    </a:cubicBezTo>
                    <a:cubicBezTo>
                      <a:pt x="14868" y="4403"/>
                      <a:pt x="14871" y="4406"/>
                      <a:pt x="14873" y="4410"/>
                    </a:cubicBezTo>
                    <a:cubicBezTo>
                      <a:pt x="14873" y="4431"/>
                      <a:pt x="14874" y="4454"/>
                      <a:pt x="14874" y="4476"/>
                    </a:cubicBezTo>
                    <a:cubicBezTo>
                      <a:pt x="14885" y="4794"/>
                      <a:pt x="14900" y="5103"/>
                      <a:pt x="14980" y="5407"/>
                    </a:cubicBezTo>
                    <a:cubicBezTo>
                      <a:pt x="15069" y="5749"/>
                      <a:pt x="15233" y="6032"/>
                      <a:pt x="15453" y="6222"/>
                    </a:cubicBezTo>
                    <a:cubicBezTo>
                      <a:pt x="15550" y="6305"/>
                      <a:pt x="15660" y="6370"/>
                      <a:pt x="15778" y="6422"/>
                    </a:cubicBezTo>
                    <a:lnTo>
                      <a:pt x="15664" y="8339"/>
                    </a:lnTo>
                    <a:cubicBezTo>
                      <a:pt x="15596" y="8372"/>
                      <a:pt x="15355" y="8483"/>
                      <a:pt x="14719" y="8702"/>
                    </a:cubicBezTo>
                    <a:cubicBezTo>
                      <a:pt x="14652" y="8725"/>
                      <a:pt x="14524" y="8762"/>
                      <a:pt x="14363" y="8808"/>
                    </a:cubicBezTo>
                    <a:cubicBezTo>
                      <a:pt x="13376" y="9092"/>
                      <a:pt x="11066" y="9756"/>
                      <a:pt x="10608" y="10713"/>
                    </a:cubicBezTo>
                    <a:cubicBezTo>
                      <a:pt x="10152" y="11662"/>
                      <a:pt x="9757" y="13944"/>
                      <a:pt x="9652" y="15577"/>
                    </a:cubicBezTo>
                    <a:lnTo>
                      <a:pt x="9420" y="15099"/>
                    </a:lnTo>
                    <a:cubicBezTo>
                      <a:pt x="9388" y="15032"/>
                      <a:pt x="9319" y="14988"/>
                      <a:pt x="9244" y="14988"/>
                    </a:cubicBezTo>
                    <a:lnTo>
                      <a:pt x="206" y="14988"/>
                    </a:lnTo>
                    <a:cubicBezTo>
                      <a:pt x="138" y="14988"/>
                      <a:pt x="76" y="15023"/>
                      <a:pt x="40" y="15079"/>
                    </a:cubicBezTo>
                    <a:cubicBezTo>
                      <a:pt x="4" y="15137"/>
                      <a:pt x="0" y="15208"/>
                      <a:pt x="30" y="15268"/>
                    </a:cubicBezTo>
                    <a:lnTo>
                      <a:pt x="3153" y="21701"/>
                    </a:lnTo>
                    <a:cubicBezTo>
                      <a:pt x="3150" y="21707"/>
                      <a:pt x="3146" y="21716"/>
                      <a:pt x="3146" y="21723"/>
                    </a:cubicBezTo>
                    <a:lnTo>
                      <a:pt x="3146" y="22264"/>
                    </a:lnTo>
                    <a:cubicBezTo>
                      <a:pt x="3146" y="22289"/>
                      <a:pt x="3167" y="22311"/>
                      <a:pt x="3194" y="22311"/>
                    </a:cubicBezTo>
                    <a:lnTo>
                      <a:pt x="6636" y="22311"/>
                    </a:lnTo>
                    <a:cubicBezTo>
                      <a:pt x="6631" y="22327"/>
                      <a:pt x="6637" y="22338"/>
                      <a:pt x="6645" y="22349"/>
                    </a:cubicBezTo>
                    <a:cubicBezTo>
                      <a:pt x="6684" y="22419"/>
                      <a:pt x="6739" y="22466"/>
                      <a:pt x="6806" y="22495"/>
                    </a:cubicBezTo>
                    <a:cubicBezTo>
                      <a:pt x="6815" y="22507"/>
                      <a:pt x="6830" y="22515"/>
                      <a:pt x="6845" y="22515"/>
                    </a:cubicBezTo>
                    <a:cubicBezTo>
                      <a:pt x="6850" y="22515"/>
                      <a:pt x="6853" y="22513"/>
                      <a:pt x="6858" y="22512"/>
                    </a:cubicBezTo>
                    <a:lnTo>
                      <a:pt x="6860" y="22512"/>
                    </a:lnTo>
                    <a:cubicBezTo>
                      <a:pt x="6861" y="22512"/>
                      <a:pt x="6861" y="22513"/>
                      <a:pt x="6862" y="22513"/>
                    </a:cubicBezTo>
                    <a:cubicBezTo>
                      <a:pt x="6891" y="22520"/>
                      <a:pt x="6922" y="22524"/>
                      <a:pt x="6953" y="22524"/>
                    </a:cubicBezTo>
                    <a:cubicBezTo>
                      <a:pt x="7067" y="22524"/>
                      <a:pt x="7199" y="22479"/>
                      <a:pt x="7345" y="22389"/>
                    </a:cubicBezTo>
                    <a:cubicBezTo>
                      <a:pt x="7415" y="22521"/>
                      <a:pt x="7517" y="22606"/>
                      <a:pt x="7652" y="22641"/>
                    </a:cubicBezTo>
                    <a:cubicBezTo>
                      <a:pt x="7697" y="22652"/>
                      <a:pt x="7744" y="22657"/>
                      <a:pt x="7794" y="22657"/>
                    </a:cubicBezTo>
                    <a:cubicBezTo>
                      <a:pt x="8021" y="22657"/>
                      <a:pt x="8306" y="22541"/>
                      <a:pt x="8645" y="22310"/>
                    </a:cubicBezTo>
                    <a:cubicBezTo>
                      <a:pt x="8646" y="22310"/>
                      <a:pt x="8648" y="22311"/>
                      <a:pt x="8649" y="22311"/>
                    </a:cubicBezTo>
                    <a:lnTo>
                      <a:pt x="11199" y="22311"/>
                    </a:lnTo>
                    <a:cubicBezTo>
                      <a:pt x="11312" y="22385"/>
                      <a:pt x="11473" y="22474"/>
                      <a:pt x="11699" y="22577"/>
                    </a:cubicBezTo>
                    <a:cubicBezTo>
                      <a:pt x="10450" y="22664"/>
                      <a:pt x="3801" y="23201"/>
                      <a:pt x="2488" y="24887"/>
                    </a:cubicBezTo>
                    <a:cubicBezTo>
                      <a:pt x="1067" y="26710"/>
                      <a:pt x="4787" y="40698"/>
                      <a:pt x="4961" y="41364"/>
                    </a:cubicBezTo>
                    <a:cubicBezTo>
                      <a:pt x="4966" y="41385"/>
                      <a:pt x="4985" y="41399"/>
                      <a:pt x="5005" y="41399"/>
                    </a:cubicBezTo>
                    <a:lnTo>
                      <a:pt x="5011" y="41399"/>
                    </a:lnTo>
                    <a:lnTo>
                      <a:pt x="5107" y="41388"/>
                    </a:lnTo>
                    <a:lnTo>
                      <a:pt x="5491" y="43642"/>
                    </a:lnTo>
                    <a:cubicBezTo>
                      <a:pt x="4587" y="44069"/>
                      <a:pt x="1828" y="45403"/>
                      <a:pt x="1916" y="45755"/>
                    </a:cubicBezTo>
                    <a:cubicBezTo>
                      <a:pt x="1970" y="45971"/>
                      <a:pt x="2084" y="46122"/>
                      <a:pt x="2169" y="46210"/>
                    </a:cubicBezTo>
                    <a:cubicBezTo>
                      <a:pt x="2226" y="46269"/>
                      <a:pt x="2301" y="46300"/>
                      <a:pt x="2381" y="46300"/>
                    </a:cubicBezTo>
                    <a:lnTo>
                      <a:pt x="2400" y="46300"/>
                    </a:lnTo>
                    <a:cubicBezTo>
                      <a:pt x="3049" y="46259"/>
                      <a:pt x="6278" y="46043"/>
                      <a:pt x="8444" y="45714"/>
                    </a:cubicBezTo>
                    <a:lnTo>
                      <a:pt x="8444" y="45714"/>
                    </a:lnTo>
                    <a:cubicBezTo>
                      <a:pt x="7633" y="46153"/>
                      <a:pt x="6940" y="46587"/>
                      <a:pt x="6986" y="46767"/>
                    </a:cubicBezTo>
                    <a:cubicBezTo>
                      <a:pt x="7040" y="46982"/>
                      <a:pt x="7154" y="47133"/>
                      <a:pt x="7238" y="47221"/>
                    </a:cubicBezTo>
                    <a:cubicBezTo>
                      <a:pt x="7295" y="47280"/>
                      <a:pt x="7371" y="47312"/>
                      <a:pt x="7449" y="47312"/>
                    </a:cubicBezTo>
                    <a:lnTo>
                      <a:pt x="7468" y="47312"/>
                    </a:lnTo>
                    <a:cubicBezTo>
                      <a:pt x="8472" y="47247"/>
                      <a:pt x="13554" y="46901"/>
                      <a:pt x="15088" y="46398"/>
                    </a:cubicBezTo>
                    <a:cubicBezTo>
                      <a:pt x="15228" y="46352"/>
                      <a:pt x="15315" y="46207"/>
                      <a:pt x="15285" y="46060"/>
                    </a:cubicBezTo>
                    <a:lnTo>
                      <a:pt x="14385" y="41567"/>
                    </a:lnTo>
                    <a:lnTo>
                      <a:pt x="14602" y="41523"/>
                    </a:lnTo>
                    <a:cubicBezTo>
                      <a:pt x="14614" y="41521"/>
                      <a:pt x="14626" y="41513"/>
                      <a:pt x="14632" y="41503"/>
                    </a:cubicBezTo>
                    <a:cubicBezTo>
                      <a:pt x="14638" y="41492"/>
                      <a:pt x="14641" y="41480"/>
                      <a:pt x="14638" y="41467"/>
                    </a:cubicBezTo>
                    <a:cubicBezTo>
                      <a:pt x="14571" y="41138"/>
                      <a:pt x="14475" y="40690"/>
                      <a:pt x="14361" y="40161"/>
                    </a:cubicBezTo>
                    <a:lnTo>
                      <a:pt x="14361" y="40161"/>
                    </a:lnTo>
                    <a:lnTo>
                      <a:pt x="15746" y="42061"/>
                    </a:lnTo>
                    <a:lnTo>
                      <a:pt x="15746" y="44586"/>
                    </a:lnTo>
                    <a:cubicBezTo>
                      <a:pt x="15746" y="44612"/>
                      <a:pt x="15766" y="44633"/>
                      <a:pt x="15793" y="44633"/>
                    </a:cubicBezTo>
                    <a:lnTo>
                      <a:pt x="17981" y="44633"/>
                    </a:lnTo>
                    <a:cubicBezTo>
                      <a:pt x="18006" y="44633"/>
                      <a:pt x="18029" y="44613"/>
                      <a:pt x="18029" y="44586"/>
                    </a:cubicBezTo>
                    <a:lnTo>
                      <a:pt x="18029" y="42453"/>
                    </a:lnTo>
                    <a:lnTo>
                      <a:pt x="21012" y="38361"/>
                    </a:lnTo>
                    <a:lnTo>
                      <a:pt x="25504" y="41631"/>
                    </a:lnTo>
                    <a:lnTo>
                      <a:pt x="26975" y="44608"/>
                    </a:lnTo>
                    <a:cubicBezTo>
                      <a:pt x="26982" y="44623"/>
                      <a:pt x="26998" y="44633"/>
                      <a:pt x="27017" y="44633"/>
                    </a:cubicBezTo>
                    <a:lnTo>
                      <a:pt x="29204" y="44633"/>
                    </a:lnTo>
                    <a:cubicBezTo>
                      <a:pt x="29221" y="44633"/>
                      <a:pt x="29235" y="44624"/>
                      <a:pt x="29244" y="44612"/>
                    </a:cubicBezTo>
                    <a:cubicBezTo>
                      <a:pt x="29253" y="44598"/>
                      <a:pt x="29254" y="44581"/>
                      <a:pt x="29245" y="44566"/>
                    </a:cubicBezTo>
                    <a:lnTo>
                      <a:pt x="23387" y="32711"/>
                    </a:lnTo>
                    <a:cubicBezTo>
                      <a:pt x="26538" y="31371"/>
                      <a:pt x="27527" y="27197"/>
                      <a:pt x="27788" y="23785"/>
                    </a:cubicBezTo>
                    <a:cubicBezTo>
                      <a:pt x="28212" y="18230"/>
                      <a:pt x="26889" y="11775"/>
                      <a:pt x="26278" y="11530"/>
                    </a:cubicBezTo>
                    <a:cubicBezTo>
                      <a:pt x="26186" y="11493"/>
                      <a:pt x="26092" y="11476"/>
                      <a:pt x="25995" y="11476"/>
                    </a:cubicBezTo>
                    <a:cubicBezTo>
                      <a:pt x="25471" y="11476"/>
                      <a:pt x="24886" y="11964"/>
                      <a:pt x="24443" y="12435"/>
                    </a:cubicBezTo>
                    <a:cubicBezTo>
                      <a:pt x="23949" y="10252"/>
                      <a:pt x="23064" y="9685"/>
                      <a:pt x="21990" y="9215"/>
                    </a:cubicBezTo>
                    <a:cubicBezTo>
                      <a:pt x="21160" y="8852"/>
                      <a:pt x="19980" y="8630"/>
                      <a:pt x="19199" y="8484"/>
                    </a:cubicBezTo>
                    <a:cubicBezTo>
                      <a:pt x="18793" y="8407"/>
                      <a:pt x="18441" y="8341"/>
                      <a:pt x="18367" y="8295"/>
                    </a:cubicBezTo>
                    <a:cubicBezTo>
                      <a:pt x="18239" y="8207"/>
                      <a:pt x="18168" y="6695"/>
                      <a:pt x="18172" y="5267"/>
                    </a:cubicBezTo>
                    <a:cubicBezTo>
                      <a:pt x="18224" y="5265"/>
                      <a:pt x="18275" y="5254"/>
                      <a:pt x="18323" y="5233"/>
                    </a:cubicBezTo>
                    <a:cubicBezTo>
                      <a:pt x="18446" y="5185"/>
                      <a:pt x="18549" y="5086"/>
                      <a:pt x="18645" y="4932"/>
                    </a:cubicBezTo>
                    <a:cubicBezTo>
                      <a:pt x="18696" y="4848"/>
                      <a:pt x="18736" y="4763"/>
                      <a:pt x="18765" y="4677"/>
                    </a:cubicBezTo>
                    <a:cubicBezTo>
                      <a:pt x="18772" y="4663"/>
                      <a:pt x="18787" y="4636"/>
                      <a:pt x="18805" y="4604"/>
                    </a:cubicBezTo>
                    <a:cubicBezTo>
                      <a:pt x="18844" y="4532"/>
                      <a:pt x="18872" y="4481"/>
                      <a:pt x="18881" y="4457"/>
                    </a:cubicBezTo>
                    <a:cubicBezTo>
                      <a:pt x="19023" y="4100"/>
                      <a:pt x="19051" y="3706"/>
                      <a:pt x="19060" y="3367"/>
                    </a:cubicBezTo>
                    <a:cubicBezTo>
                      <a:pt x="19071" y="2977"/>
                      <a:pt x="19047" y="2532"/>
                      <a:pt x="18801" y="2206"/>
                    </a:cubicBezTo>
                    <a:cubicBezTo>
                      <a:pt x="18726" y="2104"/>
                      <a:pt x="18646" y="2045"/>
                      <a:pt x="18558" y="2023"/>
                    </a:cubicBezTo>
                    <a:cubicBezTo>
                      <a:pt x="18534" y="2017"/>
                      <a:pt x="18509" y="2014"/>
                      <a:pt x="18484" y="2014"/>
                    </a:cubicBezTo>
                    <a:cubicBezTo>
                      <a:pt x="18382" y="2014"/>
                      <a:pt x="18272" y="2061"/>
                      <a:pt x="18173" y="2149"/>
                    </a:cubicBezTo>
                    <a:cubicBezTo>
                      <a:pt x="18125" y="2191"/>
                      <a:pt x="18086" y="2239"/>
                      <a:pt x="18048" y="2284"/>
                    </a:cubicBezTo>
                    <a:cubicBezTo>
                      <a:pt x="18030" y="2304"/>
                      <a:pt x="18013" y="2325"/>
                      <a:pt x="17995" y="2344"/>
                    </a:cubicBezTo>
                    <a:cubicBezTo>
                      <a:pt x="17983" y="2181"/>
                      <a:pt x="17966" y="2018"/>
                      <a:pt x="17944" y="1857"/>
                    </a:cubicBezTo>
                    <a:cubicBezTo>
                      <a:pt x="17908" y="1586"/>
                      <a:pt x="17855" y="1269"/>
                      <a:pt x="17735" y="965"/>
                    </a:cubicBezTo>
                    <a:cubicBezTo>
                      <a:pt x="17610" y="649"/>
                      <a:pt x="17425" y="390"/>
                      <a:pt x="17199" y="215"/>
                    </a:cubicBezTo>
                    <a:cubicBezTo>
                      <a:pt x="17019" y="74"/>
                      <a:pt x="16821" y="0"/>
                      <a:pt x="16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1"/>
              <p:cNvSpPr/>
              <p:nvPr/>
            </p:nvSpPr>
            <p:spPr>
              <a:xfrm>
                <a:off x="6283688" y="2498378"/>
                <a:ext cx="33745" cy="16548"/>
              </a:xfrm>
              <a:custGeom>
                <a:avLst/>
                <a:gdLst/>
                <a:ahLst/>
                <a:cxnLst/>
                <a:rect l="l" t="t" r="r" b="b"/>
                <a:pathLst>
                  <a:path w="675" h="331" extrusionOk="0">
                    <a:moveTo>
                      <a:pt x="131" y="1"/>
                    </a:moveTo>
                    <a:cubicBezTo>
                      <a:pt x="102" y="1"/>
                      <a:pt x="73" y="3"/>
                      <a:pt x="44" y="7"/>
                    </a:cubicBezTo>
                    <a:cubicBezTo>
                      <a:pt x="18" y="11"/>
                      <a:pt x="1" y="34"/>
                      <a:pt x="4" y="59"/>
                    </a:cubicBezTo>
                    <a:cubicBezTo>
                      <a:pt x="7" y="82"/>
                      <a:pt x="27" y="100"/>
                      <a:pt x="50" y="100"/>
                    </a:cubicBezTo>
                    <a:cubicBezTo>
                      <a:pt x="53" y="100"/>
                      <a:pt x="55" y="100"/>
                      <a:pt x="57" y="99"/>
                    </a:cubicBezTo>
                    <a:cubicBezTo>
                      <a:pt x="82" y="96"/>
                      <a:pt x="107" y="94"/>
                      <a:pt x="131" y="94"/>
                    </a:cubicBezTo>
                    <a:cubicBezTo>
                      <a:pt x="306" y="94"/>
                      <a:pt x="478" y="175"/>
                      <a:pt x="586" y="313"/>
                    </a:cubicBezTo>
                    <a:cubicBezTo>
                      <a:pt x="594" y="324"/>
                      <a:pt x="609" y="330"/>
                      <a:pt x="623" y="330"/>
                    </a:cubicBezTo>
                    <a:cubicBezTo>
                      <a:pt x="633" y="330"/>
                      <a:pt x="644" y="326"/>
                      <a:pt x="651" y="320"/>
                    </a:cubicBezTo>
                    <a:cubicBezTo>
                      <a:pt x="671" y="305"/>
                      <a:pt x="674" y="275"/>
                      <a:pt x="659" y="254"/>
                    </a:cubicBezTo>
                    <a:cubicBezTo>
                      <a:pt x="533" y="95"/>
                      <a:pt x="334" y="1"/>
                      <a:pt x="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1"/>
              <p:cNvSpPr/>
              <p:nvPr/>
            </p:nvSpPr>
            <p:spPr>
              <a:xfrm>
                <a:off x="6269340" y="2562816"/>
                <a:ext cx="48143" cy="31295"/>
              </a:xfrm>
              <a:custGeom>
                <a:avLst/>
                <a:gdLst/>
                <a:ahLst/>
                <a:cxnLst/>
                <a:rect l="l" t="t" r="r" b="b"/>
                <a:pathLst>
                  <a:path w="963" h="626" extrusionOk="0">
                    <a:moveTo>
                      <a:pt x="911" y="0"/>
                    </a:moveTo>
                    <a:cubicBezTo>
                      <a:pt x="889" y="0"/>
                      <a:pt x="869" y="15"/>
                      <a:pt x="865" y="37"/>
                    </a:cubicBezTo>
                    <a:cubicBezTo>
                      <a:pt x="828" y="205"/>
                      <a:pt x="716" y="358"/>
                      <a:pt x="567" y="445"/>
                    </a:cubicBezTo>
                    <a:cubicBezTo>
                      <a:pt x="470" y="501"/>
                      <a:pt x="357" y="530"/>
                      <a:pt x="244" y="530"/>
                    </a:cubicBezTo>
                    <a:cubicBezTo>
                      <a:pt x="183" y="530"/>
                      <a:pt x="123" y="522"/>
                      <a:pt x="65" y="505"/>
                    </a:cubicBezTo>
                    <a:cubicBezTo>
                      <a:pt x="61" y="504"/>
                      <a:pt x="57" y="504"/>
                      <a:pt x="53" y="504"/>
                    </a:cubicBezTo>
                    <a:cubicBezTo>
                      <a:pt x="32" y="504"/>
                      <a:pt x="13" y="517"/>
                      <a:pt x="7" y="538"/>
                    </a:cubicBezTo>
                    <a:cubicBezTo>
                      <a:pt x="1" y="561"/>
                      <a:pt x="14" y="587"/>
                      <a:pt x="39" y="595"/>
                    </a:cubicBezTo>
                    <a:cubicBezTo>
                      <a:pt x="104" y="615"/>
                      <a:pt x="173" y="625"/>
                      <a:pt x="243" y="625"/>
                    </a:cubicBezTo>
                    <a:cubicBezTo>
                      <a:pt x="372" y="625"/>
                      <a:pt x="502" y="591"/>
                      <a:pt x="614" y="526"/>
                    </a:cubicBezTo>
                    <a:cubicBezTo>
                      <a:pt x="786" y="426"/>
                      <a:pt x="914" y="249"/>
                      <a:pt x="957" y="57"/>
                    </a:cubicBezTo>
                    <a:cubicBezTo>
                      <a:pt x="962" y="32"/>
                      <a:pt x="947" y="6"/>
                      <a:pt x="921" y="1"/>
                    </a:cubicBezTo>
                    <a:cubicBezTo>
                      <a:pt x="918" y="0"/>
                      <a:pt x="915" y="0"/>
                      <a:pt x="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1"/>
              <p:cNvSpPr/>
              <p:nvPr/>
            </p:nvSpPr>
            <p:spPr>
              <a:xfrm>
                <a:off x="6287437" y="2532472"/>
                <a:ext cx="18547" cy="26046"/>
              </a:xfrm>
              <a:custGeom>
                <a:avLst/>
                <a:gdLst/>
                <a:ahLst/>
                <a:cxnLst/>
                <a:rect l="l" t="t" r="r" b="b"/>
                <a:pathLst>
                  <a:path w="371" h="521" extrusionOk="0">
                    <a:moveTo>
                      <a:pt x="186" y="0"/>
                    </a:moveTo>
                    <a:cubicBezTo>
                      <a:pt x="85" y="0"/>
                      <a:pt x="1" y="116"/>
                      <a:pt x="1" y="260"/>
                    </a:cubicBezTo>
                    <a:cubicBezTo>
                      <a:pt x="1" y="404"/>
                      <a:pt x="85" y="521"/>
                      <a:pt x="186" y="521"/>
                    </a:cubicBezTo>
                    <a:cubicBezTo>
                      <a:pt x="287" y="521"/>
                      <a:pt x="370" y="404"/>
                      <a:pt x="370" y="260"/>
                    </a:cubicBezTo>
                    <a:cubicBezTo>
                      <a:pt x="370" y="116"/>
                      <a:pt x="287"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1"/>
              <p:cNvSpPr/>
              <p:nvPr/>
            </p:nvSpPr>
            <p:spPr>
              <a:xfrm>
                <a:off x="6239246" y="2532472"/>
                <a:ext cx="18547" cy="26046"/>
              </a:xfrm>
              <a:custGeom>
                <a:avLst/>
                <a:gdLst/>
                <a:ahLst/>
                <a:cxnLst/>
                <a:rect l="l" t="t" r="r" b="b"/>
                <a:pathLst>
                  <a:path w="371" h="521" extrusionOk="0">
                    <a:moveTo>
                      <a:pt x="185" y="0"/>
                    </a:moveTo>
                    <a:cubicBezTo>
                      <a:pt x="84" y="0"/>
                      <a:pt x="0" y="116"/>
                      <a:pt x="0" y="260"/>
                    </a:cubicBezTo>
                    <a:cubicBezTo>
                      <a:pt x="0" y="404"/>
                      <a:pt x="84" y="521"/>
                      <a:pt x="185" y="521"/>
                    </a:cubicBezTo>
                    <a:cubicBezTo>
                      <a:pt x="287" y="521"/>
                      <a:pt x="371" y="404"/>
                      <a:pt x="371" y="260"/>
                    </a:cubicBezTo>
                    <a:cubicBezTo>
                      <a:pt x="371" y="116"/>
                      <a:pt x="287" y="0"/>
                      <a:pt x="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1"/>
              <p:cNvSpPr/>
              <p:nvPr/>
            </p:nvSpPr>
            <p:spPr>
              <a:xfrm>
                <a:off x="6236546" y="2497528"/>
                <a:ext cx="43493" cy="73389"/>
              </a:xfrm>
              <a:custGeom>
                <a:avLst/>
                <a:gdLst/>
                <a:ahLst/>
                <a:cxnLst/>
                <a:rect l="l" t="t" r="r" b="b"/>
                <a:pathLst>
                  <a:path w="870" h="1468" extrusionOk="0">
                    <a:moveTo>
                      <a:pt x="384" y="1"/>
                    </a:moveTo>
                    <a:cubicBezTo>
                      <a:pt x="340" y="1"/>
                      <a:pt x="294" y="9"/>
                      <a:pt x="250" y="27"/>
                    </a:cubicBezTo>
                    <a:cubicBezTo>
                      <a:pt x="156" y="64"/>
                      <a:pt x="80" y="135"/>
                      <a:pt x="18" y="197"/>
                    </a:cubicBezTo>
                    <a:cubicBezTo>
                      <a:pt x="1" y="217"/>
                      <a:pt x="2" y="246"/>
                      <a:pt x="19" y="264"/>
                    </a:cubicBezTo>
                    <a:cubicBezTo>
                      <a:pt x="29" y="273"/>
                      <a:pt x="41" y="277"/>
                      <a:pt x="53" y="277"/>
                    </a:cubicBezTo>
                    <a:cubicBezTo>
                      <a:pt x="65" y="277"/>
                      <a:pt x="77" y="272"/>
                      <a:pt x="86" y="263"/>
                    </a:cubicBezTo>
                    <a:cubicBezTo>
                      <a:pt x="141" y="207"/>
                      <a:pt x="208" y="145"/>
                      <a:pt x="286" y="114"/>
                    </a:cubicBezTo>
                    <a:cubicBezTo>
                      <a:pt x="315" y="103"/>
                      <a:pt x="350" y="95"/>
                      <a:pt x="386" y="95"/>
                    </a:cubicBezTo>
                    <a:cubicBezTo>
                      <a:pt x="426" y="95"/>
                      <a:pt x="466" y="104"/>
                      <a:pt x="500" y="130"/>
                    </a:cubicBezTo>
                    <a:cubicBezTo>
                      <a:pt x="527" y="150"/>
                      <a:pt x="552" y="182"/>
                      <a:pt x="570" y="224"/>
                    </a:cubicBezTo>
                    <a:cubicBezTo>
                      <a:pt x="621" y="340"/>
                      <a:pt x="608" y="475"/>
                      <a:pt x="591" y="624"/>
                    </a:cubicBezTo>
                    <a:cubicBezTo>
                      <a:pt x="572" y="767"/>
                      <a:pt x="555" y="886"/>
                      <a:pt x="506" y="995"/>
                    </a:cubicBezTo>
                    <a:cubicBezTo>
                      <a:pt x="500" y="1010"/>
                      <a:pt x="492" y="1026"/>
                      <a:pt x="484" y="1041"/>
                    </a:cubicBezTo>
                    <a:cubicBezTo>
                      <a:pt x="449" y="1112"/>
                      <a:pt x="411" y="1193"/>
                      <a:pt x="427" y="1280"/>
                    </a:cubicBezTo>
                    <a:cubicBezTo>
                      <a:pt x="443" y="1368"/>
                      <a:pt x="516" y="1441"/>
                      <a:pt x="607" y="1462"/>
                    </a:cubicBezTo>
                    <a:cubicBezTo>
                      <a:pt x="626" y="1466"/>
                      <a:pt x="643" y="1467"/>
                      <a:pt x="662" y="1467"/>
                    </a:cubicBezTo>
                    <a:cubicBezTo>
                      <a:pt x="729" y="1467"/>
                      <a:pt x="798" y="1440"/>
                      <a:pt x="849" y="1394"/>
                    </a:cubicBezTo>
                    <a:cubicBezTo>
                      <a:pt x="868" y="1377"/>
                      <a:pt x="869" y="1347"/>
                      <a:pt x="851" y="1328"/>
                    </a:cubicBezTo>
                    <a:cubicBezTo>
                      <a:pt x="841" y="1317"/>
                      <a:pt x="829" y="1312"/>
                      <a:pt x="817" y="1312"/>
                    </a:cubicBezTo>
                    <a:cubicBezTo>
                      <a:pt x="805" y="1312"/>
                      <a:pt x="793" y="1317"/>
                      <a:pt x="784" y="1325"/>
                    </a:cubicBezTo>
                    <a:cubicBezTo>
                      <a:pt x="750" y="1358"/>
                      <a:pt x="703" y="1376"/>
                      <a:pt x="659" y="1376"/>
                    </a:cubicBezTo>
                    <a:cubicBezTo>
                      <a:pt x="648" y="1376"/>
                      <a:pt x="637" y="1375"/>
                      <a:pt x="627" y="1373"/>
                    </a:cubicBezTo>
                    <a:cubicBezTo>
                      <a:pt x="572" y="1361"/>
                      <a:pt x="526" y="1315"/>
                      <a:pt x="517" y="1265"/>
                    </a:cubicBezTo>
                    <a:cubicBezTo>
                      <a:pt x="507" y="1207"/>
                      <a:pt x="536" y="1147"/>
                      <a:pt x="567" y="1084"/>
                    </a:cubicBezTo>
                    <a:lnTo>
                      <a:pt x="591" y="1034"/>
                    </a:lnTo>
                    <a:cubicBezTo>
                      <a:pt x="648" y="903"/>
                      <a:pt x="668" y="756"/>
                      <a:pt x="681" y="636"/>
                    </a:cubicBezTo>
                    <a:cubicBezTo>
                      <a:pt x="699" y="510"/>
                      <a:pt x="719" y="336"/>
                      <a:pt x="655" y="187"/>
                    </a:cubicBezTo>
                    <a:cubicBezTo>
                      <a:pt x="630" y="130"/>
                      <a:pt x="596" y="84"/>
                      <a:pt x="555" y="54"/>
                    </a:cubicBezTo>
                    <a:cubicBezTo>
                      <a:pt x="508" y="19"/>
                      <a:pt x="448"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1"/>
              <p:cNvSpPr/>
              <p:nvPr/>
            </p:nvSpPr>
            <p:spPr>
              <a:xfrm>
                <a:off x="6378170" y="2537171"/>
                <a:ext cx="38494" cy="45943"/>
              </a:xfrm>
              <a:custGeom>
                <a:avLst/>
                <a:gdLst/>
                <a:ahLst/>
                <a:cxnLst/>
                <a:rect l="l" t="t" r="r" b="b"/>
                <a:pathLst>
                  <a:path w="770" h="919" extrusionOk="0">
                    <a:moveTo>
                      <a:pt x="397" y="1"/>
                    </a:moveTo>
                    <a:cubicBezTo>
                      <a:pt x="356" y="1"/>
                      <a:pt x="314" y="8"/>
                      <a:pt x="275" y="24"/>
                    </a:cubicBezTo>
                    <a:cubicBezTo>
                      <a:pt x="180" y="62"/>
                      <a:pt x="99" y="148"/>
                      <a:pt x="53" y="255"/>
                    </a:cubicBezTo>
                    <a:cubicBezTo>
                      <a:pt x="17" y="341"/>
                      <a:pt x="1" y="439"/>
                      <a:pt x="4" y="560"/>
                    </a:cubicBezTo>
                    <a:cubicBezTo>
                      <a:pt x="6" y="585"/>
                      <a:pt x="27" y="606"/>
                      <a:pt x="51" y="606"/>
                    </a:cubicBezTo>
                    <a:cubicBezTo>
                      <a:pt x="52" y="606"/>
                      <a:pt x="53" y="606"/>
                      <a:pt x="53" y="606"/>
                    </a:cubicBezTo>
                    <a:cubicBezTo>
                      <a:pt x="79" y="605"/>
                      <a:pt x="99" y="585"/>
                      <a:pt x="99" y="558"/>
                    </a:cubicBezTo>
                    <a:cubicBezTo>
                      <a:pt x="97" y="451"/>
                      <a:pt x="111" y="364"/>
                      <a:pt x="141" y="292"/>
                    </a:cubicBezTo>
                    <a:cubicBezTo>
                      <a:pt x="141" y="292"/>
                      <a:pt x="141" y="291"/>
                      <a:pt x="143" y="291"/>
                    </a:cubicBezTo>
                    <a:cubicBezTo>
                      <a:pt x="146" y="289"/>
                      <a:pt x="150" y="289"/>
                      <a:pt x="152" y="288"/>
                    </a:cubicBezTo>
                    <a:cubicBezTo>
                      <a:pt x="163" y="281"/>
                      <a:pt x="177" y="278"/>
                      <a:pt x="193" y="278"/>
                    </a:cubicBezTo>
                    <a:cubicBezTo>
                      <a:pt x="210" y="278"/>
                      <a:pt x="229" y="282"/>
                      <a:pt x="248" y="288"/>
                    </a:cubicBezTo>
                    <a:cubicBezTo>
                      <a:pt x="350" y="327"/>
                      <a:pt x="418" y="448"/>
                      <a:pt x="401" y="564"/>
                    </a:cubicBezTo>
                    <a:cubicBezTo>
                      <a:pt x="386" y="676"/>
                      <a:pt x="303" y="779"/>
                      <a:pt x="187" y="827"/>
                    </a:cubicBezTo>
                    <a:cubicBezTo>
                      <a:pt x="162" y="837"/>
                      <a:pt x="151" y="864"/>
                      <a:pt x="161" y="889"/>
                    </a:cubicBezTo>
                    <a:cubicBezTo>
                      <a:pt x="169" y="907"/>
                      <a:pt x="186" y="918"/>
                      <a:pt x="205" y="918"/>
                    </a:cubicBezTo>
                    <a:cubicBezTo>
                      <a:pt x="211" y="918"/>
                      <a:pt x="216" y="917"/>
                      <a:pt x="223" y="914"/>
                    </a:cubicBezTo>
                    <a:cubicBezTo>
                      <a:pt x="367" y="854"/>
                      <a:pt x="474" y="722"/>
                      <a:pt x="495" y="579"/>
                    </a:cubicBezTo>
                    <a:cubicBezTo>
                      <a:pt x="516" y="418"/>
                      <a:pt x="426" y="256"/>
                      <a:pt x="281" y="201"/>
                    </a:cubicBezTo>
                    <a:cubicBezTo>
                      <a:pt x="257" y="192"/>
                      <a:pt x="234" y="189"/>
                      <a:pt x="211" y="186"/>
                    </a:cubicBezTo>
                    <a:cubicBezTo>
                      <a:pt x="240" y="154"/>
                      <a:pt x="275" y="128"/>
                      <a:pt x="314" y="113"/>
                    </a:cubicBezTo>
                    <a:cubicBezTo>
                      <a:pt x="342" y="101"/>
                      <a:pt x="372" y="96"/>
                      <a:pt x="402" y="96"/>
                    </a:cubicBezTo>
                    <a:cubicBezTo>
                      <a:pt x="453" y="96"/>
                      <a:pt x="503" y="113"/>
                      <a:pt x="537" y="144"/>
                    </a:cubicBezTo>
                    <a:cubicBezTo>
                      <a:pt x="561" y="166"/>
                      <a:pt x="581" y="199"/>
                      <a:pt x="599" y="242"/>
                    </a:cubicBezTo>
                    <a:cubicBezTo>
                      <a:pt x="673" y="410"/>
                      <a:pt x="660" y="604"/>
                      <a:pt x="567" y="736"/>
                    </a:cubicBezTo>
                    <a:cubicBezTo>
                      <a:pt x="552" y="758"/>
                      <a:pt x="557" y="786"/>
                      <a:pt x="579" y="801"/>
                    </a:cubicBezTo>
                    <a:cubicBezTo>
                      <a:pt x="587" y="807"/>
                      <a:pt x="597" y="811"/>
                      <a:pt x="606" y="811"/>
                    </a:cubicBezTo>
                    <a:cubicBezTo>
                      <a:pt x="622" y="811"/>
                      <a:pt x="635" y="805"/>
                      <a:pt x="644" y="790"/>
                    </a:cubicBezTo>
                    <a:cubicBezTo>
                      <a:pt x="752" y="632"/>
                      <a:pt x="770" y="402"/>
                      <a:pt x="683" y="205"/>
                    </a:cubicBezTo>
                    <a:cubicBezTo>
                      <a:pt x="659" y="149"/>
                      <a:pt x="632" y="108"/>
                      <a:pt x="597" y="76"/>
                    </a:cubicBezTo>
                    <a:cubicBezTo>
                      <a:pt x="545" y="27"/>
                      <a:pt x="472" y="1"/>
                      <a:pt x="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1"/>
              <p:cNvSpPr/>
              <p:nvPr/>
            </p:nvSpPr>
            <p:spPr>
              <a:xfrm>
                <a:off x="6292486" y="2591311"/>
                <a:ext cx="12848" cy="8599"/>
              </a:xfrm>
              <a:custGeom>
                <a:avLst/>
                <a:gdLst/>
                <a:ahLst/>
                <a:cxnLst/>
                <a:rect l="l" t="t" r="r" b="b"/>
                <a:pathLst>
                  <a:path w="257" h="172" extrusionOk="0">
                    <a:moveTo>
                      <a:pt x="203" y="1"/>
                    </a:moveTo>
                    <a:cubicBezTo>
                      <a:pt x="193" y="1"/>
                      <a:pt x="184" y="3"/>
                      <a:pt x="176" y="9"/>
                    </a:cubicBezTo>
                    <a:cubicBezTo>
                      <a:pt x="133" y="38"/>
                      <a:pt x="85" y="61"/>
                      <a:pt x="36" y="81"/>
                    </a:cubicBezTo>
                    <a:cubicBezTo>
                      <a:pt x="12" y="89"/>
                      <a:pt x="1" y="117"/>
                      <a:pt x="10" y="140"/>
                    </a:cubicBezTo>
                    <a:cubicBezTo>
                      <a:pt x="16" y="160"/>
                      <a:pt x="33" y="171"/>
                      <a:pt x="53" y="171"/>
                    </a:cubicBezTo>
                    <a:cubicBezTo>
                      <a:pt x="58" y="171"/>
                      <a:pt x="64" y="170"/>
                      <a:pt x="71" y="169"/>
                    </a:cubicBezTo>
                    <a:cubicBezTo>
                      <a:pt x="126" y="148"/>
                      <a:pt x="180" y="120"/>
                      <a:pt x="228" y="87"/>
                    </a:cubicBezTo>
                    <a:cubicBezTo>
                      <a:pt x="251" y="73"/>
                      <a:pt x="256" y="43"/>
                      <a:pt x="242" y="21"/>
                    </a:cubicBezTo>
                    <a:cubicBezTo>
                      <a:pt x="232" y="8"/>
                      <a:pt x="2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41"/>
            <p:cNvGrpSpPr/>
            <p:nvPr/>
          </p:nvGrpSpPr>
          <p:grpSpPr>
            <a:xfrm>
              <a:off x="1682777" y="3370850"/>
              <a:ext cx="6295524" cy="1250080"/>
              <a:chOff x="2818185" y="3448350"/>
              <a:chExt cx="3467080" cy="1134580"/>
            </a:xfrm>
          </p:grpSpPr>
          <p:sp>
            <p:nvSpPr>
              <p:cNvPr id="453" name="Google Shape;453;p41"/>
              <p:cNvSpPr/>
              <p:nvPr/>
            </p:nvSpPr>
            <p:spPr>
              <a:xfrm>
                <a:off x="2821784" y="3451949"/>
                <a:ext cx="3459931" cy="94936"/>
              </a:xfrm>
              <a:custGeom>
                <a:avLst/>
                <a:gdLst/>
                <a:ahLst/>
                <a:cxnLst/>
                <a:rect l="l" t="t" r="r" b="b"/>
                <a:pathLst>
                  <a:path w="69209" h="1899" extrusionOk="0">
                    <a:moveTo>
                      <a:pt x="1" y="0"/>
                    </a:moveTo>
                    <a:lnTo>
                      <a:pt x="1" y="1898"/>
                    </a:lnTo>
                    <a:lnTo>
                      <a:pt x="69209" y="1898"/>
                    </a:lnTo>
                    <a:lnTo>
                      <a:pt x="69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1"/>
              <p:cNvSpPr/>
              <p:nvPr/>
            </p:nvSpPr>
            <p:spPr>
              <a:xfrm>
                <a:off x="2884873" y="3546831"/>
                <a:ext cx="47893" cy="1032495"/>
              </a:xfrm>
              <a:custGeom>
                <a:avLst/>
                <a:gdLst/>
                <a:ahLst/>
                <a:cxnLst/>
                <a:rect l="l" t="t" r="r" b="b"/>
                <a:pathLst>
                  <a:path w="958" h="20653" extrusionOk="0">
                    <a:moveTo>
                      <a:pt x="1" y="0"/>
                    </a:moveTo>
                    <a:lnTo>
                      <a:pt x="1" y="20653"/>
                    </a:lnTo>
                    <a:lnTo>
                      <a:pt x="957" y="20653"/>
                    </a:lnTo>
                    <a:lnTo>
                      <a:pt x="9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1"/>
              <p:cNvSpPr/>
              <p:nvPr/>
            </p:nvSpPr>
            <p:spPr>
              <a:xfrm>
                <a:off x="6170670" y="3546831"/>
                <a:ext cx="47893" cy="1032495"/>
              </a:xfrm>
              <a:custGeom>
                <a:avLst/>
                <a:gdLst/>
                <a:ahLst/>
                <a:cxnLst/>
                <a:rect l="l" t="t" r="r" b="b"/>
                <a:pathLst>
                  <a:path w="958" h="20653" extrusionOk="0">
                    <a:moveTo>
                      <a:pt x="1" y="0"/>
                    </a:moveTo>
                    <a:lnTo>
                      <a:pt x="1" y="20653"/>
                    </a:lnTo>
                    <a:lnTo>
                      <a:pt x="957" y="20653"/>
                    </a:lnTo>
                    <a:lnTo>
                      <a:pt x="9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1"/>
              <p:cNvSpPr/>
              <p:nvPr/>
            </p:nvSpPr>
            <p:spPr>
              <a:xfrm>
                <a:off x="2818185" y="3448350"/>
                <a:ext cx="3467080" cy="1134580"/>
              </a:xfrm>
              <a:custGeom>
                <a:avLst/>
                <a:gdLst/>
                <a:ahLst/>
                <a:cxnLst/>
                <a:rect l="l" t="t" r="r" b="b"/>
                <a:pathLst>
                  <a:path w="69352" h="22695" extrusionOk="0">
                    <a:moveTo>
                      <a:pt x="69209" y="144"/>
                    </a:moveTo>
                    <a:lnTo>
                      <a:pt x="69209" y="1897"/>
                    </a:lnTo>
                    <a:lnTo>
                      <a:pt x="145" y="1897"/>
                    </a:lnTo>
                    <a:lnTo>
                      <a:pt x="145" y="144"/>
                    </a:lnTo>
                    <a:close/>
                    <a:moveTo>
                      <a:pt x="2218" y="2042"/>
                    </a:moveTo>
                    <a:lnTo>
                      <a:pt x="2218" y="22550"/>
                    </a:lnTo>
                    <a:lnTo>
                      <a:pt x="1406" y="22550"/>
                    </a:lnTo>
                    <a:lnTo>
                      <a:pt x="1406" y="2042"/>
                    </a:lnTo>
                    <a:close/>
                    <a:moveTo>
                      <a:pt x="67947" y="2042"/>
                    </a:moveTo>
                    <a:lnTo>
                      <a:pt x="67947" y="22550"/>
                    </a:lnTo>
                    <a:lnTo>
                      <a:pt x="67135" y="22550"/>
                    </a:lnTo>
                    <a:lnTo>
                      <a:pt x="67135" y="2042"/>
                    </a:lnTo>
                    <a:close/>
                    <a:moveTo>
                      <a:pt x="0" y="0"/>
                    </a:moveTo>
                    <a:lnTo>
                      <a:pt x="0" y="2042"/>
                    </a:lnTo>
                    <a:lnTo>
                      <a:pt x="1261" y="2042"/>
                    </a:lnTo>
                    <a:lnTo>
                      <a:pt x="1261" y="22694"/>
                    </a:lnTo>
                    <a:lnTo>
                      <a:pt x="2362" y="22694"/>
                    </a:lnTo>
                    <a:lnTo>
                      <a:pt x="2362" y="2042"/>
                    </a:lnTo>
                    <a:lnTo>
                      <a:pt x="66989" y="2042"/>
                    </a:lnTo>
                    <a:lnTo>
                      <a:pt x="66989" y="22694"/>
                    </a:lnTo>
                    <a:lnTo>
                      <a:pt x="68090" y="22694"/>
                    </a:lnTo>
                    <a:lnTo>
                      <a:pt x="68090" y="2042"/>
                    </a:lnTo>
                    <a:lnTo>
                      <a:pt x="69352" y="2042"/>
                    </a:lnTo>
                    <a:lnTo>
                      <a:pt x="693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57" name="Google Shape;457;p41"/>
            <p:cNvCxnSpPr/>
            <p:nvPr/>
          </p:nvCxnSpPr>
          <p:spPr>
            <a:xfrm>
              <a:off x="3979771" y="3007350"/>
              <a:ext cx="1837141" cy="63464"/>
            </a:xfrm>
            <a:prstGeom prst="bentConnector3">
              <a:avLst>
                <a:gd name="adj1" fmla="val 50000"/>
              </a:avLst>
            </a:prstGeom>
            <a:noFill/>
            <a:ln w="9525" cap="flat" cmpd="sng">
              <a:solidFill>
                <a:schemeClr val="lt2"/>
              </a:solidFill>
              <a:prstDash val="solid"/>
              <a:round/>
              <a:headEnd type="oval" w="med" len="med"/>
              <a:tailEnd type="none" w="med" len="med"/>
            </a:ln>
          </p:spPr>
        </p:cxnSp>
        <p:cxnSp>
          <p:nvCxnSpPr>
            <p:cNvPr id="458" name="Google Shape;458;p41"/>
            <p:cNvCxnSpPr>
              <a:stCxn id="459" idx="2"/>
            </p:cNvCxnSpPr>
            <p:nvPr/>
          </p:nvCxnSpPr>
          <p:spPr>
            <a:xfrm flipH="1">
              <a:off x="3897232" y="2404969"/>
              <a:ext cx="473100" cy="554400"/>
            </a:xfrm>
            <a:prstGeom prst="bentConnector2">
              <a:avLst/>
            </a:prstGeom>
            <a:noFill/>
            <a:ln w="9525" cap="flat" cmpd="sng">
              <a:solidFill>
                <a:schemeClr val="lt2"/>
              </a:solidFill>
              <a:prstDash val="dot"/>
              <a:round/>
              <a:headEnd type="oval" w="med" len="med"/>
              <a:tailEnd type="none" w="med" len="med"/>
            </a:ln>
          </p:spPr>
        </p:cxnSp>
        <p:cxnSp>
          <p:nvCxnSpPr>
            <p:cNvPr id="460" name="Google Shape;460;p41"/>
            <p:cNvCxnSpPr>
              <a:stCxn id="459" idx="6"/>
            </p:cNvCxnSpPr>
            <p:nvPr/>
          </p:nvCxnSpPr>
          <p:spPr>
            <a:xfrm>
              <a:off x="5109750" y="2404969"/>
              <a:ext cx="726900" cy="602100"/>
            </a:xfrm>
            <a:prstGeom prst="bentConnector3">
              <a:avLst>
                <a:gd name="adj1" fmla="val 50000"/>
              </a:avLst>
            </a:prstGeom>
            <a:noFill/>
            <a:ln w="9525" cap="flat" cmpd="sng">
              <a:solidFill>
                <a:schemeClr val="lt2"/>
              </a:solidFill>
              <a:prstDash val="dash"/>
              <a:round/>
              <a:headEnd type="diamond" w="med" len="med"/>
              <a:tailEnd type="none" w="med" len="med"/>
            </a:ln>
          </p:spPr>
        </p:cxnSp>
        <p:cxnSp>
          <p:nvCxnSpPr>
            <p:cNvPr id="461" name="Google Shape;461;p41"/>
            <p:cNvCxnSpPr/>
            <p:nvPr/>
          </p:nvCxnSpPr>
          <p:spPr>
            <a:xfrm rot="10800000">
              <a:off x="3842432" y="3236552"/>
              <a:ext cx="2186853" cy="4628"/>
            </a:xfrm>
            <a:prstGeom prst="straightConnector1">
              <a:avLst/>
            </a:prstGeom>
            <a:noFill/>
            <a:ln w="9525" cap="flat" cmpd="sng">
              <a:solidFill>
                <a:schemeClr val="lt2"/>
              </a:solidFill>
              <a:prstDash val="solid"/>
              <a:round/>
              <a:headEnd type="oval" w="med" len="med"/>
              <a:tailEnd type="triangle" w="med" len="med"/>
            </a:ln>
          </p:spPr>
        </p:cxnSp>
        <p:sp>
          <p:nvSpPr>
            <p:cNvPr id="459" name="Google Shape;459;p41"/>
            <p:cNvSpPr/>
            <p:nvPr/>
          </p:nvSpPr>
          <p:spPr>
            <a:xfrm>
              <a:off x="4370332" y="2035260"/>
              <a:ext cx="739418" cy="739418"/>
            </a:xfrm>
            <a:prstGeom prst="ellipse">
              <a:avLst/>
            </a:prstGeom>
            <a:noFill/>
            <a:ln w="9525" cap="flat" cmpd="sng">
              <a:solidFill>
                <a:schemeClr val="lt2"/>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41"/>
            <p:cNvGrpSpPr/>
            <p:nvPr/>
          </p:nvGrpSpPr>
          <p:grpSpPr>
            <a:xfrm>
              <a:off x="4534366" y="2208105"/>
              <a:ext cx="411365" cy="393731"/>
              <a:chOff x="7407254" y="2296345"/>
              <a:chExt cx="373357" cy="357352"/>
            </a:xfrm>
          </p:grpSpPr>
          <p:sp>
            <p:nvSpPr>
              <p:cNvPr id="463" name="Google Shape;463;p41"/>
              <p:cNvSpPr/>
              <p:nvPr/>
            </p:nvSpPr>
            <p:spPr>
              <a:xfrm>
                <a:off x="7528720" y="2510489"/>
                <a:ext cx="9614" cy="20118"/>
              </a:xfrm>
              <a:custGeom>
                <a:avLst/>
                <a:gdLst/>
                <a:ahLst/>
                <a:cxnLst/>
                <a:rect l="l" t="t" r="r" b="b"/>
                <a:pathLst>
                  <a:path w="367" h="768" extrusionOk="0">
                    <a:moveTo>
                      <a:pt x="322" y="0"/>
                    </a:moveTo>
                    <a:lnTo>
                      <a:pt x="0" y="322"/>
                    </a:lnTo>
                    <a:cubicBezTo>
                      <a:pt x="110" y="480"/>
                      <a:pt x="230" y="631"/>
                      <a:pt x="367" y="768"/>
                    </a:cubicBezTo>
                    <a:cubicBezTo>
                      <a:pt x="332" y="511"/>
                      <a:pt x="319" y="257"/>
                      <a:pt x="32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1"/>
              <p:cNvSpPr/>
              <p:nvPr/>
            </p:nvSpPr>
            <p:spPr>
              <a:xfrm>
                <a:off x="7538307" y="2324767"/>
                <a:ext cx="236017" cy="248302"/>
              </a:xfrm>
              <a:custGeom>
                <a:avLst/>
                <a:gdLst/>
                <a:ahLst/>
                <a:cxnLst/>
                <a:rect l="l" t="t" r="r" b="b"/>
                <a:pathLst>
                  <a:path w="9010" h="9479" extrusionOk="0">
                    <a:moveTo>
                      <a:pt x="7855" y="0"/>
                    </a:moveTo>
                    <a:cubicBezTo>
                      <a:pt x="7855" y="0"/>
                      <a:pt x="8187" y="2207"/>
                      <a:pt x="7029" y="3365"/>
                    </a:cubicBezTo>
                    <a:lnTo>
                      <a:pt x="3366" y="7032"/>
                    </a:lnTo>
                    <a:cubicBezTo>
                      <a:pt x="2630" y="7768"/>
                      <a:pt x="1466" y="7901"/>
                      <a:pt x="718" y="7901"/>
                    </a:cubicBezTo>
                    <a:cubicBezTo>
                      <a:pt x="292" y="7901"/>
                      <a:pt x="1" y="7858"/>
                      <a:pt x="1" y="7858"/>
                    </a:cubicBezTo>
                    <a:lnTo>
                      <a:pt x="1" y="7858"/>
                    </a:lnTo>
                    <a:cubicBezTo>
                      <a:pt x="364" y="8218"/>
                      <a:pt x="813" y="8481"/>
                      <a:pt x="1306" y="8618"/>
                    </a:cubicBezTo>
                    <a:lnTo>
                      <a:pt x="2170" y="9479"/>
                    </a:lnTo>
                    <a:cubicBezTo>
                      <a:pt x="2896" y="9009"/>
                      <a:pt x="3575" y="8468"/>
                      <a:pt x="4188" y="7858"/>
                    </a:cubicBezTo>
                    <a:lnTo>
                      <a:pt x="7855" y="4191"/>
                    </a:lnTo>
                    <a:cubicBezTo>
                      <a:pt x="9010" y="3033"/>
                      <a:pt x="9010" y="1158"/>
                      <a:pt x="7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1"/>
              <p:cNvSpPr/>
              <p:nvPr/>
            </p:nvSpPr>
            <p:spPr>
              <a:xfrm>
                <a:off x="7516513" y="2302003"/>
                <a:ext cx="248931" cy="240837"/>
              </a:xfrm>
              <a:custGeom>
                <a:avLst/>
                <a:gdLst/>
                <a:ahLst/>
                <a:cxnLst/>
                <a:rect l="l" t="t" r="r" b="b"/>
                <a:pathLst>
                  <a:path w="9503" h="9194" extrusionOk="0">
                    <a:moveTo>
                      <a:pt x="6653" y="1446"/>
                    </a:moveTo>
                    <a:cubicBezTo>
                      <a:pt x="7025" y="1446"/>
                      <a:pt x="7397" y="1588"/>
                      <a:pt x="7683" y="1873"/>
                    </a:cubicBezTo>
                    <a:cubicBezTo>
                      <a:pt x="8276" y="2466"/>
                      <a:pt x="8248" y="3436"/>
                      <a:pt x="7621" y="3991"/>
                    </a:cubicBezTo>
                    <a:lnTo>
                      <a:pt x="7621" y="3994"/>
                    </a:lnTo>
                    <a:lnTo>
                      <a:pt x="5784" y="5831"/>
                    </a:lnTo>
                    <a:lnTo>
                      <a:pt x="5397" y="5927"/>
                    </a:lnTo>
                    <a:lnTo>
                      <a:pt x="4057" y="7555"/>
                    </a:lnTo>
                    <a:lnTo>
                      <a:pt x="3955" y="7658"/>
                    </a:lnTo>
                    <a:cubicBezTo>
                      <a:pt x="3667" y="7983"/>
                      <a:pt x="3268" y="8147"/>
                      <a:pt x="2868" y="8147"/>
                    </a:cubicBezTo>
                    <a:cubicBezTo>
                      <a:pt x="2495" y="8147"/>
                      <a:pt x="2122" y="8005"/>
                      <a:pt x="1837" y="7719"/>
                    </a:cubicBezTo>
                    <a:cubicBezTo>
                      <a:pt x="1244" y="7126"/>
                      <a:pt x="1275" y="6157"/>
                      <a:pt x="1898" y="5602"/>
                    </a:cubicBezTo>
                    <a:lnTo>
                      <a:pt x="5565" y="1935"/>
                    </a:lnTo>
                    <a:cubicBezTo>
                      <a:pt x="5855" y="1610"/>
                      <a:pt x="6254" y="1446"/>
                      <a:pt x="6653" y="1446"/>
                    </a:cubicBezTo>
                    <a:close/>
                    <a:moveTo>
                      <a:pt x="6593" y="0"/>
                    </a:moveTo>
                    <a:cubicBezTo>
                      <a:pt x="5835" y="0"/>
                      <a:pt x="5077" y="290"/>
                      <a:pt x="4499" y="869"/>
                    </a:cubicBezTo>
                    <a:lnTo>
                      <a:pt x="833" y="4536"/>
                    </a:lnTo>
                    <a:lnTo>
                      <a:pt x="0" y="7089"/>
                    </a:lnTo>
                    <a:cubicBezTo>
                      <a:pt x="65" y="7514"/>
                      <a:pt x="226" y="7921"/>
                      <a:pt x="466" y="8281"/>
                    </a:cubicBezTo>
                    <a:lnTo>
                      <a:pt x="507" y="8240"/>
                    </a:lnTo>
                    <a:cubicBezTo>
                      <a:pt x="583" y="8422"/>
                      <a:pt x="696" y="8586"/>
                      <a:pt x="833" y="8723"/>
                    </a:cubicBezTo>
                    <a:cubicBezTo>
                      <a:pt x="1149" y="9040"/>
                      <a:pt x="1583" y="9193"/>
                      <a:pt x="2065" y="9193"/>
                    </a:cubicBezTo>
                    <a:cubicBezTo>
                      <a:pt x="2203" y="9193"/>
                      <a:pt x="2346" y="9180"/>
                      <a:pt x="2491" y="9155"/>
                    </a:cubicBezTo>
                    <a:cubicBezTo>
                      <a:pt x="3136" y="9042"/>
                      <a:pt x="3824" y="8686"/>
                      <a:pt x="4403" y="8107"/>
                    </a:cubicBezTo>
                    <a:lnTo>
                      <a:pt x="8070" y="4440"/>
                    </a:lnTo>
                    <a:cubicBezTo>
                      <a:pt x="9228" y="3285"/>
                      <a:pt x="9503" y="1685"/>
                      <a:pt x="8687" y="869"/>
                    </a:cubicBezTo>
                    <a:cubicBezTo>
                      <a:pt x="8110" y="290"/>
                      <a:pt x="7351" y="0"/>
                      <a:pt x="65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1"/>
              <p:cNvSpPr/>
              <p:nvPr/>
            </p:nvSpPr>
            <p:spPr>
              <a:xfrm>
                <a:off x="7643978" y="2420981"/>
                <a:ext cx="24073" cy="57839"/>
              </a:xfrm>
              <a:custGeom>
                <a:avLst/>
                <a:gdLst/>
                <a:ahLst/>
                <a:cxnLst/>
                <a:rect l="l" t="t" r="r" b="b"/>
                <a:pathLst>
                  <a:path w="919" h="2208" extrusionOk="0">
                    <a:moveTo>
                      <a:pt x="161" y="1"/>
                    </a:moveTo>
                    <a:cubicBezTo>
                      <a:pt x="161" y="1"/>
                      <a:pt x="332" y="1135"/>
                      <a:pt x="0" y="2207"/>
                    </a:cubicBezTo>
                    <a:lnTo>
                      <a:pt x="918" y="1289"/>
                    </a:lnTo>
                    <a:cubicBezTo>
                      <a:pt x="781" y="803"/>
                      <a:pt x="521" y="357"/>
                      <a:pt x="161" y="1"/>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1"/>
              <p:cNvSpPr/>
              <p:nvPr/>
            </p:nvSpPr>
            <p:spPr>
              <a:xfrm>
                <a:off x="7442355" y="2571785"/>
                <a:ext cx="160890" cy="77642"/>
              </a:xfrm>
              <a:custGeom>
                <a:avLst/>
                <a:gdLst/>
                <a:ahLst/>
                <a:cxnLst/>
                <a:rect l="l" t="t" r="r" b="b"/>
                <a:pathLst>
                  <a:path w="6142" h="2964" extrusionOk="0">
                    <a:moveTo>
                      <a:pt x="4640" y="1"/>
                    </a:moveTo>
                    <a:lnTo>
                      <a:pt x="3369" y="1272"/>
                    </a:lnTo>
                    <a:cubicBezTo>
                      <a:pt x="2633" y="2008"/>
                      <a:pt x="1473" y="2142"/>
                      <a:pt x="724" y="2142"/>
                    </a:cubicBezTo>
                    <a:cubicBezTo>
                      <a:pt x="294" y="2142"/>
                      <a:pt x="1" y="2098"/>
                      <a:pt x="0" y="2098"/>
                    </a:cubicBezTo>
                    <a:lnTo>
                      <a:pt x="0" y="2098"/>
                    </a:lnTo>
                    <a:cubicBezTo>
                      <a:pt x="580" y="2675"/>
                      <a:pt x="1338" y="2964"/>
                      <a:pt x="2096" y="2964"/>
                    </a:cubicBezTo>
                    <a:cubicBezTo>
                      <a:pt x="2854" y="2964"/>
                      <a:pt x="3612" y="2675"/>
                      <a:pt x="4191" y="2098"/>
                    </a:cubicBezTo>
                    <a:lnTo>
                      <a:pt x="6141" y="148"/>
                    </a:lnTo>
                    <a:lnTo>
                      <a:pt x="46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1"/>
              <p:cNvSpPr/>
              <p:nvPr/>
            </p:nvSpPr>
            <p:spPr>
              <a:xfrm>
                <a:off x="7563900" y="2526809"/>
                <a:ext cx="87910" cy="49325"/>
              </a:xfrm>
              <a:custGeom>
                <a:avLst/>
                <a:gdLst/>
                <a:ahLst/>
                <a:cxnLst/>
                <a:rect l="l" t="t" r="r" b="b"/>
                <a:pathLst>
                  <a:path w="3356" h="1883" extrusionOk="0">
                    <a:moveTo>
                      <a:pt x="3355" y="1"/>
                    </a:moveTo>
                    <a:lnTo>
                      <a:pt x="3211" y="145"/>
                    </a:lnTo>
                    <a:cubicBezTo>
                      <a:pt x="2653" y="703"/>
                      <a:pt x="1900" y="1010"/>
                      <a:pt x="1119" y="1010"/>
                    </a:cubicBezTo>
                    <a:cubicBezTo>
                      <a:pt x="990" y="1010"/>
                      <a:pt x="860" y="1001"/>
                      <a:pt x="730" y="984"/>
                    </a:cubicBezTo>
                    <a:lnTo>
                      <a:pt x="0" y="1718"/>
                    </a:lnTo>
                    <a:cubicBezTo>
                      <a:pt x="366" y="1828"/>
                      <a:pt x="745" y="1883"/>
                      <a:pt x="1124" y="1883"/>
                    </a:cubicBezTo>
                    <a:cubicBezTo>
                      <a:pt x="1250" y="1883"/>
                      <a:pt x="1376" y="1877"/>
                      <a:pt x="1501" y="1865"/>
                    </a:cubicBezTo>
                    <a:lnTo>
                      <a:pt x="3218" y="148"/>
                    </a:lnTo>
                    <a:cubicBezTo>
                      <a:pt x="3266" y="100"/>
                      <a:pt x="3311" y="52"/>
                      <a:pt x="3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1"/>
              <p:cNvSpPr/>
              <p:nvPr/>
            </p:nvSpPr>
            <p:spPr>
              <a:xfrm>
                <a:off x="7412100" y="2398217"/>
                <a:ext cx="250110" cy="240706"/>
              </a:xfrm>
              <a:custGeom>
                <a:avLst/>
                <a:gdLst/>
                <a:ahLst/>
                <a:cxnLst/>
                <a:rect l="l" t="t" r="r" b="b"/>
                <a:pathLst>
                  <a:path w="9548" h="9189" extrusionOk="0">
                    <a:moveTo>
                      <a:pt x="6918" y="0"/>
                    </a:moveTo>
                    <a:cubicBezTo>
                      <a:pt x="6159" y="0"/>
                      <a:pt x="5401" y="289"/>
                      <a:pt x="4822" y="866"/>
                    </a:cubicBezTo>
                    <a:lnTo>
                      <a:pt x="1159" y="4533"/>
                    </a:lnTo>
                    <a:cubicBezTo>
                      <a:pt x="1" y="5688"/>
                      <a:pt x="1" y="7562"/>
                      <a:pt x="1159" y="8720"/>
                    </a:cubicBezTo>
                    <a:cubicBezTo>
                      <a:pt x="1476" y="9038"/>
                      <a:pt x="1911" y="9189"/>
                      <a:pt x="2394" y="9189"/>
                    </a:cubicBezTo>
                    <a:cubicBezTo>
                      <a:pt x="2532" y="9189"/>
                      <a:pt x="2674" y="9177"/>
                      <a:pt x="2817" y="9152"/>
                    </a:cubicBezTo>
                    <a:cubicBezTo>
                      <a:pt x="3462" y="9039"/>
                      <a:pt x="4151" y="8679"/>
                      <a:pt x="4730" y="8104"/>
                    </a:cubicBezTo>
                    <a:lnTo>
                      <a:pt x="6124" y="6709"/>
                    </a:lnTo>
                    <a:cubicBezTo>
                      <a:pt x="6124" y="6709"/>
                      <a:pt x="5966" y="6491"/>
                      <a:pt x="5558" y="6491"/>
                    </a:cubicBezTo>
                    <a:cubicBezTo>
                      <a:pt x="5521" y="6491"/>
                      <a:pt x="5481" y="6492"/>
                      <a:pt x="5439" y="6496"/>
                    </a:cubicBezTo>
                    <a:lnTo>
                      <a:pt x="4281" y="7655"/>
                    </a:lnTo>
                    <a:cubicBezTo>
                      <a:pt x="3993" y="7980"/>
                      <a:pt x="3594" y="8144"/>
                      <a:pt x="3194" y="8144"/>
                    </a:cubicBezTo>
                    <a:cubicBezTo>
                      <a:pt x="2822" y="8144"/>
                      <a:pt x="2449" y="8002"/>
                      <a:pt x="2163" y="7716"/>
                    </a:cubicBezTo>
                    <a:cubicBezTo>
                      <a:pt x="1570" y="7124"/>
                      <a:pt x="1598" y="6154"/>
                      <a:pt x="2225" y="5599"/>
                    </a:cubicBezTo>
                    <a:lnTo>
                      <a:pt x="5891" y="1932"/>
                    </a:lnTo>
                    <a:cubicBezTo>
                      <a:pt x="6173" y="1661"/>
                      <a:pt x="6537" y="1524"/>
                      <a:pt x="6901" y="1524"/>
                    </a:cubicBezTo>
                    <a:cubicBezTo>
                      <a:pt x="7251" y="1524"/>
                      <a:pt x="7600" y="1650"/>
                      <a:pt x="7879" y="1901"/>
                    </a:cubicBezTo>
                    <a:cubicBezTo>
                      <a:pt x="8444" y="2415"/>
                      <a:pt x="8520" y="3282"/>
                      <a:pt x="8047" y="3882"/>
                    </a:cubicBezTo>
                    <a:lnTo>
                      <a:pt x="9452" y="2477"/>
                    </a:lnTo>
                    <a:cubicBezTo>
                      <a:pt x="9548" y="1850"/>
                      <a:pt x="9411" y="1264"/>
                      <a:pt x="9013" y="866"/>
                    </a:cubicBezTo>
                    <a:cubicBezTo>
                      <a:pt x="8434" y="289"/>
                      <a:pt x="7676" y="0"/>
                      <a:pt x="6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1"/>
              <p:cNvSpPr/>
              <p:nvPr/>
            </p:nvSpPr>
            <p:spPr>
              <a:xfrm>
                <a:off x="7554469" y="2550515"/>
                <a:ext cx="38716" cy="23549"/>
              </a:xfrm>
              <a:custGeom>
                <a:avLst/>
                <a:gdLst/>
                <a:ahLst/>
                <a:cxnLst/>
                <a:rect l="l" t="t" r="r" b="b"/>
                <a:pathLst>
                  <a:path w="1478" h="899" extrusionOk="0">
                    <a:moveTo>
                      <a:pt x="686" y="0"/>
                    </a:moveTo>
                    <a:lnTo>
                      <a:pt x="1" y="686"/>
                    </a:lnTo>
                    <a:cubicBezTo>
                      <a:pt x="223" y="778"/>
                      <a:pt x="453" y="847"/>
                      <a:pt x="686" y="898"/>
                    </a:cubicBezTo>
                    <a:lnTo>
                      <a:pt x="1477" y="107"/>
                    </a:lnTo>
                    <a:cubicBezTo>
                      <a:pt x="1210" y="107"/>
                      <a:pt x="946" y="69"/>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1"/>
              <p:cNvSpPr/>
              <p:nvPr/>
            </p:nvSpPr>
            <p:spPr>
              <a:xfrm>
                <a:off x="7407254" y="2335769"/>
                <a:ext cx="330188" cy="317929"/>
              </a:xfrm>
              <a:custGeom>
                <a:avLst/>
                <a:gdLst/>
                <a:ahLst/>
                <a:cxnLst/>
                <a:rect l="l" t="t" r="r" b="b"/>
                <a:pathLst>
                  <a:path w="12605" h="12137" extrusionOk="0">
                    <a:moveTo>
                      <a:pt x="10766" y="1"/>
                    </a:moveTo>
                    <a:cubicBezTo>
                      <a:pt x="10338" y="1"/>
                      <a:pt x="9909" y="164"/>
                      <a:pt x="9582" y="492"/>
                    </a:cubicBezTo>
                    <a:lnTo>
                      <a:pt x="8424" y="1646"/>
                    </a:lnTo>
                    <a:cubicBezTo>
                      <a:pt x="8266" y="1804"/>
                      <a:pt x="8411" y="2023"/>
                      <a:pt x="8581" y="2023"/>
                    </a:cubicBezTo>
                    <a:cubicBezTo>
                      <a:pt x="8633" y="2023"/>
                      <a:pt x="8687" y="2003"/>
                      <a:pt x="8736" y="1955"/>
                    </a:cubicBezTo>
                    <a:lnTo>
                      <a:pt x="9890" y="800"/>
                    </a:lnTo>
                    <a:cubicBezTo>
                      <a:pt x="10132" y="558"/>
                      <a:pt x="10448" y="438"/>
                      <a:pt x="10764" y="438"/>
                    </a:cubicBezTo>
                    <a:cubicBezTo>
                      <a:pt x="11080" y="438"/>
                      <a:pt x="11396" y="558"/>
                      <a:pt x="11638" y="800"/>
                    </a:cubicBezTo>
                    <a:cubicBezTo>
                      <a:pt x="12121" y="1283"/>
                      <a:pt x="12121" y="2065"/>
                      <a:pt x="11638" y="2548"/>
                    </a:cubicBezTo>
                    <a:lnTo>
                      <a:pt x="10048" y="4141"/>
                    </a:lnTo>
                    <a:cubicBezTo>
                      <a:pt x="9527" y="2867"/>
                      <a:pt x="8321" y="2163"/>
                      <a:pt x="7095" y="2163"/>
                    </a:cubicBezTo>
                    <a:cubicBezTo>
                      <a:pt x="6296" y="2163"/>
                      <a:pt x="5489" y="2462"/>
                      <a:pt x="4856" y="3096"/>
                    </a:cubicBezTo>
                    <a:lnTo>
                      <a:pt x="1190" y="6763"/>
                    </a:lnTo>
                    <a:cubicBezTo>
                      <a:pt x="1" y="8013"/>
                      <a:pt x="25" y="9984"/>
                      <a:pt x="1245" y="11204"/>
                    </a:cubicBezTo>
                    <a:cubicBezTo>
                      <a:pt x="1865" y="11825"/>
                      <a:pt x="2681" y="12137"/>
                      <a:pt x="3496" y="12137"/>
                    </a:cubicBezTo>
                    <a:cubicBezTo>
                      <a:pt x="4284" y="12137"/>
                      <a:pt x="5071" y="11846"/>
                      <a:pt x="5686" y="11262"/>
                    </a:cubicBezTo>
                    <a:lnTo>
                      <a:pt x="7636" y="9316"/>
                    </a:lnTo>
                    <a:cubicBezTo>
                      <a:pt x="7793" y="9155"/>
                      <a:pt x="7648" y="8936"/>
                      <a:pt x="7478" y="8936"/>
                    </a:cubicBezTo>
                    <a:cubicBezTo>
                      <a:pt x="7426" y="8936"/>
                      <a:pt x="7372" y="8956"/>
                      <a:pt x="7324" y="9004"/>
                    </a:cubicBezTo>
                    <a:lnTo>
                      <a:pt x="5381" y="10954"/>
                    </a:lnTo>
                    <a:cubicBezTo>
                      <a:pt x="4843" y="11502"/>
                      <a:pt x="4132" y="11776"/>
                      <a:pt x="3421" y="11776"/>
                    </a:cubicBezTo>
                    <a:cubicBezTo>
                      <a:pt x="2718" y="11776"/>
                      <a:pt x="2014" y="11508"/>
                      <a:pt x="1478" y="10971"/>
                    </a:cubicBezTo>
                    <a:cubicBezTo>
                      <a:pt x="402" y="9891"/>
                      <a:pt x="408" y="8140"/>
                      <a:pt x="1498" y="7071"/>
                    </a:cubicBezTo>
                    <a:lnTo>
                      <a:pt x="5165" y="3404"/>
                    </a:lnTo>
                    <a:cubicBezTo>
                      <a:pt x="5713" y="2859"/>
                      <a:pt x="6407" y="2604"/>
                      <a:pt x="7093" y="2604"/>
                    </a:cubicBezTo>
                    <a:cubicBezTo>
                      <a:pt x="8211" y="2604"/>
                      <a:pt x="9306" y="3282"/>
                      <a:pt x="9705" y="4480"/>
                    </a:cubicBezTo>
                    <a:lnTo>
                      <a:pt x="7971" y="6214"/>
                    </a:lnTo>
                    <a:cubicBezTo>
                      <a:pt x="7724" y="6461"/>
                      <a:pt x="7410" y="6578"/>
                      <a:pt x="7100" y="6578"/>
                    </a:cubicBezTo>
                    <a:cubicBezTo>
                      <a:pt x="6623" y="6578"/>
                      <a:pt x="6154" y="6303"/>
                      <a:pt x="5953" y="5807"/>
                    </a:cubicBezTo>
                    <a:cubicBezTo>
                      <a:pt x="5908" y="5726"/>
                      <a:pt x="5837" y="5691"/>
                      <a:pt x="5765" y="5691"/>
                    </a:cubicBezTo>
                    <a:cubicBezTo>
                      <a:pt x="5633" y="5691"/>
                      <a:pt x="5503" y="5810"/>
                      <a:pt x="5552" y="5975"/>
                    </a:cubicBezTo>
                    <a:cubicBezTo>
                      <a:pt x="5824" y="6645"/>
                      <a:pt x="6459" y="7017"/>
                      <a:pt x="7105" y="7017"/>
                    </a:cubicBezTo>
                    <a:cubicBezTo>
                      <a:pt x="7525" y="7017"/>
                      <a:pt x="7950" y="6860"/>
                      <a:pt x="8283" y="6526"/>
                    </a:cubicBezTo>
                    <a:lnTo>
                      <a:pt x="10110" y="4703"/>
                    </a:lnTo>
                    <a:lnTo>
                      <a:pt x="10113" y="4696"/>
                    </a:lnTo>
                    <a:lnTo>
                      <a:pt x="11950" y="2860"/>
                    </a:lnTo>
                    <a:cubicBezTo>
                      <a:pt x="12604" y="2205"/>
                      <a:pt x="12604" y="1146"/>
                      <a:pt x="11950" y="492"/>
                    </a:cubicBezTo>
                    <a:cubicBezTo>
                      <a:pt x="11623" y="164"/>
                      <a:pt x="11194" y="1"/>
                      <a:pt x="107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1"/>
              <p:cNvSpPr/>
              <p:nvPr/>
            </p:nvSpPr>
            <p:spPr>
              <a:xfrm>
                <a:off x="7449166" y="2296345"/>
                <a:ext cx="331445" cy="319317"/>
              </a:xfrm>
              <a:custGeom>
                <a:avLst/>
                <a:gdLst/>
                <a:ahLst/>
                <a:cxnLst/>
                <a:rect l="l" t="t" r="r" b="b"/>
                <a:pathLst>
                  <a:path w="12653" h="12190" extrusionOk="0">
                    <a:moveTo>
                      <a:pt x="9166" y="1"/>
                    </a:moveTo>
                    <a:cubicBezTo>
                      <a:pt x="8352" y="1"/>
                      <a:pt x="7538" y="311"/>
                      <a:pt x="6916" y="931"/>
                    </a:cubicBezTo>
                    <a:lnTo>
                      <a:pt x="4966" y="2881"/>
                    </a:lnTo>
                    <a:cubicBezTo>
                      <a:pt x="4809" y="3039"/>
                      <a:pt x="4954" y="3257"/>
                      <a:pt x="5122" y="3257"/>
                    </a:cubicBezTo>
                    <a:cubicBezTo>
                      <a:pt x="5174" y="3257"/>
                      <a:pt x="5227" y="3237"/>
                      <a:pt x="5275" y="3189"/>
                    </a:cubicBezTo>
                    <a:lnTo>
                      <a:pt x="7225" y="1239"/>
                    </a:lnTo>
                    <a:cubicBezTo>
                      <a:pt x="7764" y="686"/>
                      <a:pt x="8479" y="408"/>
                      <a:pt x="9194" y="408"/>
                    </a:cubicBezTo>
                    <a:cubicBezTo>
                      <a:pt x="9896" y="408"/>
                      <a:pt x="10598" y="676"/>
                      <a:pt x="11135" y="1212"/>
                    </a:cubicBezTo>
                    <a:cubicBezTo>
                      <a:pt x="12217" y="2298"/>
                      <a:pt x="12204" y="4056"/>
                      <a:pt x="11104" y="5122"/>
                    </a:cubicBezTo>
                    <a:lnTo>
                      <a:pt x="7437" y="8789"/>
                    </a:lnTo>
                    <a:cubicBezTo>
                      <a:pt x="6917" y="9308"/>
                      <a:pt x="6217" y="9592"/>
                      <a:pt x="5498" y="9592"/>
                    </a:cubicBezTo>
                    <a:cubicBezTo>
                      <a:pt x="5288" y="9592"/>
                      <a:pt x="5076" y="9568"/>
                      <a:pt x="4867" y="9518"/>
                    </a:cubicBezTo>
                    <a:cubicBezTo>
                      <a:pt x="3938" y="9299"/>
                      <a:pt x="3195" y="8617"/>
                      <a:pt x="2893" y="7713"/>
                    </a:cubicBezTo>
                    <a:lnTo>
                      <a:pt x="4627" y="5979"/>
                    </a:lnTo>
                    <a:cubicBezTo>
                      <a:pt x="4875" y="5731"/>
                      <a:pt x="5190" y="5614"/>
                      <a:pt x="5502" y="5614"/>
                    </a:cubicBezTo>
                    <a:cubicBezTo>
                      <a:pt x="5979" y="5614"/>
                      <a:pt x="6448" y="5889"/>
                      <a:pt x="6649" y="6386"/>
                    </a:cubicBezTo>
                    <a:cubicBezTo>
                      <a:pt x="6683" y="6470"/>
                      <a:pt x="6765" y="6522"/>
                      <a:pt x="6852" y="6522"/>
                    </a:cubicBezTo>
                    <a:cubicBezTo>
                      <a:pt x="6879" y="6522"/>
                      <a:pt x="6907" y="6517"/>
                      <a:pt x="6933" y="6506"/>
                    </a:cubicBezTo>
                    <a:cubicBezTo>
                      <a:pt x="7046" y="6462"/>
                      <a:pt x="7098" y="6335"/>
                      <a:pt x="7053" y="6222"/>
                    </a:cubicBezTo>
                    <a:cubicBezTo>
                      <a:pt x="6781" y="5549"/>
                      <a:pt x="6146" y="5177"/>
                      <a:pt x="5500" y="5177"/>
                    </a:cubicBezTo>
                    <a:cubicBezTo>
                      <a:pt x="5080" y="5177"/>
                      <a:pt x="4655" y="5334"/>
                      <a:pt x="4322" y="5667"/>
                    </a:cubicBezTo>
                    <a:lnTo>
                      <a:pt x="655" y="9333"/>
                    </a:lnTo>
                    <a:cubicBezTo>
                      <a:pt x="1" y="9988"/>
                      <a:pt x="1" y="11047"/>
                      <a:pt x="655" y="11701"/>
                    </a:cubicBezTo>
                    <a:cubicBezTo>
                      <a:pt x="983" y="12027"/>
                      <a:pt x="1411" y="12190"/>
                      <a:pt x="1839" y="12190"/>
                    </a:cubicBezTo>
                    <a:cubicBezTo>
                      <a:pt x="2267" y="12190"/>
                      <a:pt x="2694" y="12027"/>
                      <a:pt x="3020" y="11701"/>
                    </a:cubicBezTo>
                    <a:lnTo>
                      <a:pt x="4178" y="10543"/>
                    </a:lnTo>
                    <a:cubicBezTo>
                      <a:pt x="4336" y="10385"/>
                      <a:pt x="4191" y="10167"/>
                      <a:pt x="4022" y="10167"/>
                    </a:cubicBezTo>
                    <a:cubicBezTo>
                      <a:pt x="3971" y="10167"/>
                      <a:pt x="3918" y="10187"/>
                      <a:pt x="3870" y="10235"/>
                    </a:cubicBezTo>
                    <a:lnTo>
                      <a:pt x="2712" y="11389"/>
                    </a:lnTo>
                    <a:cubicBezTo>
                      <a:pt x="2470" y="11631"/>
                      <a:pt x="2154" y="11752"/>
                      <a:pt x="1838" y="11752"/>
                    </a:cubicBezTo>
                    <a:cubicBezTo>
                      <a:pt x="1522" y="11752"/>
                      <a:pt x="1205" y="11631"/>
                      <a:pt x="964" y="11389"/>
                    </a:cubicBezTo>
                    <a:cubicBezTo>
                      <a:pt x="481" y="10910"/>
                      <a:pt x="481" y="10125"/>
                      <a:pt x="964" y="9642"/>
                    </a:cubicBezTo>
                    <a:lnTo>
                      <a:pt x="2554" y="8052"/>
                    </a:lnTo>
                    <a:cubicBezTo>
                      <a:pt x="2958" y="9035"/>
                      <a:pt x="3829" y="9755"/>
                      <a:pt x="4874" y="9964"/>
                    </a:cubicBezTo>
                    <a:cubicBezTo>
                      <a:pt x="5082" y="10006"/>
                      <a:pt x="5291" y="10026"/>
                      <a:pt x="5499" y="10026"/>
                    </a:cubicBezTo>
                    <a:cubicBezTo>
                      <a:pt x="6333" y="10026"/>
                      <a:pt x="7145" y="9697"/>
                      <a:pt x="7749" y="9094"/>
                    </a:cubicBezTo>
                    <a:lnTo>
                      <a:pt x="11416" y="5430"/>
                    </a:lnTo>
                    <a:cubicBezTo>
                      <a:pt x="12653" y="4186"/>
                      <a:pt x="12653" y="2175"/>
                      <a:pt x="11416" y="931"/>
                    </a:cubicBezTo>
                    <a:cubicBezTo>
                      <a:pt x="10794" y="311"/>
                      <a:pt x="9980" y="1"/>
                      <a:pt x="9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Title 2">
            <a:extLst>
              <a:ext uri="{FF2B5EF4-FFF2-40B4-BE49-F238E27FC236}">
                <a16:creationId xmlns:a16="http://schemas.microsoft.com/office/drawing/2014/main" id="{CA4D992B-A366-C335-A925-9DF08141A1CA}"/>
              </a:ext>
            </a:extLst>
          </p:cNvPr>
          <p:cNvSpPr>
            <a:spLocks noGrp="1"/>
          </p:cNvSpPr>
          <p:nvPr>
            <p:ph type="title"/>
          </p:nvPr>
        </p:nvSpPr>
        <p:spPr>
          <a:xfrm>
            <a:off x="827828" y="638230"/>
            <a:ext cx="7744986" cy="1709511"/>
          </a:xfrm>
        </p:spPr>
        <p:txBody>
          <a:bodyPr/>
          <a:lstStyle/>
          <a:p>
            <a:pPr>
              <a:lnSpc>
                <a:spcPct val="150000"/>
              </a:lnSpc>
            </a:pPr>
            <a:r>
              <a:rPr lang="en-US" sz="4500" b="1">
                <a:latin typeface="+mj-lt"/>
              </a:rPr>
              <a:t>CẢM ƠN CÁC EM </a:t>
            </a:r>
            <a:br>
              <a:rPr lang="en-US" sz="4500" b="1">
                <a:latin typeface="+mj-lt"/>
              </a:rPr>
            </a:br>
            <a:r>
              <a:rPr lang="en-US" sz="4500" b="1">
                <a:latin typeface="+mj-lt"/>
              </a:rPr>
              <a:t>ĐÃ CHÚ Ý LẮNG NGHE!</a:t>
            </a:r>
          </a:p>
        </p:txBody>
      </p:sp>
    </p:spTree>
    <p:custDataLst>
      <p:tags r:id="rId1"/>
    </p:custDataLst>
    <p:extLst>
      <p:ext uri="{BB962C8B-B14F-4D97-AF65-F5344CB8AC3E}">
        <p14:creationId xmlns:p14="http://schemas.microsoft.com/office/powerpoint/2010/main" val="3058164209"/>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85A5256-37B8-AD4A-EF9B-DE8AE7ED1ED8}"/>
              </a:ext>
            </a:extLst>
          </p:cNvPr>
          <p:cNvGrpSpPr/>
          <p:nvPr/>
        </p:nvGrpSpPr>
        <p:grpSpPr>
          <a:xfrm>
            <a:off x="2140857" y="123371"/>
            <a:ext cx="4862286" cy="834572"/>
            <a:chOff x="2220685" y="79829"/>
            <a:chExt cx="4862286" cy="834572"/>
          </a:xfrm>
        </p:grpSpPr>
        <p:sp>
          <p:nvSpPr>
            <p:cNvPr id="17" name="Rectangle 16">
              <a:extLst>
                <a:ext uri="{FF2B5EF4-FFF2-40B4-BE49-F238E27FC236}">
                  <a16:creationId xmlns:a16="http://schemas.microsoft.com/office/drawing/2014/main" id="{5094D478-E371-3957-1E68-CC2836DBE0EC}"/>
                </a:ext>
              </a:extLst>
            </p:cNvPr>
            <p:cNvSpPr/>
            <p:nvPr/>
          </p:nvSpPr>
          <p:spPr>
            <a:xfrm>
              <a:off x="2220685" y="79829"/>
              <a:ext cx="4782457" cy="762000"/>
            </a:xfrm>
            <a:prstGeom prst="rect">
              <a:avLst/>
            </a:prstGeom>
            <a:solidFill>
              <a:schemeClr val="tx2">
                <a:lumMod val="10000"/>
                <a:lumOff val="90000"/>
              </a:schemeClr>
            </a:solidFill>
            <a:ln w="127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35C3A5-36D8-53A1-9C37-454142DE1AD8}"/>
                </a:ext>
              </a:extLst>
            </p:cNvPr>
            <p:cNvSpPr/>
            <p:nvPr/>
          </p:nvSpPr>
          <p:spPr>
            <a:xfrm>
              <a:off x="2300514" y="152401"/>
              <a:ext cx="4782457" cy="762000"/>
            </a:xfrm>
            <a:prstGeom prst="rect">
              <a:avLst/>
            </a:prstGeom>
            <a:solidFill>
              <a:srgbClr val="FFFFFF"/>
            </a:solidFill>
            <a:ln w="127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CB2A752-8CAC-B271-8782-071A63340904}"/>
                </a:ext>
              </a:extLst>
            </p:cNvPr>
            <p:cNvSpPr txBox="1"/>
            <p:nvPr/>
          </p:nvSpPr>
          <p:spPr>
            <a:xfrm>
              <a:off x="2717799" y="217930"/>
              <a:ext cx="3947885" cy="630942"/>
            </a:xfrm>
            <a:prstGeom prst="rect">
              <a:avLst/>
            </a:prstGeom>
            <a:noFill/>
          </p:spPr>
          <p:txBody>
            <a:bodyPr wrap="square" rtlCol="0">
              <a:spAutoFit/>
            </a:bodyPr>
            <a:lstStyle/>
            <a:p>
              <a:pPr algn="ctr"/>
              <a:r>
                <a:rPr lang="en-US" sz="3500" b="1">
                  <a:solidFill>
                    <a:srgbClr val="002060"/>
                  </a:solidFill>
                </a:rPr>
                <a:t>KHỞI ĐỘNG </a:t>
              </a:r>
            </a:p>
          </p:txBody>
        </p:sp>
      </p:grpSp>
      <p:sp>
        <p:nvSpPr>
          <p:cNvPr id="22" name="TextBox 21">
            <a:extLst>
              <a:ext uri="{FF2B5EF4-FFF2-40B4-BE49-F238E27FC236}">
                <a16:creationId xmlns:a16="http://schemas.microsoft.com/office/drawing/2014/main" id="{64DBCEB7-9F6E-9A55-E47B-7B0B164EDE63}"/>
              </a:ext>
            </a:extLst>
          </p:cNvPr>
          <p:cNvSpPr txBox="1"/>
          <p:nvPr/>
        </p:nvSpPr>
        <p:spPr>
          <a:xfrm>
            <a:off x="420915" y="1178932"/>
            <a:ext cx="8302170" cy="400110"/>
          </a:xfrm>
          <a:prstGeom prst="rect">
            <a:avLst/>
          </a:prstGeom>
          <a:noFill/>
        </p:spPr>
        <p:txBody>
          <a:bodyPr wrap="square">
            <a:spAutoFit/>
          </a:bodyPr>
          <a:lstStyle/>
          <a:p>
            <a:pPr algn="ctr"/>
            <a:r>
              <a:rPr lang="en-US" sz="2000"/>
              <a:t>Em hãy kể tên một số công cụ tìm kiếm (máy tìm kiếm) mà em biết.</a:t>
            </a:r>
          </a:p>
        </p:txBody>
      </p:sp>
      <p:grpSp>
        <p:nvGrpSpPr>
          <p:cNvPr id="27" name="Group 26">
            <a:extLst>
              <a:ext uri="{FF2B5EF4-FFF2-40B4-BE49-F238E27FC236}">
                <a16:creationId xmlns:a16="http://schemas.microsoft.com/office/drawing/2014/main" id="{78A042BF-F582-3F3C-0B75-E8AAE1F0304C}"/>
              </a:ext>
            </a:extLst>
          </p:cNvPr>
          <p:cNvGrpSpPr/>
          <p:nvPr/>
        </p:nvGrpSpPr>
        <p:grpSpPr>
          <a:xfrm>
            <a:off x="854529" y="1800031"/>
            <a:ext cx="7355111" cy="2791734"/>
            <a:chOff x="674914" y="1800031"/>
            <a:chExt cx="7355111" cy="2791734"/>
          </a:xfrm>
        </p:grpSpPr>
        <p:pic>
          <p:nvPicPr>
            <p:cNvPr id="24" name="Picture 23">
              <a:extLst>
                <a:ext uri="{FF2B5EF4-FFF2-40B4-BE49-F238E27FC236}">
                  <a16:creationId xmlns:a16="http://schemas.microsoft.com/office/drawing/2014/main" id="{E8B3ED5B-D937-1CBC-0E80-5E58461D8137}"/>
                </a:ext>
              </a:extLst>
            </p:cNvPr>
            <p:cNvPicPr>
              <a:picLocks noChangeAspect="1"/>
            </p:cNvPicPr>
            <p:nvPr/>
          </p:nvPicPr>
          <p:blipFill>
            <a:blip r:embed="rId3"/>
            <a:stretch>
              <a:fillRect/>
            </a:stretch>
          </p:blipFill>
          <p:spPr>
            <a:xfrm>
              <a:off x="2119083" y="1800031"/>
              <a:ext cx="4466773" cy="2791734"/>
            </a:xfrm>
            <a:prstGeom prst="rect">
              <a:avLst/>
            </a:prstGeom>
          </p:spPr>
        </p:pic>
        <p:pic>
          <p:nvPicPr>
            <p:cNvPr id="25" name="Picture 24">
              <a:extLst>
                <a:ext uri="{FF2B5EF4-FFF2-40B4-BE49-F238E27FC236}">
                  <a16:creationId xmlns:a16="http://schemas.microsoft.com/office/drawing/2014/main" id="{A97EC4C4-FD02-D96F-45F6-C91C661CAE8C}"/>
                </a:ext>
              </a:extLst>
            </p:cNvPr>
            <p:cNvPicPr>
              <a:picLocks noChangeAspect="1"/>
            </p:cNvPicPr>
            <p:nvPr/>
          </p:nvPicPr>
          <p:blipFill rotWithShape="1">
            <a:blip r:embed="rId3"/>
            <a:srcRect r="85540"/>
            <a:stretch/>
          </p:blipFill>
          <p:spPr>
            <a:xfrm>
              <a:off x="674914" y="1800031"/>
              <a:ext cx="1444169" cy="2791734"/>
            </a:xfrm>
            <a:prstGeom prst="rect">
              <a:avLst/>
            </a:prstGeom>
          </p:spPr>
        </p:pic>
        <p:pic>
          <p:nvPicPr>
            <p:cNvPr id="26" name="Picture 25">
              <a:extLst>
                <a:ext uri="{FF2B5EF4-FFF2-40B4-BE49-F238E27FC236}">
                  <a16:creationId xmlns:a16="http://schemas.microsoft.com/office/drawing/2014/main" id="{3CC10676-0238-1DB2-A7D1-6376D1E7C1A7}"/>
                </a:ext>
              </a:extLst>
            </p:cNvPr>
            <p:cNvPicPr>
              <a:picLocks noChangeAspect="1"/>
            </p:cNvPicPr>
            <p:nvPr/>
          </p:nvPicPr>
          <p:blipFill rotWithShape="1">
            <a:blip r:embed="rId3"/>
            <a:srcRect r="85540"/>
            <a:stretch/>
          </p:blipFill>
          <p:spPr>
            <a:xfrm>
              <a:off x="6585856" y="1800031"/>
              <a:ext cx="1444169" cy="2791734"/>
            </a:xfrm>
            <a:prstGeom prst="rect">
              <a:avLst/>
            </a:prstGeom>
          </p:spPr>
        </p:pic>
      </p:grpSp>
    </p:spTree>
    <p:custDataLst>
      <p:tags r:id="rId1"/>
    </p:custDataLst>
    <p:extLst>
      <p:ext uri="{BB962C8B-B14F-4D97-AF65-F5344CB8AC3E}">
        <p14:creationId xmlns:p14="http://schemas.microsoft.com/office/powerpoint/2010/main" val="124912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85A5256-37B8-AD4A-EF9B-DE8AE7ED1ED8}"/>
              </a:ext>
            </a:extLst>
          </p:cNvPr>
          <p:cNvGrpSpPr/>
          <p:nvPr/>
        </p:nvGrpSpPr>
        <p:grpSpPr>
          <a:xfrm>
            <a:off x="2140857" y="123371"/>
            <a:ext cx="4862286" cy="834572"/>
            <a:chOff x="2220685" y="79829"/>
            <a:chExt cx="4862286" cy="834572"/>
          </a:xfrm>
        </p:grpSpPr>
        <p:sp>
          <p:nvSpPr>
            <p:cNvPr id="17" name="Rectangle 16">
              <a:extLst>
                <a:ext uri="{FF2B5EF4-FFF2-40B4-BE49-F238E27FC236}">
                  <a16:creationId xmlns:a16="http://schemas.microsoft.com/office/drawing/2014/main" id="{5094D478-E371-3957-1E68-CC2836DBE0EC}"/>
                </a:ext>
              </a:extLst>
            </p:cNvPr>
            <p:cNvSpPr/>
            <p:nvPr/>
          </p:nvSpPr>
          <p:spPr>
            <a:xfrm>
              <a:off x="2220685" y="79829"/>
              <a:ext cx="4782457" cy="762000"/>
            </a:xfrm>
            <a:prstGeom prst="rect">
              <a:avLst/>
            </a:prstGeom>
            <a:solidFill>
              <a:schemeClr val="tx2">
                <a:lumMod val="10000"/>
                <a:lumOff val="90000"/>
              </a:schemeClr>
            </a:solidFill>
            <a:ln w="127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35C3A5-36D8-53A1-9C37-454142DE1AD8}"/>
                </a:ext>
              </a:extLst>
            </p:cNvPr>
            <p:cNvSpPr/>
            <p:nvPr/>
          </p:nvSpPr>
          <p:spPr>
            <a:xfrm>
              <a:off x="2300514" y="152401"/>
              <a:ext cx="4782457" cy="762000"/>
            </a:xfrm>
            <a:prstGeom prst="rect">
              <a:avLst/>
            </a:prstGeom>
            <a:solidFill>
              <a:srgbClr val="FFFFFF"/>
            </a:solidFill>
            <a:ln w="127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CB2A752-8CAC-B271-8782-071A63340904}"/>
                </a:ext>
              </a:extLst>
            </p:cNvPr>
            <p:cNvSpPr txBox="1"/>
            <p:nvPr/>
          </p:nvSpPr>
          <p:spPr>
            <a:xfrm>
              <a:off x="2717799" y="217930"/>
              <a:ext cx="3947885" cy="630942"/>
            </a:xfrm>
            <a:prstGeom prst="rect">
              <a:avLst/>
            </a:prstGeom>
            <a:noFill/>
          </p:spPr>
          <p:txBody>
            <a:bodyPr wrap="square" rtlCol="0">
              <a:spAutoFit/>
            </a:bodyPr>
            <a:lstStyle/>
            <a:p>
              <a:pPr algn="ctr"/>
              <a:r>
                <a:rPr lang="en-US" sz="3500" b="1">
                  <a:solidFill>
                    <a:srgbClr val="002060"/>
                  </a:solidFill>
                </a:rPr>
                <a:t>KHỞI ĐỘNG </a:t>
              </a:r>
            </a:p>
          </p:txBody>
        </p:sp>
      </p:grpSp>
      <p:sp>
        <p:nvSpPr>
          <p:cNvPr id="22" name="TextBox 21">
            <a:extLst>
              <a:ext uri="{FF2B5EF4-FFF2-40B4-BE49-F238E27FC236}">
                <a16:creationId xmlns:a16="http://schemas.microsoft.com/office/drawing/2014/main" id="{64DBCEB7-9F6E-9A55-E47B-7B0B164EDE63}"/>
              </a:ext>
            </a:extLst>
          </p:cNvPr>
          <p:cNvSpPr txBox="1"/>
          <p:nvPr/>
        </p:nvSpPr>
        <p:spPr>
          <a:xfrm>
            <a:off x="420915" y="1178932"/>
            <a:ext cx="8302170" cy="400110"/>
          </a:xfrm>
          <a:prstGeom prst="rect">
            <a:avLst/>
          </a:prstGeom>
          <a:noFill/>
        </p:spPr>
        <p:txBody>
          <a:bodyPr wrap="square">
            <a:spAutoFit/>
          </a:bodyPr>
          <a:lstStyle/>
          <a:p>
            <a:pPr algn="ctr"/>
            <a:r>
              <a:rPr lang="en-US" sz="2000"/>
              <a:t>Một số máy tìm kiếm thông dụng: </a:t>
            </a:r>
          </a:p>
        </p:txBody>
      </p:sp>
      <p:grpSp>
        <p:nvGrpSpPr>
          <p:cNvPr id="13" name="Group 12">
            <a:extLst>
              <a:ext uri="{FF2B5EF4-FFF2-40B4-BE49-F238E27FC236}">
                <a16:creationId xmlns:a16="http://schemas.microsoft.com/office/drawing/2014/main" id="{4462AC77-9077-1A85-F31E-50593A6BA94D}"/>
              </a:ext>
            </a:extLst>
          </p:cNvPr>
          <p:cNvGrpSpPr/>
          <p:nvPr/>
        </p:nvGrpSpPr>
        <p:grpSpPr>
          <a:xfrm>
            <a:off x="334639" y="1800031"/>
            <a:ext cx="8394892" cy="2939170"/>
            <a:chOff x="328193" y="1800031"/>
            <a:chExt cx="8394892" cy="2939170"/>
          </a:xfrm>
        </p:grpSpPr>
        <p:pic>
          <p:nvPicPr>
            <p:cNvPr id="3" name="Picture 2">
              <a:extLst>
                <a:ext uri="{FF2B5EF4-FFF2-40B4-BE49-F238E27FC236}">
                  <a16:creationId xmlns:a16="http://schemas.microsoft.com/office/drawing/2014/main" id="{DCC13475-F25A-E913-7D57-B80F059A93FD}"/>
                </a:ext>
              </a:extLst>
            </p:cNvPr>
            <p:cNvPicPr>
              <a:picLocks noChangeAspect="1"/>
            </p:cNvPicPr>
            <p:nvPr/>
          </p:nvPicPr>
          <p:blipFill>
            <a:blip r:embed="rId3"/>
            <a:stretch>
              <a:fillRect/>
            </a:stretch>
          </p:blipFill>
          <p:spPr>
            <a:xfrm>
              <a:off x="328193" y="2375862"/>
              <a:ext cx="3394721" cy="1588706"/>
            </a:xfrm>
            <a:prstGeom prst="rect">
              <a:avLst/>
            </a:prstGeom>
            <a:ln>
              <a:solidFill>
                <a:schemeClr val="tx2">
                  <a:lumMod val="90000"/>
                  <a:lumOff val="10000"/>
                </a:schemeClr>
              </a:solidFill>
            </a:ln>
          </p:spPr>
        </p:pic>
        <p:pic>
          <p:nvPicPr>
            <p:cNvPr id="7" name="Picture 6">
              <a:extLst>
                <a:ext uri="{FF2B5EF4-FFF2-40B4-BE49-F238E27FC236}">
                  <a16:creationId xmlns:a16="http://schemas.microsoft.com/office/drawing/2014/main" id="{38067B59-DDD1-9967-4610-D4894F67609A}"/>
                </a:ext>
              </a:extLst>
            </p:cNvPr>
            <p:cNvPicPr>
              <a:picLocks noChangeAspect="1"/>
            </p:cNvPicPr>
            <p:nvPr/>
          </p:nvPicPr>
          <p:blipFill>
            <a:blip r:embed="rId4"/>
            <a:stretch>
              <a:fillRect/>
            </a:stretch>
          </p:blipFill>
          <p:spPr>
            <a:xfrm>
              <a:off x="3817256" y="1800031"/>
              <a:ext cx="4905829" cy="976838"/>
            </a:xfrm>
            <a:prstGeom prst="rect">
              <a:avLst/>
            </a:prstGeom>
            <a:ln>
              <a:solidFill>
                <a:schemeClr val="tx2">
                  <a:lumMod val="90000"/>
                  <a:lumOff val="10000"/>
                </a:schemeClr>
              </a:solidFill>
            </a:ln>
          </p:spPr>
        </p:pic>
        <p:pic>
          <p:nvPicPr>
            <p:cNvPr id="9" name="Picture 8">
              <a:extLst>
                <a:ext uri="{FF2B5EF4-FFF2-40B4-BE49-F238E27FC236}">
                  <a16:creationId xmlns:a16="http://schemas.microsoft.com/office/drawing/2014/main" id="{356C21B4-1984-6C8F-5E2A-E7B72984192C}"/>
                </a:ext>
              </a:extLst>
            </p:cNvPr>
            <p:cNvPicPr>
              <a:picLocks noChangeAspect="1"/>
            </p:cNvPicPr>
            <p:nvPr/>
          </p:nvPicPr>
          <p:blipFill>
            <a:blip r:embed="rId5"/>
            <a:stretch>
              <a:fillRect/>
            </a:stretch>
          </p:blipFill>
          <p:spPr>
            <a:xfrm>
              <a:off x="3817255" y="3257937"/>
              <a:ext cx="4905830" cy="1081154"/>
            </a:xfrm>
            <a:prstGeom prst="rect">
              <a:avLst/>
            </a:prstGeom>
            <a:ln>
              <a:solidFill>
                <a:schemeClr val="tx2">
                  <a:lumMod val="90000"/>
                  <a:lumOff val="10000"/>
                </a:schemeClr>
              </a:solidFill>
            </a:ln>
          </p:spPr>
        </p:pic>
        <p:sp>
          <p:nvSpPr>
            <p:cNvPr id="10" name="TextBox 9">
              <a:extLst>
                <a:ext uri="{FF2B5EF4-FFF2-40B4-BE49-F238E27FC236}">
                  <a16:creationId xmlns:a16="http://schemas.microsoft.com/office/drawing/2014/main" id="{BB662AA9-8FCA-CF00-22E7-636EAD513368}"/>
                </a:ext>
              </a:extLst>
            </p:cNvPr>
            <p:cNvSpPr txBox="1"/>
            <p:nvPr/>
          </p:nvSpPr>
          <p:spPr>
            <a:xfrm>
              <a:off x="1031325" y="3964568"/>
              <a:ext cx="1988455" cy="400110"/>
            </a:xfrm>
            <a:prstGeom prst="rect">
              <a:avLst/>
            </a:prstGeom>
            <a:noFill/>
          </p:spPr>
          <p:txBody>
            <a:bodyPr wrap="square" rtlCol="0">
              <a:spAutoFit/>
            </a:bodyPr>
            <a:lstStyle/>
            <a:p>
              <a:pPr algn="ctr"/>
              <a:r>
                <a:rPr lang="en-US" sz="2000">
                  <a:solidFill>
                    <a:srgbClr val="002060"/>
                  </a:solidFill>
                </a:rPr>
                <a:t>Google </a:t>
              </a:r>
            </a:p>
          </p:txBody>
        </p:sp>
        <p:sp>
          <p:nvSpPr>
            <p:cNvPr id="11" name="TextBox 10">
              <a:extLst>
                <a:ext uri="{FF2B5EF4-FFF2-40B4-BE49-F238E27FC236}">
                  <a16:creationId xmlns:a16="http://schemas.microsoft.com/office/drawing/2014/main" id="{AAB672DE-BE3B-2C00-5F35-380E828C2E30}"/>
                </a:ext>
              </a:extLst>
            </p:cNvPr>
            <p:cNvSpPr txBox="1"/>
            <p:nvPr/>
          </p:nvSpPr>
          <p:spPr>
            <a:xfrm>
              <a:off x="5275942" y="2770105"/>
              <a:ext cx="1988455" cy="400110"/>
            </a:xfrm>
            <a:prstGeom prst="rect">
              <a:avLst/>
            </a:prstGeom>
            <a:noFill/>
          </p:spPr>
          <p:txBody>
            <a:bodyPr wrap="square" rtlCol="0">
              <a:spAutoFit/>
            </a:bodyPr>
            <a:lstStyle/>
            <a:p>
              <a:pPr algn="ctr"/>
              <a:r>
                <a:rPr lang="en-US" sz="2000">
                  <a:solidFill>
                    <a:srgbClr val="002060"/>
                  </a:solidFill>
                </a:rPr>
                <a:t>Bing </a:t>
              </a:r>
            </a:p>
          </p:txBody>
        </p:sp>
        <p:sp>
          <p:nvSpPr>
            <p:cNvPr id="12" name="TextBox 11">
              <a:extLst>
                <a:ext uri="{FF2B5EF4-FFF2-40B4-BE49-F238E27FC236}">
                  <a16:creationId xmlns:a16="http://schemas.microsoft.com/office/drawing/2014/main" id="{0F894381-9958-6399-6FF0-94356DF722F5}"/>
                </a:ext>
              </a:extLst>
            </p:cNvPr>
            <p:cNvSpPr txBox="1"/>
            <p:nvPr/>
          </p:nvSpPr>
          <p:spPr>
            <a:xfrm>
              <a:off x="5435602" y="4339091"/>
              <a:ext cx="1988455" cy="400110"/>
            </a:xfrm>
            <a:prstGeom prst="rect">
              <a:avLst/>
            </a:prstGeom>
            <a:noFill/>
          </p:spPr>
          <p:txBody>
            <a:bodyPr wrap="square" rtlCol="0">
              <a:spAutoFit/>
            </a:bodyPr>
            <a:lstStyle/>
            <a:p>
              <a:pPr algn="ctr"/>
              <a:r>
                <a:rPr lang="en-US" sz="2000">
                  <a:solidFill>
                    <a:srgbClr val="002060"/>
                  </a:solidFill>
                </a:rPr>
                <a:t>Ask.com</a:t>
              </a:r>
            </a:p>
          </p:txBody>
        </p:sp>
      </p:grpSp>
    </p:spTree>
    <p:custDataLst>
      <p:tags r:id="rId1"/>
    </p:custDataLst>
    <p:extLst>
      <p:ext uri="{BB962C8B-B14F-4D97-AF65-F5344CB8AC3E}">
        <p14:creationId xmlns:p14="http://schemas.microsoft.com/office/powerpoint/2010/main" val="3012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Google Shape;1115;p50"/>
          <p:cNvSpPr txBox="1">
            <a:spLocks noGrp="1"/>
          </p:cNvSpPr>
          <p:nvPr>
            <p:ph type="subTitle" idx="1"/>
          </p:nvPr>
        </p:nvSpPr>
        <p:spPr>
          <a:xfrm>
            <a:off x="928088" y="849900"/>
            <a:ext cx="7287823" cy="34437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500" b="1">
                <a:latin typeface="+mj-lt"/>
              </a:rPr>
              <a:t>BÀI 3: BÀI TẬP NHÓM: </a:t>
            </a:r>
            <a:r>
              <a:rPr lang="en-US" sz="4500">
                <a:latin typeface="+mj-lt"/>
              </a:rPr>
              <a:t>THÔNG TIN VỚI GIẢI QUYẾT VẤN ĐỀ </a:t>
            </a:r>
            <a:endParaRPr sz="4500">
              <a:latin typeface="+mj-lt"/>
            </a:endParaRPr>
          </a:p>
        </p:txBody>
      </p:sp>
      <p:cxnSp>
        <p:nvCxnSpPr>
          <p:cNvPr id="1117" name="Google Shape;1117;p50"/>
          <p:cNvCxnSpPr/>
          <p:nvPr/>
        </p:nvCxnSpPr>
        <p:spPr>
          <a:xfrm rot="-5400000" flipH="1">
            <a:off x="391825" y="537200"/>
            <a:ext cx="1171500" cy="521400"/>
          </a:xfrm>
          <a:prstGeom prst="bentConnector3">
            <a:avLst>
              <a:gd name="adj1" fmla="val 50000"/>
            </a:avLst>
          </a:prstGeom>
          <a:noFill/>
          <a:ln w="9525" cap="flat" cmpd="sng">
            <a:solidFill>
              <a:schemeClr val="lt2"/>
            </a:solidFill>
            <a:prstDash val="dot"/>
            <a:round/>
            <a:headEnd type="none" w="med" len="med"/>
            <a:tailEnd type="triangle" w="med" len="med"/>
          </a:ln>
        </p:spPr>
      </p:cxnSp>
      <p:cxnSp>
        <p:nvCxnSpPr>
          <p:cNvPr id="1118" name="Google Shape;1118;p50"/>
          <p:cNvCxnSpPr/>
          <p:nvPr/>
        </p:nvCxnSpPr>
        <p:spPr>
          <a:xfrm rot="10800000" flipH="1">
            <a:off x="7536550" y="4214347"/>
            <a:ext cx="975000" cy="735900"/>
          </a:xfrm>
          <a:prstGeom prst="bentConnector3">
            <a:avLst>
              <a:gd name="adj1" fmla="val 50000"/>
            </a:avLst>
          </a:prstGeom>
          <a:noFill/>
          <a:ln w="9525" cap="flat" cmpd="sng">
            <a:solidFill>
              <a:schemeClr val="lt2"/>
            </a:solidFill>
            <a:prstDash val="solid"/>
            <a:round/>
            <a:headEnd type="none" w="med" len="med"/>
            <a:tailEnd type="oval" w="med" len="med"/>
          </a:ln>
        </p:spPr>
      </p:cxnSp>
      <p:cxnSp>
        <p:nvCxnSpPr>
          <p:cNvPr id="1119" name="Google Shape;1119;p50"/>
          <p:cNvCxnSpPr/>
          <p:nvPr/>
        </p:nvCxnSpPr>
        <p:spPr>
          <a:xfrm>
            <a:off x="238525" y="4216875"/>
            <a:ext cx="1502400" cy="306600"/>
          </a:xfrm>
          <a:prstGeom prst="bentConnector3">
            <a:avLst>
              <a:gd name="adj1" fmla="val 50000"/>
            </a:avLst>
          </a:prstGeom>
          <a:noFill/>
          <a:ln w="9525" cap="flat" cmpd="sng">
            <a:solidFill>
              <a:schemeClr val="lt2"/>
            </a:solidFill>
            <a:prstDash val="lgDash"/>
            <a:round/>
            <a:headEnd type="none" w="med" len="med"/>
            <a:tailEnd type="diamond" w="med" len="med"/>
          </a:ln>
        </p:spPr>
      </p:cxnSp>
      <p:cxnSp>
        <p:nvCxnSpPr>
          <p:cNvPr id="1120" name="Google Shape;1120;p50"/>
          <p:cNvCxnSpPr/>
          <p:nvPr/>
        </p:nvCxnSpPr>
        <p:spPr>
          <a:xfrm>
            <a:off x="5672175" y="938550"/>
            <a:ext cx="3225900" cy="0"/>
          </a:xfrm>
          <a:prstGeom prst="straightConnector1">
            <a:avLst/>
          </a:prstGeom>
          <a:noFill/>
          <a:ln w="9525" cap="flat" cmpd="sng">
            <a:solidFill>
              <a:schemeClr val="lt2"/>
            </a:solidFill>
            <a:prstDash val="solid"/>
            <a:round/>
            <a:headEnd type="diamond" w="med" len="med"/>
            <a:tailEnd type="none" w="med" len="med"/>
          </a:ln>
        </p:spPr>
      </p:cxnSp>
    </p:spTree>
    <p:custDataLst>
      <p:tags r:id="rId1"/>
    </p:custDataLst>
    <p:extLst>
      <p:ext uri="{BB962C8B-B14F-4D97-AF65-F5344CB8AC3E}">
        <p14:creationId xmlns:p14="http://schemas.microsoft.com/office/powerpoint/2010/main" val="29144777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15">
                                            <p:txEl>
                                              <p:pRg st="0" end="0"/>
                                            </p:txEl>
                                          </p:spTgt>
                                        </p:tgtEl>
                                        <p:attrNameLst>
                                          <p:attrName>style.visibility</p:attrName>
                                        </p:attrNameLst>
                                      </p:cBhvr>
                                      <p:to>
                                        <p:strVal val="visible"/>
                                      </p:to>
                                    </p:set>
                                    <p:animEffect transition="in" filter="barn(inVertical)">
                                      <p:cBhvr>
                                        <p:cTn id="7" dur="500"/>
                                        <p:tgtEl>
                                          <p:spTgt spid="1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0"/>
          <p:cNvSpPr txBox="1">
            <a:spLocks noGrp="1"/>
          </p:cNvSpPr>
          <p:nvPr>
            <p:ph type="title"/>
          </p:nvPr>
        </p:nvSpPr>
        <p:spPr>
          <a:xfrm>
            <a:off x="720000" y="677253"/>
            <a:ext cx="7704000" cy="572700"/>
          </a:xfrm>
          <a:prstGeom prst="rect">
            <a:avLst/>
          </a:prstGeom>
          <a:solidFill>
            <a:schemeClr val="accent1">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a:latin typeface="+mj-lt"/>
              </a:rPr>
              <a:t>NỘI DUNG BÀI HỌC </a:t>
            </a:r>
          </a:p>
        </p:txBody>
      </p:sp>
      <p:grpSp>
        <p:nvGrpSpPr>
          <p:cNvPr id="337" name="Group 336">
            <a:extLst>
              <a:ext uri="{FF2B5EF4-FFF2-40B4-BE49-F238E27FC236}">
                <a16:creationId xmlns:a16="http://schemas.microsoft.com/office/drawing/2014/main" id="{537CE247-1ACB-78A9-FAED-4E67F2FF7B33}"/>
              </a:ext>
            </a:extLst>
          </p:cNvPr>
          <p:cNvGrpSpPr/>
          <p:nvPr/>
        </p:nvGrpSpPr>
        <p:grpSpPr>
          <a:xfrm>
            <a:off x="3502651" y="3144198"/>
            <a:ext cx="2138698" cy="1816277"/>
            <a:chOff x="3502652" y="3165970"/>
            <a:chExt cx="2138698" cy="1816277"/>
          </a:xfrm>
        </p:grpSpPr>
        <p:sp>
          <p:nvSpPr>
            <p:cNvPr id="328" name="Google Shape;767;p45">
              <a:extLst>
                <a:ext uri="{FF2B5EF4-FFF2-40B4-BE49-F238E27FC236}">
                  <a16:creationId xmlns:a16="http://schemas.microsoft.com/office/drawing/2014/main" id="{D0407722-1336-3E55-F4C9-3320DD6E9166}"/>
                </a:ext>
              </a:extLst>
            </p:cNvPr>
            <p:cNvSpPr/>
            <p:nvPr/>
          </p:nvSpPr>
          <p:spPr>
            <a:xfrm>
              <a:off x="4484049" y="3421833"/>
              <a:ext cx="178447" cy="166595"/>
            </a:xfrm>
            <a:custGeom>
              <a:avLst/>
              <a:gdLst/>
              <a:ahLst/>
              <a:cxnLst/>
              <a:rect l="l" t="t" r="r" b="b"/>
              <a:pathLst>
                <a:path w="2107" h="1967" extrusionOk="0">
                  <a:moveTo>
                    <a:pt x="1054" y="0"/>
                  </a:moveTo>
                  <a:cubicBezTo>
                    <a:pt x="473" y="0"/>
                    <a:pt x="0" y="442"/>
                    <a:pt x="0" y="983"/>
                  </a:cubicBezTo>
                  <a:cubicBezTo>
                    <a:pt x="0" y="1525"/>
                    <a:pt x="473" y="1966"/>
                    <a:pt x="1054" y="1966"/>
                  </a:cubicBezTo>
                  <a:cubicBezTo>
                    <a:pt x="1635" y="1966"/>
                    <a:pt x="2107" y="1525"/>
                    <a:pt x="2107" y="983"/>
                  </a:cubicBezTo>
                  <a:cubicBezTo>
                    <a:pt x="2107" y="440"/>
                    <a:pt x="1635"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768;p45">
              <a:extLst>
                <a:ext uri="{FF2B5EF4-FFF2-40B4-BE49-F238E27FC236}">
                  <a16:creationId xmlns:a16="http://schemas.microsoft.com/office/drawing/2014/main" id="{50CDB375-BC7B-3227-898C-C17AA34E3915}"/>
                </a:ext>
              </a:extLst>
            </p:cNvPr>
            <p:cNvSpPr/>
            <p:nvPr/>
          </p:nvSpPr>
          <p:spPr>
            <a:xfrm>
              <a:off x="4092939" y="3165970"/>
              <a:ext cx="960752" cy="617257"/>
            </a:xfrm>
            <a:custGeom>
              <a:avLst/>
              <a:gdLst/>
              <a:ahLst/>
              <a:cxnLst/>
              <a:rect l="l" t="t" r="r" b="b"/>
              <a:pathLst>
                <a:path w="11344" h="7288" extrusionOk="0">
                  <a:moveTo>
                    <a:pt x="5672" y="2948"/>
                  </a:moveTo>
                  <a:cubicBezTo>
                    <a:pt x="6293" y="2948"/>
                    <a:pt x="6799" y="3422"/>
                    <a:pt x="6799" y="4004"/>
                  </a:cubicBezTo>
                  <a:cubicBezTo>
                    <a:pt x="6799" y="4587"/>
                    <a:pt x="6293" y="5060"/>
                    <a:pt x="5672" y="5060"/>
                  </a:cubicBezTo>
                  <a:cubicBezTo>
                    <a:pt x="5051" y="5060"/>
                    <a:pt x="4544" y="4587"/>
                    <a:pt x="4544" y="4004"/>
                  </a:cubicBezTo>
                  <a:cubicBezTo>
                    <a:pt x="4544" y="3422"/>
                    <a:pt x="5051" y="2948"/>
                    <a:pt x="5672" y="2948"/>
                  </a:cubicBezTo>
                  <a:close/>
                  <a:moveTo>
                    <a:pt x="293" y="0"/>
                  </a:moveTo>
                  <a:cubicBezTo>
                    <a:pt x="206" y="0"/>
                    <a:pt x="127" y="35"/>
                    <a:pt x="72" y="97"/>
                  </a:cubicBezTo>
                  <a:cubicBezTo>
                    <a:pt x="22" y="152"/>
                    <a:pt x="0" y="222"/>
                    <a:pt x="8" y="293"/>
                  </a:cubicBezTo>
                  <a:lnTo>
                    <a:pt x="805" y="7288"/>
                  </a:lnTo>
                  <a:lnTo>
                    <a:pt x="10537" y="7288"/>
                  </a:lnTo>
                  <a:lnTo>
                    <a:pt x="11336" y="293"/>
                  </a:lnTo>
                  <a:cubicBezTo>
                    <a:pt x="11343" y="221"/>
                    <a:pt x="11321" y="152"/>
                    <a:pt x="11271" y="97"/>
                  </a:cubicBezTo>
                  <a:cubicBezTo>
                    <a:pt x="11218" y="35"/>
                    <a:pt x="11137" y="0"/>
                    <a:pt x="11050" y="0"/>
                  </a:cubicBezTo>
                  <a:close/>
                </a:path>
              </a:pathLst>
            </a:custGeom>
            <a:solidFill>
              <a:schemeClr val="accent3"/>
            </a:solidFill>
            <a:ln>
              <a:solidFill>
                <a:schemeClr val="bg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769;p45">
              <a:extLst>
                <a:ext uri="{FF2B5EF4-FFF2-40B4-BE49-F238E27FC236}">
                  <a16:creationId xmlns:a16="http://schemas.microsoft.com/office/drawing/2014/main" id="{FBE00E54-247B-7B21-ABFE-D21DFA8A079F}"/>
                </a:ext>
              </a:extLst>
            </p:cNvPr>
            <p:cNvSpPr/>
            <p:nvPr/>
          </p:nvSpPr>
          <p:spPr>
            <a:xfrm>
              <a:off x="4161540" y="3789325"/>
              <a:ext cx="827700" cy="58355"/>
            </a:xfrm>
            <a:custGeom>
              <a:avLst/>
              <a:gdLst/>
              <a:ahLst/>
              <a:cxnLst/>
              <a:rect l="l" t="t" r="r" b="b"/>
              <a:pathLst>
                <a:path w="9773" h="689" extrusionOk="0">
                  <a:moveTo>
                    <a:pt x="0" y="0"/>
                  </a:moveTo>
                  <a:lnTo>
                    <a:pt x="0" y="688"/>
                  </a:lnTo>
                  <a:lnTo>
                    <a:pt x="9772" y="688"/>
                  </a:lnTo>
                  <a:lnTo>
                    <a:pt x="97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778;p45">
              <a:extLst>
                <a:ext uri="{FF2B5EF4-FFF2-40B4-BE49-F238E27FC236}">
                  <a16:creationId xmlns:a16="http://schemas.microsoft.com/office/drawing/2014/main" id="{4A664C52-6CE9-A097-D1E3-46423517FC6F}"/>
                </a:ext>
              </a:extLst>
            </p:cNvPr>
            <p:cNvSpPr/>
            <p:nvPr/>
          </p:nvSpPr>
          <p:spPr>
            <a:xfrm>
              <a:off x="4477782" y="3415566"/>
              <a:ext cx="190982" cy="179045"/>
            </a:xfrm>
            <a:custGeom>
              <a:avLst/>
              <a:gdLst/>
              <a:ahLst/>
              <a:cxnLst/>
              <a:rect l="l" t="t" r="r" b="b"/>
              <a:pathLst>
                <a:path w="2255" h="2114" extrusionOk="0">
                  <a:moveTo>
                    <a:pt x="1128" y="74"/>
                  </a:moveTo>
                  <a:cubicBezTo>
                    <a:pt x="1709" y="74"/>
                    <a:pt x="2181" y="516"/>
                    <a:pt x="2181" y="1057"/>
                  </a:cubicBezTo>
                  <a:cubicBezTo>
                    <a:pt x="2181" y="1599"/>
                    <a:pt x="1709" y="2040"/>
                    <a:pt x="1128" y="2040"/>
                  </a:cubicBezTo>
                  <a:cubicBezTo>
                    <a:pt x="547" y="2040"/>
                    <a:pt x="74" y="1599"/>
                    <a:pt x="74" y="1057"/>
                  </a:cubicBezTo>
                  <a:cubicBezTo>
                    <a:pt x="74" y="516"/>
                    <a:pt x="547" y="74"/>
                    <a:pt x="1128" y="74"/>
                  </a:cubicBezTo>
                  <a:close/>
                  <a:moveTo>
                    <a:pt x="1128" y="1"/>
                  </a:moveTo>
                  <a:cubicBezTo>
                    <a:pt x="507" y="1"/>
                    <a:pt x="0" y="475"/>
                    <a:pt x="0" y="1057"/>
                  </a:cubicBezTo>
                  <a:cubicBezTo>
                    <a:pt x="0" y="1640"/>
                    <a:pt x="507" y="2113"/>
                    <a:pt x="1128" y="2113"/>
                  </a:cubicBezTo>
                  <a:cubicBezTo>
                    <a:pt x="1749" y="2113"/>
                    <a:pt x="2255" y="1640"/>
                    <a:pt x="2255" y="1057"/>
                  </a:cubicBezTo>
                  <a:cubicBezTo>
                    <a:pt x="2255" y="475"/>
                    <a:pt x="1749" y="1"/>
                    <a:pt x="1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789;p45">
              <a:extLst>
                <a:ext uri="{FF2B5EF4-FFF2-40B4-BE49-F238E27FC236}">
                  <a16:creationId xmlns:a16="http://schemas.microsoft.com/office/drawing/2014/main" id="{F992233A-2A6C-AF24-4233-9F7022741B89}"/>
                </a:ext>
              </a:extLst>
            </p:cNvPr>
            <p:cNvSpPr/>
            <p:nvPr/>
          </p:nvSpPr>
          <p:spPr>
            <a:xfrm>
              <a:off x="3502652" y="3839097"/>
              <a:ext cx="2138698" cy="111153"/>
            </a:xfrm>
            <a:custGeom>
              <a:avLst/>
              <a:gdLst/>
              <a:ahLst/>
              <a:cxnLst/>
              <a:rect l="l" t="t" r="r" b="b"/>
              <a:pathLst>
                <a:path w="55547" h="7608" extrusionOk="0">
                  <a:moveTo>
                    <a:pt x="1" y="1"/>
                  </a:moveTo>
                  <a:lnTo>
                    <a:pt x="1" y="7607"/>
                  </a:lnTo>
                  <a:lnTo>
                    <a:pt x="55547" y="7607"/>
                  </a:lnTo>
                  <a:lnTo>
                    <a:pt x="55547" y="1"/>
                  </a:lnTo>
                  <a:close/>
                </a:path>
              </a:pathLst>
            </a:custGeom>
            <a:solidFill>
              <a:schemeClr val="accen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790;p45">
              <a:extLst>
                <a:ext uri="{FF2B5EF4-FFF2-40B4-BE49-F238E27FC236}">
                  <a16:creationId xmlns:a16="http://schemas.microsoft.com/office/drawing/2014/main" id="{8793B473-4EBE-5E94-C002-9FC55DAE5B6C}"/>
                </a:ext>
              </a:extLst>
            </p:cNvPr>
            <p:cNvSpPr/>
            <p:nvPr/>
          </p:nvSpPr>
          <p:spPr>
            <a:xfrm>
              <a:off x="4455450" y="3950247"/>
              <a:ext cx="233100" cy="1032000"/>
            </a:xfrm>
            <a:prstGeom prst="rect">
              <a:avLst/>
            </a:prstGeom>
            <a:solidFill>
              <a:schemeClr val="accent3"/>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42" name="Connector: Elbow 341">
            <a:extLst>
              <a:ext uri="{FF2B5EF4-FFF2-40B4-BE49-F238E27FC236}">
                <a16:creationId xmlns:a16="http://schemas.microsoft.com/office/drawing/2014/main" id="{FD890716-B9BF-94D9-F342-2F1217F2EBA3}"/>
              </a:ext>
            </a:extLst>
          </p:cNvPr>
          <p:cNvCxnSpPr>
            <a:cxnSpLocks/>
          </p:cNvCxnSpPr>
          <p:nvPr/>
        </p:nvCxnSpPr>
        <p:spPr>
          <a:xfrm>
            <a:off x="2797391" y="2634347"/>
            <a:ext cx="1103126" cy="932309"/>
          </a:xfrm>
          <a:prstGeom prst="bentConnector3">
            <a:avLst/>
          </a:prstGeom>
          <a:ln>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4" name="Connector: Elbow 343">
            <a:extLst>
              <a:ext uri="{FF2B5EF4-FFF2-40B4-BE49-F238E27FC236}">
                <a16:creationId xmlns:a16="http://schemas.microsoft.com/office/drawing/2014/main" id="{D304F610-425C-811A-EE65-2E0447E22BD4}"/>
              </a:ext>
            </a:extLst>
          </p:cNvPr>
          <p:cNvCxnSpPr>
            <a:cxnSpLocks/>
          </p:cNvCxnSpPr>
          <p:nvPr/>
        </p:nvCxnSpPr>
        <p:spPr>
          <a:xfrm rot="10800000" flipV="1">
            <a:off x="5104341" y="2634347"/>
            <a:ext cx="1074016" cy="934633"/>
          </a:xfrm>
          <a:prstGeom prst="bentConnector3">
            <a:avLst/>
          </a:prstGeom>
          <a:ln>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49" name="Rectangle 348">
            <a:extLst>
              <a:ext uri="{FF2B5EF4-FFF2-40B4-BE49-F238E27FC236}">
                <a16:creationId xmlns:a16="http://schemas.microsoft.com/office/drawing/2014/main" id="{86A01C52-4621-A8D3-E0CA-2E291958C391}"/>
              </a:ext>
            </a:extLst>
          </p:cNvPr>
          <p:cNvSpPr/>
          <p:nvPr/>
        </p:nvSpPr>
        <p:spPr>
          <a:xfrm>
            <a:off x="6411657" y="1733534"/>
            <a:ext cx="1941048" cy="202699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5" name="Group 364">
            <a:extLst>
              <a:ext uri="{FF2B5EF4-FFF2-40B4-BE49-F238E27FC236}">
                <a16:creationId xmlns:a16="http://schemas.microsoft.com/office/drawing/2014/main" id="{678DA633-70CA-9A71-C0A9-D34D45C0B540}"/>
              </a:ext>
            </a:extLst>
          </p:cNvPr>
          <p:cNvGrpSpPr/>
          <p:nvPr/>
        </p:nvGrpSpPr>
        <p:grpSpPr>
          <a:xfrm>
            <a:off x="720000" y="1734457"/>
            <a:ext cx="1941048" cy="2026998"/>
            <a:chOff x="720000" y="1734457"/>
            <a:chExt cx="1941048" cy="2026998"/>
          </a:xfrm>
        </p:grpSpPr>
        <p:sp>
          <p:nvSpPr>
            <p:cNvPr id="348" name="Rectangle 347">
              <a:extLst>
                <a:ext uri="{FF2B5EF4-FFF2-40B4-BE49-F238E27FC236}">
                  <a16:creationId xmlns:a16="http://schemas.microsoft.com/office/drawing/2014/main" id="{53E89434-8557-C2CF-B3AE-3DBF7AF55904}"/>
                </a:ext>
              </a:extLst>
            </p:cNvPr>
            <p:cNvSpPr/>
            <p:nvPr/>
          </p:nvSpPr>
          <p:spPr>
            <a:xfrm>
              <a:off x="720000" y="1734457"/>
              <a:ext cx="1941048" cy="2026998"/>
            </a:xfrm>
            <a:prstGeom prst="rect">
              <a:avLst/>
            </a:prstGeom>
            <a:solidFill>
              <a:srgbClr val="FFFFFF"/>
            </a:solidFill>
            <a:ln w="12700">
              <a:solidFill>
                <a:schemeClr val="tx2">
                  <a:lumMod val="50000"/>
                  <a:lumOff val="50000"/>
                </a:schemeClr>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TextBox 363">
              <a:extLst>
                <a:ext uri="{FF2B5EF4-FFF2-40B4-BE49-F238E27FC236}">
                  <a16:creationId xmlns:a16="http://schemas.microsoft.com/office/drawing/2014/main" id="{ED03853D-B350-848F-2DE0-6D411B94ACCB}"/>
                </a:ext>
              </a:extLst>
            </p:cNvPr>
            <p:cNvSpPr txBox="1"/>
            <p:nvPr/>
          </p:nvSpPr>
          <p:spPr>
            <a:xfrm>
              <a:off x="821599" y="2384926"/>
              <a:ext cx="1737849" cy="496996"/>
            </a:xfrm>
            <a:prstGeom prst="rect">
              <a:avLst/>
            </a:prstGeom>
            <a:noFill/>
          </p:spPr>
          <p:txBody>
            <a:bodyPr wrap="square" rtlCol="0">
              <a:spAutoFit/>
            </a:bodyPr>
            <a:lstStyle/>
            <a:p>
              <a:pPr algn="ctr">
                <a:lnSpc>
                  <a:spcPct val="150000"/>
                </a:lnSpc>
              </a:pPr>
              <a:r>
                <a:rPr lang="en-US" sz="2000"/>
                <a:t>Thực hành </a:t>
              </a:r>
            </a:p>
          </p:txBody>
        </p:sp>
      </p:grpSp>
      <p:grpSp>
        <p:nvGrpSpPr>
          <p:cNvPr id="366" name="Group 365">
            <a:extLst>
              <a:ext uri="{FF2B5EF4-FFF2-40B4-BE49-F238E27FC236}">
                <a16:creationId xmlns:a16="http://schemas.microsoft.com/office/drawing/2014/main" id="{22B9DA57-6C73-D9B6-BEA1-76B6631D2350}"/>
              </a:ext>
            </a:extLst>
          </p:cNvPr>
          <p:cNvGrpSpPr/>
          <p:nvPr/>
        </p:nvGrpSpPr>
        <p:grpSpPr>
          <a:xfrm>
            <a:off x="6310057" y="1620848"/>
            <a:ext cx="1941048" cy="2026998"/>
            <a:chOff x="720000" y="1734457"/>
            <a:chExt cx="1941048" cy="2026998"/>
          </a:xfrm>
        </p:grpSpPr>
        <p:sp>
          <p:nvSpPr>
            <p:cNvPr id="367" name="Rectangle 366">
              <a:extLst>
                <a:ext uri="{FF2B5EF4-FFF2-40B4-BE49-F238E27FC236}">
                  <a16:creationId xmlns:a16="http://schemas.microsoft.com/office/drawing/2014/main" id="{DC91E06C-6D88-69DC-1D8B-34B27AC7FDBC}"/>
                </a:ext>
              </a:extLst>
            </p:cNvPr>
            <p:cNvSpPr/>
            <p:nvPr/>
          </p:nvSpPr>
          <p:spPr>
            <a:xfrm>
              <a:off x="720000" y="1734457"/>
              <a:ext cx="1941048" cy="2026998"/>
            </a:xfrm>
            <a:prstGeom prst="rect">
              <a:avLst/>
            </a:prstGeom>
            <a:solidFill>
              <a:srgbClr val="FFFFFF"/>
            </a:solidFill>
            <a:ln w="12700">
              <a:solidFill>
                <a:schemeClr val="tx2">
                  <a:lumMod val="50000"/>
                  <a:lumOff val="50000"/>
                </a:schemeClr>
              </a:solidFill>
              <a:prstDash val="lgDashDot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TextBox 367">
              <a:extLst>
                <a:ext uri="{FF2B5EF4-FFF2-40B4-BE49-F238E27FC236}">
                  <a16:creationId xmlns:a16="http://schemas.microsoft.com/office/drawing/2014/main" id="{F22B69A6-BBAC-C8C3-B3EC-4C76788FEF05}"/>
                </a:ext>
              </a:extLst>
            </p:cNvPr>
            <p:cNvSpPr txBox="1"/>
            <p:nvPr/>
          </p:nvSpPr>
          <p:spPr>
            <a:xfrm>
              <a:off x="821599" y="2267703"/>
              <a:ext cx="1737849" cy="958660"/>
            </a:xfrm>
            <a:prstGeom prst="rect">
              <a:avLst/>
            </a:prstGeom>
            <a:noFill/>
          </p:spPr>
          <p:txBody>
            <a:bodyPr wrap="square" rtlCol="0">
              <a:spAutoFit/>
            </a:bodyPr>
            <a:lstStyle/>
            <a:p>
              <a:pPr algn="ctr">
                <a:lnSpc>
                  <a:spcPct val="150000"/>
                </a:lnSpc>
              </a:pPr>
              <a:r>
                <a:rPr lang="en-US" sz="2000"/>
                <a:t>Luyện tập,</a:t>
              </a:r>
            </a:p>
            <a:p>
              <a:pPr algn="ctr">
                <a:lnSpc>
                  <a:spcPct val="150000"/>
                </a:lnSpc>
              </a:pPr>
              <a:r>
                <a:rPr lang="en-US" sz="2000"/>
                <a:t>Vận dụng </a:t>
              </a:r>
            </a:p>
          </p:txBody>
        </p:sp>
      </p:grpSp>
      <p:grpSp>
        <p:nvGrpSpPr>
          <p:cNvPr id="369" name="Google Shape;598;p44">
            <a:extLst>
              <a:ext uri="{FF2B5EF4-FFF2-40B4-BE49-F238E27FC236}">
                <a16:creationId xmlns:a16="http://schemas.microsoft.com/office/drawing/2014/main" id="{917552F5-F57F-6D5B-08BA-7BA479B01700}"/>
              </a:ext>
            </a:extLst>
          </p:cNvPr>
          <p:cNvGrpSpPr/>
          <p:nvPr/>
        </p:nvGrpSpPr>
        <p:grpSpPr>
          <a:xfrm>
            <a:off x="8006418" y="3226363"/>
            <a:ext cx="1137582" cy="1853812"/>
            <a:chOff x="4572000" y="2468383"/>
            <a:chExt cx="1137582" cy="1853812"/>
          </a:xfrm>
        </p:grpSpPr>
        <p:sp>
          <p:nvSpPr>
            <p:cNvPr id="370" name="Google Shape;599;p44">
              <a:extLst>
                <a:ext uri="{FF2B5EF4-FFF2-40B4-BE49-F238E27FC236}">
                  <a16:creationId xmlns:a16="http://schemas.microsoft.com/office/drawing/2014/main" id="{BE649030-1B88-56BD-D5EF-31D0D291E9C6}"/>
                </a:ext>
              </a:extLst>
            </p:cNvPr>
            <p:cNvSpPr/>
            <p:nvPr/>
          </p:nvSpPr>
          <p:spPr>
            <a:xfrm>
              <a:off x="5189511" y="2879940"/>
              <a:ext cx="402442" cy="908225"/>
            </a:xfrm>
            <a:custGeom>
              <a:avLst/>
              <a:gdLst/>
              <a:ahLst/>
              <a:cxnLst/>
              <a:rect l="l" t="t" r="r" b="b"/>
              <a:pathLst>
                <a:path w="5481" h="12369" extrusionOk="0">
                  <a:moveTo>
                    <a:pt x="5379" y="0"/>
                  </a:moveTo>
                  <a:cubicBezTo>
                    <a:pt x="5283" y="0"/>
                    <a:pt x="5180" y="20"/>
                    <a:pt x="5074" y="61"/>
                  </a:cubicBezTo>
                  <a:cubicBezTo>
                    <a:pt x="4864" y="141"/>
                    <a:pt x="4683" y="275"/>
                    <a:pt x="4546" y="451"/>
                  </a:cubicBezTo>
                  <a:cubicBezTo>
                    <a:pt x="4483" y="533"/>
                    <a:pt x="4423" y="629"/>
                    <a:pt x="4367" y="722"/>
                  </a:cubicBezTo>
                  <a:cubicBezTo>
                    <a:pt x="4217" y="965"/>
                    <a:pt x="4063" y="1219"/>
                    <a:pt x="3780" y="1286"/>
                  </a:cubicBezTo>
                  <a:cubicBezTo>
                    <a:pt x="3717" y="1301"/>
                    <a:pt x="3653" y="1305"/>
                    <a:pt x="3590" y="1305"/>
                  </a:cubicBezTo>
                  <a:cubicBezTo>
                    <a:pt x="3557" y="1305"/>
                    <a:pt x="3524" y="1304"/>
                    <a:pt x="3491" y="1303"/>
                  </a:cubicBezTo>
                  <a:cubicBezTo>
                    <a:pt x="3458" y="1301"/>
                    <a:pt x="3425" y="1300"/>
                    <a:pt x="3392" y="1300"/>
                  </a:cubicBezTo>
                  <a:cubicBezTo>
                    <a:pt x="3336" y="1300"/>
                    <a:pt x="3282" y="1304"/>
                    <a:pt x="3230" y="1316"/>
                  </a:cubicBezTo>
                  <a:cubicBezTo>
                    <a:pt x="2913" y="1390"/>
                    <a:pt x="2768" y="1761"/>
                    <a:pt x="2742" y="2056"/>
                  </a:cubicBezTo>
                  <a:cubicBezTo>
                    <a:pt x="2729" y="2174"/>
                    <a:pt x="2729" y="2296"/>
                    <a:pt x="2729" y="2415"/>
                  </a:cubicBezTo>
                  <a:cubicBezTo>
                    <a:pt x="2729" y="2631"/>
                    <a:pt x="2729" y="2856"/>
                    <a:pt x="2663" y="3068"/>
                  </a:cubicBezTo>
                  <a:cubicBezTo>
                    <a:pt x="2604" y="3261"/>
                    <a:pt x="2445" y="3437"/>
                    <a:pt x="2249" y="3529"/>
                  </a:cubicBezTo>
                  <a:cubicBezTo>
                    <a:pt x="2158" y="3571"/>
                    <a:pt x="2067" y="3592"/>
                    <a:pt x="1979" y="3592"/>
                  </a:cubicBezTo>
                  <a:cubicBezTo>
                    <a:pt x="1955" y="3592"/>
                    <a:pt x="1931" y="3591"/>
                    <a:pt x="1908" y="3588"/>
                  </a:cubicBezTo>
                  <a:lnTo>
                    <a:pt x="1908" y="3588"/>
                  </a:lnTo>
                  <a:cubicBezTo>
                    <a:pt x="1922" y="3612"/>
                    <a:pt x="1938" y="3637"/>
                    <a:pt x="1952" y="3662"/>
                  </a:cubicBezTo>
                  <a:cubicBezTo>
                    <a:pt x="2225" y="4116"/>
                    <a:pt x="2503" y="4588"/>
                    <a:pt x="2498" y="5109"/>
                  </a:cubicBezTo>
                  <a:cubicBezTo>
                    <a:pt x="2493" y="5643"/>
                    <a:pt x="2169" y="6195"/>
                    <a:pt x="1609" y="6625"/>
                  </a:cubicBezTo>
                  <a:cubicBezTo>
                    <a:pt x="1521" y="6693"/>
                    <a:pt x="1428" y="6760"/>
                    <a:pt x="1336" y="6824"/>
                  </a:cubicBezTo>
                  <a:cubicBezTo>
                    <a:pt x="959" y="7092"/>
                    <a:pt x="568" y="7368"/>
                    <a:pt x="470" y="7799"/>
                  </a:cubicBezTo>
                  <a:cubicBezTo>
                    <a:pt x="378" y="8201"/>
                    <a:pt x="567" y="8581"/>
                    <a:pt x="769" y="8982"/>
                  </a:cubicBezTo>
                  <a:cubicBezTo>
                    <a:pt x="848" y="9139"/>
                    <a:pt x="930" y="9300"/>
                    <a:pt x="991" y="9462"/>
                  </a:cubicBezTo>
                  <a:cubicBezTo>
                    <a:pt x="1378" y="10475"/>
                    <a:pt x="917" y="11783"/>
                    <a:pt x="1" y="12369"/>
                  </a:cubicBezTo>
                  <a:lnTo>
                    <a:pt x="1162" y="12369"/>
                  </a:lnTo>
                  <a:lnTo>
                    <a:pt x="5480" y="8"/>
                  </a:lnTo>
                  <a:cubicBezTo>
                    <a:pt x="5448" y="3"/>
                    <a:pt x="5414" y="0"/>
                    <a:pt x="53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600;p44">
              <a:extLst>
                <a:ext uri="{FF2B5EF4-FFF2-40B4-BE49-F238E27FC236}">
                  <a16:creationId xmlns:a16="http://schemas.microsoft.com/office/drawing/2014/main" id="{4E2464C2-2FB1-F7EE-87C2-AEE786762471}"/>
                </a:ext>
              </a:extLst>
            </p:cNvPr>
            <p:cNvSpPr/>
            <p:nvPr/>
          </p:nvSpPr>
          <p:spPr>
            <a:xfrm>
              <a:off x="4884280" y="3795279"/>
              <a:ext cx="507000" cy="519720"/>
            </a:xfrm>
            <a:custGeom>
              <a:avLst/>
              <a:gdLst/>
              <a:ahLst/>
              <a:cxnLst/>
              <a:rect l="l" t="t" r="r" b="b"/>
              <a:pathLst>
                <a:path w="6905" h="7078" extrusionOk="0">
                  <a:moveTo>
                    <a:pt x="0" y="0"/>
                  </a:moveTo>
                  <a:lnTo>
                    <a:pt x="0" y="3627"/>
                  </a:lnTo>
                  <a:lnTo>
                    <a:pt x="1" y="3627"/>
                  </a:lnTo>
                  <a:cubicBezTo>
                    <a:pt x="1" y="5529"/>
                    <a:pt x="1550" y="7078"/>
                    <a:pt x="3453" y="7078"/>
                  </a:cubicBezTo>
                  <a:cubicBezTo>
                    <a:pt x="5357" y="7078"/>
                    <a:pt x="6905" y="5529"/>
                    <a:pt x="6905" y="3627"/>
                  </a:cubicBezTo>
                  <a:lnTo>
                    <a:pt x="69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601;p44">
              <a:extLst>
                <a:ext uri="{FF2B5EF4-FFF2-40B4-BE49-F238E27FC236}">
                  <a16:creationId xmlns:a16="http://schemas.microsoft.com/office/drawing/2014/main" id="{45CF7DB5-C152-801F-E906-B50020A4D7BD}"/>
                </a:ext>
              </a:extLst>
            </p:cNvPr>
            <p:cNvSpPr/>
            <p:nvPr/>
          </p:nvSpPr>
          <p:spPr>
            <a:xfrm>
              <a:off x="4914458" y="2475432"/>
              <a:ext cx="280924" cy="1312737"/>
            </a:xfrm>
            <a:custGeom>
              <a:avLst/>
              <a:gdLst/>
              <a:ahLst/>
              <a:cxnLst/>
              <a:rect l="l" t="t" r="r" b="b"/>
              <a:pathLst>
                <a:path w="3826" h="17878" extrusionOk="0">
                  <a:moveTo>
                    <a:pt x="3826" y="1"/>
                  </a:moveTo>
                  <a:cubicBezTo>
                    <a:pt x="3748" y="5"/>
                    <a:pt x="3672" y="22"/>
                    <a:pt x="3605" y="50"/>
                  </a:cubicBezTo>
                  <a:cubicBezTo>
                    <a:pt x="3430" y="123"/>
                    <a:pt x="3264" y="267"/>
                    <a:pt x="3102" y="493"/>
                  </a:cubicBezTo>
                  <a:cubicBezTo>
                    <a:pt x="2775" y="946"/>
                    <a:pt x="2594" y="1496"/>
                    <a:pt x="2419" y="2028"/>
                  </a:cubicBezTo>
                  <a:cubicBezTo>
                    <a:pt x="2228" y="2606"/>
                    <a:pt x="2029" y="3203"/>
                    <a:pt x="1648" y="3685"/>
                  </a:cubicBezTo>
                  <a:cubicBezTo>
                    <a:pt x="1556" y="3799"/>
                    <a:pt x="1455" y="3908"/>
                    <a:pt x="1356" y="4014"/>
                  </a:cubicBezTo>
                  <a:cubicBezTo>
                    <a:pt x="1117" y="4269"/>
                    <a:pt x="893" y="4509"/>
                    <a:pt x="801" y="4826"/>
                  </a:cubicBezTo>
                  <a:cubicBezTo>
                    <a:pt x="675" y="5252"/>
                    <a:pt x="827" y="5675"/>
                    <a:pt x="988" y="6123"/>
                  </a:cubicBezTo>
                  <a:cubicBezTo>
                    <a:pt x="1117" y="6483"/>
                    <a:pt x="1250" y="6857"/>
                    <a:pt x="1232" y="7238"/>
                  </a:cubicBezTo>
                  <a:cubicBezTo>
                    <a:pt x="1207" y="7732"/>
                    <a:pt x="932" y="8154"/>
                    <a:pt x="668" y="8562"/>
                  </a:cubicBezTo>
                  <a:cubicBezTo>
                    <a:pt x="513" y="8800"/>
                    <a:pt x="354" y="9049"/>
                    <a:pt x="244" y="9306"/>
                  </a:cubicBezTo>
                  <a:cubicBezTo>
                    <a:pt x="0" y="9887"/>
                    <a:pt x="11" y="10578"/>
                    <a:pt x="274" y="11150"/>
                  </a:cubicBezTo>
                  <a:cubicBezTo>
                    <a:pt x="413" y="11452"/>
                    <a:pt x="619" y="11730"/>
                    <a:pt x="821" y="12001"/>
                  </a:cubicBezTo>
                  <a:cubicBezTo>
                    <a:pt x="1142" y="12432"/>
                    <a:pt x="1473" y="12878"/>
                    <a:pt x="1524" y="13421"/>
                  </a:cubicBezTo>
                  <a:cubicBezTo>
                    <a:pt x="1560" y="13800"/>
                    <a:pt x="1453" y="14170"/>
                    <a:pt x="1348" y="14526"/>
                  </a:cubicBezTo>
                  <a:cubicBezTo>
                    <a:pt x="1265" y="14812"/>
                    <a:pt x="1178" y="15107"/>
                    <a:pt x="1168" y="15403"/>
                  </a:cubicBezTo>
                  <a:cubicBezTo>
                    <a:pt x="1152" y="15877"/>
                    <a:pt x="1336" y="16394"/>
                    <a:pt x="1686" y="16857"/>
                  </a:cubicBezTo>
                  <a:cubicBezTo>
                    <a:pt x="1977" y="17241"/>
                    <a:pt x="2336" y="17514"/>
                    <a:pt x="2717" y="17802"/>
                  </a:cubicBezTo>
                  <a:lnTo>
                    <a:pt x="2818" y="17878"/>
                  </a:lnTo>
                  <a:lnTo>
                    <a:pt x="3247" y="17878"/>
                  </a:lnTo>
                  <a:cubicBezTo>
                    <a:pt x="2184" y="14799"/>
                    <a:pt x="3714" y="986"/>
                    <a:pt x="3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602;p44">
              <a:extLst>
                <a:ext uri="{FF2B5EF4-FFF2-40B4-BE49-F238E27FC236}">
                  <a16:creationId xmlns:a16="http://schemas.microsoft.com/office/drawing/2014/main" id="{39930725-6767-0888-1F54-9D0CD595CD8A}"/>
                </a:ext>
              </a:extLst>
            </p:cNvPr>
            <p:cNvSpPr/>
            <p:nvPr/>
          </p:nvSpPr>
          <p:spPr>
            <a:xfrm>
              <a:off x="5080988" y="2475579"/>
              <a:ext cx="315140" cy="1312663"/>
            </a:xfrm>
            <a:custGeom>
              <a:avLst/>
              <a:gdLst/>
              <a:ahLst/>
              <a:cxnLst/>
              <a:rect l="l" t="t" r="r" b="b"/>
              <a:pathLst>
                <a:path w="4292" h="17877" extrusionOk="0">
                  <a:moveTo>
                    <a:pt x="1655" y="1"/>
                  </a:moveTo>
                  <a:cubicBezTo>
                    <a:pt x="1554" y="897"/>
                    <a:pt x="1" y="14875"/>
                    <a:pt x="1081" y="17877"/>
                  </a:cubicBezTo>
                  <a:lnTo>
                    <a:pt x="1286" y="17877"/>
                  </a:lnTo>
                  <a:cubicBezTo>
                    <a:pt x="2260" y="17366"/>
                    <a:pt x="2770" y="16028"/>
                    <a:pt x="2379" y="15005"/>
                  </a:cubicBezTo>
                  <a:cubicBezTo>
                    <a:pt x="2318" y="14847"/>
                    <a:pt x="2238" y="14688"/>
                    <a:pt x="2161" y="14534"/>
                  </a:cubicBezTo>
                  <a:cubicBezTo>
                    <a:pt x="1961" y="14135"/>
                    <a:pt x="1753" y="13722"/>
                    <a:pt x="1853" y="13285"/>
                  </a:cubicBezTo>
                  <a:cubicBezTo>
                    <a:pt x="1959" y="12819"/>
                    <a:pt x="2365" y="12532"/>
                    <a:pt x="2758" y="12253"/>
                  </a:cubicBezTo>
                  <a:cubicBezTo>
                    <a:pt x="2850" y="12188"/>
                    <a:pt x="2942" y="12122"/>
                    <a:pt x="3029" y="12055"/>
                  </a:cubicBezTo>
                  <a:cubicBezTo>
                    <a:pt x="3564" y="11644"/>
                    <a:pt x="3874" y="11119"/>
                    <a:pt x="3879" y="10614"/>
                  </a:cubicBezTo>
                  <a:cubicBezTo>
                    <a:pt x="3884" y="10120"/>
                    <a:pt x="3612" y="9660"/>
                    <a:pt x="3349" y="9218"/>
                  </a:cubicBezTo>
                  <a:cubicBezTo>
                    <a:pt x="3050" y="8714"/>
                    <a:pt x="2741" y="8193"/>
                    <a:pt x="2840" y="7616"/>
                  </a:cubicBezTo>
                  <a:cubicBezTo>
                    <a:pt x="2913" y="7190"/>
                    <a:pt x="3194" y="6851"/>
                    <a:pt x="3465" y="6524"/>
                  </a:cubicBezTo>
                  <a:cubicBezTo>
                    <a:pt x="3684" y="6261"/>
                    <a:pt x="3912" y="5988"/>
                    <a:pt x="4026" y="5670"/>
                  </a:cubicBezTo>
                  <a:cubicBezTo>
                    <a:pt x="4291" y="4935"/>
                    <a:pt x="3892" y="4119"/>
                    <a:pt x="3379" y="3638"/>
                  </a:cubicBezTo>
                  <a:cubicBezTo>
                    <a:pt x="3275" y="3540"/>
                    <a:pt x="3160" y="3447"/>
                    <a:pt x="3050" y="3357"/>
                  </a:cubicBezTo>
                  <a:cubicBezTo>
                    <a:pt x="2785" y="3140"/>
                    <a:pt x="2510" y="2915"/>
                    <a:pt x="2343" y="2607"/>
                  </a:cubicBezTo>
                  <a:cubicBezTo>
                    <a:pt x="2121" y="2197"/>
                    <a:pt x="2131" y="1720"/>
                    <a:pt x="2141" y="1261"/>
                  </a:cubicBezTo>
                  <a:cubicBezTo>
                    <a:pt x="2144" y="1057"/>
                    <a:pt x="2149" y="847"/>
                    <a:pt x="2133" y="647"/>
                  </a:cubicBezTo>
                  <a:cubicBezTo>
                    <a:pt x="2120" y="491"/>
                    <a:pt x="2088" y="266"/>
                    <a:pt x="1944" y="128"/>
                  </a:cubicBezTo>
                  <a:cubicBezTo>
                    <a:pt x="1864" y="50"/>
                    <a:pt x="1761" y="11"/>
                    <a:pt x="16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603;p44">
              <a:extLst>
                <a:ext uri="{FF2B5EF4-FFF2-40B4-BE49-F238E27FC236}">
                  <a16:creationId xmlns:a16="http://schemas.microsoft.com/office/drawing/2014/main" id="{6C718E64-0AE2-4122-CC5D-EE941C2DEE28}"/>
                </a:ext>
              </a:extLst>
            </p:cNvPr>
            <p:cNvSpPr/>
            <p:nvPr/>
          </p:nvSpPr>
          <p:spPr>
            <a:xfrm>
              <a:off x="4577654" y="2828542"/>
              <a:ext cx="416834" cy="959551"/>
            </a:xfrm>
            <a:custGeom>
              <a:avLst/>
              <a:gdLst/>
              <a:ahLst/>
              <a:cxnLst/>
              <a:rect l="l" t="t" r="r" b="b"/>
              <a:pathLst>
                <a:path w="5677" h="13068" extrusionOk="0">
                  <a:moveTo>
                    <a:pt x="719" y="0"/>
                  </a:moveTo>
                  <a:cubicBezTo>
                    <a:pt x="638" y="42"/>
                    <a:pt x="556" y="89"/>
                    <a:pt x="476" y="138"/>
                  </a:cubicBezTo>
                  <a:cubicBezTo>
                    <a:pt x="420" y="170"/>
                    <a:pt x="358" y="207"/>
                    <a:pt x="320" y="259"/>
                  </a:cubicBezTo>
                  <a:cubicBezTo>
                    <a:pt x="272" y="325"/>
                    <a:pt x="263" y="421"/>
                    <a:pt x="261" y="503"/>
                  </a:cubicBezTo>
                  <a:cubicBezTo>
                    <a:pt x="248" y="1018"/>
                    <a:pt x="428" y="1521"/>
                    <a:pt x="600" y="2009"/>
                  </a:cubicBezTo>
                  <a:cubicBezTo>
                    <a:pt x="648" y="2148"/>
                    <a:pt x="699" y="2288"/>
                    <a:pt x="744" y="2427"/>
                  </a:cubicBezTo>
                  <a:cubicBezTo>
                    <a:pt x="1018" y="3275"/>
                    <a:pt x="1006" y="3925"/>
                    <a:pt x="703" y="4414"/>
                  </a:cubicBezTo>
                  <a:cubicBezTo>
                    <a:pt x="628" y="4534"/>
                    <a:pt x="535" y="4644"/>
                    <a:pt x="446" y="4750"/>
                  </a:cubicBezTo>
                  <a:cubicBezTo>
                    <a:pt x="302" y="4919"/>
                    <a:pt x="167" y="5080"/>
                    <a:pt x="102" y="5280"/>
                  </a:cubicBezTo>
                  <a:cubicBezTo>
                    <a:pt x="1" y="5586"/>
                    <a:pt x="99" y="5922"/>
                    <a:pt x="198" y="6149"/>
                  </a:cubicBezTo>
                  <a:cubicBezTo>
                    <a:pt x="410" y="6630"/>
                    <a:pt x="778" y="7036"/>
                    <a:pt x="1237" y="7292"/>
                  </a:cubicBezTo>
                  <a:cubicBezTo>
                    <a:pt x="1304" y="7330"/>
                    <a:pt x="1375" y="7365"/>
                    <a:pt x="1445" y="7401"/>
                  </a:cubicBezTo>
                  <a:cubicBezTo>
                    <a:pt x="1726" y="7544"/>
                    <a:pt x="2018" y="7691"/>
                    <a:pt x="2155" y="7978"/>
                  </a:cubicBezTo>
                  <a:cubicBezTo>
                    <a:pt x="2309" y="8300"/>
                    <a:pt x="2198" y="8679"/>
                    <a:pt x="2104" y="8936"/>
                  </a:cubicBezTo>
                  <a:cubicBezTo>
                    <a:pt x="2028" y="9140"/>
                    <a:pt x="1937" y="9340"/>
                    <a:pt x="1848" y="9533"/>
                  </a:cubicBezTo>
                  <a:cubicBezTo>
                    <a:pt x="1727" y="9800"/>
                    <a:pt x="1602" y="10076"/>
                    <a:pt x="1516" y="10360"/>
                  </a:cubicBezTo>
                  <a:cubicBezTo>
                    <a:pt x="1417" y="10688"/>
                    <a:pt x="1296" y="11314"/>
                    <a:pt x="1606" y="11816"/>
                  </a:cubicBezTo>
                  <a:cubicBezTo>
                    <a:pt x="1987" y="12435"/>
                    <a:pt x="2834" y="12577"/>
                    <a:pt x="3475" y="12586"/>
                  </a:cubicBezTo>
                  <a:lnTo>
                    <a:pt x="3561" y="12587"/>
                  </a:lnTo>
                  <a:cubicBezTo>
                    <a:pt x="3763" y="12590"/>
                    <a:pt x="3972" y="12592"/>
                    <a:pt x="4172" y="12649"/>
                  </a:cubicBezTo>
                  <a:cubicBezTo>
                    <a:pt x="4420" y="12720"/>
                    <a:pt x="4610" y="12875"/>
                    <a:pt x="4693" y="13068"/>
                  </a:cubicBezTo>
                  <a:lnTo>
                    <a:pt x="5676" y="13068"/>
                  </a:lnTo>
                  <a:lnTo>
                    <a:pt x="7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604;p44">
              <a:extLst>
                <a:ext uri="{FF2B5EF4-FFF2-40B4-BE49-F238E27FC236}">
                  <a16:creationId xmlns:a16="http://schemas.microsoft.com/office/drawing/2014/main" id="{37F09F4F-999B-5075-3712-F6DF27E5A972}"/>
                </a:ext>
              </a:extLst>
            </p:cNvPr>
            <p:cNvSpPr/>
            <p:nvPr/>
          </p:nvSpPr>
          <p:spPr>
            <a:xfrm>
              <a:off x="4636908" y="2817087"/>
              <a:ext cx="472270" cy="970932"/>
            </a:xfrm>
            <a:custGeom>
              <a:avLst/>
              <a:gdLst/>
              <a:ahLst/>
              <a:cxnLst/>
              <a:rect l="l" t="t" r="r" b="b"/>
              <a:pathLst>
                <a:path w="6432" h="13223" extrusionOk="0">
                  <a:moveTo>
                    <a:pt x="449" y="1"/>
                  </a:moveTo>
                  <a:cubicBezTo>
                    <a:pt x="304" y="1"/>
                    <a:pt x="153" y="46"/>
                    <a:pt x="0" y="114"/>
                  </a:cubicBezTo>
                  <a:lnTo>
                    <a:pt x="4973" y="13222"/>
                  </a:lnTo>
                  <a:lnTo>
                    <a:pt x="6432" y="13222"/>
                  </a:lnTo>
                  <a:cubicBezTo>
                    <a:pt x="6050" y="12933"/>
                    <a:pt x="5685" y="12656"/>
                    <a:pt x="5387" y="12263"/>
                  </a:cubicBezTo>
                  <a:cubicBezTo>
                    <a:pt x="5022" y="11781"/>
                    <a:pt x="4832" y="11243"/>
                    <a:pt x="4850" y="10746"/>
                  </a:cubicBezTo>
                  <a:cubicBezTo>
                    <a:pt x="4861" y="10438"/>
                    <a:pt x="4948" y="10136"/>
                    <a:pt x="5033" y="9845"/>
                  </a:cubicBezTo>
                  <a:cubicBezTo>
                    <a:pt x="5140" y="9481"/>
                    <a:pt x="5240" y="9135"/>
                    <a:pt x="5205" y="8776"/>
                  </a:cubicBezTo>
                  <a:cubicBezTo>
                    <a:pt x="5156" y="8260"/>
                    <a:pt x="4848" y="7845"/>
                    <a:pt x="4520" y="7404"/>
                  </a:cubicBezTo>
                  <a:cubicBezTo>
                    <a:pt x="4316" y="7130"/>
                    <a:pt x="4105" y="6846"/>
                    <a:pt x="3963" y="6537"/>
                  </a:cubicBezTo>
                  <a:cubicBezTo>
                    <a:pt x="3689" y="5939"/>
                    <a:pt x="3677" y="5221"/>
                    <a:pt x="3932" y="4613"/>
                  </a:cubicBezTo>
                  <a:cubicBezTo>
                    <a:pt x="3997" y="4461"/>
                    <a:pt x="4079" y="4313"/>
                    <a:pt x="4165" y="4170"/>
                  </a:cubicBezTo>
                  <a:cubicBezTo>
                    <a:pt x="3944" y="3935"/>
                    <a:pt x="3971" y="3573"/>
                    <a:pt x="3997" y="3222"/>
                  </a:cubicBezTo>
                  <a:cubicBezTo>
                    <a:pt x="4003" y="3140"/>
                    <a:pt x="4008" y="3058"/>
                    <a:pt x="4012" y="2976"/>
                  </a:cubicBezTo>
                  <a:cubicBezTo>
                    <a:pt x="4034" y="2396"/>
                    <a:pt x="3898" y="2034"/>
                    <a:pt x="3607" y="1896"/>
                  </a:cubicBezTo>
                  <a:cubicBezTo>
                    <a:pt x="3513" y="1852"/>
                    <a:pt x="3414" y="1836"/>
                    <a:pt x="3311" y="1836"/>
                  </a:cubicBezTo>
                  <a:cubicBezTo>
                    <a:pt x="3192" y="1836"/>
                    <a:pt x="3068" y="1857"/>
                    <a:pt x="2940" y="1878"/>
                  </a:cubicBezTo>
                  <a:cubicBezTo>
                    <a:pt x="2828" y="1896"/>
                    <a:pt x="2714" y="1916"/>
                    <a:pt x="2600" y="1921"/>
                  </a:cubicBezTo>
                  <a:cubicBezTo>
                    <a:pt x="2586" y="1921"/>
                    <a:pt x="2573" y="1921"/>
                    <a:pt x="2559" y="1921"/>
                  </a:cubicBezTo>
                  <a:cubicBezTo>
                    <a:pt x="2098" y="1921"/>
                    <a:pt x="1640" y="1665"/>
                    <a:pt x="1410" y="1265"/>
                  </a:cubicBezTo>
                  <a:cubicBezTo>
                    <a:pt x="1328" y="1122"/>
                    <a:pt x="1267" y="958"/>
                    <a:pt x="1209" y="800"/>
                  </a:cubicBezTo>
                  <a:cubicBezTo>
                    <a:pt x="1089" y="476"/>
                    <a:pt x="978" y="173"/>
                    <a:pt x="691" y="49"/>
                  </a:cubicBezTo>
                  <a:cubicBezTo>
                    <a:pt x="613" y="16"/>
                    <a:pt x="532" y="1"/>
                    <a:pt x="449" y="1"/>
                  </a:cubicBezTo>
                  <a:close/>
                </a:path>
              </a:pathLst>
            </a:custGeom>
            <a:solidFill>
              <a:srgbClr val="F5F0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605;p44">
              <a:extLst>
                <a:ext uri="{FF2B5EF4-FFF2-40B4-BE49-F238E27FC236}">
                  <a16:creationId xmlns:a16="http://schemas.microsoft.com/office/drawing/2014/main" id="{F6206E71-BB03-DE8B-F3D9-1EE539FA980C}"/>
                </a:ext>
              </a:extLst>
            </p:cNvPr>
            <p:cNvSpPr/>
            <p:nvPr/>
          </p:nvSpPr>
          <p:spPr>
            <a:xfrm>
              <a:off x="4877158" y="3788083"/>
              <a:ext cx="521391" cy="534112"/>
            </a:xfrm>
            <a:custGeom>
              <a:avLst/>
              <a:gdLst/>
              <a:ahLst/>
              <a:cxnLst/>
              <a:rect l="l" t="t" r="r" b="b"/>
              <a:pathLst>
                <a:path w="7101" h="7274" extrusionOk="0">
                  <a:moveTo>
                    <a:pt x="7002" y="98"/>
                  </a:moveTo>
                  <a:lnTo>
                    <a:pt x="7002" y="3725"/>
                  </a:lnTo>
                  <a:cubicBezTo>
                    <a:pt x="7002" y="5627"/>
                    <a:pt x="5454" y="7176"/>
                    <a:pt x="3550" y="7176"/>
                  </a:cubicBezTo>
                  <a:cubicBezTo>
                    <a:pt x="1647" y="7176"/>
                    <a:pt x="98" y="5627"/>
                    <a:pt x="98" y="3725"/>
                  </a:cubicBezTo>
                  <a:lnTo>
                    <a:pt x="98" y="98"/>
                  </a:lnTo>
                  <a:close/>
                  <a:moveTo>
                    <a:pt x="1" y="1"/>
                  </a:moveTo>
                  <a:lnTo>
                    <a:pt x="1" y="3725"/>
                  </a:lnTo>
                  <a:cubicBezTo>
                    <a:pt x="1" y="5681"/>
                    <a:pt x="1593" y="7273"/>
                    <a:pt x="3550" y="7273"/>
                  </a:cubicBezTo>
                  <a:cubicBezTo>
                    <a:pt x="5507" y="7273"/>
                    <a:pt x="7099" y="5681"/>
                    <a:pt x="7100" y="3725"/>
                  </a:cubicBezTo>
                  <a:lnTo>
                    <a:pt x="7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606;p44">
              <a:extLst>
                <a:ext uri="{FF2B5EF4-FFF2-40B4-BE49-F238E27FC236}">
                  <a16:creationId xmlns:a16="http://schemas.microsoft.com/office/drawing/2014/main" id="{6B219D21-7F78-2849-E3F1-653888F9599E}"/>
                </a:ext>
              </a:extLst>
            </p:cNvPr>
            <p:cNvSpPr/>
            <p:nvPr/>
          </p:nvSpPr>
          <p:spPr>
            <a:xfrm>
              <a:off x="4906748" y="2468383"/>
              <a:ext cx="497014" cy="1326541"/>
            </a:xfrm>
            <a:custGeom>
              <a:avLst/>
              <a:gdLst/>
              <a:ahLst/>
              <a:cxnLst/>
              <a:rect l="l" t="t" r="r" b="b"/>
              <a:pathLst>
                <a:path w="6769" h="18066" extrusionOk="0">
                  <a:moveTo>
                    <a:pt x="3958" y="0"/>
                  </a:moveTo>
                  <a:cubicBezTo>
                    <a:pt x="3863" y="0"/>
                    <a:pt x="3764" y="19"/>
                    <a:pt x="3670" y="58"/>
                  </a:cubicBezTo>
                  <a:cubicBezTo>
                    <a:pt x="3477" y="139"/>
                    <a:pt x="3300" y="294"/>
                    <a:pt x="3126" y="534"/>
                  </a:cubicBezTo>
                  <a:cubicBezTo>
                    <a:pt x="2790" y="1000"/>
                    <a:pt x="2607" y="1557"/>
                    <a:pt x="2428" y="2096"/>
                  </a:cubicBezTo>
                  <a:cubicBezTo>
                    <a:pt x="2240" y="2665"/>
                    <a:pt x="2045" y="3253"/>
                    <a:pt x="1673" y="3723"/>
                  </a:cubicBezTo>
                  <a:cubicBezTo>
                    <a:pt x="1584" y="3834"/>
                    <a:pt x="1484" y="3942"/>
                    <a:pt x="1386" y="4046"/>
                  </a:cubicBezTo>
                  <a:cubicBezTo>
                    <a:pt x="1150" y="4299"/>
                    <a:pt x="907" y="4559"/>
                    <a:pt x="808" y="4897"/>
                  </a:cubicBezTo>
                  <a:cubicBezTo>
                    <a:pt x="673" y="5354"/>
                    <a:pt x="837" y="5811"/>
                    <a:pt x="996" y="6255"/>
                  </a:cubicBezTo>
                  <a:cubicBezTo>
                    <a:pt x="1123" y="6606"/>
                    <a:pt x="1253" y="6969"/>
                    <a:pt x="1235" y="7331"/>
                  </a:cubicBezTo>
                  <a:cubicBezTo>
                    <a:pt x="1211" y="7798"/>
                    <a:pt x="957" y="8192"/>
                    <a:pt x="687" y="8608"/>
                  </a:cubicBezTo>
                  <a:cubicBezTo>
                    <a:pt x="531" y="8850"/>
                    <a:pt x="368" y="9100"/>
                    <a:pt x="256" y="9367"/>
                  </a:cubicBezTo>
                  <a:cubicBezTo>
                    <a:pt x="0" y="9973"/>
                    <a:pt x="13" y="10692"/>
                    <a:pt x="287" y="11290"/>
                  </a:cubicBezTo>
                  <a:cubicBezTo>
                    <a:pt x="429" y="11599"/>
                    <a:pt x="640" y="11882"/>
                    <a:pt x="844" y="12157"/>
                  </a:cubicBezTo>
                  <a:cubicBezTo>
                    <a:pt x="1171" y="12597"/>
                    <a:pt x="1479" y="13012"/>
                    <a:pt x="1529" y="13529"/>
                  </a:cubicBezTo>
                  <a:cubicBezTo>
                    <a:pt x="1564" y="13888"/>
                    <a:pt x="1463" y="14233"/>
                    <a:pt x="1357" y="14597"/>
                  </a:cubicBezTo>
                  <a:cubicBezTo>
                    <a:pt x="1272" y="14889"/>
                    <a:pt x="1185" y="15189"/>
                    <a:pt x="1174" y="15497"/>
                  </a:cubicBezTo>
                  <a:cubicBezTo>
                    <a:pt x="1155" y="15994"/>
                    <a:pt x="1345" y="16532"/>
                    <a:pt x="1709" y="17014"/>
                  </a:cubicBezTo>
                  <a:cubicBezTo>
                    <a:pt x="2009" y="17408"/>
                    <a:pt x="2375" y="17685"/>
                    <a:pt x="2761" y="17978"/>
                  </a:cubicBezTo>
                  <a:lnTo>
                    <a:pt x="2874" y="18063"/>
                  </a:lnTo>
                  <a:lnTo>
                    <a:pt x="2933" y="17986"/>
                  </a:lnTo>
                  <a:lnTo>
                    <a:pt x="2820" y="17901"/>
                  </a:lnTo>
                  <a:cubicBezTo>
                    <a:pt x="2438" y="17611"/>
                    <a:pt x="2079" y="17338"/>
                    <a:pt x="1789" y="16954"/>
                  </a:cubicBezTo>
                  <a:cubicBezTo>
                    <a:pt x="1437" y="16491"/>
                    <a:pt x="1255" y="15974"/>
                    <a:pt x="1271" y="15500"/>
                  </a:cubicBezTo>
                  <a:cubicBezTo>
                    <a:pt x="1281" y="15204"/>
                    <a:pt x="1368" y="14909"/>
                    <a:pt x="1451" y="14623"/>
                  </a:cubicBezTo>
                  <a:cubicBezTo>
                    <a:pt x="1554" y="14265"/>
                    <a:pt x="1662" y="13895"/>
                    <a:pt x="1626" y="13517"/>
                  </a:cubicBezTo>
                  <a:cubicBezTo>
                    <a:pt x="1575" y="12974"/>
                    <a:pt x="1244" y="12528"/>
                    <a:pt x="923" y="12097"/>
                  </a:cubicBezTo>
                  <a:cubicBezTo>
                    <a:pt x="722" y="11826"/>
                    <a:pt x="516" y="11548"/>
                    <a:pt x="377" y="11246"/>
                  </a:cubicBezTo>
                  <a:cubicBezTo>
                    <a:pt x="113" y="10672"/>
                    <a:pt x="102" y="9983"/>
                    <a:pt x="347" y="9402"/>
                  </a:cubicBezTo>
                  <a:cubicBezTo>
                    <a:pt x="456" y="9145"/>
                    <a:pt x="615" y="8896"/>
                    <a:pt x="770" y="8658"/>
                  </a:cubicBezTo>
                  <a:cubicBezTo>
                    <a:pt x="1035" y="8249"/>
                    <a:pt x="1309" y="7828"/>
                    <a:pt x="1334" y="7334"/>
                  </a:cubicBezTo>
                  <a:cubicBezTo>
                    <a:pt x="1353" y="6953"/>
                    <a:pt x="1220" y="6579"/>
                    <a:pt x="1091" y="6219"/>
                  </a:cubicBezTo>
                  <a:cubicBezTo>
                    <a:pt x="929" y="5770"/>
                    <a:pt x="778" y="5348"/>
                    <a:pt x="903" y="4922"/>
                  </a:cubicBezTo>
                  <a:cubicBezTo>
                    <a:pt x="996" y="4605"/>
                    <a:pt x="1221" y="4364"/>
                    <a:pt x="1460" y="4110"/>
                  </a:cubicBezTo>
                  <a:cubicBezTo>
                    <a:pt x="1559" y="4004"/>
                    <a:pt x="1659" y="3895"/>
                    <a:pt x="1751" y="3781"/>
                  </a:cubicBezTo>
                  <a:cubicBezTo>
                    <a:pt x="2133" y="3299"/>
                    <a:pt x="2331" y="2701"/>
                    <a:pt x="2522" y="2124"/>
                  </a:cubicBezTo>
                  <a:cubicBezTo>
                    <a:pt x="2698" y="1592"/>
                    <a:pt x="2879" y="1042"/>
                    <a:pt x="3206" y="589"/>
                  </a:cubicBezTo>
                  <a:cubicBezTo>
                    <a:pt x="3369" y="363"/>
                    <a:pt x="3534" y="219"/>
                    <a:pt x="3709" y="145"/>
                  </a:cubicBezTo>
                  <a:cubicBezTo>
                    <a:pt x="3785" y="114"/>
                    <a:pt x="3874" y="95"/>
                    <a:pt x="3964" y="95"/>
                  </a:cubicBezTo>
                  <a:cubicBezTo>
                    <a:pt x="4091" y="95"/>
                    <a:pt x="4220" y="133"/>
                    <a:pt x="4317" y="226"/>
                  </a:cubicBezTo>
                  <a:cubicBezTo>
                    <a:pt x="4461" y="364"/>
                    <a:pt x="4493" y="589"/>
                    <a:pt x="4506" y="745"/>
                  </a:cubicBezTo>
                  <a:cubicBezTo>
                    <a:pt x="4522" y="945"/>
                    <a:pt x="4517" y="1155"/>
                    <a:pt x="4514" y="1359"/>
                  </a:cubicBezTo>
                  <a:cubicBezTo>
                    <a:pt x="4504" y="1819"/>
                    <a:pt x="4494" y="2295"/>
                    <a:pt x="4716" y="2705"/>
                  </a:cubicBezTo>
                  <a:cubicBezTo>
                    <a:pt x="4883" y="3013"/>
                    <a:pt x="5158" y="3238"/>
                    <a:pt x="5423" y="3455"/>
                  </a:cubicBezTo>
                  <a:cubicBezTo>
                    <a:pt x="5532" y="3546"/>
                    <a:pt x="5646" y="3638"/>
                    <a:pt x="5751" y="3736"/>
                  </a:cubicBezTo>
                  <a:cubicBezTo>
                    <a:pt x="6264" y="4217"/>
                    <a:pt x="6662" y="5033"/>
                    <a:pt x="6398" y="5768"/>
                  </a:cubicBezTo>
                  <a:cubicBezTo>
                    <a:pt x="6283" y="6086"/>
                    <a:pt x="6056" y="6359"/>
                    <a:pt x="5836" y="6623"/>
                  </a:cubicBezTo>
                  <a:cubicBezTo>
                    <a:pt x="5566" y="6949"/>
                    <a:pt x="5285" y="7288"/>
                    <a:pt x="5212" y="7714"/>
                  </a:cubicBezTo>
                  <a:cubicBezTo>
                    <a:pt x="5112" y="8292"/>
                    <a:pt x="5422" y="8812"/>
                    <a:pt x="5721" y="9316"/>
                  </a:cubicBezTo>
                  <a:cubicBezTo>
                    <a:pt x="5984" y="9759"/>
                    <a:pt x="6256" y="10218"/>
                    <a:pt x="6251" y="10712"/>
                  </a:cubicBezTo>
                  <a:cubicBezTo>
                    <a:pt x="6246" y="11217"/>
                    <a:pt x="5936" y="11742"/>
                    <a:pt x="5400" y="12153"/>
                  </a:cubicBezTo>
                  <a:cubicBezTo>
                    <a:pt x="5313" y="12220"/>
                    <a:pt x="5222" y="12286"/>
                    <a:pt x="5130" y="12351"/>
                  </a:cubicBezTo>
                  <a:cubicBezTo>
                    <a:pt x="4737" y="12630"/>
                    <a:pt x="4331" y="12917"/>
                    <a:pt x="4224" y="13383"/>
                  </a:cubicBezTo>
                  <a:cubicBezTo>
                    <a:pt x="4125" y="13820"/>
                    <a:pt x="4332" y="14233"/>
                    <a:pt x="4532" y="14632"/>
                  </a:cubicBezTo>
                  <a:cubicBezTo>
                    <a:pt x="4611" y="14786"/>
                    <a:pt x="4690" y="14945"/>
                    <a:pt x="4751" y="15103"/>
                  </a:cubicBezTo>
                  <a:cubicBezTo>
                    <a:pt x="5143" y="16130"/>
                    <a:pt x="4629" y="17475"/>
                    <a:pt x="3649" y="17980"/>
                  </a:cubicBezTo>
                  <a:lnTo>
                    <a:pt x="3694" y="18066"/>
                  </a:lnTo>
                  <a:cubicBezTo>
                    <a:pt x="4715" y="17538"/>
                    <a:pt x="5253" y="16137"/>
                    <a:pt x="4838" y="15074"/>
                  </a:cubicBezTo>
                  <a:cubicBezTo>
                    <a:pt x="4777" y="14911"/>
                    <a:pt x="4695" y="14750"/>
                    <a:pt x="4617" y="14593"/>
                  </a:cubicBezTo>
                  <a:cubicBezTo>
                    <a:pt x="4414" y="14192"/>
                    <a:pt x="4224" y="13812"/>
                    <a:pt x="4317" y="13410"/>
                  </a:cubicBezTo>
                  <a:cubicBezTo>
                    <a:pt x="4416" y="12980"/>
                    <a:pt x="4806" y="12703"/>
                    <a:pt x="5183" y="12436"/>
                  </a:cubicBezTo>
                  <a:cubicBezTo>
                    <a:pt x="5275" y="12370"/>
                    <a:pt x="5368" y="12303"/>
                    <a:pt x="5456" y="12235"/>
                  </a:cubicBezTo>
                  <a:cubicBezTo>
                    <a:pt x="6016" y="11805"/>
                    <a:pt x="6341" y="11252"/>
                    <a:pt x="6346" y="10718"/>
                  </a:cubicBezTo>
                  <a:cubicBezTo>
                    <a:pt x="6352" y="10197"/>
                    <a:pt x="6072" y="9726"/>
                    <a:pt x="5803" y="9271"/>
                  </a:cubicBezTo>
                  <a:cubicBezTo>
                    <a:pt x="5499" y="8760"/>
                    <a:pt x="5213" y="8275"/>
                    <a:pt x="5305" y="7734"/>
                  </a:cubicBezTo>
                  <a:cubicBezTo>
                    <a:pt x="5374" y="7334"/>
                    <a:pt x="5634" y="7021"/>
                    <a:pt x="5910" y="6688"/>
                  </a:cubicBezTo>
                  <a:cubicBezTo>
                    <a:pt x="6134" y="6416"/>
                    <a:pt x="6367" y="6137"/>
                    <a:pt x="6487" y="5804"/>
                  </a:cubicBezTo>
                  <a:cubicBezTo>
                    <a:pt x="6768" y="5026"/>
                    <a:pt x="6351" y="4171"/>
                    <a:pt x="5814" y="3668"/>
                  </a:cubicBezTo>
                  <a:cubicBezTo>
                    <a:pt x="5710" y="3568"/>
                    <a:pt x="5594" y="3474"/>
                    <a:pt x="5482" y="3383"/>
                  </a:cubicBezTo>
                  <a:cubicBezTo>
                    <a:pt x="5224" y="3172"/>
                    <a:pt x="4957" y="2955"/>
                    <a:pt x="4799" y="2663"/>
                  </a:cubicBezTo>
                  <a:cubicBezTo>
                    <a:pt x="4589" y="2275"/>
                    <a:pt x="4599" y="1833"/>
                    <a:pt x="4608" y="1365"/>
                  </a:cubicBezTo>
                  <a:cubicBezTo>
                    <a:pt x="4612" y="1159"/>
                    <a:pt x="4618" y="946"/>
                    <a:pt x="4601" y="741"/>
                  </a:cubicBezTo>
                  <a:cubicBezTo>
                    <a:pt x="4587" y="569"/>
                    <a:pt x="4550" y="322"/>
                    <a:pt x="4383" y="160"/>
                  </a:cubicBezTo>
                  <a:cubicBezTo>
                    <a:pt x="4275" y="55"/>
                    <a:pt x="4121" y="0"/>
                    <a:pt x="39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607;p44">
              <a:extLst>
                <a:ext uri="{FF2B5EF4-FFF2-40B4-BE49-F238E27FC236}">
                  <a16:creationId xmlns:a16="http://schemas.microsoft.com/office/drawing/2014/main" id="{451C4CFB-CB45-214E-259B-64CF83E4BA67}"/>
                </a:ext>
              </a:extLst>
            </p:cNvPr>
            <p:cNvSpPr/>
            <p:nvPr/>
          </p:nvSpPr>
          <p:spPr>
            <a:xfrm>
              <a:off x="5070561" y="2471541"/>
              <a:ext cx="132312" cy="1321548"/>
            </a:xfrm>
            <a:custGeom>
              <a:avLst/>
              <a:gdLst/>
              <a:ahLst/>
              <a:cxnLst/>
              <a:rect l="l" t="t" r="r" b="b"/>
              <a:pathLst>
                <a:path w="1802" h="17998" extrusionOk="0">
                  <a:moveTo>
                    <a:pt x="1705" y="1"/>
                  </a:moveTo>
                  <a:cubicBezTo>
                    <a:pt x="1689" y="149"/>
                    <a:pt x="1" y="14958"/>
                    <a:pt x="1141" y="17997"/>
                  </a:cubicBezTo>
                  <a:lnTo>
                    <a:pt x="1232" y="17964"/>
                  </a:lnTo>
                  <a:cubicBezTo>
                    <a:pt x="100" y="14946"/>
                    <a:pt x="1785" y="161"/>
                    <a:pt x="1801" y="12"/>
                  </a:cubicBezTo>
                  <a:lnTo>
                    <a:pt x="17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608;p44">
              <a:extLst>
                <a:ext uri="{FF2B5EF4-FFF2-40B4-BE49-F238E27FC236}">
                  <a16:creationId xmlns:a16="http://schemas.microsoft.com/office/drawing/2014/main" id="{E2BCEA9B-BC4F-5DFD-05EB-043A21DA2A8A}"/>
                </a:ext>
              </a:extLst>
            </p:cNvPr>
            <p:cNvSpPr/>
            <p:nvPr/>
          </p:nvSpPr>
          <p:spPr>
            <a:xfrm>
              <a:off x="4572000" y="2809965"/>
              <a:ext cx="377845" cy="983561"/>
            </a:xfrm>
            <a:custGeom>
              <a:avLst/>
              <a:gdLst/>
              <a:ahLst/>
              <a:cxnLst/>
              <a:rect l="l" t="t" r="r" b="b"/>
              <a:pathLst>
                <a:path w="5146" h="13395" extrusionOk="0">
                  <a:moveTo>
                    <a:pt x="1334" y="0"/>
                  </a:moveTo>
                  <a:cubicBezTo>
                    <a:pt x="1061" y="0"/>
                    <a:pt x="777" y="142"/>
                    <a:pt x="504" y="304"/>
                  </a:cubicBezTo>
                  <a:cubicBezTo>
                    <a:pt x="441" y="341"/>
                    <a:pt x="367" y="386"/>
                    <a:pt x="319" y="453"/>
                  </a:cubicBezTo>
                  <a:cubicBezTo>
                    <a:pt x="254" y="542"/>
                    <a:pt x="244" y="654"/>
                    <a:pt x="242" y="752"/>
                  </a:cubicBezTo>
                  <a:cubicBezTo>
                    <a:pt x="229" y="1286"/>
                    <a:pt x="411" y="1799"/>
                    <a:pt x="587" y="2295"/>
                  </a:cubicBezTo>
                  <a:cubicBezTo>
                    <a:pt x="636" y="2433"/>
                    <a:pt x="684" y="2570"/>
                    <a:pt x="729" y="2708"/>
                  </a:cubicBezTo>
                  <a:cubicBezTo>
                    <a:pt x="991" y="3517"/>
                    <a:pt x="981" y="4159"/>
                    <a:pt x="699" y="4616"/>
                  </a:cubicBezTo>
                  <a:cubicBezTo>
                    <a:pt x="628" y="4730"/>
                    <a:pt x="539" y="4836"/>
                    <a:pt x="451" y="4940"/>
                  </a:cubicBezTo>
                  <a:cubicBezTo>
                    <a:pt x="308" y="5109"/>
                    <a:pt x="160" y="5285"/>
                    <a:pt x="88" y="5503"/>
                  </a:cubicBezTo>
                  <a:cubicBezTo>
                    <a:pt x="1" y="5767"/>
                    <a:pt x="36" y="6093"/>
                    <a:pt x="187" y="6440"/>
                  </a:cubicBezTo>
                  <a:cubicBezTo>
                    <a:pt x="407" y="6940"/>
                    <a:pt x="791" y="7362"/>
                    <a:pt x="1268" y="7629"/>
                  </a:cubicBezTo>
                  <a:cubicBezTo>
                    <a:pt x="1338" y="7667"/>
                    <a:pt x="1409" y="7702"/>
                    <a:pt x="1482" y="7740"/>
                  </a:cubicBezTo>
                  <a:cubicBezTo>
                    <a:pt x="1748" y="7875"/>
                    <a:pt x="2024" y="8014"/>
                    <a:pt x="2147" y="8272"/>
                  </a:cubicBezTo>
                  <a:cubicBezTo>
                    <a:pt x="2285" y="8563"/>
                    <a:pt x="2182" y="8914"/>
                    <a:pt x="2092" y="9154"/>
                  </a:cubicBezTo>
                  <a:cubicBezTo>
                    <a:pt x="2017" y="9354"/>
                    <a:pt x="1926" y="9553"/>
                    <a:pt x="1839" y="9745"/>
                  </a:cubicBezTo>
                  <a:cubicBezTo>
                    <a:pt x="1716" y="10016"/>
                    <a:pt x="1589" y="10294"/>
                    <a:pt x="1501" y="10585"/>
                  </a:cubicBezTo>
                  <a:cubicBezTo>
                    <a:pt x="1398" y="10929"/>
                    <a:pt x="1272" y="11586"/>
                    <a:pt x="1602" y="12121"/>
                  </a:cubicBezTo>
                  <a:cubicBezTo>
                    <a:pt x="2006" y="12777"/>
                    <a:pt x="2886" y="12927"/>
                    <a:pt x="3553" y="12938"/>
                  </a:cubicBezTo>
                  <a:lnTo>
                    <a:pt x="3638" y="12940"/>
                  </a:lnTo>
                  <a:cubicBezTo>
                    <a:pt x="3834" y="12941"/>
                    <a:pt x="4037" y="12943"/>
                    <a:pt x="4225" y="12997"/>
                  </a:cubicBezTo>
                  <a:cubicBezTo>
                    <a:pt x="4460" y="13065"/>
                    <a:pt x="4635" y="13214"/>
                    <a:pt x="4697" y="13394"/>
                  </a:cubicBezTo>
                  <a:lnTo>
                    <a:pt x="4786" y="13358"/>
                  </a:lnTo>
                  <a:cubicBezTo>
                    <a:pt x="4716" y="13147"/>
                    <a:pt x="4514" y="12976"/>
                    <a:pt x="4249" y="12900"/>
                  </a:cubicBezTo>
                  <a:cubicBezTo>
                    <a:pt x="4049" y="12842"/>
                    <a:pt x="3839" y="12840"/>
                    <a:pt x="3636" y="12838"/>
                  </a:cubicBezTo>
                  <a:lnTo>
                    <a:pt x="3552" y="12837"/>
                  </a:lnTo>
                  <a:cubicBezTo>
                    <a:pt x="2911" y="12828"/>
                    <a:pt x="2064" y="12685"/>
                    <a:pt x="1683" y="12067"/>
                  </a:cubicBezTo>
                  <a:cubicBezTo>
                    <a:pt x="1373" y="11564"/>
                    <a:pt x="1494" y="10939"/>
                    <a:pt x="1593" y="10611"/>
                  </a:cubicBezTo>
                  <a:cubicBezTo>
                    <a:pt x="1679" y="10327"/>
                    <a:pt x="1803" y="10051"/>
                    <a:pt x="1925" y="9784"/>
                  </a:cubicBezTo>
                  <a:cubicBezTo>
                    <a:pt x="2014" y="9590"/>
                    <a:pt x="2105" y="9389"/>
                    <a:pt x="2181" y="9186"/>
                  </a:cubicBezTo>
                  <a:cubicBezTo>
                    <a:pt x="2275" y="8929"/>
                    <a:pt x="2386" y="8551"/>
                    <a:pt x="2232" y="8229"/>
                  </a:cubicBezTo>
                  <a:cubicBezTo>
                    <a:pt x="2096" y="7942"/>
                    <a:pt x="1804" y="7794"/>
                    <a:pt x="1522" y="7651"/>
                  </a:cubicBezTo>
                  <a:cubicBezTo>
                    <a:pt x="1452" y="7615"/>
                    <a:pt x="1381" y="7579"/>
                    <a:pt x="1314" y="7542"/>
                  </a:cubicBezTo>
                  <a:cubicBezTo>
                    <a:pt x="855" y="7286"/>
                    <a:pt x="487" y="6880"/>
                    <a:pt x="275" y="6399"/>
                  </a:cubicBezTo>
                  <a:cubicBezTo>
                    <a:pt x="176" y="6172"/>
                    <a:pt x="78" y="5837"/>
                    <a:pt x="179" y="5530"/>
                  </a:cubicBezTo>
                  <a:cubicBezTo>
                    <a:pt x="246" y="5331"/>
                    <a:pt x="380" y="5170"/>
                    <a:pt x="524" y="5001"/>
                  </a:cubicBezTo>
                  <a:cubicBezTo>
                    <a:pt x="613" y="4894"/>
                    <a:pt x="706" y="4785"/>
                    <a:pt x="781" y="4664"/>
                  </a:cubicBezTo>
                  <a:cubicBezTo>
                    <a:pt x="1084" y="4175"/>
                    <a:pt x="1096" y="3525"/>
                    <a:pt x="822" y="2677"/>
                  </a:cubicBezTo>
                  <a:cubicBezTo>
                    <a:pt x="777" y="2538"/>
                    <a:pt x="726" y="2398"/>
                    <a:pt x="678" y="2260"/>
                  </a:cubicBezTo>
                  <a:cubicBezTo>
                    <a:pt x="506" y="1772"/>
                    <a:pt x="326" y="1269"/>
                    <a:pt x="339" y="753"/>
                  </a:cubicBezTo>
                  <a:cubicBezTo>
                    <a:pt x="341" y="671"/>
                    <a:pt x="350" y="576"/>
                    <a:pt x="398" y="510"/>
                  </a:cubicBezTo>
                  <a:cubicBezTo>
                    <a:pt x="436" y="458"/>
                    <a:pt x="495" y="422"/>
                    <a:pt x="554" y="388"/>
                  </a:cubicBezTo>
                  <a:cubicBezTo>
                    <a:pt x="813" y="233"/>
                    <a:pt x="1083" y="98"/>
                    <a:pt x="1335" y="98"/>
                  </a:cubicBezTo>
                  <a:cubicBezTo>
                    <a:pt x="1418" y="98"/>
                    <a:pt x="1499" y="113"/>
                    <a:pt x="1577" y="146"/>
                  </a:cubicBezTo>
                  <a:cubicBezTo>
                    <a:pt x="1864" y="270"/>
                    <a:pt x="1976" y="573"/>
                    <a:pt x="2095" y="897"/>
                  </a:cubicBezTo>
                  <a:cubicBezTo>
                    <a:pt x="2153" y="1055"/>
                    <a:pt x="2214" y="1219"/>
                    <a:pt x="2296" y="1362"/>
                  </a:cubicBezTo>
                  <a:cubicBezTo>
                    <a:pt x="2525" y="1759"/>
                    <a:pt x="2981" y="2017"/>
                    <a:pt x="3438" y="2017"/>
                  </a:cubicBezTo>
                  <a:cubicBezTo>
                    <a:pt x="3454" y="2017"/>
                    <a:pt x="3470" y="2016"/>
                    <a:pt x="3486" y="2016"/>
                  </a:cubicBezTo>
                  <a:cubicBezTo>
                    <a:pt x="3600" y="2010"/>
                    <a:pt x="3716" y="1992"/>
                    <a:pt x="3826" y="1974"/>
                  </a:cubicBezTo>
                  <a:cubicBezTo>
                    <a:pt x="3954" y="1952"/>
                    <a:pt x="4078" y="1932"/>
                    <a:pt x="4196" y="1932"/>
                  </a:cubicBezTo>
                  <a:cubicBezTo>
                    <a:pt x="4299" y="1932"/>
                    <a:pt x="4399" y="1947"/>
                    <a:pt x="4493" y="1992"/>
                  </a:cubicBezTo>
                  <a:cubicBezTo>
                    <a:pt x="4784" y="2129"/>
                    <a:pt x="4920" y="2492"/>
                    <a:pt x="4898" y="3072"/>
                  </a:cubicBezTo>
                  <a:cubicBezTo>
                    <a:pt x="4894" y="3154"/>
                    <a:pt x="4889" y="3236"/>
                    <a:pt x="4883" y="3318"/>
                  </a:cubicBezTo>
                  <a:cubicBezTo>
                    <a:pt x="4856" y="3683"/>
                    <a:pt x="4829" y="4060"/>
                    <a:pt x="5079" y="4293"/>
                  </a:cubicBezTo>
                  <a:lnTo>
                    <a:pt x="5145" y="4222"/>
                  </a:lnTo>
                  <a:cubicBezTo>
                    <a:pt x="4929" y="4020"/>
                    <a:pt x="4954" y="3683"/>
                    <a:pt x="4980" y="3324"/>
                  </a:cubicBezTo>
                  <a:cubicBezTo>
                    <a:pt x="4986" y="3241"/>
                    <a:pt x="4994" y="3158"/>
                    <a:pt x="4996" y="3076"/>
                  </a:cubicBezTo>
                  <a:cubicBezTo>
                    <a:pt x="5020" y="2454"/>
                    <a:pt x="4865" y="2060"/>
                    <a:pt x="4535" y="1905"/>
                  </a:cubicBezTo>
                  <a:cubicBezTo>
                    <a:pt x="4427" y="1854"/>
                    <a:pt x="4313" y="1837"/>
                    <a:pt x="4198" y="1837"/>
                  </a:cubicBezTo>
                  <a:cubicBezTo>
                    <a:pt x="4070" y="1837"/>
                    <a:pt x="3939" y="1858"/>
                    <a:pt x="3811" y="1879"/>
                  </a:cubicBezTo>
                  <a:cubicBezTo>
                    <a:pt x="3702" y="1897"/>
                    <a:pt x="3589" y="1916"/>
                    <a:pt x="3482" y="1920"/>
                  </a:cubicBezTo>
                  <a:cubicBezTo>
                    <a:pt x="3467" y="1921"/>
                    <a:pt x="3453" y="1921"/>
                    <a:pt x="3439" y="1921"/>
                  </a:cubicBezTo>
                  <a:cubicBezTo>
                    <a:pt x="3011" y="1921"/>
                    <a:pt x="2592" y="1680"/>
                    <a:pt x="2379" y="1312"/>
                  </a:cubicBezTo>
                  <a:cubicBezTo>
                    <a:pt x="2301" y="1177"/>
                    <a:pt x="2243" y="1018"/>
                    <a:pt x="2186" y="864"/>
                  </a:cubicBezTo>
                  <a:cubicBezTo>
                    <a:pt x="2065" y="535"/>
                    <a:pt x="1941" y="197"/>
                    <a:pt x="1616" y="57"/>
                  </a:cubicBezTo>
                  <a:cubicBezTo>
                    <a:pt x="1524" y="17"/>
                    <a:pt x="1430" y="0"/>
                    <a:pt x="1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609;p44">
              <a:extLst>
                <a:ext uri="{FF2B5EF4-FFF2-40B4-BE49-F238E27FC236}">
                  <a16:creationId xmlns:a16="http://schemas.microsoft.com/office/drawing/2014/main" id="{C57F8AAF-22F1-3EBC-7B52-539D6ED405F1}"/>
                </a:ext>
              </a:extLst>
            </p:cNvPr>
            <p:cNvSpPr/>
            <p:nvPr/>
          </p:nvSpPr>
          <p:spPr>
            <a:xfrm>
              <a:off x="5320943" y="2872671"/>
              <a:ext cx="388639" cy="922249"/>
            </a:xfrm>
            <a:custGeom>
              <a:avLst/>
              <a:gdLst/>
              <a:ahLst/>
              <a:cxnLst/>
              <a:rect l="l" t="t" r="r" b="b"/>
              <a:pathLst>
                <a:path w="5293" h="12560" extrusionOk="0">
                  <a:moveTo>
                    <a:pt x="3589" y="0"/>
                  </a:moveTo>
                  <a:cubicBezTo>
                    <a:pt x="3481" y="0"/>
                    <a:pt x="3365" y="23"/>
                    <a:pt x="3248" y="67"/>
                  </a:cubicBezTo>
                  <a:cubicBezTo>
                    <a:pt x="3023" y="153"/>
                    <a:pt x="2826" y="298"/>
                    <a:pt x="2678" y="488"/>
                  </a:cubicBezTo>
                  <a:cubicBezTo>
                    <a:pt x="2610" y="575"/>
                    <a:pt x="2550" y="673"/>
                    <a:pt x="2492" y="768"/>
                  </a:cubicBezTo>
                  <a:cubicBezTo>
                    <a:pt x="2347" y="1006"/>
                    <a:pt x="2208" y="1230"/>
                    <a:pt x="1966" y="1289"/>
                  </a:cubicBezTo>
                  <a:cubicBezTo>
                    <a:pt x="1913" y="1301"/>
                    <a:pt x="1859" y="1305"/>
                    <a:pt x="1803" y="1305"/>
                  </a:cubicBezTo>
                  <a:cubicBezTo>
                    <a:pt x="1771" y="1305"/>
                    <a:pt x="1737" y="1303"/>
                    <a:pt x="1703" y="1302"/>
                  </a:cubicBezTo>
                  <a:cubicBezTo>
                    <a:pt x="1669" y="1301"/>
                    <a:pt x="1634" y="1299"/>
                    <a:pt x="1599" y="1299"/>
                  </a:cubicBezTo>
                  <a:cubicBezTo>
                    <a:pt x="1538" y="1299"/>
                    <a:pt x="1477" y="1303"/>
                    <a:pt x="1417" y="1318"/>
                  </a:cubicBezTo>
                  <a:cubicBezTo>
                    <a:pt x="1050" y="1405"/>
                    <a:pt x="884" y="1817"/>
                    <a:pt x="853" y="2144"/>
                  </a:cubicBezTo>
                  <a:cubicBezTo>
                    <a:pt x="842" y="2265"/>
                    <a:pt x="842" y="2390"/>
                    <a:pt x="842" y="2510"/>
                  </a:cubicBezTo>
                  <a:cubicBezTo>
                    <a:pt x="842" y="2730"/>
                    <a:pt x="842" y="2937"/>
                    <a:pt x="780" y="3137"/>
                  </a:cubicBezTo>
                  <a:cubicBezTo>
                    <a:pt x="729" y="3304"/>
                    <a:pt x="590" y="3458"/>
                    <a:pt x="419" y="3538"/>
                  </a:cubicBezTo>
                  <a:cubicBezTo>
                    <a:pt x="342" y="3575"/>
                    <a:pt x="264" y="3593"/>
                    <a:pt x="190" y="3593"/>
                  </a:cubicBezTo>
                  <a:cubicBezTo>
                    <a:pt x="136" y="3593"/>
                    <a:pt x="85" y="3583"/>
                    <a:pt x="37" y="3564"/>
                  </a:cubicBezTo>
                  <a:lnTo>
                    <a:pt x="0" y="3654"/>
                  </a:lnTo>
                  <a:cubicBezTo>
                    <a:pt x="60" y="3678"/>
                    <a:pt x="124" y="3690"/>
                    <a:pt x="191" y="3690"/>
                  </a:cubicBezTo>
                  <a:cubicBezTo>
                    <a:pt x="278" y="3690"/>
                    <a:pt x="370" y="3669"/>
                    <a:pt x="460" y="3627"/>
                  </a:cubicBezTo>
                  <a:cubicBezTo>
                    <a:pt x="656" y="3535"/>
                    <a:pt x="815" y="3358"/>
                    <a:pt x="874" y="3166"/>
                  </a:cubicBezTo>
                  <a:cubicBezTo>
                    <a:pt x="940" y="2953"/>
                    <a:pt x="940" y="2729"/>
                    <a:pt x="940" y="2511"/>
                  </a:cubicBezTo>
                  <a:cubicBezTo>
                    <a:pt x="940" y="2393"/>
                    <a:pt x="940" y="2272"/>
                    <a:pt x="953" y="2154"/>
                  </a:cubicBezTo>
                  <a:cubicBezTo>
                    <a:pt x="979" y="1859"/>
                    <a:pt x="1124" y="1488"/>
                    <a:pt x="1441" y="1413"/>
                  </a:cubicBezTo>
                  <a:cubicBezTo>
                    <a:pt x="1493" y="1402"/>
                    <a:pt x="1546" y="1398"/>
                    <a:pt x="1601" y="1398"/>
                  </a:cubicBezTo>
                  <a:cubicBezTo>
                    <a:pt x="1634" y="1398"/>
                    <a:pt x="1668" y="1399"/>
                    <a:pt x="1702" y="1401"/>
                  </a:cubicBezTo>
                  <a:cubicBezTo>
                    <a:pt x="1735" y="1401"/>
                    <a:pt x="1768" y="1402"/>
                    <a:pt x="1802" y="1402"/>
                  </a:cubicBezTo>
                  <a:cubicBezTo>
                    <a:pt x="1865" y="1402"/>
                    <a:pt x="1929" y="1399"/>
                    <a:pt x="1991" y="1384"/>
                  </a:cubicBezTo>
                  <a:cubicBezTo>
                    <a:pt x="2274" y="1316"/>
                    <a:pt x="2428" y="1063"/>
                    <a:pt x="2578" y="820"/>
                  </a:cubicBezTo>
                  <a:cubicBezTo>
                    <a:pt x="2634" y="727"/>
                    <a:pt x="2694" y="631"/>
                    <a:pt x="2757" y="549"/>
                  </a:cubicBezTo>
                  <a:cubicBezTo>
                    <a:pt x="2894" y="373"/>
                    <a:pt x="3077" y="238"/>
                    <a:pt x="3285" y="159"/>
                  </a:cubicBezTo>
                  <a:cubicBezTo>
                    <a:pt x="3391" y="118"/>
                    <a:pt x="3495" y="98"/>
                    <a:pt x="3592" y="98"/>
                  </a:cubicBezTo>
                  <a:cubicBezTo>
                    <a:pt x="3699" y="98"/>
                    <a:pt x="3797" y="123"/>
                    <a:pt x="3877" y="173"/>
                  </a:cubicBezTo>
                  <a:cubicBezTo>
                    <a:pt x="4068" y="291"/>
                    <a:pt x="4137" y="534"/>
                    <a:pt x="4140" y="722"/>
                  </a:cubicBezTo>
                  <a:cubicBezTo>
                    <a:pt x="4142" y="915"/>
                    <a:pt x="4089" y="1110"/>
                    <a:pt x="4036" y="1299"/>
                  </a:cubicBezTo>
                  <a:lnTo>
                    <a:pt x="4014" y="1379"/>
                  </a:lnTo>
                  <a:cubicBezTo>
                    <a:pt x="3924" y="1713"/>
                    <a:pt x="3857" y="2055"/>
                    <a:pt x="3811" y="2398"/>
                  </a:cubicBezTo>
                  <a:cubicBezTo>
                    <a:pt x="3786" y="2592"/>
                    <a:pt x="3767" y="2813"/>
                    <a:pt x="3865" y="3003"/>
                  </a:cubicBezTo>
                  <a:cubicBezTo>
                    <a:pt x="3974" y="3214"/>
                    <a:pt x="4187" y="3319"/>
                    <a:pt x="4393" y="3422"/>
                  </a:cubicBezTo>
                  <a:cubicBezTo>
                    <a:pt x="4501" y="3475"/>
                    <a:pt x="4613" y="3531"/>
                    <a:pt x="4707" y="3600"/>
                  </a:cubicBezTo>
                  <a:cubicBezTo>
                    <a:pt x="5162" y="3937"/>
                    <a:pt x="5192" y="4614"/>
                    <a:pt x="4987" y="5078"/>
                  </a:cubicBezTo>
                  <a:cubicBezTo>
                    <a:pt x="4758" y="5595"/>
                    <a:pt x="4289" y="5973"/>
                    <a:pt x="3859" y="6273"/>
                  </a:cubicBezTo>
                  <a:lnTo>
                    <a:pt x="3802" y="6313"/>
                  </a:lnTo>
                  <a:cubicBezTo>
                    <a:pt x="3533" y="6499"/>
                    <a:pt x="3254" y="6692"/>
                    <a:pt x="3094" y="6984"/>
                  </a:cubicBezTo>
                  <a:cubicBezTo>
                    <a:pt x="2967" y="7216"/>
                    <a:pt x="2930" y="7482"/>
                    <a:pt x="2905" y="7713"/>
                  </a:cubicBezTo>
                  <a:cubicBezTo>
                    <a:pt x="2872" y="8032"/>
                    <a:pt x="2854" y="8372"/>
                    <a:pt x="2954" y="8694"/>
                  </a:cubicBezTo>
                  <a:cubicBezTo>
                    <a:pt x="2982" y="8785"/>
                    <a:pt x="3021" y="8874"/>
                    <a:pt x="3057" y="8960"/>
                  </a:cubicBezTo>
                  <a:cubicBezTo>
                    <a:pt x="3098" y="9055"/>
                    <a:pt x="3140" y="9155"/>
                    <a:pt x="3167" y="9256"/>
                  </a:cubicBezTo>
                  <a:cubicBezTo>
                    <a:pt x="3287" y="9694"/>
                    <a:pt x="3131" y="10228"/>
                    <a:pt x="2761" y="10645"/>
                  </a:cubicBezTo>
                  <a:cubicBezTo>
                    <a:pt x="2430" y="11023"/>
                    <a:pt x="1981" y="11281"/>
                    <a:pt x="1513" y="11532"/>
                  </a:cubicBezTo>
                  <a:cubicBezTo>
                    <a:pt x="988" y="11816"/>
                    <a:pt x="493" y="12165"/>
                    <a:pt x="159" y="12491"/>
                  </a:cubicBezTo>
                  <a:lnTo>
                    <a:pt x="228" y="12560"/>
                  </a:lnTo>
                  <a:cubicBezTo>
                    <a:pt x="554" y="12241"/>
                    <a:pt x="1041" y="11897"/>
                    <a:pt x="1556" y="11617"/>
                  </a:cubicBezTo>
                  <a:cubicBezTo>
                    <a:pt x="2032" y="11362"/>
                    <a:pt x="2488" y="11098"/>
                    <a:pt x="2832" y="10710"/>
                  </a:cubicBezTo>
                  <a:cubicBezTo>
                    <a:pt x="3222" y="10267"/>
                    <a:pt x="3386" y="9700"/>
                    <a:pt x="3258" y="9230"/>
                  </a:cubicBezTo>
                  <a:cubicBezTo>
                    <a:pt x="3229" y="9122"/>
                    <a:pt x="3186" y="9020"/>
                    <a:pt x="3144" y="8921"/>
                  </a:cubicBezTo>
                  <a:cubicBezTo>
                    <a:pt x="3108" y="8838"/>
                    <a:pt x="3072" y="8752"/>
                    <a:pt x="3045" y="8664"/>
                  </a:cubicBezTo>
                  <a:cubicBezTo>
                    <a:pt x="2950" y="8359"/>
                    <a:pt x="2967" y="8031"/>
                    <a:pt x="3000" y="7721"/>
                  </a:cubicBezTo>
                  <a:cubicBezTo>
                    <a:pt x="3023" y="7499"/>
                    <a:pt x="3058" y="7246"/>
                    <a:pt x="3177" y="7030"/>
                  </a:cubicBezTo>
                  <a:cubicBezTo>
                    <a:pt x="3326" y="6759"/>
                    <a:pt x="3596" y="6573"/>
                    <a:pt x="3855" y="6392"/>
                  </a:cubicBezTo>
                  <a:lnTo>
                    <a:pt x="3911" y="6353"/>
                  </a:lnTo>
                  <a:cubicBezTo>
                    <a:pt x="4351" y="6045"/>
                    <a:pt x="4834" y="5657"/>
                    <a:pt x="5072" y="5117"/>
                  </a:cubicBezTo>
                  <a:cubicBezTo>
                    <a:pt x="5293" y="4619"/>
                    <a:pt x="5259" y="3890"/>
                    <a:pt x="4762" y="3522"/>
                  </a:cubicBezTo>
                  <a:cubicBezTo>
                    <a:pt x="4661" y="3448"/>
                    <a:pt x="4546" y="3389"/>
                    <a:pt x="4435" y="3335"/>
                  </a:cubicBezTo>
                  <a:cubicBezTo>
                    <a:pt x="4233" y="3234"/>
                    <a:pt x="4043" y="3141"/>
                    <a:pt x="3950" y="2958"/>
                  </a:cubicBezTo>
                  <a:cubicBezTo>
                    <a:pt x="3864" y="2793"/>
                    <a:pt x="3881" y="2587"/>
                    <a:pt x="3905" y="2409"/>
                  </a:cubicBezTo>
                  <a:cubicBezTo>
                    <a:pt x="3948" y="2070"/>
                    <a:pt x="4017" y="1731"/>
                    <a:pt x="4105" y="1403"/>
                  </a:cubicBezTo>
                  <a:lnTo>
                    <a:pt x="4127" y="1324"/>
                  </a:lnTo>
                  <a:cubicBezTo>
                    <a:pt x="4181" y="1129"/>
                    <a:pt x="4237" y="927"/>
                    <a:pt x="4234" y="719"/>
                  </a:cubicBezTo>
                  <a:cubicBezTo>
                    <a:pt x="4230" y="443"/>
                    <a:pt x="4115" y="207"/>
                    <a:pt x="3925" y="89"/>
                  </a:cubicBezTo>
                  <a:cubicBezTo>
                    <a:pt x="3830" y="30"/>
                    <a:pt x="3714" y="0"/>
                    <a:pt x="35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610;p44">
              <a:extLst>
                <a:ext uri="{FF2B5EF4-FFF2-40B4-BE49-F238E27FC236}">
                  <a16:creationId xmlns:a16="http://schemas.microsoft.com/office/drawing/2014/main" id="{E7B19977-EBE2-ED4C-95CA-8E6E994B7EF0}"/>
                </a:ext>
              </a:extLst>
            </p:cNvPr>
            <p:cNvSpPr/>
            <p:nvPr/>
          </p:nvSpPr>
          <p:spPr>
            <a:xfrm>
              <a:off x="4629272" y="2822227"/>
              <a:ext cx="374247" cy="971372"/>
            </a:xfrm>
            <a:custGeom>
              <a:avLst/>
              <a:gdLst/>
              <a:ahLst/>
              <a:cxnLst/>
              <a:rect l="l" t="t" r="r" b="b"/>
              <a:pathLst>
                <a:path w="5097" h="13229" extrusionOk="0">
                  <a:moveTo>
                    <a:pt x="92" y="1"/>
                  </a:moveTo>
                  <a:lnTo>
                    <a:pt x="1" y="36"/>
                  </a:lnTo>
                  <a:lnTo>
                    <a:pt x="5005" y="13228"/>
                  </a:lnTo>
                  <a:lnTo>
                    <a:pt x="5096" y="13194"/>
                  </a:lnTo>
                  <a:lnTo>
                    <a:pt x="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611;p44">
              <a:extLst>
                <a:ext uri="{FF2B5EF4-FFF2-40B4-BE49-F238E27FC236}">
                  <a16:creationId xmlns:a16="http://schemas.microsoft.com/office/drawing/2014/main" id="{E6649449-9287-8C94-3253-59AEEF632A72}"/>
                </a:ext>
              </a:extLst>
            </p:cNvPr>
            <p:cNvSpPr/>
            <p:nvPr/>
          </p:nvSpPr>
          <p:spPr>
            <a:xfrm>
              <a:off x="5282321" y="2882217"/>
              <a:ext cx="419844" cy="905948"/>
            </a:xfrm>
            <a:custGeom>
              <a:avLst/>
              <a:gdLst/>
              <a:ahLst/>
              <a:cxnLst/>
              <a:rect l="l" t="t" r="r" b="b"/>
              <a:pathLst>
                <a:path w="5718" h="12338" extrusionOk="0">
                  <a:moveTo>
                    <a:pt x="4312" y="1"/>
                  </a:moveTo>
                  <a:lnTo>
                    <a:pt x="0" y="12338"/>
                  </a:lnTo>
                  <a:lnTo>
                    <a:pt x="709" y="12338"/>
                  </a:lnTo>
                  <a:cubicBezTo>
                    <a:pt x="1042" y="12018"/>
                    <a:pt x="1525" y="11679"/>
                    <a:pt x="2038" y="11402"/>
                  </a:cubicBezTo>
                  <a:cubicBezTo>
                    <a:pt x="2506" y="11151"/>
                    <a:pt x="2954" y="10893"/>
                    <a:pt x="3286" y="10515"/>
                  </a:cubicBezTo>
                  <a:cubicBezTo>
                    <a:pt x="3656" y="10096"/>
                    <a:pt x="3811" y="9564"/>
                    <a:pt x="3692" y="9126"/>
                  </a:cubicBezTo>
                  <a:cubicBezTo>
                    <a:pt x="3665" y="9024"/>
                    <a:pt x="3623" y="8925"/>
                    <a:pt x="3582" y="8830"/>
                  </a:cubicBezTo>
                  <a:cubicBezTo>
                    <a:pt x="3546" y="8744"/>
                    <a:pt x="3507" y="8656"/>
                    <a:pt x="3479" y="8565"/>
                  </a:cubicBezTo>
                  <a:cubicBezTo>
                    <a:pt x="3379" y="8243"/>
                    <a:pt x="3397" y="7903"/>
                    <a:pt x="3430" y="7584"/>
                  </a:cubicBezTo>
                  <a:cubicBezTo>
                    <a:pt x="3455" y="7353"/>
                    <a:pt x="3492" y="7087"/>
                    <a:pt x="3619" y="6855"/>
                  </a:cubicBezTo>
                  <a:cubicBezTo>
                    <a:pt x="3779" y="6564"/>
                    <a:pt x="4057" y="6371"/>
                    <a:pt x="4326" y="6184"/>
                  </a:cubicBezTo>
                  <a:lnTo>
                    <a:pt x="4384" y="6144"/>
                  </a:lnTo>
                  <a:cubicBezTo>
                    <a:pt x="4814" y="5844"/>
                    <a:pt x="5283" y="5468"/>
                    <a:pt x="5512" y="4950"/>
                  </a:cubicBezTo>
                  <a:cubicBezTo>
                    <a:pt x="5717" y="4485"/>
                    <a:pt x="5687" y="3808"/>
                    <a:pt x="5232" y="3472"/>
                  </a:cubicBezTo>
                  <a:cubicBezTo>
                    <a:pt x="5138" y="3402"/>
                    <a:pt x="5026" y="3346"/>
                    <a:pt x="4918" y="3293"/>
                  </a:cubicBezTo>
                  <a:cubicBezTo>
                    <a:pt x="4712" y="3190"/>
                    <a:pt x="4499" y="3085"/>
                    <a:pt x="4390" y="2874"/>
                  </a:cubicBezTo>
                  <a:cubicBezTo>
                    <a:pt x="4292" y="2684"/>
                    <a:pt x="4311" y="2463"/>
                    <a:pt x="4336" y="2269"/>
                  </a:cubicBezTo>
                  <a:cubicBezTo>
                    <a:pt x="4381" y="1927"/>
                    <a:pt x="4449" y="1584"/>
                    <a:pt x="4539" y="1250"/>
                  </a:cubicBezTo>
                  <a:lnTo>
                    <a:pt x="4560" y="1170"/>
                  </a:lnTo>
                  <a:cubicBezTo>
                    <a:pt x="4614" y="982"/>
                    <a:pt x="4667" y="788"/>
                    <a:pt x="4665" y="593"/>
                  </a:cubicBezTo>
                  <a:cubicBezTo>
                    <a:pt x="4662" y="405"/>
                    <a:pt x="4593" y="163"/>
                    <a:pt x="4401" y="44"/>
                  </a:cubicBezTo>
                  <a:cubicBezTo>
                    <a:pt x="4373" y="27"/>
                    <a:pt x="4343" y="13"/>
                    <a:pt x="4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612;p44">
              <a:extLst>
                <a:ext uri="{FF2B5EF4-FFF2-40B4-BE49-F238E27FC236}">
                  <a16:creationId xmlns:a16="http://schemas.microsoft.com/office/drawing/2014/main" id="{E1C5830A-B5B7-22DC-BC9D-B73A39147919}"/>
                </a:ext>
              </a:extLst>
            </p:cNvPr>
            <p:cNvSpPr/>
            <p:nvPr/>
          </p:nvSpPr>
          <p:spPr>
            <a:xfrm>
              <a:off x="5273437" y="2876563"/>
              <a:ext cx="326741" cy="916816"/>
            </a:xfrm>
            <a:custGeom>
              <a:avLst/>
              <a:gdLst/>
              <a:ahLst/>
              <a:cxnLst/>
              <a:rect l="l" t="t" r="r" b="b"/>
              <a:pathLst>
                <a:path w="4450" h="12486" extrusionOk="0">
                  <a:moveTo>
                    <a:pt x="4357" y="1"/>
                  </a:moveTo>
                  <a:lnTo>
                    <a:pt x="0" y="12454"/>
                  </a:lnTo>
                  <a:lnTo>
                    <a:pt x="93" y="12485"/>
                  </a:lnTo>
                  <a:lnTo>
                    <a:pt x="4449" y="33"/>
                  </a:lnTo>
                  <a:lnTo>
                    <a:pt x="4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25691333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barn(inVertical)">
                                      <p:cBhvr>
                                        <p:cTn id="7" dur="500"/>
                                        <p:tgtEl>
                                          <p:spTgt spid="3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42"/>
                                        </p:tgtEl>
                                        <p:attrNameLst>
                                          <p:attrName>style.visibility</p:attrName>
                                        </p:attrNameLst>
                                      </p:cBhvr>
                                      <p:to>
                                        <p:strVal val="visible"/>
                                      </p:to>
                                    </p:set>
                                    <p:animEffect transition="in" filter="wipe(down)">
                                      <p:cBhvr>
                                        <p:cTn id="12" dur="500"/>
                                        <p:tgtEl>
                                          <p:spTgt spid="342"/>
                                        </p:tgtEl>
                                      </p:cBhvr>
                                    </p:animEffect>
                                  </p:childTnLst>
                                </p:cTn>
                              </p:par>
                              <p:par>
                                <p:cTn id="13" presetID="22" presetClass="entr" presetSubtype="4" fill="hold" nodeType="withEffect">
                                  <p:stCondLst>
                                    <p:cond delay="0"/>
                                  </p:stCondLst>
                                  <p:childTnLst>
                                    <p:set>
                                      <p:cBhvr>
                                        <p:cTn id="14" dur="1" fill="hold">
                                          <p:stCondLst>
                                            <p:cond delay="0"/>
                                          </p:stCondLst>
                                        </p:cTn>
                                        <p:tgtEl>
                                          <p:spTgt spid="365"/>
                                        </p:tgtEl>
                                        <p:attrNameLst>
                                          <p:attrName>style.visibility</p:attrName>
                                        </p:attrNameLst>
                                      </p:cBhvr>
                                      <p:to>
                                        <p:strVal val="visible"/>
                                      </p:to>
                                    </p:set>
                                    <p:animEffect transition="in" filter="wipe(down)">
                                      <p:cBhvr>
                                        <p:cTn id="15" dur="500"/>
                                        <p:tgtEl>
                                          <p:spTgt spid="36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44"/>
                                        </p:tgtEl>
                                        <p:attrNameLst>
                                          <p:attrName>style.visibility</p:attrName>
                                        </p:attrNameLst>
                                      </p:cBhvr>
                                      <p:to>
                                        <p:strVal val="visible"/>
                                      </p:to>
                                    </p:set>
                                    <p:animEffect transition="in" filter="wipe(down)">
                                      <p:cBhvr>
                                        <p:cTn id="20" dur="500"/>
                                        <p:tgtEl>
                                          <p:spTgt spid="344"/>
                                        </p:tgtEl>
                                      </p:cBhvr>
                                    </p:animEffect>
                                  </p:childTnLst>
                                </p:cTn>
                              </p:par>
                              <p:par>
                                <p:cTn id="21" presetID="22" presetClass="entr" presetSubtype="4" fill="hold" nodeType="withEffect">
                                  <p:stCondLst>
                                    <p:cond delay="0"/>
                                  </p:stCondLst>
                                  <p:childTnLst>
                                    <p:set>
                                      <p:cBhvr>
                                        <p:cTn id="22" dur="1" fill="hold">
                                          <p:stCondLst>
                                            <p:cond delay="0"/>
                                          </p:stCondLst>
                                        </p:cTn>
                                        <p:tgtEl>
                                          <p:spTgt spid="366"/>
                                        </p:tgtEl>
                                        <p:attrNameLst>
                                          <p:attrName>style.visibility</p:attrName>
                                        </p:attrNameLst>
                                      </p:cBhvr>
                                      <p:to>
                                        <p:strVal val="visible"/>
                                      </p:to>
                                    </p:set>
                                    <p:animEffect transition="in" filter="wipe(down)">
                                      <p:cBhvr>
                                        <p:cTn id="23" dur="5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66BBF5-4835-7CD1-F2B6-E22B37555C76}"/>
              </a:ext>
            </a:extLst>
          </p:cNvPr>
          <p:cNvSpPr/>
          <p:nvPr/>
        </p:nvSpPr>
        <p:spPr>
          <a:xfrm>
            <a:off x="823685" y="326571"/>
            <a:ext cx="7496629" cy="6386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2"/>
                </a:solidFill>
              </a:rPr>
              <a:t>THỰC HÀNH </a:t>
            </a:r>
          </a:p>
        </p:txBody>
      </p:sp>
      <p:sp>
        <p:nvSpPr>
          <p:cNvPr id="4" name="TextBox 3">
            <a:extLst>
              <a:ext uri="{FF2B5EF4-FFF2-40B4-BE49-F238E27FC236}">
                <a16:creationId xmlns:a16="http://schemas.microsoft.com/office/drawing/2014/main" id="{8BB4F6C3-48A6-E8B9-0CD8-A2FEFF5BC4DB}"/>
              </a:ext>
            </a:extLst>
          </p:cNvPr>
          <p:cNvSpPr txBox="1"/>
          <p:nvPr/>
        </p:nvSpPr>
        <p:spPr>
          <a:xfrm>
            <a:off x="439057" y="1291771"/>
            <a:ext cx="4974772" cy="2805320"/>
          </a:xfrm>
          <a:prstGeom prst="rect">
            <a:avLst/>
          </a:prstGeom>
          <a:noFill/>
        </p:spPr>
        <p:txBody>
          <a:bodyPr wrap="square" rtlCol="0">
            <a:spAutoFit/>
          </a:bodyPr>
          <a:lstStyle/>
          <a:p>
            <a:pPr algn="just">
              <a:lnSpc>
                <a:spcPct val="150000"/>
              </a:lnSpc>
            </a:pPr>
            <a:r>
              <a:rPr lang="en-US" sz="2000" b="1"/>
              <a:t>Mục đích: </a:t>
            </a:r>
          </a:p>
          <a:p>
            <a:pPr marL="342900" indent="-342900" algn="just">
              <a:lnSpc>
                <a:spcPct val="150000"/>
              </a:lnSpc>
              <a:buFont typeface="Arial" panose="020B0604020202020204" pitchFamily="34" charset="0"/>
              <a:buChar char="•"/>
            </a:pPr>
            <a:r>
              <a:rPr lang="vi-VN" sz="2000"/>
              <a:t>Biết chủ động thực hiện được tìm kiếm thông tin để hoàn thành một nhiệm vụ</a:t>
            </a:r>
            <a:r>
              <a:rPr lang="en-US" sz="2000"/>
              <a:t>.</a:t>
            </a:r>
            <a:endParaRPr lang="vi-VN" sz="2000"/>
          </a:p>
          <a:p>
            <a:pPr marL="342900" indent="-342900" algn="just">
              <a:lnSpc>
                <a:spcPct val="150000"/>
              </a:lnSpc>
              <a:buFont typeface="Arial" panose="020B0604020202020204" pitchFamily="34" charset="0"/>
              <a:buChar char="•"/>
            </a:pPr>
            <a:r>
              <a:rPr lang="vi-VN" sz="2000"/>
              <a:t>Đánh giá được lợi ích của thông tin trong giải quyết vấn đề và nêu được ví dụ minh họa</a:t>
            </a:r>
            <a:r>
              <a:rPr lang="en-US" sz="2000"/>
              <a:t>.</a:t>
            </a:r>
            <a:r>
              <a:rPr lang="vi-VN" sz="2000"/>
              <a:t> </a:t>
            </a:r>
          </a:p>
        </p:txBody>
      </p:sp>
      <p:sp>
        <p:nvSpPr>
          <p:cNvPr id="5" name="Freeform 6">
            <a:extLst>
              <a:ext uri="{FF2B5EF4-FFF2-40B4-BE49-F238E27FC236}">
                <a16:creationId xmlns:a16="http://schemas.microsoft.com/office/drawing/2014/main" id="{71EB631A-F3CD-612E-DDDC-259B397EA958}"/>
              </a:ext>
            </a:extLst>
          </p:cNvPr>
          <p:cNvSpPr/>
          <p:nvPr/>
        </p:nvSpPr>
        <p:spPr>
          <a:xfrm>
            <a:off x="5688767" y="1357353"/>
            <a:ext cx="3177916" cy="3786147"/>
          </a:xfrm>
          <a:custGeom>
            <a:avLst/>
            <a:gdLst/>
            <a:ahLst/>
            <a:cxnLst/>
            <a:rect l="l" t="t" r="r" b="b"/>
            <a:pathLst>
              <a:path w="5706192" h="5920821">
                <a:moveTo>
                  <a:pt x="0" y="0"/>
                </a:moveTo>
                <a:lnTo>
                  <a:pt x="5706192" y="0"/>
                </a:lnTo>
                <a:lnTo>
                  <a:pt x="5706192" y="5920821"/>
                </a:lnTo>
                <a:lnTo>
                  <a:pt x="0" y="5920821"/>
                </a:lnTo>
                <a:lnTo>
                  <a:pt x="0" y="0"/>
                </a:lnTo>
                <a:close/>
              </a:path>
            </a:pathLst>
          </a:custGeom>
          <a:blipFill>
            <a:blip r:embed="rId3"/>
            <a:stretch>
              <a:fillRect/>
            </a:stretch>
          </a:blipFill>
        </p:spPr>
        <p:txBody>
          <a:bodyPr/>
          <a:lstStyle/>
          <a:p>
            <a:endParaRPr lang="en-US"/>
          </a:p>
        </p:txBody>
      </p:sp>
    </p:spTree>
    <p:custDataLst>
      <p:tags r:id="rId1"/>
    </p:custDataLst>
    <p:extLst>
      <p:ext uri="{BB962C8B-B14F-4D97-AF65-F5344CB8AC3E}">
        <p14:creationId xmlns:p14="http://schemas.microsoft.com/office/powerpoint/2010/main" val="303176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006A493-8B8B-179D-81AB-6259913D9F82}"/>
              </a:ext>
            </a:extLst>
          </p:cNvPr>
          <p:cNvGrpSpPr/>
          <p:nvPr/>
        </p:nvGrpSpPr>
        <p:grpSpPr>
          <a:xfrm>
            <a:off x="564081" y="198945"/>
            <a:ext cx="8015838" cy="958660"/>
            <a:chOff x="564081" y="286702"/>
            <a:chExt cx="8015838" cy="958660"/>
          </a:xfrm>
        </p:grpSpPr>
        <p:sp>
          <p:nvSpPr>
            <p:cNvPr id="6" name="TextBox 5">
              <a:extLst>
                <a:ext uri="{FF2B5EF4-FFF2-40B4-BE49-F238E27FC236}">
                  <a16:creationId xmlns:a16="http://schemas.microsoft.com/office/drawing/2014/main" id="{2EBF131E-1547-079E-3BB8-434A3126FB5C}"/>
                </a:ext>
              </a:extLst>
            </p:cNvPr>
            <p:cNvSpPr txBox="1"/>
            <p:nvPr/>
          </p:nvSpPr>
          <p:spPr>
            <a:xfrm>
              <a:off x="1349829" y="286702"/>
              <a:ext cx="7230090" cy="958660"/>
            </a:xfrm>
            <a:prstGeom prst="rect">
              <a:avLst/>
            </a:prstGeom>
            <a:noFill/>
          </p:spPr>
          <p:txBody>
            <a:bodyPr wrap="square" rtlCol="0">
              <a:spAutoFit/>
            </a:bodyPr>
            <a:lstStyle/>
            <a:p>
              <a:pPr algn="just">
                <a:lnSpc>
                  <a:spcPct val="150000"/>
                </a:lnSpc>
              </a:pPr>
              <a:r>
                <a:rPr lang="en-US" sz="2000" b="1">
                  <a:solidFill>
                    <a:srgbClr val="002060"/>
                  </a:solidFill>
                </a:rPr>
                <a:t>Làm việc nhóm:</a:t>
              </a:r>
              <a:r>
                <a:rPr lang="en-US" sz="2000">
                  <a:solidFill>
                    <a:srgbClr val="002060"/>
                  </a:solidFill>
                </a:rPr>
                <a:t> Các nhóm sẽ bắt thăm nhiệm vụ mà nhóm mình sẽ thực hiện.  </a:t>
              </a:r>
            </a:p>
          </p:txBody>
        </p:sp>
        <p:sp>
          <p:nvSpPr>
            <p:cNvPr id="8" name="Freeform 3">
              <a:extLst>
                <a:ext uri="{FF2B5EF4-FFF2-40B4-BE49-F238E27FC236}">
                  <a16:creationId xmlns:a16="http://schemas.microsoft.com/office/drawing/2014/main" id="{5CC4B309-7FA7-4FBC-9699-40820D1CF073}"/>
                </a:ext>
              </a:extLst>
            </p:cNvPr>
            <p:cNvSpPr/>
            <p:nvPr/>
          </p:nvSpPr>
          <p:spPr>
            <a:xfrm>
              <a:off x="564081" y="385435"/>
              <a:ext cx="785748" cy="761194"/>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grpSp>
        <p:nvGrpSpPr>
          <p:cNvPr id="28" name="Group 27">
            <a:extLst>
              <a:ext uri="{FF2B5EF4-FFF2-40B4-BE49-F238E27FC236}">
                <a16:creationId xmlns:a16="http://schemas.microsoft.com/office/drawing/2014/main" id="{E3A137DC-52C1-FC97-0B7C-4C05973FCB34}"/>
              </a:ext>
            </a:extLst>
          </p:cNvPr>
          <p:cNvGrpSpPr/>
          <p:nvPr/>
        </p:nvGrpSpPr>
        <p:grpSpPr>
          <a:xfrm>
            <a:off x="308429" y="1271523"/>
            <a:ext cx="8527142" cy="761194"/>
            <a:chOff x="308429" y="1335315"/>
            <a:chExt cx="8527142" cy="761194"/>
          </a:xfrm>
        </p:grpSpPr>
        <p:grpSp>
          <p:nvGrpSpPr>
            <p:cNvPr id="21" name="Group 20">
              <a:extLst>
                <a:ext uri="{FF2B5EF4-FFF2-40B4-BE49-F238E27FC236}">
                  <a16:creationId xmlns:a16="http://schemas.microsoft.com/office/drawing/2014/main" id="{68012B04-15E9-B4F0-8F23-AD3EF26E5C40}"/>
                </a:ext>
              </a:extLst>
            </p:cNvPr>
            <p:cNvGrpSpPr/>
            <p:nvPr/>
          </p:nvGrpSpPr>
          <p:grpSpPr>
            <a:xfrm>
              <a:off x="308429" y="1335315"/>
              <a:ext cx="8527142" cy="761194"/>
              <a:chOff x="341086" y="1335314"/>
              <a:chExt cx="8527142" cy="1028365"/>
            </a:xfrm>
          </p:grpSpPr>
          <p:sp>
            <p:nvSpPr>
              <p:cNvPr id="15" name="Rectangle 14">
                <a:extLst>
                  <a:ext uri="{FF2B5EF4-FFF2-40B4-BE49-F238E27FC236}">
                    <a16:creationId xmlns:a16="http://schemas.microsoft.com/office/drawing/2014/main" id="{BC8E1D0A-A539-4E37-2399-4B99669D533F}"/>
                  </a:ext>
                </a:extLst>
              </p:cNvPr>
              <p:cNvSpPr/>
              <p:nvPr/>
            </p:nvSpPr>
            <p:spPr>
              <a:xfrm>
                <a:off x="341086" y="1335314"/>
                <a:ext cx="8461828" cy="958660"/>
              </a:xfrm>
              <a:prstGeom prst="rect">
                <a:avLst/>
              </a:prstGeom>
              <a:solidFill>
                <a:srgbClr val="CCEC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7B164EA-0895-A3CD-7ABD-2EF729A922D8}"/>
                  </a:ext>
                </a:extLst>
              </p:cNvPr>
              <p:cNvSpPr/>
              <p:nvPr/>
            </p:nvSpPr>
            <p:spPr>
              <a:xfrm>
                <a:off x="406400" y="1405019"/>
                <a:ext cx="8461828" cy="958660"/>
              </a:xfrm>
              <a:prstGeom prst="rect">
                <a:avLst/>
              </a:prstGeom>
              <a:solidFill>
                <a:srgbClr val="FFFF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1AA61A78-133C-42F1-5254-89FE79846213}"/>
                </a:ext>
              </a:extLst>
            </p:cNvPr>
            <p:cNvSpPr txBox="1"/>
            <p:nvPr/>
          </p:nvSpPr>
          <p:spPr>
            <a:xfrm>
              <a:off x="564081" y="1450145"/>
              <a:ext cx="8122719" cy="496996"/>
            </a:xfrm>
            <a:prstGeom prst="rect">
              <a:avLst/>
            </a:prstGeom>
            <a:noFill/>
          </p:spPr>
          <p:txBody>
            <a:bodyPr wrap="square" rtlCol="0">
              <a:spAutoFit/>
            </a:bodyPr>
            <a:lstStyle/>
            <a:p>
              <a:pPr>
                <a:lnSpc>
                  <a:spcPct val="150000"/>
                </a:lnSpc>
              </a:pPr>
              <a:r>
                <a:rPr lang="en-US" sz="2000" b="1">
                  <a:solidFill>
                    <a:srgbClr val="000000"/>
                  </a:solidFill>
                  <a:effectLst/>
                  <a:latin typeface="+mj-lt"/>
                  <a:ea typeface="Calibri" panose="020F0502020204030204" pitchFamily="34" charset="0"/>
                  <a:cs typeface="Times New Roman" panose="02020603050405020304" pitchFamily="18" charset="0"/>
                </a:rPr>
                <a:t>Nhiệm vụ 1: </a:t>
              </a:r>
              <a:r>
                <a:rPr lang="en-US" sz="2000">
                  <a:solidFill>
                    <a:srgbClr val="000000"/>
                  </a:solidFill>
                  <a:effectLst/>
                  <a:latin typeface="+mj-lt"/>
                  <a:ea typeface="Calibri" panose="020F0502020204030204" pitchFamily="34" charset="0"/>
                  <a:cs typeface="Times New Roman" panose="02020603050405020304" pitchFamily="18" charset="0"/>
                </a:rPr>
                <a:t>Giới thiệu khả năng của chuột máy tính </a:t>
              </a:r>
              <a:endParaRPr lang="en-US" sz="2000">
                <a:latin typeface="+mj-lt"/>
              </a:endParaRPr>
            </a:p>
          </p:txBody>
        </p:sp>
      </p:grpSp>
      <p:grpSp>
        <p:nvGrpSpPr>
          <p:cNvPr id="29" name="Group 28">
            <a:extLst>
              <a:ext uri="{FF2B5EF4-FFF2-40B4-BE49-F238E27FC236}">
                <a16:creationId xmlns:a16="http://schemas.microsoft.com/office/drawing/2014/main" id="{5F7DBCA2-F54A-3A6C-1032-A8295BA23282}"/>
              </a:ext>
            </a:extLst>
          </p:cNvPr>
          <p:cNvGrpSpPr/>
          <p:nvPr/>
        </p:nvGrpSpPr>
        <p:grpSpPr>
          <a:xfrm>
            <a:off x="308429" y="2143646"/>
            <a:ext cx="8527142" cy="709598"/>
            <a:chOff x="308429" y="2207438"/>
            <a:chExt cx="8527142" cy="709598"/>
          </a:xfrm>
        </p:grpSpPr>
        <p:grpSp>
          <p:nvGrpSpPr>
            <p:cNvPr id="24" name="Group 23">
              <a:extLst>
                <a:ext uri="{FF2B5EF4-FFF2-40B4-BE49-F238E27FC236}">
                  <a16:creationId xmlns:a16="http://schemas.microsoft.com/office/drawing/2014/main" id="{D3E2A397-E755-7C7D-AFF8-AB206FC875DE}"/>
                </a:ext>
              </a:extLst>
            </p:cNvPr>
            <p:cNvGrpSpPr/>
            <p:nvPr/>
          </p:nvGrpSpPr>
          <p:grpSpPr>
            <a:xfrm>
              <a:off x="308429" y="2207438"/>
              <a:ext cx="8527142" cy="709598"/>
              <a:chOff x="341086" y="1335314"/>
              <a:chExt cx="8527142" cy="1028365"/>
            </a:xfrm>
          </p:grpSpPr>
          <p:sp>
            <p:nvSpPr>
              <p:cNvPr id="25" name="Rectangle 24">
                <a:extLst>
                  <a:ext uri="{FF2B5EF4-FFF2-40B4-BE49-F238E27FC236}">
                    <a16:creationId xmlns:a16="http://schemas.microsoft.com/office/drawing/2014/main" id="{451F25B9-D501-F92C-86E9-DF1D6C9B89F6}"/>
                  </a:ext>
                </a:extLst>
              </p:cNvPr>
              <p:cNvSpPr/>
              <p:nvPr/>
            </p:nvSpPr>
            <p:spPr>
              <a:xfrm>
                <a:off x="341086" y="1335314"/>
                <a:ext cx="8461828" cy="958660"/>
              </a:xfrm>
              <a:prstGeom prst="rect">
                <a:avLst/>
              </a:prstGeom>
              <a:solidFill>
                <a:srgbClr val="CCEC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AAB2759-A34A-25D3-B440-EC4610D72E14}"/>
                  </a:ext>
                </a:extLst>
              </p:cNvPr>
              <p:cNvSpPr/>
              <p:nvPr/>
            </p:nvSpPr>
            <p:spPr>
              <a:xfrm>
                <a:off x="406400" y="1405019"/>
                <a:ext cx="8461828" cy="958660"/>
              </a:xfrm>
              <a:prstGeom prst="rect">
                <a:avLst/>
              </a:prstGeom>
              <a:solidFill>
                <a:srgbClr val="FFFF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02045BB9-63E4-9257-E3AE-D8184FF520F3}"/>
                </a:ext>
              </a:extLst>
            </p:cNvPr>
            <p:cNvSpPr txBox="1"/>
            <p:nvPr/>
          </p:nvSpPr>
          <p:spPr>
            <a:xfrm>
              <a:off x="564081" y="2306171"/>
              <a:ext cx="8122719" cy="496996"/>
            </a:xfrm>
            <a:prstGeom prst="rect">
              <a:avLst/>
            </a:prstGeom>
            <a:noFill/>
          </p:spPr>
          <p:txBody>
            <a:bodyPr wrap="square" rtlCol="0">
              <a:spAutoFit/>
            </a:bodyPr>
            <a:lstStyle/>
            <a:p>
              <a:pPr>
                <a:lnSpc>
                  <a:spcPct val="150000"/>
                </a:lnSpc>
              </a:pPr>
              <a:r>
                <a:rPr lang="en-US" sz="2000" b="1">
                  <a:solidFill>
                    <a:srgbClr val="000000"/>
                  </a:solidFill>
                  <a:effectLst/>
                  <a:latin typeface="+mj-lt"/>
                  <a:ea typeface="Calibri" panose="020F0502020204030204" pitchFamily="34" charset="0"/>
                  <a:cs typeface="Times New Roman" panose="02020603050405020304" pitchFamily="18" charset="0"/>
                </a:rPr>
                <a:t>Nhiệm vụ 2: </a:t>
              </a:r>
              <a:r>
                <a:rPr lang="en-US" sz="2000">
                  <a:solidFill>
                    <a:srgbClr val="000000"/>
                  </a:solidFill>
                  <a:effectLst/>
                  <a:latin typeface="+mj-lt"/>
                  <a:ea typeface="Calibri" panose="020F0502020204030204" pitchFamily="34" charset="0"/>
                  <a:cs typeface="Times New Roman" panose="02020603050405020304" pitchFamily="18" charset="0"/>
                </a:rPr>
                <a:t>Giới thiệu cách sử dụng phiên bản online của Scratch </a:t>
              </a:r>
              <a:endParaRPr lang="en-US" sz="2000">
                <a:latin typeface="+mj-lt"/>
              </a:endParaRPr>
            </a:p>
          </p:txBody>
        </p:sp>
      </p:grpSp>
      <p:grpSp>
        <p:nvGrpSpPr>
          <p:cNvPr id="30" name="Group 29">
            <a:extLst>
              <a:ext uri="{FF2B5EF4-FFF2-40B4-BE49-F238E27FC236}">
                <a16:creationId xmlns:a16="http://schemas.microsoft.com/office/drawing/2014/main" id="{D0DDAE97-100E-8FDE-F760-041B8E62985E}"/>
              </a:ext>
            </a:extLst>
          </p:cNvPr>
          <p:cNvGrpSpPr/>
          <p:nvPr/>
        </p:nvGrpSpPr>
        <p:grpSpPr>
          <a:xfrm>
            <a:off x="308429" y="2951453"/>
            <a:ext cx="8527142" cy="709598"/>
            <a:chOff x="308429" y="2207438"/>
            <a:chExt cx="8527142" cy="709598"/>
          </a:xfrm>
        </p:grpSpPr>
        <p:grpSp>
          <p:nvGrpSpPr>
            <p:cNvPr id="31" name="Group 30">
              <a:extLst>
                <a:ext uri="{FF2B5EF4-FFF2-40B4-BE49-F238E27FC236}">
                  <a16:creationId xmlns:a16="http://schemas.microsoft.com/office/drawing/2014/main" id="{28CE0755-1E75-2645-F31C-B75FB75FB84F}"/>
                </a:ext>
              </a:extLst>
            </p:cNvPr>
            <p:cNvGrpSpPr/>
            <p:nvPr/>
          </p:nvGrpSpPr>
          <p:grpSpPr>
            <a:xfrm>
              <a:off x="308429" y="2207438"/>
              <a:ext cx="8527142" cy="709598"/>
              <a:chOff x="341086" y="1335314"/>
              <a:chExt cx="8527142" cy="1028365"/>
            </a:xfrm>
          </p:grpSpPr>
          <p:sp>
            <p:nvSpPr>
              <p:cNvPr id="33" name="Rectangle 32">
                <a:extLst>
                  <a:ext uri="{FF2B5EF4-FFF2-40B4-BE49-F238E27FC236}">
                    <a16:creationId xmlns:a16="http://schemas.microsoft.com/office/drawing/2014/main" id="{837B0375-F54F-44CE-F334-950865F7BFB2}"/>
                  </a:ext>
                </a:extLst>
              </p:cNvPr>
              <p:cNvSpPr/>
              <p:nvPr/>
            </p:nvSpPr>
            <p:spPr>
              <a:xfrm>
                <a:off x="341086" y="1335314"/>
                <a:ext cx="8461828" cy="958660"/>
              </a:xfrm>
              <a:prstGeom prst="rect">
                <a:avLst/>
              </a:prstGeom>
              <a:solidFill>
                <a:srgbClr val="CCEC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C708552-690F-2F37-4B47-CB8C63D29868}"/>
                  </a:ext>
                </a:extLst>
              </p:cNvPr>
              <p:cNvSpPr/>
              <p:nvPr/>
            </p:nvSpPr>
            <p:spPr>
              <a:xfrm>
                <a:off x="406400" y="1405019"/>
                <a:ext cx="8461828" cy="958660"/>
              </a:xfrm>
              <a:prstGeom prst="rect">
                <a:avLst/>
              </a:prstGeom>
              <a:solidFill>
                <a:srgbClr val="FFFF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4423C051-5C45-A859-28D6-964A19011966}"/>
                </a:ext>
              </a:extLst>
            </p:cNvPr>
            <p:cNvSpPr txBox="1"/>
            <p:nvPr/>
          </p:nvSpPr>
          <p:spPr>
            <a:xfrm>
              <a:off x="564081" y="2306171"/>
              <a:ext cx="8122719" cy="496996"/>
            </a:xfrm>
            <a:prstGeom prst="rect">
              <a:avLst/>
            </a:prstGeom>
            <a:noFill/>
          </p:spPr>
          <p:txBody>
            <a:bodyPr wrap="square" rtlCol="0">
              <a:spAutoFit/>
            </a:bodyPr>
            <a:lstStyle/>
            <a:p>
              <a:pPr>
                <a:lnSpc>
                  <a:spcPct val="150000"/>
                </a:lnSpc>
              </a:pPr>
              <a:r>
                <a:rPr lang="en-US" sz="2000" b="1">
                  <a:solidFill>
                    <a:srgbClr val="000000"/>
                  </a:solidFill>
                  <a:effectLst/>
                  <a:latin typeface="+mj-lt"/>
                  <a:ea typeface="Calibri" panose="020F0502020204030204" pitchFamily="34" charset="0"/>
                  <a:cs typeface="Times New Roman" panose="02020603050405020304" pitchFamily="18" charset="0"/>
                </a:rPr>
                <a:t>Nhiệm vụ 3: </a:t>
              </a:r>
              <a:r>
                <a:rPr lang="en-US" sz="2000">
                  <a:solidFill>
                    <a:srgbClr val="000000"/>
                  </a:solidFill>
                  <a:effectLst/>
                  <a:latin typeface="+mj-lt"/>
                  <a:ea typeface="Calibri" panose="020F0502020204030204" pitchFamily="34" charset="0"/>
                  <a:cs typeface="Times New Roman" panose="02020603050405020304" pitchFamily="18" charset="0"/>
                </a:rPr>
                <a:t>Kế hoạch cho chuyến đi du lịch </a:t>
              </a:r>
              <a:endParaRPr lang="en-US" sz="2000">
                <a:latin typeface="+mj-lt"/>
              </a:endParaRPr>
            </a:p>
          </p:txBody>
        </p:sp>
      </p:grpSp>
      <p:grpSp>
        <p:nvGrpSpPr>
          <p:cNvPr id="40" name="Group 39">
            <a:extLst>
              <a:ext uri="{FF2B5EF4-FFF2-40B4-BE49-F238E27FC236}">
                <a16:creationId xmlns:a16="http://schemas.microsoft.com/office/drawing/2014/main" id="{5299734C-038F-0FFA-48E7-17905F0A8495}"/>
              </a:ext>
            </a:extLst>
          </p:cNvPr>
          <p:cNvGrpSpPr/>
          <p:nvPr/>
        </p:nvGrpSpPr>
        <p:grpSpPr>
          <a:xfrm>
            <a:off x="308429" y="3818849"/>
            <a:ext cx="8527142" cy="1046729"/>
            <a:chOff x="308429" y="2207438"/>
            <a:chExt cx="8527142" cy="709598"/>
          </a:xfrm>
        </p:grpSpPr>
        <p:grpSp>
          <p:nvGrpSpPr>
            <p:cNvPr id="41" name="Group 40">
              <a:extLst>
                <a:ext uri="{FF2B5EF4-FFF2-40B4-BE49-F238E27FC236}">
                  <a16:creationId xmlns:a16="http://schemas.microsoft.com/office/drawing/2014/main" id="{6E349B49-85D9-8866-4387-4D37D4E02BA2}"/>
                </a:ext>
              </a:extLst>
            </p:cNvPr>
            <p:cNvGrpSpPr/>
            <p:nvPr/>
          </p:nvGrpSpPr>
          <p:grpSpPr>
            <a:xfrm>
              <a:off x="308429" y="2207438"/>
              <a:ext cx="8527142" cy="709598"/>
              <a:chOff x="341086" y="1335314"/>
              <a:chExt cx="8527142" cy="1028365"/>
            </a:xfrm>
          </p:grpSpPr>
          <p:sp>
            <p:nvSpPr>
              <p:cNvPr id="43" name="Rectangle 42">
                <a:extLst>
                  <a:ext uri="{FF2B5EF4-FFF2-40B4-BE49-F238E27FC236}">
                    <a16:creationId xmlns:a16="http://schemas.microsoft.com/office/drawing/2014/main" id="{CB9215A9-61A8-ECF4-A130-1EDBFF33E8EF}"/>
                  </a:ext>
                </a:extLst>
              </p:cNvPr>
              <p:cNvSpPr/>
              <p:nvPr/>
            </p:nvSpPr>
            <p:spPr>
              <a:xfrm>
                <a:off x="341086" y="1335314"/>
                <a:ext cx="8461828" cy="958660"/>
              </a:xfrm>
              <a:prstGeom prst="rect">
                <a:avLst/>
              </a:prstGeom>
              <a:solidFill>
                <a:srgbClr val="CCEC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B650230-04CD-62F1-458B-609CD29C1D11}"/>
                  </a:ext>
                </a:extLst>
              </p:cNvPr>
              <p:cNvSpPr/>
              <p:nvPr/>
            </p:nvSpPr>
            <p:spPr>
              <a:xfrm>
                <a:off x="406400" y="1405019"/>
                <a:ext cx="8461828" cy="958660"/>
              </a:xfrm>
              <a:prstGeom prst="rect">
                <a:avLst/>
              </a:prstGeom>
              <a:solidFill>
                <a:srgbClr val="FFFF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DF1D591A-DE4A-3B98-1F0B-745AA9EB0D32}"/>
                </a:ext>
              </a:extLst>
            </p:cNvPr>
            <p:cNvSpPr txBox="1"/>
            <p:nvPr/>
          </p:nvSpPr>
          <p:spPr>
            <a:xfrm>
              <a:off x="564081" y="2226789"/>
              <a:ext cx="8122719" cy="649894"/>
            </a:xfrm>
            <a:prstGeom prst="rect">
              <a:avLst/>
            </a:prstGeom>
            <a:noFill/>
          </p:spPr>
          <p:txBody>
            <a:bodyPr wrap="square" rtlCol="0">
              <a:spAutoFit/>
            </a:bodyPr>
            <a:lstStyle/>
            <a:p>
              <a:pPr algn="just">
                <a:lnSpc>
                  <a:spcPct val="150000"/>
                </a:lnSpc>
              </a:pPr>
              <a:r>
                <a:rPr lang="en-US" sz="2000" b="1">
                  <a:solidFill>
                    <a:srgbClr val="000000"/>
                  </a:solidFill>
                  <a:effectLst/>
                  <a:latin typeface="+mj-lt"/>
                  <a:ea typeface="Calibri" panose="020F0502020204030204" pitchFamily="34" charset="0"/>
                  <a:cs typeface="Times New Roman" panose="02020603050405020304" pitchFamily="18" charset="0"/>
                </a:rPr>
                <a:t>Nhiệm vụ 4: </a:t>
              </a:r>
              <a:r>
                <a:rPr lang="vi-VN" sz="2000">
                  <a:solidFill>
                    <a:srgbClr val="000000"/>
                  </a:solidFill>
                  <a:effectLst/>
                  <a:latin typeface="+mn-lt"/>
                  <a:ea typeface="Calibri" panose="020F0502020204030204" pitchFamily="34" charset="0"/>
                  <a:cs typeface="Times New Roman" panose="02020603050405020304" pitchFamily="18" charset="0"/>
                </a:rPr>
                <a:t>Giới thiệu 6 bài hát nói về tình cảm của HS đối với trường, lớp, thầy cô giáo và bè bạn </a:t>
              </a:r>
              <a:endParaRPr lang="en-US" sz="2000">
                <a:solidFill>
                  <a:srgbClr val="000000"/>
                </a:solidFill>
                <a:effectLst/>
                <a:latin typeface="+mn-lt"/>
                <a:ea typeface="Calibri" panose="020F0502020204030204" pitchFamily="34"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28869887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par>
                                <p:cTn id="13" presetID="16" presetClass="entr" presetSubtype="21"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par>
                                <p:cTn id="19" presetID="16" presetClass="entr" presetSubtype="21"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barn(inVertical)">
                                      <p:cBhvr>
                                        <p:cTn id="2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a:extLst>
              <a:ext uri="{FF2B5EF4-FFF2-40B4-BE49-F238E27FC236}">
                <a16:creationId xmlns:a16="http://schemas.microsoft.com/office/drawing/2014/main" id="{9C2186E2-09CB-97D6-2B16-E5236C299C82}"/>
              </a:ext>
            </a:extLst>
          </p:cNvPr>
          <p:cNvPicPr>
            <a:picLocks noChangeAspect="1"/>
          </p:cNvPicPr>
          <p:nvPr/>
        </p:nvPicPr>
        <p:blipFill>
          <a:blip r:embed="rId3"/>
          <a:stretch>
            <a:fillRect/>
          </a:stretch>
        </p:blipFill>
        <p:spPr>
          <a:xfrm>
            <a:off x="4282524" y="32546"/>
            <a:ext cx="4773582" cy="5078408"/>
          </a:xfrm>
          <a:prstGeom prst="rect">
            <a:avLst/>
          </a:prstGeom>
        </p:spPr>
      </p:pic>
      <p:sp>
        <p:nvSpPr>
          <p:cNvPr id="91" name="Rectangle 90">
            <a:extLst>
              <a:ext uri="{FF2B5EF4-FFF2-40B4-BE49-F238E27FC236}">
                <a16:creationId xmlns:a16="http://schemas.microsoft.com/office/drawing/2014/main" id="{EEDCC90C-8835-4493-FCD5-094626D552B1}"/>
              </a:ext>
            </a:extLst>
          </p:cNvPr>
          <p:cNvSpPr/>
          <p:nvPr/>
        </p:nvSpPr>
        <p:spPr>
          <a:xfrm>
            <a:off x="257224" y="290285"/>
            <a:ext cx="3875314" cy="566057"/>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rgbClr val="002060"/>
                </a:solidFill>
              </a:rPr>
              <a:t>YÊU CẦU </a:t>
            </a:r>
          </a:p>
        </p:txBody>
      </p:sp>
      <p:sp>
        <p:nvSpPr>
          <p:cNvPr id="92" name="TextBox 91">
            <a:extLst>
              <a:ext uri="{FF2B5EF4-FFF2-40B4-BE49-F238E27FC236}">
                <a16:creationId xmlns:a16="http://schemas.microsoft.com/office/drawing/2014/main" id="{C884583E-070B-5674-4550-CD142643478D}"/>
              </a:ext>
            </a:extLst>
          </p:cNvPr>
          <p:cNvSpPr txBox="1"/>
          <p:nvPr/>
        </p:nvSpPr>
        <p:spPr>
          <a:xfrm>
            <a:off x="180619" y="1124566"/>
            <a:ext cx="4028524" cy="3728649"/>
          </a:xfrm>
          <a:prstGeom prst="rect">
            <a:avLst/>
          </a:prstGeom>
          <a:noFill/>
        </p:spPr>
        <p:txBody>
          <a:bodyPr wrap="square" rtlCol="0">
            <a:spAutoFit/>
          </a:bodyPr>
          <a:lstStyle/>
          <a:p>
            <a:pPr algn="just">
              <a:lnSpc>
                <a:spcPct val="150000"/>
              </a:lnSpc>
            </a:pPr>
            <a:r>
              <a:rPr lang="en-US" sz="2000"/>
              <a:t>Kết quả của mỗi nhiệm vụ được thể hiện trong 2 tệp: </a:t>
            </a:r>
          </a:p>
          <a:p>
            <a:pPr marL="342900" indent="-342900" algn="just">
              <a:lnSpc>
                <a:spcPct val="150000"/>
              </a:lnSpc>
              <a:buFont typeface="Arial" panose="020B0604020202020204" pitchFamily="34" charset="0"/>
              <a:buChar char="•"/>
            </a:pPr>
            <a:r>
              <a:rPr lang="en-US" sz="2000" b="1"/>
              <a:t>Tệp 1. </a:t>
            </a:r>
            <a:r>
              <a:rPr lang="en-US" sz="2000"/>
              <a:t>Bản trình chiếu về kết quả nhiệm vụ, gồm từ 5 – 10 trang trình chiếu tổng hợp lại kết quả thu được. </a:t>
            </a:r>
          </a:p>
          <a:p>
            <a:pPr marL="342900" indent="-342900" algn="just">
              <a:lnSpc>
                <a:spcPct val="150000"/>
              </a:lnSpc>
              <a:buFont typeface="Arial" panose="020B0604020202020204" pitchFamily="34" charset="0"/>
              <a:buChar char="•"/>
            </a:pPr>
            <a:r>
              <a:rPr lang="en-US" sz="2000" b="1"/>
              <a:t>Tệp 2. </a:t>
            </a:r>
            <a:r>
              <a:rPr lang="en-US" sz="2000"/>
              <a:t>Bản thu hạch sau khi thực hiện nhiệm vụ. </a:t>
            </a:r>
          </a:p>
        </p:txBody>
      </p:sp>
    </p:spTree>
    <p:custDataLst>
      <p:tags r:id="rId1"/>
    </p:custDataLst>
    <p:extLst>
      <p:ext uri="{BB962C8B-B14F-4D97-AF65-F5344CB8AC3E}">
        <p14:creationId xmlns:p14="http://schemas.microsoft.com/office/powerpoint/2010/main" val="154789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down)">
                                      <p:cBhvr>
                                        <p:cTn id="7" dur="500"/>
                                        <p:tgtEl>
                                          <p:spTgt spid="9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wipe(down)">
                                      <p:cBhvr>
                                        <p:cTn id="10" dur="500"/>
                                        <p:tgtEl>
                                          <p:spTgt spid="92"/>
                                        </p:tgtEl>
                                      </p:cBhvr>
                                    </p:animEffect>
                                  </p:childTnLst>
                                </p:cTn>
                              </p:par>
                              <p:par>
                                <p:cTn id="11" presetID="22" presetClass="entr" presetSubtype="4" fill="hold" nodeType="with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wipe(down)">
                                      <p:cBhvr>
                                        <p:cTn id="13"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AC9662-27B9-C672-83CA-CD771A53D664}"/>
              </a:ext>
            </a:extLst>
          </p:cNvPr>
          <p:cNvSpPr txBox="1"/>
          <p:nvPr/>
        </p:nvSpPr>
        <p:spPr>
          <a:xfrm>
            <a:off x="1698171" y="312057"/>
            <a:ext cx="5747657" cy="477054"/>
          </a:xfrm>
          <a:prstGeom prst="rect">
            <a:avLst/>
          </a:prstGeom>
          <a:noFill/>
        </p:spPr>
        <p:txBody>
          <a:bodyPr wrap="square" rtlCol="0">
            <a:spAutoFit/>
          </a:bodyPr>
          <a:lstStyle/>
          <a:p>
            <a:pPr algn="ctr"/>
            <a:r>
              <a:rPr lang="en-US" sz="2500" b="1">
                <a:solidFill>
                  <a:srgbClr val="002060"/>
                </a:solidFill>
              </a:rPr>
              <a:t>CÂU HỎI TRẮC NGHIỆM </a:t>
            </a:r>
          </a:p>
        </p:txBody>
      </p:sp>
      <p:sp>
        <p:nvSpPr>
          <p:cNvPr id="7" name="TextBox 6">
            <a:extLst>
              <a:ext uri="{FF2B5EF4-FFF2-40B4-BE49-F238E27FC236}">
                <a16:creationId xmlns:a16="http://schemas.microsoft.com/office/drawing/2014/main" id="{E1FDDA3F-448E-C3A0-DF40-60666CAAE509}"/>
              </a:ext>
            </a:extLst>
          </p:cNvPr>
          <p:cNvSpPr txBox="1"/>
          <p:nvPr/>
        </p:nvSpPr>
        <p:spPr>
          <a:xfrm>
            <a:off x="493486" y="940001"/>
            <a:ext cx="7155544" cy="2343655"/>
          </a:xfrm>
          <a:prstGeom prst="rect">
            <a:avLst/>
          </a:prstGeom>
          <a:noFill/>
        </p:spPr>
        <p:txBody>
          <a:bodyPr wrap="square">
            <a:spAutoFit/>
          </a:bodyPr>
          <a:lstStyle/>
          <a:p>
            <a:pPr algn="just">
              <a:lnSpc>
                <a:spcPct val="150000"/>
              </a:lnSpc>
            </a:pPr>
            <a:r>
              <a:rPr lang="en-US" sz="2000" b="1"/>
              <a:t>Câu 1. </a:t>
            </a:r>
            <a:r>
              <a:rPr lang="en-US" sz="2000"/>
              <a:t>Đâu </a:t>
            </a:r>
            <a:r>
              <a:rPr lang="en-US" sz="2000" b="1" i="1">
                <a:solidFill>
                  <a:srgbClr val="C00000"/>
                </a:solidFill>
              </a:rPr>
              <a:t>không phải </a:t>
            </a:r>
            <a:r>
              <a:rPr lang="en-US" sz="2000"/>
              <a:t>là tính năng của chuột máy tính?</a:t>
            </a:r>
          </a:p>
          <a:p>
            <a:pPr marL="457200" indent="-457200" algn="just">
              <a:lnSpc>
                <a:spcPct val="150000"/>
              </a:lnSpc>
              <a:buAutoNum type="alphaUcPeriod"/>
            </a:pPr>
            <a:r>
              <a:rPr lang="vi-VN" sz="2000"/>
              <a:t>Thay đổi nhanh dạng hiển thị nội dung thư m</a:t>
            </a:r>
            <a:r>
              <a:rPr lang="en-US" sz="2000"/>
              <a:t>ụ</a:t>
            </a:r>
            <a:r>
              <a:rPr lang="vi-VN" sz="2000"/>
              <a:t>c </a:t>
            </a:r>
            <a:endParaRPr lang="en-US" sz="2000"/>
          </a:p>
          <a:p>
            <a:pPr marL="457200" indent="-457200" algn="just">
              <a:lnSpc>
                <a:spcPct val="150000"/>
              </a:lnSpc>
              <a:buAutoNum type="alphaUcPeriod"/>
            </a:pPr>
            <a:r>
              <a:rPr lang="en-US" sz="2000"/>
              <a:t>Thay đổi tỉ lệ hiển thị </a:t>
            </a:r>
          </a:p>
          <a:p>
            <a:pPr marL="457200" indent="-457200" algn="just">
              <a:lnSpc>
                <a:spcPct val="150000"/>
              </a:lnSpc>
              <a:buAutoNum type="alphaUcPeriod"/>
            </a:pPr>
            <a:r>
              <a:rPr lang="vi-VN" sz="2000"/>
              <a:t>Thay đổi kích thước tệp </a:t>
            </a:r>
            <a:endParaRPr lang="en-US" sz="2000"/>
          </a:p>
          <a:p>
            <a:pPr marL="457200" indent="-457200" algn="just">
              <a:lnSpc>
                <a:spcPct val="150000"/>
              </a:lnSpc>
              <a:buAutoNum type="alphaUcPeriod"/>
            </a:pPr>
            <a:r>
              <a:rPr lang="en-US" sz="2000"/>
              <a:t>Chọn nhanh từ hoặc đoạn văn bản </a:t>
            </a:r>
          </a:p>
        </p:txBody>
      </p:sp>
      <p:sp>
        <p:nvSpPr>
          <p:cNvPr id="8" name="Oval 7">
            <a:extLst>
              <a:ext uri="{FF2B5EF4-FFF2-40B4-BE49-F238E27FC236}">
                <a16:creationId xmlns:a16="http://schemas.microsoft.com/office/drawing/2014/main" id="{B3712F7F-DB26-6C52-66C8-91983D1BB5FB}"/>
              </a:ext>
            </a:extLst>
          </p:cNvPr>
          <p:cNvSpPr/>
          <p:nvPr/>
        </p:nvSpPr>
        <p:spPr>
          <a:xfrm>
            <a:off x="435429" y="2387599"/>
            <a:ext cx="464458" cy="46445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5">
            <a:extLst>
              <a:ext uri="{FF2B5EF4-FFF2-40B4-BE49-F238E27FC236}">
                <a16:creationId xmlns:a16="http://schemas.microsoft.com/office/drawing/2014/main" id="{7510A621-1317-1409-2A41-9D56AFF0E348}"/>
              </a:ext>
            </a:extLst>
          </p:cNvPr>
          <p:cNvSpPr/>
          <p:nvPr/>
        </p:nvSpPr>
        <p:spPr>
          <a:xfrm>
            <a:off x="6618328" y="3434546"/>
            <a:ext cx="2061404" cy="1655763"/>
          </a:xfrm>
          <a:custGeom>
            <a:avLst/>
            <a:gdLst/>
            <a:ahLst/>
            <a:cxnLst/>
            <a:rect l="l" t="t" r="r" b="b"/>
            <a:pathLst>
              <a:path w="5033394" h="4114800">
                <a:moveTo>
                  <a:pt x="0" y="0"/>
                </a:moveTo>
                <a:lnTo>
                  <a:pt x="5033394" y="0"/>
                </a:lnTo>
                <a:lnTo>
                  <a:pt x="503339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3">
            <a:extLst>
              <a:ext uri="{FF2B5EF4-FFF2-40B4-BE49-F238E27FC236}">
                <a16:creationId xmlns:a16="http://schemas.microsoft.com/office/drawing/2014/main" id="{34B21397-91B8-91FF-A8B2-5F7AC346278D}"/>
              </a:ext>
            </a:extLst>
          </p:cNvPr>
          <p:cNvSpPr/>
          <p:nvPr/>
        </p:nvSpPr>
        <p:spPr>
          <a:xfrm>
            <a:off x="5268688" y="3744687"/>
            <a:ext cx="1197428" cy="1239156"/>
          </a:xfrm>
          <a:custGeom>
            <a:avLst/>
            <a:gdLst/>
            <a:ahLst/>
            <a:cxnLst/>
            <a:rect l="l" t="t" r="r" b="b"/>
            <a:pathLst>
              <a:path w="4578359" h="4114800">
                <a:moveTo>
                  <a:pt x="0" y="0"/>
                </a:moveTo>
                <a:lnTo>
                  <a:pt x="4578358" y="0"/>
                </a:lnTo>
                <a:lnTo>
                  <a:pt x="457835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ustDataLst>
      <p:tags r:id="rId1"/>
    </p:custDataLst>
    <p:extLst>
      <p:ext uri="{BB962C8B-B14F-4D97-AF65-F5344CB8AC3E}">
        <p14:creationId xmlns:p14="http://schemas.microsoft.com/office/powerpoint/2010/main" val="33040489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4D2C1A3-9729-492A-B377-50CC91657619"/>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c\uFFFDي{36AFBA42-8EEB-498B-A689-36B473E2EC66}&quot;,&quot;E:\\NĂM HỌC 2024 - 2025\\KẾ HOẠCH BÀI DẠY\\KẾ HOẠCH BÀI DẠY TIN 8&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IET 2-VAI NÉT VỀ LỊCH SỬ PHÁT TRIỂN MÁY TÍNH (TT)"/>
</p:tagLst>
</file>

<file path=ppt/tags/tag10.xml><?xml version="1.0" encoding="utf-8"?>
<p:tagLst xmlns:a="http://schemas.openxmlformats.org/drawingml/2006/main" xmlns:r="http://schemas.openxmlformats.org/officeDocument/2006/relationships" xmlns:p="http://schemas.openxmlformats.org/presentationml/2006/main">
  <p:tag name="GENSWF_SLIDE_UID" val="{28BD7E6D-BE56-4DCE-B9C0-E2CCD4FE7A92}:320"/>
</p:tagLst>
</file>

<file path=ppt/tags/tag11.xml><?xml version="1.0" encoding="utf-8"?>
<p:tagLst xmlns:a="http://schemas.openxmlformats.org/drawingml/2006/main" xmlns:r="http://schemas.openxmlformats.org/officeDocument/2006/relationships" xmlns:p="http://schemas.openxmlformats.org/presentationml/2006/main">
  <p:tag name="GENSWF_SLIDE_UID" val="{61BD9E21-6A18-4911-9BDB-2775C5077B4F}:321"/>
</p:tagLst>
</file>

<file path=ppt/tags/tag12.xml><?xml version="1.0" encoding="utf-8"?>
<p:tagLst xmlns:a="http://schemas.openxmlformats.org/drawingml/2006/main" xmlns:r="http://schemas.openxmlformats.org/officeDocument/2006/relationships" xmlns:p="http://schemas.openxmlformats.org/presentationml/2006/main">
  <p:tag name="GENSWF_SLIDE_UID" val="{6AEA19D0-EF2A-4002-8132-582DA8B8714D}:322"/>
</p:tagLst>
</file>

<file path=ppt/tags/tag13.xml><?xml version="1.0" encoding="utf-8"?>
<p:tagLst xmlns:a="http://schemas.openxmlformats.org/drawingml/2006/main" xmlns:r="http://schemas.openxmlformats.org/officeDocument/2006/relationships" xmlns:p="http://schemas.openxmlformats.org/presentationml/2006/main">
  <p:tag name="GENSWF_SLIDE_UID" val="{9584EE9B-3059-4A1C-B84A-3924C7D315F9}:323"/>
</p:tagLst>
</file>

<file path=ppt/tags/tag14.xml><?xml version="1.0" encoding="utf-8"?>
<p:tagLst xmlns:a="http://schemas.openxmlformats.org/drawingml/2006/main" xmlns:r="http://schemas.openxmlformats.org/officeDocument/2006/relationships" xmlns:p="http://schemas.openxmlformats.org/presentationml/2006/main">
  <p:tag name="GENSWF_SLIDE_UID" val="{13412D53-3D61-44C8-AB13-CE9F377179F9}:324"/>
</p:tagLst>
</file>

<file path=ppt/tags/tag15.xml><?xml version="1.0" encoding="utf-8"?>
<p:tagLst xmlns:a="http://schemas.openxmlformats.org/drawingml/2006/main" xmlns:r="http://schemas.openxmlformats.org/officeDocument/2006/relationships" xmlns:p="http://schemas.openxmlformats.org/presentationml/2006/main">
  <p:tag name="GENSWF_SLIDE_UID" val="{DDED34F3-BCC3-4E04-9398-4CC57CD578C7}:319"/>
</p:tagLst>
</file>

<file path=ppt/tags/tag16.xml><?xml version="1.0" encoding="utf-8"?>
<p:tagLst xmlns:a="http://schemas.openxmlformats.org/drawingml/2006/main" xmlns:r="http://schemas.openxmlformats.org/officeDocument/2006/relationships" xmlns:p="http://schemas.openxmlformats.org/presentationml/2006/main">
  <p:tag name="GENSWF_SLIDE_UID" val="{E9D12600-5249-406B-9C57-EE411CF2B0FA}:325"/>
</p:tagLst>
</file>

<file path=ppt/tags/tag17.xml><?xml version="1.0" encoding="utf-8"?>
<p:tagLst xmlns:a="http://schemas.openxmlformats.org/drawingml/2006/main" xmlns:r="http://schemas.openxmlformats.org/officeDocument/2006/relationships" xmlns:p="http://schemas.openxmlformats.org/presentationml/2006/main">
  <p:tag name="GENSWF_SLIDE_UID" val="{1008B427-C617-4500-B775-ABC22C6FAFA1}:326"/>
</p:tagLst>
</file>

<file path=ppt/tags/tag18.xml><?xml version="1.0" encoding="utf-8"?>
<p:tagLst xmlns:a="http://schemas.openxmlformats.org/drawingml/2006/main" xmlns:r="http://schemas.openxmlformats.org/officeDocument/2006/relationships" xmlns:p="http://schemas.openxmlformats.org/presentationml/2006/main">
  <p:tag name="GENSWF_SLIDE_UID" val="{A879D255-1BD4-4D82-B9A6-66ED1C880919}:327"/>
</p:tagLst>
</file>

<file path=ppt/tags/tag19.xml><?xml version="1.0" encoding="utf-8"?>
<p:tagLst xmlns:a="http://schemas.openxmlformats.org/drawingml/2006/main" xmlns:r="http://schemas.openxmlformats.org/officeDocument/2006/relationships" xmlns:p="http://schemas.openxmlformats.org/presentationml/2006/main">
  <p:tag name="GENSWF_SLIDE_UID" val="{43B5D1A0-F3D8-4542-8E44-95629E3C023C}:272"/>
</p:tagLst>
</file>

<file path=ppt/tags/tag2.xml><?xml version="1.0" encoding="utf-8"?>
<p:tagLst xmlns:a="http://schemas.openxmlformats.org/drawingml/2006/main" xmlns:r="http://schemas.openxmlformats.org/officeDocument/2006/relationships" xmlns:p="http://schemas.openxmlformats.org/presentationml/2006/main">
  <p:tag name="GENSWF_SLIDE_UID" val="{FBBBB49E-8FA3-4A84-B767-DC883B1C7991}:259"/>
</p:tagLst>
</file>

<file path=ppt/tags/tag20.xml><?xml version="1.0" encoding="utf-8"?>
<p:tagLst xmlns:a="http://schemas.openxmlformats.org/drawingml/2006/main" xmlns:r="http://schemas.openxmlformats.org/officeDocument/2006/relationships" xmlns:p="http://schemas.openxmlformats.org/presentationml/2006/main">
  <p:tag name="GENSWF_SLIDE_UID" val="{E79658B3-3ACA-4A50-A629-6B180E39FAD3}:328"/>
</p:tagLst>
</file>

<file path=ppt/tags/tag3.xml><?xml version="1.0" encoding="utf-8"?>
<p:tagLst xmlns:a="http://schemas.openxmlformats.org/drawingml/2006/main" xmlns:r="http://schemas.openxmlformats.org/officeDocument/2006/relationships" xmlns:p="http://schemas.openxmlformats.org/presentationml/2006/main">
  <p:tag name="GENSWF_SLIDE_UID" val="{2A5BC159-4EB3-4707-A1F0-08FF7AF29ED4}:314"/>
</p:tagLst>
</file>

<file path=ppt/tags/tag4.xml><?xml version="1.0" encoding="utf-8"?>
<p:tagLst xmlns:a="http://schemas.openxmlformats.org/drawingml/2006/main" xmlns:r="http://schemas.openxmlformats.org/officeDocument/2006/relationships" xmlns:p="http://schemas.openxmlformats.org/presentationml/2006/main">
  <p:tag name="GENSWF_SLIDE_UID" val="{DAB66353-FB3B-4A1C-BA9C-4E56543E7224}:315"/>
</p:tagLst>
</file>

<file path=ppt/tags/tag5.xml><?xml version="1.0" encoding="utf-8"?>
<p:tagLst xmlns:a="http://schemas.openxmlformats.org/drawingml/2006/main" xmlns:r="http://schemas.openxmlformats.org/officeDocument/2006/relationships" xmlns:p="http://schemas.openxmlformats.org/presentationml/2006/main">
  <p:tag name="GENSWF_SLIDE_UID" val="{938E79F2-AAD0-4E3F-ADD6-3E853D8E4ED9}:311"/>
</p:tagLst>
</file>

<file path=ppt/tags/tag6.xml><?xml version="1.0" encoding="utf-8"?>
<p:tagLst xmlns:a="http://schemas.openxmlformats.org/drawingml/2006/main" xmlns:r="http://schemas.openxmlformats.org/officeDocument/2006/relationships" xmlns:p="http://schemas.openxmlformats.org/presentationml/2006/main">
  <p:tag name="GENSWF_SLIDE_UID" val="{CC21B791-0053-4D5F-862B-CDDEDC82DD6D}:312"/>
</p:tagLst>
</file>

<file path=ppt/tags/tag7.xml><?xml version="1.0" encoding="utf-8"?>
<p:tagLst xmlns:a="http://schemas.openxmlformats.org/drawingml/2006/main" xmlns:r="http://schemas.openxmlformats.org/officeDocument/2006/relationships" xmlns:p="http://schemas.openxmlformats.org/presentationml/2006/main">
  <p:tag name="GENSWF_SLIDE_UID" val="{4E13820B-392D-4181-9E07-2E93652C1F6E}:317"/>
</p:tagLst>
</file>

<file path=ppt/tags/tag8.xml><?xml version="1.0" encoding="utf-8"?>
<p:tagLst xmlns:a="http://schemas.openxmlformats.org/drawingml/2006/main" xmlns:r="http://schemas.openxmlformats.org/officeDocument/2006/relationships" xmlns:p="http://schemas.openxmlformats.org/presentationml/2006/main">
  <p:tag name="GENSWF_SLIDE_UID" val="{6CECAD56-9C84-4807-9F56-69DCD0085453}:316"/>
</p:tagLst>
</file>

<file path=ppt/tags/tag9.xml><?xml version="1.0" encoding="utf-8"?>
<p:tagLst xmlns:a="http://schemas.openxmlformats.org/drawingml/2006/main" xmlns:r="http://schemas.openxmlformats.org/officeDocument/2006/relationships" xmlns:p="http://schemas.openxmlformats.org/presentationml/2006/main">
  <p:tag name="GENSWF_SLIDE_UID" val="{4AD2EA66-643C-4489-9A00-39DC49D09C48}:318"/>
</p:tagLst>
</file>

<file path=ppt/theme/theme1.xml><?xml version="1.0" encoding="utf-8"?>
<a:theme xmlns:a="http://schemas.openxmlformats.org/drawingml/2006/main" name="Computers and Internet Navigation by Slidesgo">
  <a:themeElements>
    <a:clrScheme name="Simple Light">
      <a:dk1>
        <a:srgbClr val="FFFBF6"/>
      </a:dk1>
      <a:lt1>
        <a:srgbClr val="F5F0EA"/>
      </a:lt1>
      <a:dk2>
        <a:srgbClr val="EDE2D3"/>
      </a:dk2>
      <a:lt2>
        <a:srgbClr val="191919"/>
      </a:lt2>
      <a:accent1>
        <a:srgbClr val="FFCE1F"/>
      </a:accent1>
      <a:accent2>
        <a:srgbClr val="FF5168"/>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984</Words>
  <Application>Microsoft Office PowerPoint</Application>
  <PresentationFormat>On-screen Show (16:9)</PresentationFormat>
  <Paragraphs>77</Paragraphs>
  <Slides>19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Anaheim</vt:lpstr>
      <vt:lpstr>PT Sans</vt:lpstr>
      <vt:lpstr>Bebas Neue</vt:lpstr>
      <vt:lpstr>Wingdings</vt:lpstr>
      <vt:lpstr>Arial</vt:lpstr>
      <vt:lpstr>Catamaran</vt:lpstr>
      <vt:lpstr>Bayon</vt:lpstr>
      <vt:lpstr>Computers and Internet Navigation by Slidesgo</vt:lpstr>
      <vt:lpstr>CHÀO MỪNG CÁC EM  ĐẾN VỚI BÀI HỌC!</vt:lpstr>
      <vt:lpstr>PowerPoint Presentation</vt:lpstr>
      <vt:lpstr>PowerPoint Presentation</vt:lpstr>
      <vt:lpstr>PowerPoint Presentation</vt:lpstr>
      <vt:lpstr>NỘI DUNG BÀI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Ôn tập lại nội dung chính của bài học ngày hôm nay</vt:lpstr>
      <vt:lpstr>CẢM ƠN CÁC EM  ĐÃ CHÚ Ý LẮNG NGHE!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TIET 2-VAI NÉT VỀ LỊCH SỬ PHÁT TRIỂN MÁY TÍNH (TT)</dc:title>
  <dc:creator>Admin</dc:creator>
  <cp:lastModifiedBy>DELL INPIRON</cp:lastModifiedBy>
  <cp:revision>5</cp:revision>
  <dcterms:modified xsi:type="dcterms:W3CDTF">2025-01-14T10:33:25Z</dcterms:modified>
</cp:coreProperties>
</file>