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300" r:id="rId3"/>
    <p:sldId id="301" r:id="rId4"/>
    <p:sldId id="302" r:id="rId5"/>
    <p:sldId id="303" r:id="rId6"/>
    <p:sldId id="257" r:id="rId7"/>
    <p:sldId id="258" r:id="rId8"/>
    <p:sldId id="260" r:id="rId9"/>
    <p:sldId id="261" r:id="rId10"/>
    <p:sldId id="297" r:id="rId11"/>
    <p:sldId id="263" r:id="rId12"/>
    <p:sldId id="264" r:id="rId13"/>
    <p:sldId id="298" r:id="rId14"/>
    <p:sldId id="299" r:id="rId15"/>
    <p:sldId id="265" r:id="rId16"/>
    <p:sldId id="267" r:id="rId17"/>
    <p:sldId id="278" r:id="rId18"/>
  </p:sldIdLst>
  <p:sldSz cx="9144000" cy="5143500" type="screen16x9"/>
  <p:notesSz cx="6858000" cy="9144000"/>
  <p:embeddedFontLst>
    <p:embeddedFont>
      <p:font typeface="Barlow Light" panose="020F0502020204030204" pitchFamily="2" charset="0"/>
      <p:regular r:id="rId20"/>
      <p:bold r:id="rId21"/>
      <p:italic r:id="rId22"/>
      <p:boldItalic r:id="rId23"/>
    </p:embeddedFont>
    <p:embeddedFont>
      <p:font typeface="Raleway" panose="020B0503030101060003" pitchFamily="34" charset="0"/>
      <p:regular r:id="rId24"/>
      <p:bold r:id="rId25"/>
      <p:italic r:id="rId26"/>
      <p:boldItalic r:id="rId27"/>
    </p:embeddedFont>
    <p:embeddedFont>
      <p:font typeface="Raleway Thin" panose="020B020303010106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8686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8D78A31-B58C-4F22-8C52-A961D950D02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8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5.wdp"/><Relationship Id="rId11" Type="http://schemas.microsoft.com/office/2007/relationships/hdphoto" Target="../media/hdphoto4.wdp"/><Relationship Id="rId5" Type="http://schemas.openxmlformats.org/officeDocument/2006/relationships/image" Target="../media/image14.png"/><Relationship Id="rId1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17" Type="http://schemas.openxmlformats.org/officeDocument/2006/relationships/image" Target="../media/image1.png"/><Relationship Id="rId2" Type="http://schemas.openxmlformats.org/officeDocument/2006/relationships/audio" Target="../media/media2.wav"/><Relationship Id="rId16" Type="http://schemas.openxmlformats.org/officeDocument/2006/relationships/image" Target="../media/image7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2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5713367" y="836413"/>
            <a:ext cx="3250202" cy="3745787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551414" y="1984857"/>
            <a:ext cx="4962600" cy="17650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3200" b="1">
                <a:solidFill>
                  <a:srgbClr val="00B0F0"/>
                </a:solidFill>
                <a:latin typeface="+mj-lt"/>
              </a:rPr>
            </a:br>
            <a:r>
              <a:rPr lang="en" sz="3200">
                <a:latin typeface="+mj-lt"/>
              </a:rPr>
              <a:t>Chào mừng các em đến với bài thực hành hôm nay!</a:t>
            </a:r>
            <a:endParaRPr sz="320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766979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000" b="1">
                <a:solidFill>
                  <a:srgbClr val="00B0F0"/>
                </a:solidFill>
              </a:rPr>
              <a:t>TIN HỌC 6</a:t>
            </a:r>
            <a:endParaRPr lang="en-US" sz="400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504527" y="2406953"/>
            <a:ext cx="2873017" cy="36895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ctrTitle" idx="4294967295"/>
          </p:nvPr>
        </p:nvSpPr>
        <p:spPr>
          <a:xfrm>
            <a:off x="381000" y="361950"/>
            <a:ext cx="64770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+mj-lt"/>
              </a:rPr>
              <a:t>2. Tìm thông tin hỗ trợ giải trí</a:t>
            </a:r>
            <a:endParaRPr sz="3200" b="1">
              <a:latin typeface="+mj-lt"/>
            </a:endParaRPr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83" name="Google Shape;383;p14"/>
          <p:cNvGrpSpPr/>
          <p:nvPr/>
        </p:nvGrpSpPr>
        <p:grpSpPr>
          <a:xfrm>
            <a:off x="8010924" y="1585516"/>
            <a:ext cx="882780" cy="2673675"/>
            <a:chOff x="5678143" y="1151382"/>
            <a:chExt cx="345795" cy="1043508"/>
          </a:xfrm>
        </p:grpSpPr>
        <p:sp>
          <p:nvSpPr>
            <p:cNvPr id="384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Pentagon 1"/>
          <p:cNvSpPr/>
          <p:nvPr/>
        </p:nvSpPr>
        <p:spPr>
          <a:xfrm>
            <a:off x="457200" y="895350"/>
            <a:ext cx="5867400" cy="4572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rgbClr val="002060"/>
                </a:solidFill>
              </a:rPr>
              <a:t>Bài 2</a:t>
            </a:r>
            <a:r>
              <a:rPr lang="en-US" sz="2000">
                <a:solidFill>
                  <a:srgbClr val="002060"/>
                </a:solidFill>
              </a:rPr>
              <a:t>: Tin thông tin hỗ trợ giải trí theo sở thích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1354003"/>
            <a:ext cx="2362200" cy="1108491"/>
            <a:chOff x="228600" y="1466370"/>
            <a:chExt cx="2362200" cy="110849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60381" y="1466370"/>
              <a:ext cx="0" cy="110849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228600" y="1625724"/>
              <a:ext cx="2362200" cy="440669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thực hiện</a:t>
              </a:r>
              <a:endPara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9648" y="2031886"/>
            <a:ext cx="75777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b="1" i="1"/>
              <a:t>Nhóm 1: </a:t>
            </a:r>
            <a:r>
              <a:rPr lang="en-US" sz="1800" i="1"/>
              <a:t>Tìm thông tin về ba địa điểm tham quan ở Hạ Long và nêu</a:t>
            </a:r>
          </a:p>
          <a:p>
            <a:pPr>
              <a:lnSpc>
                <a:spcPct val="150000"/>
              </a:lnSpc>
            </a:pPr>
            <a:r>
              <a:rPr lang="en-US" sz="1800" i="1"/>
              <a:t>đặc điểm chính của mỗi điểm.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b="1" i="1"/>
              <a:t>Nhóm 2: </a:t>
            </a:r>
            <a:r>
              <a:rPr lang="en-US" sz="1800" i="1"/>
              <a:t>Tìm video bài hát nhóm yêu thích mở ra xem. Tóm tắt thông</a:t>
            </a:r>
          </a:p>
          <a:p>
            <a:pPr>
              <a:lnSpc>
                <a:spcPct val="150000"/>
              </a:lnSpc>
            </a:pPr>
            <a:r>
              <a:rPr lang="en-US" sz="1800" i="1"/>
              <a:t>tin tác giả, bối cảnh sáng tác, tên ca sĩ biểu diễn.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b="1" i="1"/>
              <a:t>Nhóm 3: </a:t>
            </a:r>
            <a:r>
              <a:rPr lang="en-US" sz="1800" i="1"/>
              <a:t>Tìm bộ phim nhóm yêu thích, tóm tắt thông tin: tên đạo diễn,</a:t>
            </a:r>
          </a:p>
          <a:p>
            <a:pPr>
              <a:lnSpc>
                <a:spcPct val="150000"/>
              </a:lnSpc>
            </a:pPr>
            <a:r>
              <a:rPr lang="en-US" sz="1800" i="1"/>
              <a:t>bối cảnh sáng tác, tên diễn viên chính.</a:t>
            </a:r>
          </a:p>
        </p:txBody>
      </p:sp>
    </p:spTree>
    <p:extLst>
      <p:ext uri="{BB962C8B-B14F-4D97-AF65-F5344CB8AC3E}">
        <p14:creationId xmlns:p14="http://schemas.microsoft.com/office/powerpoint/2010/main" val="146952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66576" y="817721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latin typeface="+mj-lt"/>
              </a:rPr>
              <a:t>Yêu cầu:</a:t>
            </a:r>
            <a:endParaRPr sz="2800" b="1" u="sng">
              <a:latin typeface="+mj-lt"/>
            </a:endParaRPr>
          </a:p>
        </p:txBody>
      </p:sp>
      <p:sp>
        <p:nvSpPr>
          <p:cNvPr id="859" name="Google Shape;859;p19"/>
          <p:cNvSpPr txBox="1">
            <a:spLocks noGrp="1"/>
          </p:cNvSpPr>
          <p:nvPr>
            <p:ph type="body" idx="2"/>
          </p:nvPr>
        </p:nvSpPr>
        <p:spPr>
          <a:xfrm>
            <a:off x="434529" y="1348899"/>
            <a:ext cx="5715000" cy="25530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>
                <a:solidFill>
                  <a:srgbClr val="002060"/>
                </a:solidFill>
                <a:latin typeface="+mj-lt"/>
              </a:rPr>
              <a:t>Các nhóm phân công nhiệm vụ cho từng thành viên</a:t>
            </a:r>
          </a:p>
          <a:p>
            <a:pPr marL="342900" lvl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>
                <a:solidFill>
                  <a:srgbClr val="002060"/>
                </a:solidFill>
                <a:latin typeface="+mj-lt"/>
              </a:rPr>
              <a:t>Các thành viên hoàn thành tốt nhiệm vụ của mình</a:t>
            </a:r>
          </a:p>
          <a:p>
            <a:pPr marL="342900" lvl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>
                <a:solidFill>
                  <a:srgbClr val="002060"/>
                </a:solidFill>
                <a:latin typeface="+mj-lt"/>
              </a:rPr>
              <a:t>Nhóm trưởng tổng hợp kết quả hoàn chỉnh</a:t>
            </a:r>
          </a:p>
          <a:p>
            <a:pPr marL="342900" lvl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>
                <a:solidFill>
                  <a:srgbClr val="002060"/>
                </a:solidFill>
                <a:latin typeface="+mj-lt"/>
              </a:rPr>
              <a:t>Nhóm trưởng báo cáo kết quả với giáo viên.</a:t>
            </a:r>
            <a:endParaRPr>
              <a:solidFill>
                <a:srgbClr val="002060"/>
              </a:solidFill>
              <a:latin typeface="+mj-lt"/>
            </a:endParaRPr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39" name="Google Shape;1047;p24"/>
          <p:cNvGrpSpPr/>
          <p:nvPr/>
        </p:nvGrpSpPr>
        <p:grpSpPr>
          <a:xfrm>
            <a:off x="5943601" y="814642"/>
            <a:ext cx="2946384" cy="3411537"/>
            <a:chOff x="2012475" y="393272"/>
            <a:chExt cx="4440240" cy="4609126"/>
          </a:xfrm>
        </p:grpSpPr>
        <p:sp>
          <p:nvSpPr>
            <p:cNvPr id="140" name="Google Shape;1048;p24"/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049;p24"/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050;p24"/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051;p24"/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052;p24"/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053;p24"/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054;p24"/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055;p24"/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056;p24"/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057;p24"/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058;p24"/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059;p24"/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060;p24"/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061;p24"/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062;p24"/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063;p24"/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064;p24"/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065;p24"/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066;p24"/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067;p24"/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068;p24"/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069;p24"/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070;p24"/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071;p24"/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072;p24"/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073;p24"/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074;p24"/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075;p24"/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076;p24"/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077;p24"/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078;p24"/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079;p24"/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080;p24"/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081;p24"/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082;p24"/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083;p24"/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084;p24"/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085;p24"/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086;p24"/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087;p24"/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088;p24"/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089;p24"/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090;p24"/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091;p24"/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092;p24"/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093;p24"/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094;p24"/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095;p24"/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096;p24"/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097;p24"/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098;p24"/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099;p24"/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100;p24"/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101;p24"/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102;p24"/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103;p24"/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104;p24"/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105;p24"/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106;p24"/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107;p24"/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108;p24"/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109;p24"/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110;p24"/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111;p24"/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112;p24"/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113;p24"/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114;p24"/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115;p24"/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116;p24"/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117;p24"/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118;p24"/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119;p24"/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120;p24"/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121;p24"/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122;p24"/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123;p24"/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124;p24"/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125;p24"/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1126;p24"/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1127;p24"/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1128;p24"/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1129;p24"/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1130;p24"/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1131;p24"/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1132;p24"/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1133;p24"/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1134;p24"/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1135;p24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1136;p24"/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1137;p24"/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1138;p24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1139;p24"/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1140;p24"/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22988" y="503566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>
                <a:solidFill>
                  <a:srgbClr val="00B0F0"/>
                </a:solidFill>
                <a:latin typeface="+mj-lt"/>
              </a:rPr>
              <a:t>Mở rộng</a:t>
            </a:r>
            <a:endParaRPr sz="3200" b="1" u="sng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22988" y="986101"/>
            <a:ext cx="5269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</a:rPr>
              <a:t>Thực hành tìm kiếm thông tin bằng giọng nói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988" y="1276350"/>
            <a:ext cx="3788217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B1: </a:t>
            </a:r>
            <a:r>
              <a:rPr lang="en-US" sz="1800"/>
              <a:t>Truy cập vào </a:t>
            </a:r>
            <a:r>
              <a:rPr lang="en-US" sz="1800">
                <a:hlinkClick r:id="rId3"/>
              </a:rPr>
              <a:t>http://google.com</a:t>
            </a:r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2190750"/>
            <a:ext cx="5007774" cy="2730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988" y="1809750"/>
            <a:ext cx="6260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B2: </a:t>
            </a:r>
            <a:r>
              <a:rPr lang="en-US" sz="1800"/>
              <a:t>Trên màn hình, trỏ chuột vào biểu tượng hình chiếc loa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22988" y="503566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>
                <a:solidFill>
                  <a:srgbClr val="00B0F0"/>
                </a:solidFill>
                <a:latin typeface="+mj-lt"/>
              </a:rPr>
              <a:t>Mở rộng</a:t>
            </a:r>
            <a:endParaRPr sz="3200" b="1" u="sng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22988" y="986101"/>
            <a:ext cx="5269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</a:rPr>
              <a:t>Thực hành tìm kiếm thông tin bằng giọng nói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882" y="1395604"/>
            <a:ext cx="7863050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B3: </a:t>
            </a:r>
            <a:r>
              <a:rPr lang="en-US" sz="1800"/>
              <a:t>Google mời bạn nói, bạn hãy nói bất cứ cụm từ khóa nào bạn tìm kiếm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51" y="1962150"/>
            <a:ext cx="7135221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4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22988" y="503566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>
                <a:solidFill>
                  <a:srgbClr val="00B0F0"/>
                </a:solidFill>
                <a:latin typeface="+mj-lt"/>
              </a:rPr>
              <a:t>Mở rộng</a:t>
            </a:r>
            <a:endParaRPr sz="3200" b="1" u="sng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07437" y="950384"/>
            <a:ext cx="5269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</a:rPr>
              <a:t>Thực hành tìm kiếm thông tin bằng giọng nói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437" y="1276350"/>
            <a:ext cx="76354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B4: </a:t>
            </a:r>
            <a:r>
              <a:rPr lang="en-US" sz="1800"/>
              <a:t>Kết quả hiện ra, bạn có thể truy cập vào các trang kết quả bạn muốn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84181"/>
            <a:ext cx="5257801" cy="31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457200" y="681800"/>
            <a:ext cx="36672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+mj-lt"/>
              </a:rPr>
              <a:t>BÀI LUYỆN TẬP</a:t>
            </a:r>
            <a:endParaRPr sz="2800" b="1">
              <a:latin typeface="+mj-lt"/>
            </a:endParaRPr>
          </a:p>
        </p:txBody>
      </p:sp>
      <p:sp>
        <p:nvSpPr>
          <p:cNvPr id="1007" name="Google Shape;1007;p21"/>
          <p:cNvSpPr txBox="1">
            <a:spLocks noGrp="1"/>
          </p:cNvSpPr>
          <p:nvPr>
            <p:ph type="body" idx="1"/>
          </p:nvPr>
        </p:nvSpPr>
        <p:spPr>
          <a:xfrm>
            <a:off x="31102" y="1047750"/>
            <a:ext cx="36672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+mj-lt"/>
              </a:rPr>
              <a:t>Em hãy tìm thông tin về đặc điểm của thư rác, thư chứa virus máy tính  và cách đề phòng?</a:t>
            </a:r>
            <a:endParaRPr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6" name="Picture 5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945946"/>
            <a:ext cx="160303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86" y="666750"/>
            <a:ext cx="48768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" grpId="0"/>
      <p:bldP spid="10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+mj-lt"/>
              </a:rPr>
              <a:t>Củng cố, dặn dò về nhà</a:t>
            </a:r>
            <a:endParaRPr sz="3600" b="1">
              <a:latin typeface="+mj-lt"/>
            </a:endParaRPr>
          </a:p>
        </p:txBody>
      </p:sp>
      <p:sp>
        <p:nvSpPr>
          <p:cNvPr id="1021" name="Google Shape;1021;p2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037" name="Google Shape;1037;p23"/>
          <p:cNvGrpSpPr/>
          <p:nvPr/>
        </p:nvGrpSpPr>
        <p:grpSpPr>
          <a:xfrm>
            <a:off x="3305881" y="2570610"/>
            <a:ext cx="294612" cy="294612"/>
            <a:chOff x="3157188" y="909150"/>
            <a:chExt cx="470400" cy="470400"/>
          </a:xfrm>
        </p:grpSpPr>
        <p:sp>
          <p:nvSpPr>
            <p:cNvPr id="1038" name="Google Shape;1038;p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748;p30"/>
          <p:cNvGrpSpPr/>
          <p:nvPr/>
        </p:nvGrpSpPr>
        <p:grpSpPr>
          <a:xfrm>
            <a:off x="6052563" y="735135"/>
            <a:ext cx="2596372" cy="2900838"/>
            <a:chOff x="2181300" y="231400"/>
            <a:chExt cx="4262637" cy="4762499"/>
          </a:xfrm>
        </p:grpSpPr>
        <p:sp>
          <p:nvSpPr>
            <p:cNvPr id="23" name="Google Shape;1749;p30"/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750;p30"/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751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752;p30"/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753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754;p30"/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755;p30"/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756;p30"/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757;p30"/>
            <p:cNvSpPr/>
            <p:nvPr/>
          </p:nvSpPr>
          <p:spPr>
            <a:xfrm>
              <a:off x="4075404" y="1654530"/>
              <a:ext cx="2221415" cy="1401603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758;p30"/>
            <p:cNvSpPr/>
            <p:nvPr/>
          </p:nvSpPr>
          <p:spPr>
            <a:xfrm>
              <a:off x="4206176" y="231400"/>
              <a:ext cx="2045689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759;p30"/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760;p30"/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761;p30"/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762;p30"/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763;p30"/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764;p30"/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765;p30"/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766;p30"/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767;p30"/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768;p30"/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769;p30"/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770;p30"/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771;p30"/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772;p30"/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773;p30"/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774;p30"/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775;p30"/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776;p30"/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777;p30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778;p30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779;p30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780;p30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781;p30"/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782;p30"/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783;p30"/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784;p30"/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785;p30"/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786;p30"/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" name="Google Shape;1787;p30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213" name="Google Shape;1788;p30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1789;p30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1790;p30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1791;p30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1792;p30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1793;p30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1794;p30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1795;p30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1796;p30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1797;p30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798;p30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1799;p30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1800;p30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1801;p30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1802;p30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1803;p30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1804;p30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1805;p30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197" name="Google Shape;1806;p30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807;p30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808;p30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809;p30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1810;p30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1811;p30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1812;p30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1813;p30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1814;p30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1815;p30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1816;p30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1817;p30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1818;p30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1819;p30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1820;p30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1821;p30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1822;p30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181" name="Google Shape;1823;p30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4;p30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25;p30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26;p30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27;p30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28;p30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29;p30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30;p30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31;p30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832;p30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833;p30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834;p30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835;p30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836;p30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837;p30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838;p30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1839;p30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165" name="Google Shape;1840;p30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841;p30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842;p30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843;p30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844;p30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845;p30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846;p30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847;p30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848;p30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849;p30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850;p30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851;p30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852;p30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853;p30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854;p30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55;p30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" name="Google Shape;1856;p30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149" name="Google Shape;1857;p30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858;p30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859;p30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860;p30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861;p30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862;p30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863;p30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864;p30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865;p30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866;p30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867;p30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868;p30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869;p30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870;p30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871;p30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872;p30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1873;p30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132" name="Google Shape;1874;p30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875;p30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876;p30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877;p30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878;p30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879;p30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880;p30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881;p30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882;p30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883;p30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884;p30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885;p30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886;p30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887;p30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888;p30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889;p30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890;p30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" name="Google Shape;1891;p30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116" name="Google Shape;1892;p30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893;p30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894;p30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895;p30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896;p30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897;p30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898;p30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899;p30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900;p30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901;p30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902;p30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903;p30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904;p30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905;p30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906;p30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907;p30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1908;p30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99" name="Google Shape;1909;p30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910;p30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911;p30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912;p30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913;p30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914;p30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915;p30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916;p30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917;p30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918;p30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919;p30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920;p30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921;p30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922;p30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923;p30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924;p30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925;p30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" name="Google Shape;1926;p30"/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927;p30"/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928;p30"/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929;p30"/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930;p30"/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931;p30"/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932;p30"/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933;p30"/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934;p30"/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935;p30"/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936;p30"/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937;p30"/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938;p30"/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939;p30"/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940;p30"/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941;p30"/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942;p30"/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943;p30"/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944;p30"/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945;p30"/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946;p30"/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947;p30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948;p30"/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949;p30"/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950;p30"/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951;p30"/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952;p30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953;p30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954;p30"/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955;p30"/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990599" y="1502038"/>
            <a:ext cx="4785293" cy="840032"/>
            <a:chOff x="1338867" y="496"/>
            <a:chExt cx="4785293" cy="840032"/>
          </a:xfrm>
        </p:grpSpPr>
        <p:sp>
          <p:nvSpPr>
            <p:cNvPr id="240" name="Pentagon 239"/>
            <p:cNvSpPr/>
            <p:nvPr/>
          </p:nvSpPr>
          <p:spPr>
            <a:xfrm rot="10800000">
              <a:off x="1338867" y="496"/>
              <a:ext cx="4721846" cy="84003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1" name="Pentagon 4"/>
            <p:cNvSpPr/>
            <p:nvPr/>
          </p:nvSpPr>
          <p:spPr>
            <a:xfrm>
              <a:off x="1548876" y="497"/>
              <a:ext cx="4575284" cy="84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0430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Ôn lại các kiến thức đã học</a:t>
              </a:r>
              <a:endParaRPr lang="en-US" sz="2600" kern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231" name="Oval 230" descr="Clapper board"/>
          <p:cNvSpPr/>
          <p:nvPr/>
        </p:nvSpPr>
        <p:spPr>
          <a:xfrm>
            <a:off x="570584" y="1502039"/>
            <a:ext cx="840031" cy="840031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2" name="Group 231"/>
          <p:cNvGrpSpPr/>
          <p:nvPr/>
        </p:nvGrpSpPr>
        <p:grpSpPr>
          <a:xfrm>
            <a:off x="990600" y="2592826"/>
            <a:ext cx="4721845" cy="840031"/>
            <a:chOff x="1338868" y="1091284"/>
            <a:chExt cx="4481745" cy="840031"/>
          </a:xfrm>
        </p:grpSpPr>
        <p:sp>
          <p:nvSpPr>
            <p:cNvPr id="238" name="Pentagon 237"/>
            <p:cNvSpPr/>
            <p:nvPr/>
          </p:nvSpPr>
          <p:spPr>
            <a:xfrm rot="10800000">
              <a:off x="1338868" y="1091284"/>
              <a:ext cx="4481745" cy="84003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9" name="Pentagon 7"/>
            <p:cNvSpPr/>
            <p:nvPr/>
          </p:nvSpPr>
          <p:spPr>
            <a:xfrm rot="21600000">
              <a:off x="1548876" y="1091284"/>
              <a:ext cx="4271737" cy="84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0430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Xem trước nội dung bài 5</a:t>
              </a:r>
              <a:endParaRPr lang="en-US" sz="2600" kern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233" name="Oval 232" descr="Shooting star"/>
          <p:cNvSpPr/>
          <p:nvPr/>
        </p:nvSpPr>
        <p:spPr>
          <a:xfrm>
            <a:off x="570584" y="2592826"/>
            <a:ext cx="840031" cy="840031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224" name="Google Shape;2224;p34"/>
          <p:cNvSpPr txBox="1">
            <a:spLocks noGrp="1"/>
          </p:cNvSpPr>
          <p:nvPr>
            <p:ph type="subTitle" idx="4294967295"/>
          </p:nvPr>
        </p:nvSpPr>
        <p:spPr>
          <a:xfrm>
            <a:off x="381000" y="705548"/>
            <a:ext cx="4648200" cy="7841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CẢM ƠN CÁC EM!</a:t>
            </a:r>
          </a:p>
        </p:txBody>
      </p:sp>
      <p:grpSp>
        <p:nvGrpSpPr>
          <p:cNvPr id="151" name="Google Shape;2778;p47"/>
          <p:cNvGrpSpPr/>
          <p:nvPr/>
        </p:nvGrpSpPr>
        <p:grpSpPr>
          <a:xfrm>
            <a:off x="5638801" y="311246"/>
            <a:ext cx="3164488" cy="2717704"/>
            <a:chOff x="2011725" y="44285"/>
            <a:chExt cx="4684870" cy="4762340"/>
          </a:xfrm>
        </p:grpSpPr>
        <p:grpSp>
          <p:nvGrpSpPr>
            <p:cNvPr id="152" name="Google Shape;2779;p47"/>
            <p:cNvGrpSpPr/>
            <p:nvPr/>
          </p:nvGrpSpPr>
          <p:grpSpPr>
            <a:xfrm>
              <a:off x="2119596" y="326448"/>
              <a:ext cx="3544299" cy="3707706"/>
              <a:chOff x="3860721" y="1330073"/>
              <a:chExt cx="3544299" cy="3707706"/>
            </a:xfrm>
          </p:grpSpPr>
          <p:sp>
            <p:nvSpPr>
              <p:cNvPr id="316" name="Google Shape;2780;p47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2781;p47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2782;p47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2783;p47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2784;p47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2785;p47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2786;p47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2787;p47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2788;p47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2789;p47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2790;p47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2791;p47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2792;p47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2793;p47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2794;p47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2795;p47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2796;p47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2797;p47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2798;p47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2799;p47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2800;p47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2801;p47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2802;p47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2803;p47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2804;p47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2805;p47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2806;p47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2807;p47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2808;p47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2809;p47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2810;p47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2811;p47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2812;p47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2813;p47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2814;p47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2815;p47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2816;p47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2817;p47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2818;p47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2819;p47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2820;p47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2821;p47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2822;p47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2823;p47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2824;p47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2825;p47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2826;p47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2827;p47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2828;p47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2829;p47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2830;p47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2831;p47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2832;p47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2833;p47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2834;p47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2835;p47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2836;p47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2837;p47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2838;p47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2839;p47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2840;p47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2841;p47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2842;p47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2843;p47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2844;p47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2845;p47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2846;p47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2847;p47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2848;p47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2849;p47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2850;p47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2851;p47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2852;p47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2853;p47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2854;p47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2855;p47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2856;p47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2857;p47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2858;p47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2859;p47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2860;p47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2861;p47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2862;p47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2863;p47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2864;p47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2865;p47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2866;p47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2867;p47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2868;p47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2869;p47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2870;p47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2871;p47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2872;p47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2873;p47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2874;p47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2875;p47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2876;p47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2877;p47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2878;p47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2879;p47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2880;p47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2881;p47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2882;p47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2883;p47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2884;p47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2885;p47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2886;p47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Google Shape;2887;p47"/>
            <p:cNvSpPr/>
            <p:nvPr/>
          </p:nvSpPr>
          <p:spPr>
            <a:xfrm>
              <a:off x="4424312" y="3389781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2888;p47"/>
            <p:cNvSpPr/>
            <p:nvPr/>
          </p:nvSpPr>
          <p:spPr>
            <a:xfrm>
              <a:off x="4458697" y="3370540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2889;p47"/>
            <p:cNvSpPr/>
            <p:nvPr/>
          </p:nvSpPr>
          <p:spPr>
            <a:xfrm>
              <a:off x="4458697" y="3334726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2890;p47"/>
            <p:cNvSpPr/>
            <p:nvPr/>
          </p:nvSpPr>
          <p:spPr>
            <a:xfrm>
              <a:off x="5662371" y="3457123"/>
              <a:ext cx="830865" cy="479678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2891;p47"/>
            <p:cNvSpPr/>
            <p:nvPr/>
          </p:nvSpPr>
          <p:spPr>
            <a:xfrm>
              <a:off x="5582647" y="3524845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2892;p47"/>
            <p:cNvSpPr/>
            <p:nvPr/>
          </p:nvSpPr>
          <p:spPr>
            <a:xfrm>
              <a:off x="5520830" y="3560469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2893;p47"/>
            <p:cNvSpPr/>
            <p:nvPr/>
          </p:nvSpPr>
          <p:spPr>
            <a:xfrm>
              <a:off x="5459108" y="3596188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2894;p47"/>
            <p:cNvSpPr/>
            <p:nvPr/>
          </p:nvSpPr>
          <p:spPr>
            <a:xfrm>
              <a:off x="5006003" y="3836122"/>
              <a:ext cx="830770" cy="479679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2895;p47"/>
            <p:cNvSpPr/>
            <p:nvPr/>
          </p:nvSpPr>
          <p:spPr>
            <a:xfrm>
              <a:off x="4926279" y="3903750"/>
              <a:ext cx="741616" cy="428244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2896;p47"/>
            <p:cNvSpPr/>
            <p:nvPr/>
          </p:nvSpPr>
          <p:spPr>
            <a:xfrm>
              <a:off x="4864462" y="3939468"/>
              <a:ext cx="727614" cy="42005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2897;p47"/>
            <p:cNvSpPr/>
            <p:nvPr/>
          </p:nvSpPr>
          <p:spPr>
            <a:xfrm>
              <a:off x="4802740" y="3975092"/>
              <a:ext cx="620839" cy="358520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2898;p47"/>
            <p:cNvSpPr/>
            <p:nvPr/>
          </p:nvSpPr>
          <p:spPr>
            <a:xfrm>
              <a:off x="5169357" y="3663339"/>
              <a:ext cx="421766" cy="243458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899;p47"/>
            <p:cNvSpPr/>
            <p:nvPr/>
          </p:nvSpPr>
          <p:spPr>
            <a:xfrm>
              <a:off x="5441867" y="3820597"/>
              <a:ext cx="421766" cy="243554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900;p47"/>
            <p:cNvSpPr/>
            <p:nvPr/>
          </p:nvSpPr>
          <p:spPr>
            <a:xfrm>
              <a:off x="5714378" y="3977950"/>
              <a:ext cx="421766" cy="243554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2901;p47"/>
            <p:cNvSpPr/>
            <p:nvPr/>
          </p:nvSpPr>
          <p:spPr>
            <a:xfrm>
              <a:off x="2242896" y="2171438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689" y="206407"/>
                  </a:moveTo>
                  <a:lnTo>
                    <a:pt x="0" y="103251"/>
                  </a:lnTo>
                  <a:lnTo>
                    <a:pt x="178689" y="0"/>
                  </a:lnTo>
                  <a:lnTo>
                    <a:pt x="357473" y="103251"/>
                  </a:lnTo>
                  <a:lnTo>
                    <a:pt x="178689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2902;p47"/>
            <p:cNvSpPr/>
            <p:nvPr/>
          </p:nvSpPr>
          <p:spPr>
            <a:xfrm>
              <a:off x="2526170" y="2006084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903;p47"/>
            <p:cNvSpPr/>
            <p:nvPr/>
          </p:nvSpPr>
          <p:spPr>
            <a:xfrm>
              <a:off x="2632278" y="1017294"/>
              <a:ext cx="357473" cy="206311"/>
            </a:xfrm>
            <a:custGeom>
              <a:avLst/>
              <a:gdLst/>
              <a:ahLst/>
              <a:cxnLst/>
              <a:rect l="l" t="t" r="r" b="b"/>
              <a:pathLst>
                <a:path w="357473" h="206311" extrusionOk="0">
                  <a:moveTo>
                    <a:pt x="178784" y="206312"/>
                  </a:moveTo>
                  <a:lnTo>
                    <a:pt x="0" y="103156"/>
                  </a:lnTo>
                  <a:lnTo>
                    <a:pt x="178784" y="0"/>
                  </a:lnTo>
                  <a:lnTo>
                    <a:pt x="357473" y="103156"/>
                  </a:lnTo>
                  <a:lnTo>
                    <a:pt x="178784" y="2063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2904;p47"/>
            <p:cNvSpPr/>
            <p:nvPr/>
          </p:nvSpPr>
          <p:spPr>
            <a:xfrm>
              <a:off x="2632278" y="1120450"/>
              <a:ext cx="178784" cy="1032319"/>
            </a:xfrm>
            <a:custGeom>
              <a:avLst/>
              <a:gdLst/>
              <a:ahLst/>
              <a:cxnLst/>
              <a:rect l="l" t="t" r="r" b="b"/>
              <a:pathLst>
                <a:path w="178784" h="1032319" extrusionOk="0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2905;p47"/>
            <p:cNvSpPr/>
            <p:nvPr/>
          </p:nvSpPr>
          <p:spPr>
            <a:xfrm>
              <a:off x="2632278" y="1120450"/>
              <a:ext cx="178784" cy="1032319"/>
            </a:xfrm>
            <a:custGeom>
              <a:avLst/>
              <a:gdLst/>
              <a:ahLst/>
              <a:cxnLst/>
              <a:rect l="l" t="t" r="r" b="b"/>
              <a:pathLst>
                <a:path w="178784" h="1032319" extrusionOk="0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2906;p47"/>
            <p:cNvSpPr/>
            <p:nvPr/>
          </p:nvSpPr>
          <p:spPr>
            <a:xfrm>
              <a:off x="2811062" y="1120450"/>
              <a:ext cx="178689" cy="1032319"/>
            </a:xfrm>
            <a:custGeom>
              <a:avLst/>
              <a:gdLst/>
              <a:ahLst/>
              <a:cxnLst/>
              <a:rect l="l" t="t" r="r" b="b"/>
              <a:pathLst>
                <a:path w="178689" h="1032319" extrusionOk="0">
                  <a:moveTo>
                    <a:pt x="178689" y="929068"/>
                  </a:moveTo>
                  <a:lnTo>
                    <a:pt x="0" y="103232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9290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2907;p47"/>
            <p:cNvSpPr/>
            <p:nvPr/>
          </p:nvSpPr>
          <p:spPr>
            <a:xfrm>
              <a:off x="2364150" y="1481542"/>
              <a:ext cx="357473" cy="206501"/>
            </a:xfrm>
            <a:custGeom>
              <a:avLst/>
              <a:gdLst/>
              <a:ahLst/>
              <a:cxnLst/>
              <a:rect l="l" t="t" r="r" b="b"/>
              <a:pathLst>
                <a:path w="357473" h="206501" extrusionOk="0">
                  <a:moveTo>
                    <a:pt x="178784" y="206502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2908;p47"/>
            <p:cNvSpPr/>
            <p:nvPr/>
          </p:nvSpPr>
          <p:spPr>
            <a:xfrm>
              <a:off x="2364150" y="1584793"/>
              <a:ext cx="178784" cy="721899"/>
            </a:xfrm>
            <a:custGeom>
              <a:avLst/>
              <a:gdLst/>
              <a:ahLst/>
              <a:cxnLst/>
              <a:rect l="l" t="t" r="r" b="b"/>
              <a:pathLst>
                <a:path w="178784" h="721899" extrusionOk="0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2909;p47"/>
            <p:cNvSpPr/>
            <p:nvPr/>
          </p:nvSpPr>
          <p:spPr>
            <a:xfrm>
              <a:off x="2364150" y="1584793"/>
              <a:ext cx="178784" cy="721899"/>
            </a:xfrm>
            <a:custGeom>
              <a:avLst/>
              <a:gdLst/>
              <a:ahLst/>
              <a:cxnLst/>
              <a:rect l="l" t="t" r="r" b="b"/>
              <a:pathLst>
                <a:path w="178784" h="721899" extrusionOk="0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2910;p47"/>
            <p:cNvSpPr/>
            <p:nvPr/>
          </p:nvSpPr>
          <p:spPr>
            <a:xfrm>
              <a:off x="2542934" y="1584793"/>
              <a:ext cx="178688" cy="721899"/>
            </a:xfrm>
            <a:custGeom>
              <a:avLst/>
              <a:gdLst/>
              <a:ahLst/>
              <a:cxnLst/>
              <a:rect l="l" t="t" r="r" b="b"/>
              <a:pathLst>
                <a:path w="178688" h="721899" extrusionOk="0">
                  <a:moveTo>
                    <a:pt x="178689" y="618744"/>
                  </a:moveTo>
                  <a:lnTo>
                    <a:pt x="0" y="72190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6187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911;p47"/>
            <p:cNvSpPr/>
            <p:nvPr/>
          </p:nvSpPr>
          <p:spPr>
            <a:xfrm>
              <a:off x="2013915" y="2306693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2912;p47"/>
            <p:cNvSpPr/>
            <p:nvPr/>
          </p:nvSpPr>
          <p:spPr>
            <a:xfrm>
              <a:off x="2078685" y="1971984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156"/>
                  </a:lnTo>
                  <a:lnTo>
                    <a:pt x="178689" y="0"/>
                  </a:lnTo>
                  <a:lnTo>
                    <a:pt x="357473" y="103156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2913;p47"/>
            <p:cNvSpPr/>
            <p:nvPr/>
          </p:nvSpPr>
          <p:spPr>
            <a:xfrm>
              <a:off x="2078685" y="2075140"/>
              <a:ext cx="178784" cy="399097"/>
            </a:xfrm>
            <a:custGeom>
              <a:avLst/>
              <a:gdLst/>
              <a:ahLst/>
              <a:cxnLst/>
              <a:rect l="l" t="t" r="r" b="b"/>
              <a:pathLst>
                <a:path w="178784" h="399097" extrusionOk="0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2914;p47"/>
            <p:cNvSpPr/>
            <p:nvPr/>
          </p:nvSpPr>
          <p:spPr>
            <a:xfrm>
              <a:off x="2078685" y="2075140"/>
              <a:ext cx="178784" cy="399097"/>
            </a:xfrm>
            <a:custGeom>
              <a:avLst/>
              <a:gdLst/>
              <a:ahLst/>
              <a:cxnLst/>
              <a:rect l="l" t="t" r="r" b="b"/>
              <a:pathLst>
                <a:path w="178784" h="399097" extrusionOk="0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2915;p47"/>
            <p:cNvSpPr/>
            <p:nvPr/>
          </p:nvSpPr>
          <p:spPr>
            <a:xfrm>
              <a:off x="2257469" y="2075140"/>
              <a:ext cx="178689" cy="399097"/>
            </a:xfrm>
            <a:custGeom>
              <a:avLst/>
              <a:gdLst/>
              <a:ahLst/>
              <a:cxnLst/>
              <a:rect l="l" t="t" r="r" b="b"/>
              <a:pathLst>
                <a:path w="178689" h="399097" extrusionOk="0">
                  <a:moveTo>
                    <a:pt x="178689" y="295846"/>
                  </a:moveTo>
                  <a:lnTo>
                    <a:pt x="0" y="399098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2958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2916;p47"/>
            <p:cNvSpPr/>
            <p:nvPr/>
          </p:nvSpPr>
          <p:spPr>
            <a:xfrm>
              <a:off x="4050634" y="46890"/>
              <a:ext cx="205002" cy="299719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2917;p47"/>
            <p:cNvSpPr/>
            <p:nvPr/>
          </p:nvSpPr>
          <p:spPr>
            <a:xfrm>
              <a:off x="4066180" y="44285"/>
              <a:ext cx="98194" cy="12100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2918;p47"/>
            <p:cNvSpPr/>
            <p:nvPr/>
          </p:nvSpPr>
          <p:spPr>
            <a:xfrm>
              <a:off x="4085379" y="175665"/>
              <a:ext cx="121123" cy="13556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2919;p47"/>
            <p:cNvSpPr/>
            <p:nvPr/>
          </p:nvSpPr>
          <p:spPr>
            <a:xfrm>
              <a:off x="3878508" y="229758"/>
              <a:ext cx="228579" cy="325392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2920;p47"/>
            <p:cNvSpPr/>
            <p:nvPr/>
          </p:nvSpPr>
          <p:spPr>
            <a:xfrm>
              <a:off x="4050113" y="220052"/>
              <a:ext cx="176568" cy="232904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2921;p47"/>
            <p:cNvSpPr/>
            <p:nvPr/>
          </p:nvSpPr>
          <p:spPr>
            <a:xfrm>
              <a:off x="4081568" y="53558"/>
              <a:ext cx="129892" cy="160015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2922;p47"/>
            <p:cNvSpPr/>
            <p:nvPr/>
          </p:nvSpPr>
          <p:spPr>
            <a:xfrm>
              <a:off x="4086841" y="52931"/>
              <a:ext cx="130406" cy="122734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2923;p47"/>
            <p:cNvSpPr/>
            <p:nvPr/>
          </p:nvSpPr>
          <p:spPr>
            <a:xfrm>
              <a:off x="3930273" y="858890"/>
              <a:ext cx="102549" cy="78223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2924;p47"/>
            <p:cNvSpPr/>
            <p:nvPr/>
          </p:nvSpPr>
          <p:spPr>
            <a:xfrm>
              <a:off x="3930726" y="883849"/>
              <a:ext cx="102084" cy="53297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2925;p47"/>
            <p:cNvSpPr/>
            <p:nvPr/>
          </p:nvSpPr>
          <p:spPr>
            <a:xfrm>
              <a:off x="3878956" y="825175"/>
              <a:ext cx="93870" cy="7271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2926;p47"/>
            <p:cNvSpPr/>
            <p:nvPr/>
          </p:nvSpPr>
          <p:spPr>
            <a:xfrm>
              <a:off x="3879387" y="849177"/>
              <a:ext cx="93498" cy="48808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2927;p47"/>
            <p:cNvSpPr/>
            <p:nvPr/>
          </p:nvSpPr>
          <p:spPr>
            <a:xfrm>
              <a:off x="3913772" y="449985"/>
              <a:ext cx="223526" cy="385528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2928;p47"/>
            <p:cNvSpPr/>
            <p:nvPr/>
          </p:nvSpPr>
          <p:spPr>
            <a:xfrm>
              <a:off x="3974732" y="450747"/>
              <a:ext cx="222535" cy="417442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2929;p47"/>
            <p:cNvSpPr/>
            <p:nvPr/>
          </p:nvSpPr>
          <p:spPr>
            <a:xfrm>
              <a:off x="3891839" y="424458"/>
              <a:ext cx="332782" cy="306321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2930;p47"/>
            <p:cNvSpPr/>
            <p:nvPr/>
          </p:nvSpPr>
          <p:spPr>
            <a:xfrm>
              <a:off x="4159410" y="243442"/>
              <a:ext cx="115651" cy="405453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2931;p47"/>
            <p:cNvSpPr/>
            <p:nvPr/>
          </p:nvSpPr>
          <p:spPr>
            <a:xfrm>
              <a:off x="4182076" y="238331"/>
              <a:ext cx="69928" cy="88934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2932;p47"/>
            <p:cNvSpPr/>
            <p:nvPr/>
          </p:nvSpPr>
          <p:spPr>
            <a:xfrm>
              <a:off x="4044931" y="219924"/>
              <a:ext cx="59816" cy="62802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2933;p47"/>
            <p:cNvSpPr/>
            <p:nvPr/>
          </p:nvSpPr>
          <p:spPr>
            <a:xfrm>
              <a:off x="2494198" y="1192008"/>
              <a:ext cx="154251" cy="303342"/>
            </a:xfrm>
            <a:custGeom>
              <a:avLst/>
              <a:gdLst/>
              <a:ahLst/>
              <a:cxnLst/>
              <a:rect l="l" t="t" r="r" b="b"/>
              <a:pathLst>
                <a:path w="154251" h="303342" extrusionOk="0">
                  <a:moveTo>
                    <a:pt x="65595" y="234575"/>
                  </a:moveTo>
                  <a:cubicBezTo>
                    <a:pt x="79310" y="258921"/>
                    <a:pt x="95907" y="281534"/>
                    <a:pt x="115030" y="301917"/>
                  </a:cubicBezTo>
                  <a:cubicBezTo>
                    <a:pt x="120364" y="308108"/>
                    <a:pt x="161512" y="292392"/>
                    <a:pt x="153130" y="288010"/>
                  </a:cubicBezTo>
                  <a:cubicBezTo>
                    <a:pt x="144747" y="283629"/>
                    <a:pt x="117601" y="246005"/>
                    <a:pt x="104171" y="221335"/>
                  </a:cubicBezTo>
                  <a:cubicBezTo>
                    <a:pt x="92896" y="191398"/>
                    <a:pt x="83356" y="160833"/>
                    <a:pt x="75596" y="129800"/>
                  </a:cubicBezTo>
                  <a:cubicBezTo>
                    <a:pt x="67119" y="99225"/>
                    <a:pt x="59880" y="54267"/>
                    <a:pt x="53689" y="33121"/>
                  </a:cubicBezTo>
                  <a:cubicBezTo>
                    <a:pt x="50377" y="17186"/>
                    <a:pt x="38044" y="4670"/>
                    <a:pt x="22161" y="1117"/>
                  </a:cubicBezTo>
                  <a:cubicBezTo>
                    <a:pt x="7397" y="-2312"/>
                    <a:pt x="-2223" y="1689"/>
                    <a:pt x="444" y="19596"/>
                  </a:cubicBezTo>
                  <a:cubicBezTo>
                    <a:pt x="4730" y="50743"/>
                    <a:pt x="29305" y="172853"/>
                    <a:pt x="65595" y="23457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934;p47"/>
            <p:cNvSpPr/>
            <p:nvPr/>
          </p:nvSpPr>
          <p:spPr>
            <a:xfrm>
              <a:off x="2527565" y="1904831"/>
              <a:ext cx="106588" cy="82319"/>
            </a:xfrm>
            <a:custGeom>
              <a:avLst/>
              <a:gdLst/>
              <a:ahLst/>
              <a:cxnLst/>
              <a:rect l="l" t="t" r="r" b="b"/>
              <a:pathLst>
                <a:path w="106588" h="82319" extrusionOk="0">
                  <a:moveTo>
                    <a:pt x="8606" y="2"/>
                  </a:moveTo>
                  <a:cubicBezTo>
                    <a:pt x="21369" y="10385"/>
                    <a:pt x="40229" y="860"/>
                    <a:pt x="41181" y="1812"/>
                  </a:cubicBezTo>
                  <a:cubicBezTo>
                    <a:pt x="56119" y="15766"/>
                    <a:pt x="71828" y="28863"/>
                    <a:pt x="88235" y="41055"/>
                  </a:cubicBezTo>
                  <a:cubicBezTo>
                    <a:pt x="96141" y="47246"/>
                    <a:pt x="108523" y="55628"/>
                    <a:pt x="106332" y="67630"/>
                  </a:cubicBezTo>
                  <a:cubicBezTo>
                    <a:pt x="102332" y="89156"/>
                    <a:pt x="68232" y="82489"/>
                    <a:pt x="54897" y="75917"/>
                  </a:cubicBezTo>
                  <a:cubicBezTo>
                    <a:pt x="41562" y="69344"/>
                    <a:pt x="31371" y="58486"/>
                    <a:pt x="19083" y="50866"/>
                  </a:cubicBezTo>
                  <a:cubicBezTo>
                    <a:pt x="10320" y="45437"/>
                    <a:pt x="1653" y="42579"/>
                    <a:pt x="33" y="31816"/>
                  </a:cubicBezTo>
                  <a:cubicBezTo>
                    <a:pt x="-538" y="25244"/>
                    <a:pt x="6415" y="-283"/>
                    <a:pt x="860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935;p47"/>
            <p:cNvSpPr/>
            <p:nvPr/>
          </p:nvSpPr>
          <p:spPr>
            <a:xfrm>
              <a:off x="2527774" y="1931884"/>
              <a:ext cx="106123" cy="55368"/>
            </a:xfrm>
            <a:custGeom>
              <a:avLst/>
              <a:gdLst/>
              <a:ahLst/>
              <a:cxnLst/>
              <a:rect l="l" t="t" r="r" b="b"/>
              <a:pathLst>
                <a:path w="106123" h="55368" extrusionOk="0">
                  <a:moveTo>
                    <a:pt x="301" y="0"/>
                  </a:moveTo>
                  <a:cubicBezTo>
                    <a:pt x="1920" y="10668"/>
                    <a:pt x="10492" y="13525"/>
                    <a:pt x="19351" y="19050"/>
                  </a:cubicBezTo>
                  <a:cubicBezTo>
                    <a:pt x="31828" y="26765"/>
                    <a:pt x="42782" y="38100"/>
                    <a:pt x="55831" y="44577"/>
                  </a:cubicBezTo>
                  <a:cubicBezTo>
                    <a:pt x="68881" y="51054"/>
                    <a:pt x="97646" y="56674"/>
                    <a:pt x="106123" y="41338"/>
                  </a:cubicBezTo>
                  <a:cubicBezTo>
                    <a:pt x="101551" y="62008"/>
                    <a:pt x="68023" y="55531"/>
                    <a:pt x="54879" y="48958"/>
                  </a:cubicBezTo>
                  <a:cubicBezTo>
                    <a:pt x="41734" y="42386"/>
                    <a:pt x="31352" y="31528"/>
                    <a:pt x="19065" y="23908"/>
                  </a:cubicBezTo>
                  <a:cubicBezTo>
                    <a:pt x="10302" y="18479"/>
                    <a:pt x="1634" y="15621"/>
                    <a:pt x="15" y="4858"/>
                  </a:cubicBezTo>
                  <a:cubicBezTo>
                    <a:pt x="-40" y="3229"/>
                    <a:pt x="56" y="1610"/>
                    <a:pt x="30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936;p47"/>
            <p:cNvSpPr/>
            <p:nvPr/>
          </p:nvSpPr>
          <p:spPr>
            <a:xfrm>
              <a:off x="2655329" y="1830290"/>
              <a:ext cx="106576" cy="79516"/>
            </a:xfrm>
            <a:custGeom>
              <a:avLst/>
              <a:gdLst/>
              <a:ahLst/>
              <a:cxnLst/>
              <a:rect l="l" t="t" r="r" b="b"/>
              <a:pathLst>
                <a:path w="106576" h="79516" extrusionOk="0">
                  <a:moveTo>
                    <a:pt x="10192" y="58"/>
                  </a:moveTo>
                  <a:cubicBezTo>
                    <a:pt x="22955" y="10440"/>
                    <a:pt x="45244" y="-895"/>
                    <a:pt x="46196" y="58"/>
                  </a:cubicBezTo>
                  <a:cubicBezTo>
                    <a:pt x="59433" y="13574"/>
                    <a:pt x="73460" y="26299"/>
                    <a:pt x="88202" y="38158"/>
                  </a:cubicBezTo>
                  <a:cubicBezTo>
                    <a:pt x="96202" y="44444"/>
                    <a:pt x="108585" y="52826"/>
                    <a:pt x="106299" y="64828"/>
                  </a:cubicBezTo>
                  <a:cubicBezTo>
                    <a:pt x="102298" y="86354"/>
                    <a:pt x="68199" y="79687"/>
                    <a:pt x="54959" y="73114"/>
                  </a:cubicBezTo>
                  <a:cubicBezTo>
                    <a:pt x="41719" y="66542"/>
                    <a:pt x="31337" y="55684"/>
                    <a:pt x="19050" y="48064"/>
                  </a:cubicBezTo>
                  <a:cubicBezTo>
                    <a:pt x="10287" y="42634"/>
                    <a:pt x="1715" y="39777"/>
                    <a:pt x="0" y="29014"/>
                  </a:cubicBezTo>
                  <a:cubicBezTo>
                    <a:pt x="721" y="18622"/>
                    <a:pt x="4243" y="8611"/>
                    <a:pt x="10192" y="58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937;p47"/>
            <p:cNvSpPr/>
            <p:nvPr/>
          </p:nvSpPr>
          <p:spPr>
            <a:xfrm>
              <a:off x="2655759" y="1855875"/>
              <a:ext cx="106154" cy="55320"/>
            </a:xfrm>
            <a:custGeom>
              <a:avLst/>
              <a:gdLst/>
              <a:ahLst/>
              <a:cxnLst/>
              <a:rect l="l" t="t" r="r" b="b"/>
              <a:pathLst>
                <a:path w="106154" h="55320" extrusionOk="0">
                  <a:moveTo>
                    <a:pt x="331" y="0"/>
                  </a:moveTo>
                  <a:cubicBezTo>
                    <a:pt x="1951" y="10573"/>
                    <a:pt x="10523" y="13525"/>
                    <a:pt x="19381" y="19050"/>
                  </a:cubicBezTo>
                  <a:cubicBezTo>
                    <a:pt x="31859" y="26765"/>
                    <a:pt x="42813" y="38100"/>
                    <a:pt x="55767" y="44482"/>
                  </a:cubicBezTo>
                  <a:cubicBezTo>
                    <a:pt x="68721" y="50863"/>
                    <a:pt x="97677" y="56578"/>
                    <a:pt x="106154" y="41243"/>
                  </a:cubicBezTo>
                  <a:cubicBezTo>
                    <a:pt x="101582" y="62008"/>
                    <a:pt x="68054" y="55435"/>
                    <a:pt x="54910" y="48958"/>
                  </a:cubicBezTo>
                  <a:cubicBezTo>
                    <a:pt x="41765" y="42481"/>
                    <a:pt x="31383" y="31528"/>
                    <a:pt x="19096" y="23908"/>
                  </a:cubicBezTo>
                  <a:cubicBezTo>
                    <a:pt x="10333" y="18478"/>
                    <a:pt x="1665" y="15621"/>
                    <a:pt x="46" y="4858"/>
                  </a:cubicBezTo>
                  <a:cubicBezTo>
                    <a:pt x="-67" y="3229"/>
                    <a:pt x="28" y="1600"/>
                    <a:pt x="33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938;p47"/>
            <p:cNvSpPr/>
            <p:nvPr/>
          </p:nvSpPr>
          <p:spPr>
            <a:xfrm>
              <a:off x="2362866" y="1465363"/>
              <a:ext cx="372536" cy="450662"/>
            </a:xfrm>
            <a:custGeom>
              <a:avLst/>
              <a:gdLst/>
              <a:ahLst/>
              <a:cxnLst/>
              <a:rect l="l" t="t" r="r" b="b"/>
              <a:pathLst>
                <a:path w="372536" h="450662" extrusionOk="0">
                  <a:moveTo>
                    <a:pt x="2903" y="30848"/>
                  </a:moveTo>
                  <a:cubicBezTo>
                    <a:pt x="-11194" y="119145"/>
                    <a:pt x="27954" y="152006"/>
                    <a:pt x="79103" y="170865"/>
                  </a:cubicBezTo>
                  <a:cubicBezTo>
                    <a:pt x="115679" y="184296"/>
                    <a:pt x="168162" y="205060"/>
                    <a:pt x="168162" y="205060"/>
                  </a:cubicBezTo>
                  <a:cubicBezTo>
                    <a:pt x="168162" y="205060"/>
                    <a:pt x="167400" y="224110"/>
                    <a:pt x="167019" y="267925"/>
                  </a:cubicBezTo>
                  <a:cubicBezTo>
                    <a:pt x="167019" y="306025"/>
                    <a:pt x="171686" y="445947"/>
                    <a:pt x="171686" y="445947"/>
                  </a:cubicBezTo>
                  <a:cubicBezTo>
                    <a:pt x="183944" y="452234"/>
                    <a:pt x="198481" y="452234"/>
                    <a:pt x="210739" y="445947"/>
                  </a:cubicBezTo>
                  <a:cubicBezTo>
                    <a:pt x="210739" y="445947"/>
                    <a:pt x="231313" y="338886"/>
                    <a:pt x="235694" y="290595"/>
                  </a:cubicBezTo>
                  <a:cubicBezTo>
                    <a:pt x="241600" y="225063"/>
                    <a:pt x="251601" y="182200"/>
                    <a:pt x="248267" y="168103"/>
                  </a:cubicBezTo>
                  <a:cubicBezTo>
                    <a:pt x="245314" y="155721"/>
                    <a:pt x="173782" y="120478"/>
                    <a:pt x="151017" y="101428"/>
                  </a:cubicBezTo>
                  <a:lnTo>
                    <a:pt x="301036" y="151720"/>
                  </a:lnTo>
                  <a:cubicBezTo>
                    <a:pt x="298036" y="167932"/>
                    <a:pt x="296538" y="184381"/>
                    <a:pt x="296559" y="200869"/>
                  </a:cubicBezTo>
                  <a:cubicBezTo>
                    <a:pt x="297892" y="252780"/>
                    <a:pt x="300845" y="365271"/>
                    <a:pt x="300845" y="365271"/>
                  </a:cubicBezTo>
                  <a:cubicBezTo>
                    <a:pt x="300845" y="365271"/>
                    <a:pt x="321419" y="380130"/>
                    <a:pt x="338945" y="365271"/>
                  </a:cubicBezTo>
                  <a:cubicBezTo>
                    <a:pt x="338945" y="365271"/>
                    <a:pt x="377045" y="142576"/>
                    <a:pt x="372092" y="113144"/>
                  </a:cubicBezTo>
                  <a:cubicBezTo>
                    <a:pt x="367711" y="85140"/>
                    <a:pt x="235599" y="27990"/>
                    <a:pt x="212263" y="8369"/>
                  </a:cubicBezTo>
                  <a:cubicBezTo>
                    <a:pt x="204058" y="1673"/>
                    <a:pt x="193384" y="-1204"/>
                    <a:pt x="182926" y="4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939;p47"/>
            <p:cNvSpPr/>
            <p:nvPr/>
          </p:nvSpPr>
          <p:spPr>
            <a:xfrm>
              <a:off x="2393925" y="1163883"/>
              <a:ext cx="117160" cy="114020"/>
            </a:xfrm>
            <a:custGeom>
              <a:avLst/>
              <a:gdLst/>
              <a:ahLst/>
              <a:cxnLst/>
              <a:rect l="l" t="t" r="r" b="b"/>
              <a:pathLst>
                <a:path w="117160" h="114020" extrusionOk="0">
                  <a:moveTo>
                    <a:pt x="24041" y="0"/>
                  </a:moveTo>
                  <a:cubicBezTo>
                    <a:pt x="24041" y="0"/>
                    <a:pt x="26232" y="42101"/>
                    <a:pt x="25279" y="45815"/>
                  </a:cubicBezTo>
                  <a:cubicBezTo>
                    <a:pt x="24327" y="49530"/>
                    <a:pt x="6229" y="61817"/>
                    <a:pt x="609" y="66294"/>
                  </a:cubicBezTo>
                  <a:cubicBezTo>
                    <a:pt x="-5010" y="70771"/>
                    <a:pt x="29661" y="104394"/>
                    <a:pt x="46425" y="112300"/>
                  </a:cubicBezTo>
                  <a:cubicBezTo>
                    <a:pt x="63189" y="120205"/>
                    <a:pt x="116148" y="99727"/>
                    <a:pt x="117100" y="74200"/>
                  </a:cubicBezTo>
                  <a:cubicBezTo>
                    <a:pt x="118053" y="48673"/>
                    <a:pt x="107575" y="26575"/>
                    <a:pt x="99860" y="25146"/>
                  </a:cubicBezTo>
                  <a:cubicBezTo>
                    <a:pt x="92145" y="23717"/>
                    <a:pt x="24041" y="0"/>
                    <a:pt x="2404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940;p47"/>
            <p:cNvSpPr/>
            <p:nvPr/>
          </p:nvSpPr>
          <p:spPr>
            <a:xfrm>
              <a:off x="2362970" y="1179922"/>
              <a:ext cx="189574" cy="370837"/>
            </a:xfrm>
            <a:custGeom>
              <a:avLst/>
              <a:gdLst/>
              <a:ahLst/>
              <a:cxnLst/>
              <a:rect l="l" t="t" r="r" b="b"/>
              <a:pathLst>
                <a:path w="189574" h="370837" extrusionOk="0">
                  <a:moveTo>
                    <a:pt x="50329" y="37015"/>
                  </a:moveTo>
                  <a:cubicBezTo>
                    <a:pt x="50329" y="37015"/>
                    <a:pt x="80809" y="82450"/>
                    <a:pt x="123386" y="86736"/>
                  </a:cubicBezTo>
                  <a:cubicBezTo>
                    <a:pt x="136816" y="73496"/>
                    <a:pt x="137959" y="26442"/>
                    <a:pt x="119385" y="11393"/>
                  </a:cubicBezTo>
                  <a:cubicBezTo>
                    <a:pt x="119385" y="11393"/>
                    <a:pt x="136530" y="-2323"/>
                    <a:pt x="147960" y="344"/>
                  </a:cubicBezTo>
                  <a:cubicBezTo>
                    <a:pt x="160529" y="7926"/>
                    <a:pt x="169882" y="19861"/>
                    <a:pt x="174249" y="33872"/>
                  </a:cubicBezTo>
                  <a:cubicBezTo>
                    <a:pt x="185150" y="65076"/>
                    <a:pt x="190313" y="97985"/>
                    <a:pt x="189489" y="131027"/>
                  </a:cubicBezTo>
                  <a:cubicBezTo>
                    <a:pt x="188727" y="175604"/>
                    <a:pt x="189489" y="288380"/>
                    <a:pt x="189489" y="288380"/>
                  </a:cubicBezTo>
                  <a:cubicBezTo>
                    <a:pt x="184440" y="315326"/>
                    <a:pt x="168114" y="338824"/>
                    <a:pt x="144626" y="352960"/>
                  </a:cubicBezTo>
                  <a:cubicBezTo>
                    <a:pt x="113965" y="370266"/>
                    <a:pt x="77860" y="375239"/>
                    <a:pt x="43661" y="366866"/>
                  </a:cubicBezTo>
                  <a:cubicBezTo>
                    <a:pt x="26445" y="363208"/>
                    <a:pt x="12392" y="350816"/>
                    <a:pt x="6609" y="334195"/>
                  </a:cubicBezTo>
                  <a:cubicBezTo>
                    <a:pt x="8609" y="302858"/>
                    <a:pt x="20992" y="238945"/>
                    <a:pt x="16134" y="199226"/>
                  </a:cubicBezTo>
                  <a:cubicBezTo>
                    <a:pt x="11276" y="159507"/>
                    <a:pt x="2609" y="130551"/>
                    <a:pt x="418" y="98832"/>
                  </a:cubicBezTo>
                  <a:cubicBezTo>
                    <a:pt x="-1773" y="67114"/>
                    <a:pt x="4609" y="67686"/>
                    <a:pt x="20611" y="56351"/>
                  </a:cubicBezTo>
                  <a:cubicBezTo>
                    <a:pt x="30053" y="49217"/>
                    <a:pt x="39984" y="42759"/>
                    <a:pt x="50329" y="3701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941;p47"/>
            <p:cNvSpPr/>
            <p:nvPr/>
          </p:nvSpPr>
          <p:spPr>
            <a:xfrm>
              <a:off x="2389574" y="1045793"/>
              <a:ext cx="126365" cy="153696"/>
            </a:xfrm>
            <a:custGeom>
              <a:avLst/>
              <a:gdLst/>
              <a:ahLst/>
              <a:cxnLst/>
              <a:rect l="l" t="t" r="r" b="b"/>
              <a:pathLst>
                <a:path w="126365" h="153696" extrusionOk="0">
                  <a:moveTo>
                    <a:pt x="123547" y="55607"/>
                  </a:moveTo>
                  <a:lnTo>
                    <a:pt x="123547" y="55607"/>
                  </a:lnTo>
                  <a:cubicBezTo>
                    <a:pt x="118499" y="22936"/>
                    <a:pt x="94972" y="-1543"/>
                    <a:pt x="61349" y="76"/>
                  </a:cubicBezTo>
                  <a:cubicBezTo>
                    <a:pt x="25578" y="2019"/>
                    <a:pt x="-1846" y="32594"/>
                    <a:pt x="97" y="68361"/>
                  </a:cubicBezTo>
                  <a:cubicBezTo>
                    <a:pt x="99" y="68399"/>
                    <a:pt x="101" y="68427"/>
                    <a:pt x="103" y="68465"/>
                  </a:cubicBezTo>
                  <a:cubicBezTo>
                    <a:pt x="1271" y="88611"/>
                    <a:pt x="11858" y="107032"/>
                    <a:pt x="28678" y="118186"/>
                  </a:cubicBezTo>
                  <a:cubicBezTo>
                    <a:pt x="29839" y="123139"/>
                    <a:pt x="31598" y="127940"/>
                    <a:pt x="33917" y="132473"/>
                  </a:cubicBezTo>
                  <a:cubicBezTo>
                    <a:pt x="45728" y="146380"/>
                    <a:pt x="81542" y="155048"/>
                    <a:pt x="92114" y="153524"/>
                  </a:cubicBezTo>
                  <a:cubicBezTo>
                    <a:pt x="104686" y="152400"/>
                    <a:pt x="115295" y="143713"/>
                    <a:pt x="118880" y="131616"/>
                  </a:cubicBezTo>
                  <a:cubicBezTo>
                    <a:pt x="129833" y="105899"/>
                    <a:pt x="126309" y="71609"/>
                    <a:pt x="123547" y="5560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942;p47"/>
            <p:cNvSpPr/>
            <p:nvPr/>
          </p:nvSpPr>
          <p:spPr>
            <a:xfrm>
              <a:off x="2377852" y="1032078"/>
              <a:ext cx="133256" cy="131805"/>
            </a:xfrm>
            <a:custGeom>
              <a:avLst/>
              <a:gdLst/>
              <a:ahLst/>
              <a:cxnLst/>
              <a:rect l="l" t="t" r="r" b="b"/>
              <a:pathLst>
                <a:path w="133256" h="131805" extrusionOk="0">
                  <a:moveTo>
                    <a:pt x="40114" y="131806"/>
                  </a:moveTo>
                  <a:lnTo>
                    <a:pt x="40114" y="131806"/>
                  </a:lnTo>
                  <a:lnTo>
                    <a:pt x="43162" y="103231"/>
                  </a:lnTo>
                  <a:cubicBezTo>
                    <a:pt x="43162" y="103231"/>
                    <a:pt x="19921" y="43033"/>
                    <a:pt x="74880" y="54653"/>
                  </a:cubicBezTo>
                  <a:cubicBezTo>
                    <a:pt x="111170" y="62273"/>
                    <a:pt x="120314" y="65512"/>
                    <a:pt x="131363" y="41223"/>
                  </a:cubicBezTo>
                  <a:cubicBezTo>
                    <a:pt x="142412" y="16934"/>
                    <a:pt x="103455" y="-5068"/>
                    <a:pt x="57164" y="1028"/>
                  </a:cubicBezTo>
                  <a:cubicBezTo>
                    <a:pt x="24162" y="4533"/>
                    <a:pt x="-666" y="32717"/>
                    <a:pt x="14" y="65893"/>
                  </a:cubicBezTo>
                  <a:cubicBezTo>
                    <a:pt x="1252" y="83895"/>
                    <a:pt x="6014" y="120185"/>
                    <a:pt x="40114" y="13180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943;p47"/>
            <p:cNvSpPr/>
            <p:nvPr/>
          </p:nvSpPr>
          <p:spPr>
            <a:xfrm>
              <a:off x="2511120" y="1180647"/>
              <a:ext cx="61436" cy="88868"/>
            </a:xfrm>
            <a:custGeom>
              <a:avLst/>
              <a:gdLst/>
              <a:ahLst/>
              <a:cxnLst/>
              <a:rect l="l" t="t" r="r" b="b"/>
              <a:pathLst>
                <a:path w="61436" h="88868" extrusionOk="0">
                  <a:moveTo>
                    <a:pt x="39243" y="88868"/>
                  </a:moveTo>
                  <a:cubicBezTo>
                    <a:pt x="47575" y="88601"/>
                    <a:pt x="55499" y="85192"/>
                    <a:pt x="61436" y="79343"/>
                  </a:cubicBezTo>
                  <a:cubicBezTo>
                    <a:pt x="60198" y="63722"/>
                    <a:pt x="40196" y="4381"/>
                    <a:pt x="0" y="0"/>
                  </a:cubicBezTo>
                  <a:cubicBezTo>
                    <a:pt x="10976" y="7630"/>
                    <a:pt x="19668" y="18098"/>
                    <a:pt x="25146" y="30290"/>
                  </a:cubicBezTo>
                  <a:cubicBezTo>
                    <a:pt x="31347" y="49425"/>
                    <a:pt x="36060" y="69009"/>
                    <a:pt x="39243" y="888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944;p47"/>
            <p:cNvSpPr/>
            <p:nvPr/>
          </p:nvSpPr>
          <p:spPr>
            <a:xfrm>
              <a:off x="6137574" y="3350157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945;p47"/>
            <p:cNvSpPr/>
            <p:nvPr/>
          </p:nvSpPr>
          <p:spPr>
            <a:xfrm>
              <a:off x="6267054" y="2297586"/>
              <a:ext cx="217597" cy="318657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946;p47"/>
            <p:cNvSpPr/>
            <p:nvPr/>
          </p:nvSpPr>
          <p:spPr>
            <a:xfrm>
              <a:off x="6260770" y="2526901"/>
              <a:ext cx="40647" cy="23545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947;p47"/>
            <p:cNvSpPr/>
            <p:nvPr/>
          </p:nvSpPr>
          <p:spPr>
            <a:xfrm>
              <a:off x="6283969" y="2294668"/>
              <a:ext cx="103921" cy="128329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948;p47"/>
            <p:cNvSpPr/>
            <p:nvPr/>
          </p:nvSpPr>
          <p:spPr>
            <a:xfrm>
              <a:off x="6304395" y="2434900"/>
              <a:ext cx="128622" cy="143860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949;p47"/>
            <p:cNvSpPr/>
            <p:nvPr/>
          </p:nvSpPr>
          <p:spPr>
            <a:xfrm>
              <a:off x="6266985" y="2481191"/>
              <a:ext cx="187397" cy="215209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950;p47"/>
            <p:cNvSpPr/>
            <p:nvPr/>
          </p:nvSpPr>
          <p:spPr>
            <a:xfrm>
              <a:off x="6300305" y="2304949"/>
              <a:ext cx="138529" cy="170431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951;p47"/>
            <p:cNvSpPr/>
            <p:nvPr/>
          </p:nvSpPr>
          <p:spPr>
            <a:xfrm>
              <a:off x="6305880" y="2304032"/>
              <a:ext cx="138474" cy="130867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952;p47"/>
            <p:cNvSpPr/>
            <p:nvPr/>
          </p:nvSpPr>
          <p:spPr>
            <a:xfrm>
              <a:off x="6412912" y="2510225"/>
              <a:ext cx="93089" cy="307779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953;p47"/>
            <p:cNvSpPr/>
            <p:nvPr/>
          </p:nvSpPr>
          <p:spPr>
            <a:xfrm>
              <a:off x="6328850" y="3433403"/>
              <a:ext cx="108744" cy="83141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954;p47"/>
            <p:cNvSpPr/>
            <p:nvPr/>
          </p:nvSpPr>
          <p:spPr>
            <a:xfrm>
              <a:off x="6329407" y="3459885"/>
              <a:ext cx="108204" cy="56238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955;p47"/>
            <p:cNvSpPr/>
            <p:nvPr/>
          </p:nvSpPr>
          <p:spPr>
            <a:xfrm>
              <a:off x="6246119" y="3415021"/>
              <a:ext cx="99827" cy="77341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956;p47"/>
            <p:cNvSpPr/>
            <p:nvPr/>
          </p:nvSpPr>
          <p:spPr>
            <a:xfrm>
              <a:off x="6246063" y="3440454"/>
              <a:ext cx="99536" cy="51729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957;p47"/>
            <p:cNvSpPr/>
            <p:nvPr/>
          </p:nvSpPr>
          <p:spPr>
            <a:xfrm>
              <a:off x="6262125" y="2696837"/>
              <a:ext cx="213068" cy="74445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958;p47"/>
            <p:cNvSpPr/>
            <p:nvPr/>
          </p:nvSpPr>
          <p:spPr>
            <a:xfrm>
              <a:off x="6253173" y="2679311"/>
              <a:ext cx="226922" cy="495109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959;p47"/>
            <p:cNvSpPr/>
            <p:nvPr/>
          </p:nvSpPr>
          <p:spPr>
            <a:xfrm>
              <a:off x="6408973" y="2507035"/>
              <a:ext cx="76263" cy="95029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960;p47"/>
            <p:cNvSpPr/>
            <p:nvPr/>
          </p:nvSpPr>
          <p:spPr>
            <a:xfrm>
              <a:off x="6261399" y="2481311"/>
              <a:ext cx="63531" cy="66745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961;p47"/>
            <p:cNvSpPr/>
            <p:nvPr/>
          </p:nvSpPr>
          <p:spPr>
            <a:xfrm>
              <a:off x="2608942" y="4557070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7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7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7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962;p47"/>
            <p:cNvSpPr/>
            <p:nvPr/>
          </p:nvSpPr>
          <p:spPr>
            <a:xfrm>
              <a:off x="2930982" y="3722965"/>
              <a:ext cx="85002" cy="305847"/>
            </a:xfrm>
            <a:custGeom>
              <a:avLst/>
              <a:gdLst/>
              <a:ahLst/>
              <a:cxnLst/>
              <a:rect l="l" t="t" r="r" b="b"/>
              <a:pathLst>
                <a:path w="85002" h="305847" extrusionOk="0">
                  <a:moveTo>
                    <a:pt x="18764" y="0"/>
                  </a:moveTo>
                  <a:cubicBezTo>
                    <a:pt x="37814" y="5429"/>
                    <a:pt x="48482" y="26289"/>
                    <a:pt x="65056" y="70961"/>
                  </a:cubicBezTo>
                  <a:cubicBezTo>
                    <a:pt x="78848" y="111490"/>
                    <a:pt x="85582" y="154076"/>
                    <a:pt x="84963" y="196882"/>
                  </a:cubicBezTo>
                  <a:cubicBezTo>
                    <a:pt x="79629" y="238982"/>
                    <a:pt x="62198" y="271748"/>
                    <a:pt x="20098" y="305848"/>
                  </a:cubicBezTo>
                  <a:lnTo>
                    <a:pt x="0" y="268986"/>
                  </a:lnTo>
                  <a:cubicBezTo>
                    <a:pt x="0" y="268986"/>
                    <a:pt x="41243" y="232600"/>
                    <a:pt x="45434" y="190500"/>
                  </a:cubicBezTo>
                  <a:cubicBezTo>
                    <a:pt x="47815" y="166878"/>
                    <a:pt x="20098" y="87249"/>
                    <a:pt x="20098" y="85058"/>
                  </a:cubicBezTo>
                  <a:cubicBezTo>
                    <a:pt x="20098" y="82867"/>
                    <a:pt x="18764" y="0"/>
                    <a:pt x="18764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963;p47"/>
            <p:cNvSpPr/>
            <p:nvPr/>
          </p:nvSpPr>
          <p:spPr>
            <a:xfrm>
              <a:off x="2667241" y="4676337"/>
              <a:ext cx="123900" cy="70118"/>
            </a:xfrm>
            <a:custGeom>
              <a:avLst/>
              <a:gdLst/>
              <a:ahLst/>
              <a:cxnLst/>
              <a:rect l="l" t="t" r="r" b="b"/>
              <a:pathLst>
                <a:path w="123900" h="70118" extrusionOk="0">
                  <a:moveTo>
                    <a:pt x="117628" y="16845"/>
                  </a:moveTo>
                  <a:cubicBezTo>
                    <a:pt x="104783" y="20750"/>
                    <a:pt x="90877" y="18874"/>
                    <a:pt x="79528" y="11701"/>
                  </a:cubicBezTo>
                  <a:cubicBezTo>
                    <a:pt x="69241" y="11701"/>
                    <a:pt x="8757" y="-12016"/>
                    <a:pt x="1137" y="8082"/>
                  </a:cubicBezTo>
                  <a:cubicBezTo>
                    <a:pt x="-5531" y="25703"/>
                    <a:pt x="18758" y="42086"/>
                    <a:pt x="31617" y="45229"/>
                  </a:cubicBezTo>
                  <a:cubicBezTo>
                    <a:pt x="60192" y="51992"/>
                    <a:pt x="80766" y="66089"/>
                    <a:pt x="92196" y="68470"/>
                  </a:cubicBezTo>
                  <a:cubicBezTo>
                    <a:pt x="100966" y="71585"/>
                    <a:pt x="110703" y="70232"/>
                    <a:pt x="118294" y="64851"/>
                  </a:cubicBezTo>
                  <a:cubicBezTo>
                    <a:pt x="126200" y="56850"/>
                    <a:pt x="125533" y="27322"/>
                    <a:pt x="117628" y="1684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964;p47"/>
            <p:cNvSpPr/>
            <p:nvPr/>
          </p:nvSpPr>
          <p:spPr>
            <a:xfrm>
              <a:off x="2667120" y="4688038"/>
              <a:ext cx="121939" cy="58416"/>
            </a:xfrm>
            <a:custGeom>
              <a:avLst/>
              <a:gdLst/>
              <a:ahLst/>
              <a:cxnLst/>
              <a:rect l="l" t="t" r="r" b="b"/>
              <a:pathLst>
                <a:path w="121939" h="58416" extrusionOk="0">
                  <a:moveTo>
                    <a:pt x="92127" y="51911"/>
                  </a:moveTo>
                  <a:cubicBezTo>
                    <a:pt x="80697" y="49530"/>
                    <a:pt x="59837" y="35433"/>
                    <a:pt x="31548" y="28575"/>
                  </a:cubicBezTo>
                  <a:cubicBezTo>
                    <a:pt x="20784" y="26003"/>
                    <a:pt x="2020" y="14097"/>
                    <a:pt x="210" y="0"/>
                  </a:cubicBezTo>
                  <a:cubicBezTo>
                    <a:pt x="-2361" y="16193"/>
                    <a:pt x="19260" y="30575"/>
                    <a:pt x="31548" y="33528"/>
                  </a:cubicBezTo>
                  <a:cubicBezTo>
                    <a:pt x="60123" y="40291"/>
                    <a:pt x="80697" y="54388"/>
                    <a:pt x="92127" y="56769"/>
                  </a:cubicBezTo>
                  <a:cubicBezTo>
                    <a:pt x="100896" y="59884"/>
                    <a:pt x="110634" y="58531"/>
                    <a:pt x="118225" y="53150"/>
                  </a:cubicBezTo>
                  <a:cubicBezTo>
                    <a:pt x="119933" y="51188"/>
                    <a:pt x="121200" y="48882"/>
                    <a:pt x="121940" y="46387"/>
                  </a:cubicBezTo>
                  <a:cubicBezTo>
                    <a:pt x="113425" y="52816"/>
                    <a:pt x="102380" y="54864"/>
                    <a:pt x="92127" y="51911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965;p47"/>
            <p:cNvSpPr/>
            <p:nvPr/>
          </p:nvSpPr>
          <p:spPr>
            <a:xfrm>
              <a:off x="2825027" y="4597173"/>
              <a:ext cx="119416" cy="67472"/>
            </a:xfrm>
            <a:custGeom>
              <a:avLst/>
              <a:gdLst/>
              <a:ahLst/>
              <a:cxnLst/>
              <a:rect l="l" t="t" r="r" b="b"/>
              <a:pathLst>
                <a:path w="119416" h="67472" extrusionOk="0">
                  <a:moveTo>
                    <a:pt x="113384" y="16189"/>
                  </a:moveTo>
                  <a:cubicBezTo>
                    <a:pt x="102146" y="20047"/>
                    <a:pt x="89728" y="18161"/>
                    <a:pt x="80142" y="11141"/>
                  </a:cubicBezTo>
                  <a:cubicBezTo>
                    <a:pt x="70617" y="11141"/>
                    <a:pt x="8419" y="-11529"/>
                    <a:pt x="1085" y="7807"/>
                  </a:cubicBezTo>
                  <a:cubicBezTo>
                    <a:pt x="-5297" y="24762"/>
                    <a:pt x="18039" y="40383"/>
                    <a:pt x="30422" y="43431"/>
                  </a:cubicBezTo>
                  <a:cubicBezTo>
                    <a:pt x="57663" y="50003"/>
                    <a:pt x="78047" y="63624"/>
                    <a:pt x="88715" y="65910"/>
                  </a:cubicBezTo>
                  <a:cubicBezTo>
                    <a:pt x="97172" y="68882"/>
                    <a:pt x="106547" y="67567"/>
                    <a:pt x="113861" y="62385"/>
                  </a:cubicBezTo>
                  <a:cubicBezTo>
                    <a:pt x="121671" y="54670"/>
                    <a:pt x="121004" y="26286"/>
                    <a:pt x="113384" y="16189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966;p47"/>
            <p:cNvSpPr/>
            <p:nvPr/>
          </p:nvSpPr>
          <p:spPr>
            <a:xfrm>
              <a:off x="2825072" y="4608314"/>
              <a:ext cx="117340" cy="56332"/>
            </a:xfrm>
            <a:custGeom>
              <a:avLst/>
              <a:gdLst/>
              <a:ahLst/>
              <a:cxnLst/>
              <a:rect l="l" t="t" r="r" b="b"/>
              <a:pathLst>
                <a:path w="117340" h="56332" extrusionOk="0">
                  <a:moveTo>
                    <a:pt x="88670" y="50102"/>
                  </a:moveTo>
                  <a:cubicBezTo>
                    <a:pt x="77717" y="47720"/>
                    <a:pt x="57619" y="34195"/>
                    <a:pt x="30377" y="27622"/>
                  </a:cubicBezTo>
                  <a:cubicBezTo>
                    <a:pt x="19995" y="25051"/>
                    <a:pt x="1802" y="13621"/>
                    <a:pt x="183" y="0"/>
                  </a:cubicBezTo>
                  <a:cubicBezTo>
                    <a:pt x="-2198" y="15621"/>
                    <a:pt x="19233" y="29528"/>
                    <a:pt x="30377" y="32290"/>
                  </a:cubicBezTo>
                  <a:cubicBezTo>
                    <a:pt x="57619" y="38862"/>
                    <a:pt x="78002" y="52483"/>
                    <a:pt x="88670" y="54769"/>
                  </a:cubicBezTo>
                  <a:cubicBezTo>
                    <a:pt x="97128" y="57741"/>
                    <a:pt x="106503" y="56426"/>
                    <a:pt x="113816" y="51245"/>
                  </a:cubicBezTo>
                  <a:cubicBezTo>
                    <a:pt x="115496" y="49368"/>
                    <a:pt x="116703" y="47111"/>
                    <a:pt x="117341" y="44672"/>
                  </a:cubicBezTo>
                  <a:cubicBezTo>
                    <a:pt x="109187" y="50930"/>
                    <a:pt x="98547" y="52940"/>
                    <a:pt x="88670" y="50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967;p47"/>
            <p:cNvSpPr/>
            <p:nvPr/>
          </p:nvSpPr>
          <p:spPr>
            <a:xfrm>
              <a:off x="2742284" y="3964900"/>
              <a:ext cx="238054" cy="732926"/>
            </a:xfrm>
            <a:custGeom>
              <a:avLst/>
              <a:gdLst/>
              <a:ahLst/>
              <a:cxnLst/>
              <a:rect l="l" t="t" r="r" b="b"/>
              <a:pathLst>
                <a:path w="238054" h="732926" extrusionOk="0">
                  <a:moveTo>
                    <a:pt x="216416" y="495014"/>
                  </a:moveTo>
                  <a:cubicBezTo>
                    <a:pt x="216443" y="471802"/>
                    <a:pt x="212447" y="448761"/>
                    <a:pt x="204605" y="426911"/>
                  </a:cubicBezTo>
                  <a:cubicBezTo>
                    <a:pt x="204605" y="426911"/>
                    <a:pt x="212415" y="333661"/>
                    <a:pt x="218416" y="272415"/>
                  </a:cubicBezTo>
                  <a:cubicBezTo>
                    <a:pt x="227179" y="182118"/>
                    <a:pt x="241086" y="173164"/>
                    <a:pt x="237466" y="118300"/>
                  </a:cubicBezTo>
                  <a:cubicBezTo>
                    <a:pt x="233847" y="67437"/>
                    <a:pt x="204891" y="34480"/>
                    <a:pt x="197366" y="0"/>
                  </a:cubicBezTo>
                  <a:lnTo>
                    <a:pt x="50014" y="11621"/>
                  </a:lnTo>
                  <a:cubicBezTo>
                    <a:pt x="50014" y="11621"/>
                    <a:pt x="37155" y="53435"/>
                    <a:pt x="20582" y="136684"/>
                  </a:cubicBezTo>
                  <a:cubicBezTo>
                    <a:pt x="4008" y="219932"/>
                    <a:pt x="2865" y="318897"/>
                    <a:pt x="4199" y="449961"/>
                  </a:cubicBezTo>
                  <a:cubicBezTo>
                    <a:pt x="4199" y="483775"/>
                    <a:pt x="-1516" y="513112"/>
                    <a:pt x="389" y="597313"/>
                  </a:cubicBezTo>
                  <a:cubicBezTo>
                    <a:pt x="1722" y="653891"/>
                    <a:pt x="4961" y="723233"/>
                    <a:pt x="4961" y="723233"/>
                  </a:cubicBezTo>
                  <a:cubicBezTo>
                    <a:pt x="26487" y="741712"/>
                    <a:pt x="41442" y="728091"/>
                    <a:pt x="41442" y="728091"/>
                  </a:cubicBezTo>
                  <a:cubicBezTo>
                    <a:pt x="41442" y="728091"/>
                    <a:pt x="79542" y="560451"/>
                    <a:pt x="84780" y="521970"/>
                  </a:cubicBezTo>
                  <a:cubicBezTo>
                    <a:pt x="88780" y="500682"/>
                    <a:pt x="87003" y="478707"/>
                    <a:pt x="79637" y="458343"/>
                  </a:cubicBezTo>
                  <a:cubicBezTo>
                    <a:pt x="79637" y="458343"/>
                    <a:pt x="90686" y="405670"/>
                    <a:pt x="98687" y="364236"/>
                  </a:cubicBezTo>
                  <a:cubicBezTo>
                    <a:pt x="108212" y="313658"/>
                    <a:pt x="133453" y="204502"/>
                    <a:pt x="133453" y="204502"/>
                  </a:cubicBezTo>
                  <a:cubicBezTo>
                    <a:pt x="133453" y="204502"/>
                    <a:pt x="129167" y="372237"/>
                    <a:pt x="136501" y="405289"/>
                  </a:cubicBezTo>
                  <a:cubicBezTo>
                    <a:pt x="143835" y="438340"/>
                    <a:pt x="145074" y="467106"/>
                    <a:pt x="151360" y="512064"/>
                  </a:cubicBezTo>
                  <a:cubicBezTo>
                    <a:pt x="158885" y="566356"/>
                    <a:pt x="162314" y="645890"/>
                    <a:pt x="162314" y="645890"/>
                  </a:cubicBezTo>
                  <a:cubicBezTo>
                    <a:pt x="184793" y="660178"/>
                    <a:pt x="194794" y="649224"/>
                    <a:pt x="194794" y="649224"/>
                  </a:cubicBezTo>
                  <a:cubicBezTo>
                    <a:pt x="194794" y="649224"/>
                    <a:pt x="216416" y="542544"/>
                    <a:pt x="216416" y="49501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968;p47"/>
            <p:cNvSpPr/>
            <p:nvPr/>
          </p:nvSpPr>
          <p:spPr>
            <a:xfrm>
              <a:off x="2743301" y="3964900"/>
              <a:ext cx="236925" cy="409866"/>
            </a:xfrm>
            <a:custGeom>
              <a:avLst/>
              <a:gdLst/>
              <a:ahLst/>
              <a:cxnLst/>
              <a:rect l="l" t="t" r="r" b="b"/>
              <a:pathLst>
                <a:path w="236925" h="409866" extrusionOk="0">
                  <a:moveTo>
                    <a:pt x="195968" y="0"/>
                  </a:moveTo>
                  <a:cubicBezTo>
                    <a:pt x="211399" y="15812"/>
                    <a:pt x="236926" y="63913"/>
                    <a:pt x="236926" y="136684"/>
                  </a:cubicBezTo>
                  <a:cubicBezTo>
                    <a:pt x="236926" y="218599"/>
                    <a:pt x="225020" y="202025"/>
                    <a:pt x="219305" y="292227"/>
                  </a:cubicBezTo>
                  <a:lnTo>
                    <a:pt x="213590" y="382429"/>
                  </a:lnTo>
                  <a:cubicBezTo>
                    <a:pt x="213590" y="382429"/>
                    <a:pt x="90431" y="441198"/>
                    <a:pt x="2611" y="386715"/>
                  </a:cubicBezTo>
                  <a:cubicBezTo>
                    <a:pt x="-5200" y="369665"/>
                    <a:pt x="5564" y="179927"/>
                    <a:pt x="20994" y="112490"/>
                  </a:cubicBezTo>
                  <a:cubicBezTo>
                    <a:pt x="36425" y="45053"/>
                    <a:pt x="46997" y="12002"/>
                    <a:pt x="46997" y="12002"/>
                  </a:cubicBezTo>
                  <a:cubicBezTo>
                    <a:pt x="46997" y="12002"/>
                    <a:pt x="160250" y="42577"/>
                    <a:pt x="195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969;p47"/>
            <p:cNvSpPr/>
            <p:nvPr/>
          </p:nvSpPr>
          <p:spPr>
            <a:xfrm>
              <a:off x="2790577" y="3522142"/>
              <a:ext cx="160521" cy="258577"/>
            </a:xfrm>
            <a:custGeom>
              <a:avLst/>
              <a:gdLst/>
              <a:ahLst/>
              <a:cxnLst/>
              <a:rect l="l" t="t" r="r" b="b"/>
              <a:pathLst>
                <a:path w="160521" h="258577" extrusionOk="0">
                  <a:moveTo>
                    <a:pt x="150502" y="199966"/>
                  </a:moveTo>
                  <a:cubicBezTo>
                    <a:pt x="119070" y="198061"/>
                    <a:pt x="116022" y="203299"/>
                    <a:pt x="113545" y="192155"/>
                  </a:cubicBezTo>
                  <a:cubicBezTo>
                    <a:pt x="112688" y="188155"/>
                    <a:pt x="110878" y="160532"/>
                    <a:pt x="110878" y="160532"/>
                  </a:cubicBezTo>
                  <a:cubicBezTo>
                    <a:pt x="113780" y="156846"/>
                    <a:pt x="116422" y="152960"/>
                    <a:pt x="118784" y="148912"/>
                  </a:cubicBezTo>
                  <a:cubicBezTo>
                    <a:pt x="140167" y="136015"/>
                    <a:pt x="154268" y="113831"/>
                    <a:pt x="156884" y="88999"/>
                  </a:cubicBezTo>
                  <a:cubicBezTo>
                    <a:pt x="161490" y="44708"/>
                    <a:pt x="129348" y="5065"/>
                    <a:pt x="85065" y="417"/>
                  </a:cubicBezTo>
                  <a:cubicBezTo>
                    <a:pt x="43441" y="-3869"/>
                    <a:pt x="12771" y="25373"/>
                    <a:pt x="4579" y="65568"/>
                  </a:cubicBezTo>
                  <a:cubicBezTo>
                    <a:pt x="198" y="85380"/>
                    <a:pt x="-4374" y="125861"/>
                    <a:pt x="8008" y="158341"/>
                  </a:cubicBezTo>
                  <a:cubicBezTo>
                    <a:pt x="14961" y="176725"/>
                    <a:pt x="21438" y="189583"/>
                    <a:pt x="38012" y="188917"/>
                  </a:cubicBezTo>
                  <a:cubicBezTo>
                    <a:pt x="43543" y="188422"/>
                    <a:pt x="49023" y="187469"/>
                    <a:pt x="54395" y="186059"/>
                  </a:cubicBezTo>
                  <a:cubicBezTo>
                    <a:pt x="55283" y="193679"/>
                    <a:pt x="55602" y="201347"/>
                    <a:pt x="55347" y="209015"/>
                  </a:cubicBezTo>
                  <a:cubicBezTo>
                    <a:pt x="55347" y="217111"/>
                    <a:pt x="56300" y="221111"/>
                    <a:pt x="40488" y="230827"/>
                  </a:cubicBezTo>
                  <a:cubicBezTo>
                    <a:pt x="24677" y="240542"/>
                    <a:pt x="64301" y="260354"/>
                    <a:pt x="90114" y="258449"/>
                  </a:cubicBezTo>
                  <a:cubicBezTo>
                    <a:pt x="115927" y="256544"/>
                    <a:pt x="144883" y="240923"/>
                    <a:pt x="152883" y="224255"/>
                  </a:cubicBezTo>
                  <a:cubicBezTo>
                    <a:pt x="161646" y="205586"/>
                    <a:pt x="165266" y="200823"/>
                    <a:pt x="150502" y="1999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970;p47"/>
            <p:cNvSpPr/>
            <p:nvPr/>
          </p:nvSpPr>
          <p:spPr>
            <a:xfrm>
              <a:off x="2954700" y="3752463"/>
              <a:ext cx="61341" cy="108805"/>
            </a:xfrm>
            <a:custGeom>
              <a:avLst/>
              <a:gdLst/>
              <a:ahLst/>
              <a:cxnLst/>
              <a:rect l="l" t="t" r="r" b="b"/>
              <a:pathLst>
                <a:path w="61341" h="108805" extrusionOk="0">
                  <a:moveTo>
                    <a:pt x="9525" y="108806"/>
                  </a:moveTo>
                  <a:cubicBezTo>
                    <a:pt x="9525" y="108806"/>
                    <a:pt x="45053" y="100805"/>
                    <a:pt x="61341" y="84993"/>
                  </a:cubicBezTo>
                  <a:cubicBezTo>
                    <a:pt x="61341" y="84993"/>
                    <a:pt x="40196" y="18318"/>
                    <a:pt x="26670" y="1745"/>
                  </a:cubicBezTo>
                  <a:cubicBezTo>
                    <a:pt x="13144" y="-14829"/>
                    <a:pt x="0" y="92137"/>
                    <a:pt x="0" y="921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971;p47"/>
            <p:cNvSpPr/>
            <p:nvPr/>
          </p:nvSpPr>
          <p:spPr>
            <a:xfrm>
              <a:off x="2782487" y="3720882"/>
              <a:ext cx="191546" cy="273865"/>
            </a:xfrm>
            <a:custGeom>
              <a:avLst/>
              <a:gdLst/>
              <a:ahLst/>
              <a:cxnLst/>
              <a:rect l="l" t="t" r="r" b="b"/>
              <a:pathLst>
                <a:path w="191546" h="273865" extrusionOk="0">
                  <a:moveTo>
                    <a:pt x="127349" y="560"/>
                  </a:moveTo>
                  <a:cubicBezTo>
                    <a:pt x="133160" y="7799"/>
                    <a:pt x="133826" y="16847"/>
                    <a:pt x="111443" y="22562"/>
                  </a:cubicBezTo>
                  <a:cubicBezTo>
                    <a:pt x="95161" y="27192"/>
                    <a:pt x="77760" y="25839"/>
                    <a:pt x="62389" y="18753"/>
                  </a:cubicBezTo>
                  <a:cubicBezTo>
                    <a:pt x="44747" y="26210"/>
                    <a:pt x="27792" y="35202"/>
                    <a:pt x="11716" y="45613"/>
                  </a:cubicBezTo>
                  <a:cubicBezTo>
                    <a:pt x="-7334" y="108478"/>
                    <a:pt x="8001" y="116574"/>
                    <a:pt x="0" y="161628"/>
                  </a:cubicBezTo>
                  <a:cubicBezTo>
                    <a:pt x="3143" y="184297"/>
                    <a:pt x="6858" y="242780"/>
                    <a:pt x="7810" y="256020"/>
                  </a:cubicBezTo>
                  <a:cubicBezTo>
                    <a:pt x="50578" y="285929"/>
                    <a:pt x="137350" y="275737"/>
                    <a:pt x="156781" y="244019"/>
                  </a:cubicBezTo>
                  <a:cubicBezTo>
                    <a:pt x="157130" y="233455"/>
                    <a:pt x="158116" y="222930"/>
                    <a:pt x="159734" y="212491"/>
                  </a:cubicBezTo>
                  <a:cubicBezTo>
                    <a:pt x="180118" y="136862"/>
                    <a:pt x="196025" y="117241"/>
                    <a:pt x="190405" y="60091"/>
                  </a:cubicBezTo>
                  <a:cubicBezTo>
                    <a:pt x="187166" y="27515"/>
                    <a:pt x="184595" y="11132"/>
                    <a:pt x="167259" y="2369"/>
                  </a:cubicBezTo>
                  <a:cubicBezTo>
                    <a:pt x="154092" y="26"/>
                    <a:pt x="140675" y="-583"/>
                    <a:pt x="127349" y="56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972;p47"/>
            <p:cNvSpPr/>
            <p:nvPr/>
          </p:nvSpPr>
          <p:spPr>
            <a:xfrm>
              <a:off x="2469603" y="3777311"/>
              <a:ext cx="368747" cy="265455"/>
            </a:xfrm>
            <a:custGeom>
              <a:avLst/>
              <a:gdLst/>
              <a:ahLst/>
              <a:cxnLst/>
              <a:rect l="l" t="t" r="r" b="b"/>
              <a:pathLst>
                <a:path w="368747" h="265455" extrusionOk="0">
                  <a:moveTo>
                    <a:pt x="47613" y="190066"/>
                  </a:moveTo>
                  <a:cubicBezTo>
                    <a:pt x="57313" y="192152"/>
                    <a:pt x="66860" y="194885"/>
                    <a:pt x="76188" y="198257"/>
                  </a:cubicBezTo>
                  <a:cubicBezTo>
                    <a:pt x="84940" y="202858"/>
                    <a:pt x="94355" y="206077"/>
                    <a:pt x="104097" y="207782"/>
                  </a:cubicBezTo>
                  <a:cubicBezTo>
                    <a:pt x="114574" y="209402"/>
                    <a:pt x="130957" y="203972"/>
                    <a:pt x="159246" y="190637"/>
                  </a:cubicBezTo>
                  <a:cubicBezTo>
                    <a:pt x="190224" y="174759"/>
                    <a:pt x="218251" y="153690"/>
                    <a:pt x="242114" y="128344"/>
                  </a:cubicBezTo>
                  <a:cubicBezTo>
                    <a:pt x="269228" y="96083"/>
                    <a:pt x="293451" y="61507"/>
                    <a:pt x="314504" y="24998"/>
                  </a:cubicBezTo>
                  <a:cubicBezTo>
                    <a:pt x="326791" y="2614"/>
                    <a:pt x="342317" y="-3006"/>
                    <a:pt x="355842" y="1375"/>
                  </a:cubicBezTo>
                  <a:cubicBezTo>
                    <a:pt x="372035" y="6710"/>
                    <a:pt x="374035" y="22807"/>
                    <a:pt x="355842" y="52906"/>
                  </a:cubicBezTo>
                  <a:cubicBezTo>
                    <a:pt x="332617" y="92225"/>
                    <a:pt x="304799" y="128639"/>
                    <a:pt x="272975" y="161396"/>
                  </a:cubicBezTo>
                  <a:cubicBezTo>
                    <a:pt x="247871" y="186503"/>
                    <a:pt x="218651" y="207115"/>
                    <a:pt x="186583" y="222356"/>
                  </a:cubicBezTo>
                  <a:cubicBezTo>
                    <a:pt x="163712" y="234252"/>
                    <a:pt x="139230" y="242758"/>
                    <a:pt x="113907" y="247597"/>
                  </a:cubicBezTo>
                  <a:cubicBezTo>
                    <a:pt x="105049" y="249502"/>
                    <a:pt x="99048" y="253216"/>
                    <a:pt x="82665" y="258932"/>
                  </a:cubicBezTo>
                  <a:cubicBezTo>
                    <a:pt x="66375" y="264856"/>
                    <a:pt x="48897" y="266790"/>
                    <a:pt x="31707" y="264551"/>
                  </a:cubicBezTo>
                  <a:cubicBezTo>
                    <a:pt x="17514" y="261789"/>
                    <a:pt x="12657" y="258550"/>
                    <a:pt x="12085" y="255026"/>
                  </a:cubicBezTo>
                  <a:cubicBezTo>
                    <a:pt x="11514" y="251502"/>
                    <a:pt x="14371" y="249025"/>
                    <a:pt x="21039" y="249502"/>
                  </a:cubicBezTo>
                  <a:cubicBezTo>
                    <a:pt x="31538" y="251169"/>
                    <a:pt x="42255" y="250912"/>
                    <a:pt x="52662" y="248740"/>
                  </a:cubicBezTo>
                  <a:cubicBezTo>
                    <a:pt x="52662" y="248740"/>
                    <a:pt x="37993" y="248264"/>
                    <a:pt x="29325" y="247216"/>
                  </a:cubicBezTo>
                  <a:cubicBezTo>
                    <a:pt x="21541" y="246368"/>
                    <a:pt x="13911" y="244444"/>
                    <a:pt x="6656" y="241501"/>
                  </a:cubicBezTo>
                  <a:cubicBezTo>
                    <a:pt x="-297" y="238548"/>
                    <a:pt x="-2869" y="227594"/>
                    <a:pt x="4179" y="227975"/>
                  </a:cubicBezTo>
                  <a:cubicBezTo>
                    <a:pt x="11228" y="228356"/>
                    <a:pt x="15990" y="230452"/>
                    <a:pt x="28944" y="231785"/>
                  </a:cubicBezTo>
                  <a:cubicBezTo>
                    <a:pt x="35778" y="232614"/>
                    <a:pt x="42685" y="232614"/>
                    <a:pt x="49518" y="231785"/>
                  </a:cubicBezTo>
                  <a:cubicBezTo>
                    <a:pt x="40949" y="230376"/>
                    <a:pt x="32508" y="228271"/>
                    <a:pt x="24277" y="225499"/>
                  </a:cubicBezTo>
                  <a:cubicBezTo>
                    <a:pt x="17463" y="223689"/>
                    <a:pt x="11333" y="219917"/>
                    <a:pt x="6656" y="214640"/>
                  </a:cubicBezTo>
                  <a:cubicBezTo>
                    <a:pt x="4275" y="211878"/>
                    <a:pt x="4941" y="205115"/>
                    <a:pt x="13228" y="206830"/>
                  </a:cubicBezTo>
                  <a:cubicBezTo>
                    <a:pt x="23208" y="210307"/>
                    <a:pt x="33569" y="212583"/>
                    <a:pt x="44089" y="213592"/>
                  </a:cubicBezTo>
                  <a:cubicBezTo>
                    <a:pt x="54662" y="213592"/>
                    <a:pt x="62187" y="212735"/>
                    <a:pt x="60853" y="211116"/>
                  </a:cubicBezTo>
                  <a:cubicBezTo>
                    <a:pt x="59520" y="209497"/>
                    <a:pt x="53233" y="209687"/>
                    <a:pt x="45232" y="205211"/>
                  </a:cubicBezTo>
                  <a:cubicBezTo>
                    <a:pt x="37231" y="200734"/>
                    <a:pt x="32469" y="192066"/>
                    <a:pt x="35707" y="187875"/>
                  </a:cubicBezTo>
                  <a:cubicBezTo>
                    <a:pt x="38946" y="183684"/>
                    <a:pt x="38946" y="186827"/>
                    <a:pt x="47613" y="1900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973;p47"/>
            <p:cNvSpPr/>
            <p:nvPr/>
          </p:nvSpPr>
          <p:spPr>
            <a:xfrm>
              <a:off x="2743245" y="3761847"/>
              <a:ext cx="100785" cy="104755"/>
            </a:xfrm>
            <a:custGeom>
              <a:avLst/>
              <a:gdLst/>
              <a:ahLst/>
              <a:cxnLst/>
              <a:rect l="l" t="t" r="r" b="b"/>
              <a:pathLst>
                <a:path w="100785" h="104755" extrusionOk="0">
                  <a:moveTo>
                    <a:pt x="65151" y="104756"/>
                  </a:moveTo>
                  <a:cubicBezTo>
                    <a:pt x="40403" y="101165"/>
                    <a:pt x="17516" y="89554"/>
                    <a:pt x="0" y="71704"/>
                  </a:cubicBezTo>
                  <a:lnTo>
                    <a:pt x="39433" y="17030"/>
                  </a:lnTo>
                  <a:cubicBezTo>
                    <a:pt x="39433" y="17030"/>
                    <a:pt x="61627" y="-10973"/>
                    <a:pt x="90964" y="4838"/>
                  </a:cubicBezTo>
                  <a:cubicBezTo>
                    <a:pt x="90964" y="4838"/>
                    <a:pt x="113062" y="7220"/>
                    <a:pt x="90964" y="53511"/>
                  </a:cubicBezTo>
                  <a:cubicBezTo>
                    <a:pt x="83445" y="71113"/>
                    <a:pt x="74824" y="88230"/>
                    <a:pt x="65151" y="1047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974;p47"/>
            <p:cNvSpPr/>
            <p:nvPr/>
          </p:nvSpPr>
          <p:spPr>
            <a:xfrm>
              <a:off x="2783810" y="3522089"/>
              <a:ext cx="201012" cy="328692"/>
            </a:xfrm>
            <a:custGeom>
              <a:avLst/>
              <a:gdLst/>
              <a:ahLst/>
              <a:cxnLst/>
              <a:rect l="l" t="t" r="r" b="b"/>
              <a:pathLst>
                <a:path w="201012" h="328692" extrusionOk="0">
                  <a:moveTo>
                    <a:pt x="3726" y="41904"/>
                  </a:moveTo>
                  <a:cubicBezTo>
                    <a:pt x="6992" y="22359"/>
                    <a:pt x="25260" y="8995"/>
                    <a:pt x="44874" y="11805"/>
                  </a:cubicBezTo>
                  <a:cubicBezTo>
                    <a:pt x="58646" y="2566"/>
                    <a:pt x="75264" y="-1454"/>
                    <a:pt x="91737" y="470"/>
                  </a:cubicBezTo>
                  <a:cubicBezTo>
                    <a:pt x="129170" y="4376"/>
                    <a:pt x="153649" y="29045"/>
                    <a:pt x="164984" y="66193"/>
                  </a:cubicBezTo>
                  <a:cubicBezTo>
                    <a:pt x="170544" y="84833"/>
                    <a:pt x="174245" y="103978"/>
                    <a:pt x="176033" y="123343"/>
                  </a:cubicBezTo>
                  <a:cubicBezTo>
                    <a:pt x="187272" y="206686"/>
                    <a:pt x="217562" y="272790"/>
                    <a:pt x="189273" y="297555"/>
                  </a:cubicBezTo>
                  <a:cubicBezTo>
                    <a:pt x="160983" y="322320"/>
                    <a:pt x="83450" y="338036"/>
                    <a:pt x="51065" y="322510"/>
                  </a:cubicBezTo>
                  <a:cubicBezTo>
                    <a:pt x="18680" y="306985"/>
                    <a:pt x="77735" y="163348"/>
                    <a:pt x="13632" y="83528"/>
                  </a:cubicBezTo>
                  <a:cubicBezTo>
                    <a:pt x="-1418" y="64574"/>
                    <a:pt x="-2847" y="51334"/>
                    <a:pt x="3726" y="4190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975;p47"/>
            <p:cNvSpPr/>
            <p:nvPr/>
          </p:nvSpPr>
          <p:spPr>
            <a:xfrm>
              <a:off x="2011725" y="4252365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976;p47"/>
            <p:cNvSpPr/>
            <p:nvPr/>
          </p:nvSpPr>
          <p:spPr>
            <a:xfrm>
              <a:off x="2116256" y="4345803"/>
              <a:ext cx="122876" cy="95119"/>
            </a:xfrm>
            <a:custGeom>
              <a:avLst/>
              <a:gdLst/>
              <a:ahLst/>
              <a:cxnLst/>
              <a:rect l="l" t="t" r="r" b="b"/>
              <a:pathLst>
                <a:path w="122876" h="95119" extrusionOk="0">
                  <a:moveTo>
                    <a:pt x="9769" y="2"/>
                  </a:moveTo>
                  <a:cubicBezTo>
                    <a:pt x="24533" y="12004"/>
                    <a:pt x="46250" y="1050"/>
                    <a:pt x="47297" y="2193"/>
                  </a:cubicBezTo>
                  <a:cubicBezTo>
                    <a:pt x="64639" y="18195"/>
                    <a:pt x="82792" y="33302"/>
                    <a:pt x="101685" y="47437"/>
                  </a:cubicBezTo>
                  <a:cubicBezTo>
                    <a:pt x="111210" y="54676"/>
                    <a:pt x="125212" y="64296"/>
                    <a:pt x="122545" y="78202"/>
                  </a:cubicBezTo>
                  <a:cubicBezTo>
                    <a:pt x="117973" y="102967"/>
                    <a:pt x="78254" y="95347"/>
                    <a:pt x="63204" y="87727"/>
                  </a:cubicBezTo>
                  <a:cubicBezTo>
                    <a:pt x="48155" y="80107"/>
                    <a:pt x="35963" y="67630"/>
                    <a:pt x="21770" y="59152"/>
                  </a:cubicBezTo>
                  <a:cubicBezTo>
                    <a:pt x="11674" y="52866"/>
                    <a:pt x="1768" y="49627"/>
                    <a:pt x="149" y="36864"/>
                  </a:cubicBezTo>
                  <a:cubicBezTo>
                    <a:pt x="-1185" y="28768"/>
                    <a:pt x="6816" y="-284"/>
                    <a:pt x="9769" y="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977;p47"/>
            <p:cNvSpPr/>
            <p:nvPr/>
          </p:nvSpPr>
          <p:spPr>
            <a:xfrm>
              <a:off x="2116272" y="4377142"/>
              <a:ext cx="122242" cy="63751"/>
            </a:xfrm>
            <a:custGeom>
              <a:avLst/>
              <a:gdLst/>
              <a:ahLst/>
              <a:cxnLst/>
              <a:rect l="l" t="t" r="r" b="b"/>
              <a:pathLst>
                <a:path w="122242" h="63751" extrusionOk="0">
                  <a:moveTo>
                    <a:pt x="227" y="0"/>
                  </a:moveTo>
                  <a:cubicBezTo>
                    <a:pt x="2228" y="12192"/>
                    <a:pt x="12038" y="15621"/>
                    <a:pt x="22040" y="21812"/>
                  </a:cubicBezTo>
                  <a:cubicBezTo>
                    <a:pt x="36518" y="30766"/>
                    <a:pt x="49186" y="43720"/>
                    <a:pt x="64140" y="51245"/>
                  </a:cubicBezTo>
                  <a:cubicBezTo>
                    <a:pt x="79094" y="58769"/>
                    <a:pt x="112527" y="65246"/>
                    <a:pt x="122243" y="47530"/>
                  </a:cubicBezTo>
                  <a:cubicBezTo>
                    <a:pt x="117004" y="71438"/>
                    <a:pt x="77951" y="63913"/>
                    <a:pt x="63092" y="56388"/>
                  </a:cubicBezTo>
                  <a:cubicBezTo>
                    <a:pt x="48233" y="48863"/>
                    <a:pt x="35851" y="36290"/>
                    <a:pt x="21659" y="27813"/>
                  </a:cubicBezTo>
                  <a:cubicBezTo>
                    <a:pt x="11562" y="21527"/>
                    <a:pt x="1656" y="18288"/>
                    <a:pt x="37" y="5524"/>
                  </a:cubicBezTo>
                  <a:cubicBezTo>
                    <a:pt x="-49" y="3677"/>
                    <a:pt x="15" y="1829"/>
                    <a:pt x="2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978;p47"/>
            <p:cNvSpPr/>
            <p:nvPr/>
          </p:nvSpPr>
          <p:spPr>
            <a:xfrm>
              <a:off x="2242069" y="4298215"/>
              <a:ext cx="122771" cy="91654"/>
            </a:xfrm>
            <a:custGeom>
              <a:avLst/>
              <a:gdLst/>
              <a:ahLst/>
              <a:cxnLst/>
              <a:rect l="l" t="t" r="r" b="b"/>
              <a:pathLst>
                <a:path w="122771" h="91654" extrusionOk="0">
                  <a:moveTo>
                    <a:pt x="11400" y="61"/>
                  </a:moveTo>
                  <a:cubicBezTo>
                    <a:pt x="26164" y="12062"/>
                    <a:pt x="51881" y="-987"/>
                    <a:pt x="53024" y="61"/>
                  </a:cubicBezTo>
                  <a:cubicBezTo>
                    <a:pt x="68334" y="15615"/>
                    <a:pt x="84521" y="30274"/>
                    <a:pt x="101507" y="43971"/>
                  </a:cubicBezTo>
                  <a:cubicBezTo>
                    <a:pt x="111032" y="51114"/>
                    <a:pt x="125033" y="60830"/>
                    <a:pt x="122462" y="74737"/>
                  </a:cubicBezTo>
                  <a:cubicBezTo>
                    <a:pt x="117794" y="99502"/>
                    <a:pt x="78075" y="91881"/>
                    <a:pt x="63121" y="84262"/>
                  </a:cubicBezTo>
                  <a:cubicBezTo>
                    <a:pt x="48167" y="76642"/>
                    <a:pt x="35879" y="64069"/>
                    <a:pt x="21687" y="55687"/>
                  </a:cubicBezTo>
                  <a:cubicBezTo>
                    <a:pt x="11591" y="49400"/>
                    <a:pt x="1589" y="46162"/>
                    <a:pt x="65" y="33398"/>
                  </a:cubicBezTo>
                  <a:cubicBezTo>
                    <a:pt x="-887" y="25302"/>
                    <a:pt x="8828" y="-225"/>
                    <a:pt x="11400" y="6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979;p47"/>
            <p:cNvSpPr/>
            <p:nvPr/>
          </p:nvSpPr>
          <p:spPr>
            <a:xfrm>
              <a:off x="2242300" y="4327803"/>
              <a:ext cx="122230" cy="63800"/>
            </a:xfrm>
            <a:custGeom>
              <a:avLst/>
              <a:gdLst/>
              <a:ahLst/>
              <a:cxnLst/>
              <a:rect l="l" t="t" r="r" b="b"/>
              <a:pathLst>
                <a:path w="122230" h="63800" extrusionOk="0">
                  <a:moveTo>
                    <a:pt x="216" y="0"/>
                  </a:moveTo>
                  <a:cubicBezTo>
                    <a:pt x="2216" y="12192"/>
                    <a:pt x="12027" y="15621"/>
                    <a:pt x="22028" y="21812"/>
                  </a:cubicBezTo>
                  <a:cubicBezTo>
                    <a:pt x="36506" y="30766"/>
                    <a:pt x="49174" y="43720"/>
                    <a:pt x="64128" y="51340"/>
                  </a:cubicBezTo>
                  <a:cubicBezTo>
                    <a:pt x="79083" y="58960"/>
                    <a:pt x="112515" y="65246"/>
                    <a:pt x="122231" y="47530"/>
                  </a:cubicBezTo>
                  <a:cubicBezTo>
                    <a:pt x="116992" y="71438"/>
                    <a:pt x="77940" y="64008"/>
                    <a:pt x="63081" y="56483"/>
                  </a:cubicBezTo>
                  <a:cubicBezTo>
                    <a:pt x="48222" y="48958"/>
                    <a:pt x="35934" y="36290"/>
                    <a:pt x="21742" y="27432"/>
                  </a:cubicBezTo>
                  <a:cubicBezTo>
                    <a:pt x="11550" y="21146"/>
                    <a:pt x="1644" y="17907"/>
                    <a:pt x="25" y="5143"/>
                  </a:cubicBezTo>
                  <a:cubicBezTo>
                    <a:pt x="-41" y="3429"/>
                    <a:pt x="23" y="1705"/>
                    <a:pt x="21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980;p47"/>
            <p:cNvSpPr/>
            <p:nvPr/>
          </p:nvSpPr>
          <p:spPr>
            <a:xfrm>
              <a:off x="2122246" y="3749635"/>
              <a:ext cx="211613" cy="606004"/>
            </a:xfrm>
            <a:custGeom>
              <a:avLst/>
              <a:gdLst/>
              <a:ahLst/>
              <a:cxnLst/>
              <a:rect l="l" t="t" r="r" b="b"/>
              <a:pathLst>
                <a:path w="211613" h="606004" extrusionOk="0">
                  <a:moveTo>
                    <a:pt x="2540" y="52483"/>
                  </a:moveTo>
                  <a:cubicBezTo>
                    <a:pt x="3302" y="74771"/>
                    <a:pt x="10160" y="171545"/>
                    <a:pt x="13303" y="222695"/>
                  </a:cubicBezTo>
                  <a:cubicBezTo>
                    <a:pt x="16446" y="273844"/>
                    <a:pt x="17113" y="336995"/>
                    <a:pt x="17113" y="336995"/>
                  </a:cubicBezTo>
                  <a:cubicBezTo>
                    <a:pt x="17113" y="336995"/>
                    <a:pt x="8255" y="374237"/>
                    <a:pt x="2540" y="418147"/>
                  </a:cubicBezTo>
                  <a:cubicBezTo>
                    <a:pt x="-3175" y="462058"/>
                    <a:pt x="2540" y="600361"/>
                    <a:pt x="2540" y="600361"/>
                  </a:cubicBezTo>
                  <a:cubicBezTo>
                    <a:pt x="14124" y="607886"/>
                    <a:pt x="29056" y="607886"/>
                    <a:pt x="40640" y="600361"/>
                  </a:cubicBezTo>
                  <a:cubicBezTo>
                    <a:pt x="40640" y="600361"/>
                    <a:pt x="64262" y="489585"/>
                    <a:pt x="75121" y="439674"/>
                  </a:cubicBezTo>
                  <a:cubicBezTo>
                    <a:pt x="85979" y="389763"/>
                    <a:pt x="87979" y="360997"/>
                    <a:pt x="93599" y="330137"/>
                  </a:cubicBezTo>
                  <a:cubicBezTo>
                    <a:pt x="100457" y="292703"/>
                    <a:pt x="115221" y="118110"/>
                    <a:pt x="115221" y="118110"/>
                  </a:cubicBezTo>
                  <a:lnTo>
                    <a:pt x="121126" y="118110"/>
                  </a:lnTo>
                  <a:lnTo>
                    <a:pt x="136938" y="315182"/>
                  </a:lnTo>
                  <a:cubicBezTo>
                    <a:pt x="132057" y="329717"/>
                    <a:pt x="128705" y="344719"/>
                    <a:pt x="126937" y="359950"/>
                  </a:cubicBezTo>
                  <a:cubicBezTo>
                    <a:pt x="122650" y="392049"/>
                    <a:pt x="131509" y="553593"/>
                    <a:pt x="131509" y="553593"/>
                  </a:cubicBezTo>
                  <a:cubicBezTo>
                    <a:pt x="144340" y="560727"/>
                    <a:pt x="160089" y="560070"/>
                    <a:pt x="172276" y="551879"/>
                  </a:cubicBezTo>
                  <a:cubicBezTo>
                    <a:pt x="172276" y="551879"/>
                    <a:pt x="211614" y="337947"/>
                    <a:pt x="211614" y="305467"/>
                  </a:cubicBezTo>
                  <a:cubicBezTo>
                    <a:pt x="211614" y="283845"/>
                    <a:pt x="207994" y="0"/>
                    <a:pt x="207994" y="0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981;p47"/>
            <p:cNvSpPr/>
            <p:nvPr/>
          </p:nvSpPr>
          <p:spPr>
            <a:xfrm>
              <a:off x="2150411" y="3371683"/>
              <a:ext cx="135319" cy="132132"/>
            </a:xfrm>
            <a:custGeom>
              <a:avLst/>
              <a:gdLst/>
              <a:ahLst/>
              <a:cxnLst/>
              <a:rect l="l" t="t" r="r" b="b"/>
              <a:pathLst>
                <a:path w="135319" h="132132" extrusionOk="0">
                  <a:moveTo>
                    <a:pt x="27811" y="0"/>
                  </a:moveTo>
                  <a:cubicBezTo>
                    <a:pt x="27811" y="0"/>
                    <a:pt x="30287" y="48578"/>
                    <a:pt x="29239" y="52864"/>
                  </a:cubicBezTo>
                  <a:cubicBezTo>
                    <a:pt x="28192" y="57150"/>
                    <a:pt x="6951" y="71342"/>
                    <a:pt x="664" y="76486"/>
                  </a:cubicBezTo>
                  <a:cubicBezTo>
                    <a:pt x="-5622" y="81629"/>
                    <a:pt x="34288" y="120491"/>
                    <a:pt x="53623" y="130016"/>
                  </a:cubicBezTo>
                  <a:cubicBezTo>
                    <a:pt x="72959" y="139541"/>
                    <a:pt x="134205" y="115538"/>
                    <a:pt x="135253" y="85439"/>
                  </a:cubicBezTo>
                  <a:cubicBezTo>
                    <a:pt x="136300" y="55340"/>
                    <a:pt x="124775" y="30099"/>
                    <a:pt x="115441" y="28765"/>
                  </a:cubicBezTo>
                  <a:cubicBezTo>
                    <a:pt x="106106" y="27432"/>
                    <a:pt x="27811" y="0"/>
                    <a:pt x="2781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982;p47"/>
            <p:cNvSpPr/>
            <p:nvPr/>
          </p:nvSpPr>
          <p:spPr>
            <a:xfrm>
              <a:off x="2307535" y="3402925"/>
              <a:ext cx="192267" cy="377666"/>
            </a:xfrm>
            <a:custGeom>
              <a:avLst/>
              <a:gdLst/>
              <a:ahLst/>
              <a:cxnLst/>
              <a:rect l="l" t="t" r="r" b="b"/>
              <a:pathLst>
                <a:path w="192267" h="377666" extrusionOk="0">
                  <a:moveTo>
                    <a:pt x="3655" y="58864"/>
                  </a:moveTo>
                  <a:cubicBezTo>
                    <a:pt x="6513" y="37433"/>
                    <a:pt x="-7584" y="17050"/>
                    <a:pt x="6037" y="0"/>
                  </a:cubicBezTo>
                  <a:cubicBezTo>
                    <a:pt x="53662" y="47054"/>
                    <a:pt x="47947" y="171450"/>
                    <a:pt x="58805" y="250984"/>
                  </a:cubicBezTo>
                  <a:cubicBezTo>
                    <a:pt x="94429" y="288131"/>
                    <a:pt x="165961" y="324803"/>
                    <a:pt x="186059" y="333851"/>
                  </a:cubicBezTo>
                  <a:cubicBezTo>
                    <a:pt x="189679" y="335566"/>
                    <a:pt x="192917" y="337375"/>
                    <a:pt x="192155" y="341281"/>
                  </a:cubicBezTo>
                  <a:cubicBezTo>
                    <a:pt x="189461" y="354530"/>
                    <a:pt x="183757" y="366979"/>
                    <a:pt x="175486" y="377666"/>
                  </a:cubicBezTo>
                  <a:cubicBezTo>
                    <a:pt x="127861" y="357283"/>
                    <a:pt x="94048" y="345567"/>
                    <a:pt x="34897" y="289370"/>
                  </a:cubicBezTo>
                  <a:cubicBezTo>
                    <a:pt x="29295" y="283293"/>
                    <a:pt x="24287" y="276692"/>
                    <a:pt x="19943" y="269653"/>
                  </a:cubicBezTo>
                  <a:cubicBezTo>
                    <a:pt x="3084" y="218980"/>
                    <a:pt x="-1202" y="95821"/>
                    <a:pt x="3655" y="588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983;p47"/>
            <p:cNvSpPr/>
            <p:nvPr/>
          </p:nvSpPr>
          <p:spPr>
            <a:xfrm>
              <a:off x="2114600" y="3389774"/>
              <a:ext cx="219367" cy="442443"/>
            </a:xfrm>
            <a:custGeom>
              <a:avLst/>
              <a:gdLst/>
              <a:ahLst/>
              <a:cxnLst/>
              <a:rect l="l" t="t" r="r" b="b"/>
              <a:pathLst>
                <a:path w="219367" h="442443" extrusionOk="0">
                  <a:moveTo>
                    <a:pt x="58192" y="43155"/>
                  </a:moveTo>
                  <a:cubicBezTo>
                    <a:pt x="58192" y="43155"/>
                    <a:pt x="93434" y="95638"/>
                    <a:pt x="142583" y="100305"/>
                  </a:cubicBezTo>
                  <a:cubicBezTo>
                    <a:pt x="158109" y="85065"/>
                    <a:pt x="159443" y="30678"/>
                    <a:pt x="138011" y="13247"/>
                  </a:cubicBezTo>
                  <a:cubicBezTo>
                    <a:pt x="138011" y="13247"/>
                    <a:pt x="157728" y="-2660"/>
                    <a:pt x="171254" y="388"/>
                  </a:cubicBezTo>
                  <a:cubicBezTo>
                    <a:pt x="185905" y="9218"/>
                    <a:pt x="196816" y="23115"/>
                    <a:pt x="201924" y="39441"/>
                  </a:cubicBezTo>
                  <a:cubicBezTo>
                    <a:pt x="214382" y="75569"/>
                    <a:pt x="220254" y="113631"/>
                    <a:pt x="219260" y="151836"/>
                  </a:cubicBezTo>
                  <a:cubicBezTo>
                    <a:pt x="218402" y="203366"/>
                    <a:pt x="219260" y="360814"/>
                    <a:pt x="219260" y="360814"/>
                  </a:cubicBezTo>
                  <a:cubicBezTo>
                    <a:pt x="219260" y="360814"/>
                    <a:pt x="212402" y="394056"/>
                    <a:pt x="167920" y="418821"/>
                  </a:cubicBezTo>
                  <a:cubicBezTo>
                    <a:pt x="123438" y="443586"/>
                    <a:pt x="90386" y="446063"/>
                    <a:pt x="60192" y="439014"/>
                  </a:cubicBezTo>
                  <a:cubicBezTo>
                    <a:pt x="35332" y="433204"/>
                    <a:pt x="14758" y="424441"/>
                    <a:pt x="6185" y="406439"/>
                  </a:cubicBezTo>
                  <a:cubicBezTo>
                    <a:pt x="8471" y="370244"/>
                    <a:pt x="24569" y="276042"/>
                    <a:pt x="18568" y="230607"/>
                  </a:cubicBezTo>
                  <a:cubicBezTo>
                    <a:pt x="12567" y="185173"/>
                    <a:pt x="2947" y="151359"/>
                    <a:pt x="470" y="114593"/>
                  </a:cubicBezTo>
                  <a:cubicBezTo>
                    <a:pt x="-2006" y="77826"/>
                    <a:pt x="5233" y="78588"/>
                    <a:pt x="23711" y="65539"/>
                  </a:cubicBezTo>
                  <a:cubicBezTo>
                    <a:pt x="34645" y="57252"/>
                    <a:pt x="46169" y="49766"/>
                    <a:pt x="58192" y="4315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984;p47"/>
            <p:cNvSpPr/>
            <p:nvPr/>
          </p:nvSpPr>
          <p:spPr>
            <a:xfrm>
              <a:off x="2145213" y="3235029"/>
              <a:ext cx="146094" cy="177613"/>
            </a:xfrm>
            <a:custGeom>
              <a:avLst/>
              <a:gdLst/>
              <a:ahLst/>
              <a:cxnLst/>
              <a:rect l="l" t="t" r="r" b="b"/>
              <a:pathLst>
                <a:path w="146094" h="177613" extrusionOk="0">
                  <a:moveTo>
                    <a:pt x="142737" y="64264"/>
                  </a:moveTo>
                  <a:lnTo>
                    <a:pt x="142737" y="64264"/>
                  </a:lnTo>
                  <a:cubicBezTo>
                    <a:pt x="136926" y="26164"/>
                    <a:pt x="109780" y="-2411"/>
                    <a:pt x="70823" y="161"/>
                  </a:cubicBezTo>
                  <a:cubicBezTo>
                    <a:pt x="29585" y="2342"/>
                    <a:pt x="-2076" y="37537"/>
                    <a:pt x="106" y="78780"/>
                  </a:cubicBezTo>
                  <a:cubicBezTo>
                    <a:pt x="1341" y="102107"/>
                    <a:pt x="13407" y="123519"/>
                    <a:pt x="32723" y="136654"/>
                  </a:cubicBezTo>
                  <a:cubicBezTo>
                    <a:pt x="34067" y="142360"/>
                    <a:pt x="36081" y="147894"/>
                    <a:pt x="38724" y="153132"/>
                  </a:cubicBezTo>
                  <a:cubicBezTo>
                    <a:pt x="52440" y="169230"/>
                    <a:pt x="94064" y="179136"/>
                    <a:pt x="105970" y="177421"/>
                  </a:cubicBezTo>
                  <a:cubicBezTo>
                    <a:pt x="120536" y="176269"/>
                    <a:pt x="132921" y="166334"/>
                    <a:pt x="137212" y="152370"/>
                  </a:cubicBezTo>
                  <a:cubicBezTo>
                    <a:pt x="150166" y="122462"/>
                    <a:pt x="146070" y="82838"/>
                    <a:pt x="142737" y="642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985;p47"/>
            <p:cNvSpPr/>
            <p:nvPr/>
          </p:nvSpPr>
          <p:spPr>
            <a:xfrm>
              <a:off x="2131725" y="3219615"/>
              <a:ext cx="154031" cy="152067"/>
            </a:xfrm>
            <a:custGeom>
              <a:avLst/>
              <a:gdLst/>
              <a:ahLst/>
              <a:cxnLst/>
              <a:rect l="l" t="t" r="r" b="b"/>
              <a:pathLst>
                <a:path w="154031" h="152067" extrusionOk="0">
                  <a:moveTo>
                    <a:pt x="46496" y="152068"/>
                  </a:moveTo>
                  <a:lnTo>
                    <a:pt x="46496" y="152068"/>
                  </a:lnTo>
                  <a:lnTo>
                    <a:pt x="50021" y="119112"/>
                  </a:lnTo>
                  <a:cubicBezTo>
                    <a:pt x="50021" y="119112"/>
                    <a:pt x="22874" y="49579"/>
                    <a:pt x="86692" y="63009"/>
                  </a:cubicBezTo>
                  <a:cubicBezTo>
                    <a:pt x="128602" y="71867"/>
                    <a:pt x="139079" y="75677"/>
                    <a:pt x="151843" y="47579"/>
                  </a:cubicBezTo>
                  <a:cubicBezTo>
                    <a:pt x="164606" y="19480"/>
                    <a:pt x="119648" y="-5857"/>
                    <a:pt x="66118" y="1192"/>
                  </a:cubicBezTo>
                  <a:cubicBezTo>
                    <a:pt x="27984" y="5192"/>
                    <a:pt x="-739" y="37720"/>
                    <a:pt x="14" y="76058"/>
                  </a:cubicBezTo>
                  <a:cubicBezTo>
                    <a:pt x="1538" y="96632"/>
                    <a:pt x="7063" y="138542"/>
                    <a:pt x="46496" y="152068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986;p47"/>
            <p:cNvSpPr/>
            <p:nvPr/>
          </p:nvSpPr>
          <p:spPr>
            <a:xfrm>
              <a:off x="2103052" y="3477411"/>
              <a:ext cx="196972" cy="338613"/>
            </a:xfrm>
            <a:custGeom>
              <a:avLst/>
              <a:gdLst/>
              <a:ahLst/>
              <a:cxnLst/>
              <a:rect l="l" t="t" r="r" b="b"/>
              <a:pathLst>
                <a:path w="196972" h="338613" extrusionOk="0">
                  <a:moveTo>
                    <a:pt x="780" y="5239"/>
                  </a:moveTo>
                  <a:cubicBezTo>
                    <a:pt x="19163" y="0"/>
                    <a:pt x="5161" y="4286"/>
                    <a:pt x="19163" y="0"/>
                  </a:cubicBezTo>
                  <a:cubicBezTo>
                    <a:pt x="66788" y="46958"/>
                    <a:pt x="61168" y="127540"/>
                    <a:pt x="72027" y="207073"/>
                  </a:cubicBezTo>
                  <a:cubicBezTo>
                    <a:pt x="98506" y="250984"/>
                    <a:pt x="196709" y="310039"/>
                    <a:pt x="196709" y="310039"/>
                  </a:cubicBezTo>
                  <a:cubicBezTo>
                    <a:pt x="197947" y="318516"/>
                    <a:pt x="194994" y="320992"/>
                    <a:pt x="184326" y="338614"/>
                  </a:cubicBezTo>
                  <a:cubicBezTo>
                    <a:pt x="129661" y="317649"/>
                    <a:pt x="79941" y="285579"/>
                    <a:pt x="38308" y="244411"/>
                  </a:cubicBezTo>
                  <a:cubicBezTo>
                    <a:pt x="35927" y="242221"/>
                    <a:pt x="32498" y="241554"/>
                    <a:pt x="31545" y="238601"/>
                  </a:cubicBezTo>
                  <a:cubicBezTo>
                    <a:pt x="14686" y="187547"/>
                    <a:pt x="-4078" y="42291"/>
                    <a:pt x="780" y="523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987;p47"/>
            <p:cNvSpPr/>
            <p:nvPr/>
          </p:nvSpPr>
          <p:spPr>
            <a:xfrm>
              <a:off x="2312810" y="3580852"/>
              <a:ext cx="228028" cy="306609"/>
            </a:xfrm>
            <a:custGeom>
              <a:avLst/>
              <a:gdLst/>
              <a:ahLst/>
              <a:cxnLst/>
              <a:rect l="l" t="t" r="r" b="b"/>
              <a:pathLst>
                <a:path w="228028" h="306609" extrusionOk="0">
                  <a:moveTo>
                    <a:pt x="228028" y="0"/>
                  </a:moveTo>
                  <a:lnTo>
                    <a:pt x="156686" y="244030"/>
                  </a:lnTo>
                  <a:lnTo>
                    <a:pt x="0" y="306610"/>
                  </a:lnTo>
                  <a:lnTo>
                    <a:pt x="57150" y="68866"/>
                  </a:lnTo>
                  <a:lnTo>
                    <a:pt x="22802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988;p47"/>
            <p:cNvSpPr/>
            <p:nvPr/>
          </p:nvSpPr>
          <p:spPr>
            <a:xfrm>
              <a:off x="2273486" y="3773067"/>
              <a:ext cx="115992" cy="56976"/>
            </a:xfrm>
            <a:custGeom>
              <a:avLst/>
              <a:gdLst/>
              <a:ahLst/>
              <a:cxnLst/>
              <a:rect l="l" t="t" r="r" b="b"/>
              <a:pathLst>
                <a:path w="115992" h="56976" extrusionOk="0">
                  <a:moveTo>
                    <a:pt x="1604" y="16383"/>
                  </a:moveTo>
                  <a:cubicBezTo>
                    <a:pt x="3890" y="8001"/>
                    <a:pt x="9891" y="10096"/>
                    <a:pt x="16749" y="12192"/>
                  </a:cubicBezTo>
                  <a:cubicBezTo>
                    <a:pt x="24087" y="15173"/>
                    <a:pt x="32154" y="15869"/>
                    <a:pt x="39895" y="14192"/>
                  </a:cubicBezTo>
                  <a:cubicBezTo>
                    <a:pt x="45919" y="11240"/>
                    <a:pt x="51497" y="7458"/>
                    <a:pt x="56468" y="2953"/>
                  </a:cubicBezTo>
                  <a:cubicBezTo>
                    <a:pt x="59631" y="1038"/>
                    <a:pt x="63251" y="19"/>
                    <a:pt x="66946" y="0"/>
                  </a:cubicBezTo>
                  <a:cubicBezTo>
                    <a:pt x="66946" y="2096"/>
                    <a:pt x="63326" y="14478"/>
                    <a:pt x="63326" y="14478"/>
                  </a:cubicBezTo>
                  <a:cubicBezTo>
                    <a:pt x="63326" y="14478"/>
                    <a:pt x="97712" y="14478"/>
                    <a:pt x="101426" y="14478"/>
                  </a:cubicBezTo>
                  <a:cubicBezTo>
                    <a:pt x="104583" y="13907"/>
                    <a:pt x="107609" y="15993"/>
                    <a:pt x="108184" y="19155"/>
                  </a:cubicBezTo>
                  <a:cubicBezTo>
                    <a:pt x="108501" y="20889"/>
                    <a:pt x="108012" y="22670"/>
                    <a:pt x="106856" y="24003"/>
                  </a:cubicBezTo>
                  <a:lnTo>
                    <a:pt x="109237" y="24003"/>
                  </a:lnTo>
                  <a:cubicBezTo>
                    <a:pt x="116190" y="22479"/>
                    <a:pt x="118762" y="33528"/>
                    <a:pt x="112190" y="34862"/>
                  </a:cubicBezTo>
                  <a:lnTo>
                    <a:pt x="106475" y="35719"/>
                  </a:lnTo>
                  <a:cubicBezTo>
                    <a:pt x="111047" y="37529"/>
                    <a:pt x="112190" y="45244"/>
                    <a:pt x="106475" y="46196"/>
                  </a:cubicBezTo>
                  <a:lnTo>
                    <a:pt x="104665" y="46196"/>
                  </a:lnTo>
                  <a:cubicBezTo>
                    <a:pt x="103845" y="46339"/>
                    <a:pt x="103009" y="46339"/>
                    <a:pt x="102188" y="46196"/>
                  </a:cubicBezTo>
                  <a:lnTo>
                    <a:pt x="100188" y="46196"/>
                  </a:lnTo>
                  <a:cubicBezTo>
                    <a:pt x="100896" y="49435"/>
                    <a:pt x="98845" y="52635"/>
                    <a:pt x="95608" y="53340"/>
                  </a:cubicBezTo>
                  <a:cubicBezTo>
                    <a:pt x="95421" y="53378"/>
                    <a:pt x="95233" y="53416"/>
                    <a:pt x="95045" y="53435"/>
                  </a:cubicBezTo>
                  <a:cubicBezTo>
                    <a:pt x="78281" y="55626"/>
                    <a:pt x="53611" y="62294"/>
                    <a:pt x="38466" y="48482"/>
                  </a:cubicBezTo>
                  <a:cubicBezTo>
                    <a:pt x="27950" y="47473"/>
                    <a:pt x="17678" y="44710"/>
                    <a:pt x="8081" y="40291"/>
                  </a:cubicBezTo>
                  <a:cubicBezTo>
                    <a:pt x="-967" y="35719"/>
                    <a:pt x="-1253" y="26289"/>
                    <a:pt x="1604" y="1638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989;p47"/>
            <p:cNvSpPr/>
            <p:nvPr/>
          </p:nvSpPr>
          <p:spPr>
            <a:xfrm>
              <a:off x="2440714" y="3737029"/>
              <a:ext cx="71478" cy="59099"/>
            </a:xfrm>
            <a:custGeom>
              <a:avLst/>
              <a:gdLst/>
              <a:ahLst/>
              <a:cxnLst/>
              <a:rect l="l" t="t" r="r" b="b"/>
              <a:pathLst>
                <a:path w="71478" h="59099" extrusionOk="0">
                  <a:moveTo>
                    <a:pt x="5636" y="32418"/>
                  </a:moveTo>
                  <a:lnTo>
                    <a:pt x="8018" y="32418"/>
                  </a:lnTo>
                  <a:cubicBezTo>
                    <a:pt x="5440" y="30599"/>
                    <a:pt x="4827" y="27027"/>
                    <a:pt x="6648" y="24455"/>
                  </a:cubicBezTo>
                  <a:cubicBezTo>
                    <a:pt x="7726" y="22922"/>
                    <a:pt x="9482" y="22026"/>
                    <a:pt x="11351" y="22036"/>
                  </a:cubicBezTo>
                  <a:cubicBezTo>
                    <a:pt x="14876" y="22036"/>
                    <a:pt x="50213" y="14606"/>
                    <a:pt x="50213" y="14606"/>
                  </a:cubicBezTo>
                  <a:lnTo>
                    <a:pt x="54500" y="128"/>
                  </a:lnTo>
                  <a:cubicBezTo>
                    <a:pt x="54500" y="-729"/>
                    <a:pt x="60596" y="2986"/>
                    <a:pt x="60786" y="3176"/>
                  </a:cubicBezTo>
                  <a:cubicBezTo>
                    <a:pt x="66872" y="7091"/>
                    <a:pt x="70809" y="13597"/>
                    <a:pt x="71454" y="20798"/>
                  </a:cubicBezTo>
                  <a:cubicBezTo>
                    <a:pt x="71818" y="30903"/>
                    <a:pt x="68152" y="40733"/>
                    <a:pt x="61262" y="48134"/>
                  </a:cubicBezTo>
                  <a:cubicBezTo>
                    <a:pt x="54984" y="54364"/>
                    <a:pt x="46575" y="57974"/>
                    <a:pt x="37736" y="58231"/>
                  </a:cubicBezTo>
                  <a:cubicBezTo>
                    <a:pt x="33449" y="58231"/>
                    <a:pt x="29354" y="58707"/>
                    <a:pt x="25639" y="59088"/>
                  </a:cubicBezTo>
                  <a:cubicBezTo>
                    <a:pt x="22226" y="59298"/>
                    <a:pt x="19289" y="56707"/>
                    <a:pt x="19078" y="53287"/>
                  </a:cubicBezTo>
                  <a:cubicBezTo>
                    <a:pt x="19071" y="53192"/>
                    <a:pt x="19068" y="53087"/>
                    <a:pt x="19067" y="52992"/>
                  </a:cubicBezTo>
                  <a:lnTo>
                    <a:pt x="17924" y="52992"/>
                  </a:lnTo>
                  <a:cubicBezTo>
                    <a:pt x="17115" y="53221"/>
                    <a:pt x="16256" y="53221"/>
                    <a:pt x="15447" y="52992"/>
                  </a:cubicBezTo>
                  <a:lnTo>
                    <a:pt x="13637" y="52992"/>
                  </a:lnTo>
                  <a:cubicBezTo>
                    <a:pt x="7637" y="52992"/>
                    <a:pt x="7160" y="45562"/>
                    <a:pt x="11256" y="42895"/>
                  </a:cubicBezTo>
                  <a:lnTo>
                    <a:pt x="5446" y="42895"/>
                  </a:lnTo>
                  <a:cubicBezTo>
                    <a:pt x="-2174" y="43562"/>
                    <a:pt x="-1507" y="32323"/>
                    <a:pt x="5636" y="3241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990;p47"/>
            <p:cNvSpPr/>
            <p:nvPr/>
          </p:nvSpPr>
          <p:spPr>
            <a:xfrm>
              <a:off x="2285854" y="3390448"/>
              <a:ext cx="70866" cy="103155"/>
            </a:xfrm>
            <a:custGeom>
              <a:avLst/>
              <a:gdLst/>
              <a:ahLst/>
              <a:cxnLst/>
              <a:rect l="l" t="t" r="r" b="b"/>
              <a:pathLst>
                <a:path w="70866" h="103155" extrusionOk="0">
                  <a:moveTo>
                    <a:pt x="45339" y="103156"/>
                  </a:moveTo>
                  <a:cubicBezTo>
                    <a:pt x="54990" y="102718"/>
                    <a:pt x="64114" y="98631"/>
                    <a:pt x="70866" y="91726"/>
                  </a:cubicBezTo>
                  <a:cubicBezTo>
                    <a:pt x="69533" y="73628"/>
                    <a:pt x="46482" y="5143"/>
                    <a:pt x="0" y="0"/>
                  </a:cubicBezTo>
                  <a:cubicBezTo>
                    <a:pt x="12463" y="8944"/>
                    <a:pt x="22324" y="21041"/>
                    <a:pt x="28575" y="35052"/>
                  </a:cubicBezTo>
                  <a:cubicBezTo>
                    <a:pt x="35880" y="57293"/>
                    <a:pt x="41484" y="80067"/>
                    <a:pt x="45339" y="1031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991;p47"/>
            <p:cNvSpPr/>
            <p:nvPr/>
          </p:nvSpPr>
          <p:spPr>
            <a:xfrm>
              <a:off x="2088637" y="3460502"/>
              <a:ext cx="85975" cy="128318"/>
            </a:xfrm>
            <a:custGeom>
              <a:avLst/>
              <a:gdLst/>
              <a:ahLst/>
              <a:cxnLst/>
              <a:rect l="l" t="t" r="r" b="b"/>
              <a:pathLst>
                <a:path w="85975" h="128318" extrusionOk="0">
                  <a:moveTo>
                    <a:pt x="6812" y="123589"/>
                  </a:moveTo>
                  <a:cubicBezTo>
                    <a:pt x="6812" y="123589"/>
                    <a:pt x="53008" y="139590"/>
                    <a:pt x="85584" y="112730"/>
                  </a:cubicBezTo>
                  <a:cubicBezTo>
                    <a:pt x="89203" y="106634"/>
                    <a:pt x="66534" y="27957"/>
                    <a:pt x="66534" y="27957"/>
                  </a:cubicBezTo>
                  <a:cubicBezTo>
                    <a:pt x="66534" y="27957"/>
                    <a:pt x="47484" y="-12238"/>
                    <a:pt x="16813" y="3764"/>
                  </a:cubicBezTo>
                  <a:cubicBezTo>
                    <a:pt x="-13857" y="19766"/>
                    <a:pt x="6812" y="123589"/>
                    <a:pt x="6812" y="1235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992;p47"/>
            <p:cNvSpPr/>
            <p:nvPr/>
          </p:nvSpPr>
          <p:spPr>
            <a:xfrm>
              <a:off x="4813163" y="609565"/>
              <a:ext cx="169617" cy="33321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993;p47"/>
            <p:cNvSpPr/>
            <p:nvPr/>
          </p:nvSpPr>
          <p:spPr>
            <a:xfrm>
              <a:off x="4828467" y="1392196"/>
              <a:ext cx="116692" cy="90410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994;p47"/>
            <p:cNvSpPr/>
            <p:nvPr/>
          </p:nvSpPr>
          <p:spPr>
            <a:xfrm>
              <a:off x="4829505" y="1421916"/>
              <a:ext cx="116196" cy="60608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995;p47"/>
            <p:cNvSpPr/>
            <p:nvPr/>
          </p:nvSpPr>
          <p:spPr>
            <a:xfrm>
              <a:off x="4688430" y="1310886"/>
              <a:ext cx="116665" cy="87067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996;p47"/>
            <p:cNvSpPr/>
            <p:nvPr/>
          </p:nvSpPr>
          <p:spPr>
            <a:xfrm>
              <a:off x="4688726" y="1338477"/>
              <a:ext cx="116135" cy="60608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997;p47"/>
            <p:cNvSpPr/>
            <p:nvPr/>
          </p:nvSpPr>
          <p:spPr>
            <a:xfrm>
              <a:off x="4717732" y="910305"/>
              <a:ext cx="408631" cy="493987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998;p47"/>
            <p:cNvSpPr/>
            <p:nvPr/>
          </p:nvSpPr>
          <p:spPr>
            <a:xfrm>
              <a:off x="4963696" y="579048"/>
              <a:ext cx="128556" cy="125075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999;p47"/>
            <p:cNvSpPr/>
            <p:nvPr/>
          </p:nvSpPr>
          <p:spPr>
            <a:xfrm>
              <a:off x="4918440" y="596574"/>
              <a:ext cx="208599" cy="407146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3000;p47"/>
            <p:cNvSpPr/>
            <p:nvPr/>
          </p:nvSpPr>
          <p:spPr>
            <a:xfrm>
              <a:off x="4958560" y="449309"/>
              <a:ext cx="138537" cy="168686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3001;p47"/>
            <p:cNvSpPr/>
            <p:nvPr/>
          </p:nvSpPr>
          <p:spPr>
            <a:xfrm>
              <a:off x="4963736" y="434568"/>
              <a:ext cx="146199" cy="144480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3002;p47"/>
            <p:cNvSpPr/>
            <p:nvPr/>
          </p:nvSpPr>
          <p:spPr>
            <a:xfrm>
              <a:off x="4896275" y="596956"/>
              <a:ext cx="67341" cy="98012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3003;p47"/>
            <p:cNvSpPr/>
            <p:nvPr/>
          </p:nvSpPr>
          <p:spPr>
            <a:xfrm>
              <a:off x="5434686" y="3650290"/>
              <a:ext cx="676058" cy="390429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3004;p47"/>
            <p:cNvSpPr/>
            <p:nvPr/>
          </p:nvSpPr>
          <p:spPr>
            <a:xfrm>
              <a:off x="5472633" y="3576375"/>
              <a:ext cx="587572" cy="226763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3005;p47"/>
            <p:cNvSpPr/>
            <p:nvPr/>
          </p:nvSpPr>
          <p:spPr>
            <a:xfrm>
              <a:off x="5434724" y="3741253"/>
              <a:ext cx="51339" cy="103346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3006;p47"/>
            <p:cNvSpPr/>
            <p:nvPr/>
          </p:nvSpPr>
          <p:spPr>
            <a:xfrm>
              <a:off x="6065565" y="3741825"/>
              <a:ext cx="45148" cy="102774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3007;p47"/>
            <p:cNvSpPr/>
            <p:nvPr/>
          </p:nvSpPr>
          <p:spPr>
            <a:xfrm>
              <a:off x="5494446" y="3630573"/>
              <a:ext cx="562737" cy="32480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3008;p47"/>
            <p:cNvSpPr/>
            <p:nvPr/>
          </p:nvSpPr>
          <p:spPr>
            <a:xfrm>
              <a:off x="5460441" y="3803737"/>
              <a:ext cx="614737" cy="220544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3009;p47"/>
            <p:cNvSpPr/>
            <p:nvPr/>
          </p:nvSpPr>
          <p:spPr>
            <a:xfrm>
              <a:off x="5434724" y="3551706"/>
              <a:ext cx="675989" cy="390489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3010;p47"/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3011;p47"/>
            <p:cNvSpPr/>
            <p:nvPr/>
          </p:nvSpPr>
          <p:spPr>
            <a:xfrm>
              <a:off x="5382050" y="3902892"/>
              <a:ext cx="186213" cy="107537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3012;p47"/>
            <p:cNvSpPr/>
            <p:nvPr/>
          </p:nvSpPr>
          <p:spPr>
            <a:xfrm>
              <a:off x="5425961" y="3928134"/>
              <a:ext cx="142303" cy="132873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3013;p47"/>
            <p:cNvSpPr/>
            <p:nvPr/>
          </p:nvSpPr>
          <p:spPr>
            <a:xfrm>
              <a:off x="5023720" y="3961462"/>
              <a:ext cx="431291" cy="317858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3014;p47"/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3015;p47"/>
            <p:cNvSpPr/>
            <p:nvPr/>
          </p:nvSpPr>
          <p:spPr>
            <a:xfrm>
              <a:off x="5833536" y="4556308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3016;p47"/>
            <p:cNvSpPr/>
            <p:nvPr/>
          </p:nvSpPr>
          <p:spPr>
            <a:xfrm>
              <a:off x="6124048" y="3784878"/>
              <a:ext cx="99113" cy="215741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3017;p47"/>
            <p:cNvSpPr/>
            <p:nvPr/>
          </p:nvSpPr>
          <p:spPr>
            <a:xfrm>
              <a:off x="6137955" y="3696137"/>
              <a:ext cx="71246" cy="137090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3018;p47"/>
            <p:cNvSpPr/>
            <p:nvPr/>
          </p:nvSpPr>
          <p:spPr>
            <a:xfrm>
              <a:off x="5898535" y="4644969"/>
              <a:ext cx="153698" cy="86203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3019;p47"/>
            <p:cNvSpPr/>
            <p:nvPr/>
          </p:nvSpPr>
          <p:spPr>
            <a:xfrm>
              <a:off x="5898544" y="4659654"/>
              <a:ext cx="151113" cy="71804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3020;p47"/>
            <p:cNvSpPr/>
            <p:nvPr/>
          </p:nvSpPr>
          <p:spPr>
            <a:xfrm>
              <a:off x="6010930" y="4594540"/>
              <a:ext cx="153698" cy="86245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3021;p47"/>
            <p:cNvSpPr/>
            <p:nvPr/>
          </p:nvSpPr>
          <p:spPr>
            <a:xfrm>
              <a:off x="6010940" y="4609266"/>
              <a:ext cx="151113" cy="71804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3022;p47"/>
            <p:cNvSpPr/>
            <p:nvPr/>
          </p:nvSpPr>
          <p:spPr>
            <a:xfrm>
              <a:off x="5939834" y="4034528"/>
              <a:ext cx="224738" cy="6344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3023;p47"/>
            <p:cNvSpPr/>
            <p:nvPr/>
          </p:nvSpPr>
          <p:spPr>
            <a:xfrm>
              <a:off x="5972635" y="3514319"/>
              <a:ext cx="163123" cy="261076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3024;p47"/>
            <p:cNvSpPr/>
            <p:nvPr/>
          </p:nvSpPr>
          <p:spPr>
            <a:xfrm>
              <a:off x="5938247" y="3698937"/>
              <a:ext cx="250857" cy="415389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3025;p47"/>
            <p:cNvSpPr/>
            <p:nvPr/>
          </p:nvSpPr>
          <p:spPr>
            <a:xfrm>
              <a:off x="5692823" y="3751153"/>
              <a:ext cx="318504" cy="248122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3026;p47"/>
            <p:cNvSpPr/>
            <p:nvPr/>
          </p:nvSpPr>
          <p:spPr>
            <a:xfrm>
              <a:off x="5925738" y="3745773"/>
              <a:ext cx="96916" cy="141862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3027;p47"/>
            <p:cNvSpPr/>
            <p:nvPr/>
          </p:nvSpPr>
          <p:spPr>
            <a:xfrm>
              <a:off x="5972396" y="3502859"/>
              <a:ext cx="158142" cy="174304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4" name="Google Shape;3028;p47"/>
            <p:cNvGrpSpPr/>
            <p:nvPr/>
          </p:nvGrpSpPr>
          <p:grpSpPr>
            <a:xfrm>
              <a:off x="3871486" y="368362"/>
              <a:ext cx="330894" cy="250785"/>
              <a:chOff x="6621095" y="1452181"/>
              <a:chExt cx="330894" cy="250785"/>
            </a:xfrm>
          </p:grpSpPr>
          <p:sp>
            <p:nvSpPr>
              <p:cNvPr id="311" name="Google Shape;3029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030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031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032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033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3034;p47"/>
            <p:cNvGrpSpPr/>
            <p:nvPr/>
          </p:nvGrpSpPr>
          <p:grpSpPr>
            <a:xfrm>
              <a:off x="4704106" y="852569"/>
              <a:ext cx="330894" cy="250785"/>
              <a:chOff x="6621095" y="1452181"/>
              <a:chExt cx="330894" cy="250785"/>
            </a:xfrm>
          </p:grpSpPr>
          <p:sp>
            <p:nvSpPr>
              <p:cNvPr id="306" name="Google Shape;3035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36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37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38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039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6" name="Google Shape;3040;p47"/>
            <p:cNvSpPr/>
            <p:nvPr/>
          </p:nvSpPr>
          <p:spPr>
            <a:xfrm>
              <a:off x="5005135" y="663654"/>
              <a:ext cx="157949" cy="441664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3041;p47"/>
            <p:cNvSpPr/>
            <p:nvPr/>
          </p:nvSpPr>
          <p:spPr>
            <a:xfrm>
              <a:off x="5078203" y="660182"/>
              <a:ext cx="90963" cy="123358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8" name="Google Shape;3042;p47"/>
            <p:cNvGrpSpPr/>
            <p:nvPr/>
          </p:nvGrpSpPr>
          <p:grpSpPr>
            <a:xfrm flipH="1">
              <a:off x="2446567" y="1414370"/>
              <a:ext cx="298963" cy="226660"/>
              <a:chOff x="6621095" y="1452181"/>
              <a:chExt cx="330894" cy="250785"/>
            </a:xfrm>
          </p:grpSpPr>
          <p:sp>
            <p:nvSpPr>
              <p:cNvPr id="301" name="Google Shape;3043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44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45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6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47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9" name="Google Shape;3048;p47"/>
            <p:cNvSpPr/>
            <p:nvPr/>
          </p:nvSpPr>
          <p:spPr>
            <a:xfrm>
              <a:off x="2329846" y="1241863"/>
              <a:ext cx="143174" cy="402337"/>
            </a:xfrm>
            <a:custGeom>
              <a:avLst/>
              <a:gdLst/>
              <a:ahLst/>
              <a:cxnLst/>
              <a:rect l="l" t="t" r="r" b="b"/>
              <a:pathLst>
                <a:path w="143174" h="402337" extrusionOk="0">
                  <a:moveTo>
                    <a:pt x="132316" y="337406"/>
                  </a:moveTo>
                  <a:cubicBezTo>
                    <a:pt x="124650" y="332329"/>
                    <a:pt x="116664" y="327748"/>
                    <a:pt x="108408" y="323690"/>
                  </a:cubicBezTo>
                  <a:cubicBezTo>
                    <a:pt x="100708" y="321280"/>
                    <a:pt x="93712" y="317032"/>
                    <a:pt x="88025" y="311307"/>
                  </a:cubicBezTo>
                  <a:cubicBezTo>
                    <a:pt x="80500" y="303973"/>
                    <a:pt x="68308" y="276255"/>
                    <a:pt x="59450" y="249204"/>
                  </a:cubicBezTo>
                  <a:cubicBezTo>
                    <a:pt x="50616" y="218763"/>
                    <a:pt x="47136" y="187016"/>
                    <a:pt x="49163" y="155383"/>
                  </a:cubicBezTo>
                  <a:cubicBezTo>
                    <a:pt x="52877" y="117283"/>
                    <a:pt x="66498" y="64419"/>
                    <a:pt x="69927" y="42607"/>
                  </a:cubicBezTo>
                  <a:cubicBezTo>
                    <a:pt x="73356" y="20795"/>
                    <a:pt x="66403" y="12127"/>
                    <a:pt x="56211" y="4507"/>
                  </a:cubicBezTo>
                  <a:cubicBezTo>
                    <a:pt x="44305" y="-5018"/>
                    <a:pt x="27636" y="-732"/>
                    <a:pt x="19064" y="29844"/>
                  </a:cubicBezTo>
                  <a:cubicBezTo>
                    <a:pt x="7948" y="72154"/>
                    <a:pt x="1559" y="115569"/>
                    <a:pt x="14" y="159288"/>
                  </a:cubicBezTo>
                  <a:cubicBezTo>
                    <a:pt x="-297" y="191635"/>
                    <a:pt x="4690" y="223811"/>
                    <a:pt x="14777" y="254538"/>
                  </a:cubicBezTo>
                  <a:cubicBezTo>
                    <a:pt x="23864" y="280970"/>
                    <a:pt x="36113" y="306202"/>
                    <a:pt x="51258" y="329691"/>
                  </a:cubicBezTo>
                  <a:cubicBezTo>
                    <a:pt x="55449" y="336739"/>
                    <a:pt x="56783" y="342930"/>
                    <a:pt x="63164" y="357313"/>
                  </a:cubicBezTo>
                  <a:cubicBezTo>
                    <a:pt x="69329" y="371772"/>
                    <a:pt x="78905" y="384517"/>
                    <a:pt x="91073" y="394461"/>
                  </a:cubicBezTo>
                  <a:cubicBezTo>
                    <a:pt x="101836" y="402176"/>
                    <a:pt x="106884" y="403224"/>
                    <a:pt x="109361" y="401795"/>
                  </a:cubicBezTo>
                  <a:cubicBezTo>
                    <a:pt x="111837" y="400366"/>
                    <a:pt x="111837" y="396461"/>
                    <a:pt x="107360" y="392270"/>
                  </a:cubicBezTo>
                  <a:cubicBezTo>
                    <a:pt x="99783" y="386317"/>
                    <a:pt x="93331" y="379059"/>
                    <a:pt x="88310" y="370839"/>
                  </a:cubicBezTo>
                  <a:cubicBezTo>
                    <a:pt x="88310" y="370839"/>
                    <a:pt x="97835" y="380364"/>
                    <a:pt x="103836" y="385412"/>
                  </a:cubicBezTo>
                  <a:cubicBezTo>
                    <a:pt x="109247" y="389955"/>
                    <a:pt x="115237" y="393775"/>
                    <a:pt x="121648" y="396747"/>
                  </a:cubicBezTo>
                  <a:cubicBezTo>
                    <a:pt x="127934" y="399509"/>
                    <a:pt x="136602" y="394175"/>
                    <a:pt x="132125" y="389984"/>
                  </a:cubicBezTo>
                  <a:cubicBezTo>
                    <a:pt x="127649" y="385793"/>
                    <a:pt x="123172" y="383697"/>
                    <a:pt x="114314" y="375982"/>
                  </a:cubicBezTo>
                  <a:cubicBezTo>
                    <a:pt x="109302" y="372067"/>
                    <a:pt x="104818" y="367524"/>
                    <a:pt x="100979" y="362457"/>
                  </a:cubicBezTo>
                  <a:cubicBezTo>
                    <a:pt x="107247" y="367238"/>
                    <a:pt x="113870" y="371534"/>
                    <a:pt x="120791" y="375315"/>
                  </a:cubicBezTo>
                  <a:cubicBezTo>
                    <a:pt x="126215" y="378592"/>
                    <a:pt x="132455" y="380278"/>
                    <a:pt x="138793" y="380173"/>
                  </a:cubicBezTo>
                  <a:cubicBezTo>
                    <a:pt x="142127" y="380173"/>
                    <a:pt x="146127" y="375411"/>
                    <a:pt x="139936" y="370648"/>
                  </a:cubicBezTo>
                  <a:cubicBezTo>
                    <a:pt x="131572" y="366295"/>
                    <a:pt x="123741" y="360990"/>
                    <a:pt x="116600" y="354837"/>
                  </a:cubicBezTo>
                  <a:cubicBezTo>
                    <a:pt x="109742" y="347979"/>
                    <a:pt x="105932" y="342264"/>
                    <a:pt x="107837" y="342168"/>
                  </a:cubicBezTo>
                  <a:cubicBezTo>
                    <a:pt x="109742" y="342073"/>
                    <a:pt x="113456" y="346264"/>
                    <a:pt x="121457" y="348836"/>
                  </a:cubicBezTo>
                  <a:cubicBezTo>
                    <a:pt x="129458" y="351408"/>
                    <a:pt x="138031" y="348836"/>
                    <a:pt x="139079" y="344645"/>
                  </a:cubicBezTo>
                  <a:cubicBezTo>
                    <a:pt x="140126" y="340454"/>
                    <a:pt x="139841" y="341121"/>
                    <a:pt x="132316" y="33740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49;p47"/>
            <p:cNvSpPr/>
            <p:nvPr/>
          </p:nvSpPr>
          <p:spPr>
            <a:xfrm>
              <a:off x="2323859" y="1237315"/>
              <a:ext cx="82772" cy="112806"/>
            </a:xfrm>
            <a:custGeom>
              <a:avLst/>
              <a:gdLst/>
              <a:ahLst/>
              <a:cxnLst/>
              <a:rect l="l" t="t" r="r" b="b"/>
              <a:pathLst>
                <a:path w="82772" h="112806" extrusionOk="0">
                  <a:moveTo>
                    <a:pt x="0" y="90018"/>
                  </a:moveTo>
                  <a:cubicBezTo>
                    <a:pt x="0" y="90018"/>
                    <a:pt x="30004" y="119831"/>
                    <a:pt x="65532" y="111258"/>
                  </a:cubicBezTo>
                  <a:cubicBezTo>
                    <a:pt x="70580" y="107829"/>
                    <a:pt x="82772" y="38106"/>
                    <a:pt x="82772" y="38106"/>
                  </a:cubicBezTo>
                  <a:cubicBezTo>
                    <a:pt x="82772" y="38106"/>
                    <a:pt x="82772" y="-565"/>
                    <a:pt x="53149" y="6"/>
                  </a:cubicBezTo>
                  <a:cubicBezTo>
                    <a:pt x="23527" y="578"/>
                    <a:pt x="0" y="90018"/>
                    <a:pt x="0" y="9001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3050;p47"/>
          <p:cNvGrpSpPr/>
          <p:nvPr/>
        </p:nvGrpSpPr>
        <p:grpSpPr>
          <a:xfrm>
            <a:off x="5918488" y="3055629"/>
            <a:ext cx="2192843" cy="2101291"/>
            <a:chOff x="2152750" y="190500"/>
            <a:chExt cx="4293756" cy="4762499"/>
          </a:xfrm>
        </p:grpSpPr>
        <p:sp>
          <p:nvSpPr>
            <p:cNvPr id="424" name="Google Shape;3051;p47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3052;p47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3053;p47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3054;p47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3055;p47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3056;p47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3057;p47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3058;p47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3059;p47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3060;p47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3061;p47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3062;p47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3063;p47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3064;p47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3065;p47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3066;p47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3067;p47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3068;p47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3069;p47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3070;p47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3071;p47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3072;p47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3073;p47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3074;p47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3075;p47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3076;p47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3077;p47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3078;p47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3079;p47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3080;p47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3081;p47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3082;p47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3083;p47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3084;p47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3085;p47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3086;p47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3087;p47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3088;p47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3089;p47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3090;p47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3091;p47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3092;p47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3093;p47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3094;p47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3095;p47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3096;p47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3097;p47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3098;p47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3099;p47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3100;p47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3101;p47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3102;p47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3103;p47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3104;p47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3105;p47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3106;p47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3107;p47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3108;p47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3109;p47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3110;p47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3111;p47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3112;p47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3113;p47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3114;p47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3115;p47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3116;p47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3117;p47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3118;p47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3119;p47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3120;p47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3121;p47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3122;p47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3123;p47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3124;p47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8" name="Google Shape;3125;p47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523" name="Google Shape;3126;p47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3127;p47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3128;p47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3129;p47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3130;p47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3131;p47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3132;p47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3133;p47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3134;p47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3135;p47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518" name="Google Shape;3136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3137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3138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3139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3140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0" name="Google Shape;3141;p47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3142;p47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3143;p47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3144;p47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3145;p47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3146;p47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3147;p47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3148;p47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3149;p47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3150;p47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3151;p47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3152;p47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3153;p47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3154;p47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3155;p47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3156;p47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3157;p47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3158;p47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5646" y="1523036"/>
            <a:ext cx="57294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HẸN GẶP LẠI CÁC EM TRONG TIẾT HỌC SAU</a:t>
            </a:r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527"/>
            <a:ext cx="4191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4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7400" y="45339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499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0188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0008" y="257711"/>
            <a:ext cx="3168175" cy="13002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4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algn="ctr" defTabSz="914378">
              <a:buClrTx/>
              <a:defRPr/>
            </a:pPr>
            <a:r>
              <a:rPr lang="en-US" sz="4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00337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6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" y="14288"/>
            <a:ext cx="9149047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4" y="3914776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6" y="1847143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47977"/>
            <a:ext cx="2482850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2686050"/>
            <a:ext cx="6248401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87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2726095" y="425534"/>
            <a:ext cx="4191000" cy="1282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4378">
              <a:lnSpc>
                <a:spcPct val="150000"/>
              </a:lnSpc>
              <a:buClrTx/>
              <a:defRPr/>
            </a:pP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Để</a:t>
            </a:r>
            <a:r>
              <a:rPr lang="en-US"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truy cập Internet, ta dùng phần mềm nào?</a:t>
            </a:r>
            <a:endParaRPr lang="en-US" sz="28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8200" y="2428771"/>
            <a:ext cx="1981200" cy="68580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>
                <a:solidFill>
                  <a:srgbClr val="0033CC"/>
                </a:solidFill>
                <a:latin typeface="+mj-lt"/>
              </a:rPr>
              <a:t>A. Paint</a:t>
            </a:r>
            <a:endParaRPr lang="en-US" sz="2400" kern="12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7387" y="3119197"/>
            <a:ext cx="2155013" cy="68580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>
                <a:solidFill>
                  <a:srgbClr val="0033CC"/>
                </a:solidFill>
                <a:latin typeface="+mj-lt"/>
              </a:rPr>
              <a:t>D. Excel </a:t>
            </a:r>
            <a:endParaRPr lang="en-US" sz="2400" kern="12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21595" y="2490889"/>
            <a:ext cx="2074277" cy="68580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>
                <a:solidFill>
                  <a:srgbClr val="0033CC"/>
                </a:solidFill>
                <a:latin typeface="+mj-lt"/>
              </a:rPr>
              <a:t>C. Word </a:t>
            </a:r>
            <a:endParaRPr lang="en-US" sz="2400" kern="12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81300" y="3032318"/>
            <a:ext cx="2057400" cy="68580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 err="1">
                <a:solidFill>
                  <a:srgbClr val="0033CC"/>
                </a:solidFill>
                <a:latin typeface="+mj-lt"/>
              </a:rPr>
              <a:t>B</a:t>
            </a:r>
            <a:r>
              <a:rPr lang="en-US" sz="2400" kern="1200">
                <a:solidFill>
                  <a:srgbClr val="0033CC"/>
                </a:solidFill>
                <a:latin typeface="+mj-lt"/>
              </a:rPr>
              <a:t>. Chrome</a:t>
            </a:r>
            <a:endParaRPr lang="en-US" sz="2400" kern="1200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3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  <a:defRPr/>
              </a:pPr>
              <a:endParaRPr lang="en-GB" sz="28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  <a:defRPr/>
              </a:pPr>
              <a:r>
                <a:rPr lang="en-GB" sz="1100" kern="12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kern="12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3" y="720480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8" y="708850"/>
            <a:ext cx="90244" cy="76328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50"/>
            <a:ext cx="90244" cy="76328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9" y="1001869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5" y="1026808"/>
            <a:ext cx="90244" cy="7632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998992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buClrTx/>
              <a:defRPr/>
            </a:pPr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2" name="Explosion 2 51"/>
          <p:cNvSpPr/>
          <p:nvPr/>
        </p:nvSpPr>
        <p:spPr>
          <a:xfrm>
            <a:off x="41274" y="3454620"/>
            <a:ext cx="2854325" cy="1555530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>
              <a:buClrTx/>
              <a:defRPr/>
            </a:pPr>
            <a:r>
              <a:rPr lang="en-US" sz="2000" kern="1200" dirty="0">
                <a:solidFill>
                  <a:srgbClr val="0000FF"/>
                </a:solidFill>
                <a:latin typeface="+mj-lt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0363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544964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3" y="2901657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-1924050"/>
            <a:ext cx="5819775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94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0"/>
            <a:ext cx="6019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50074" y="312509"/>
            <a:ext cx="5029199" cy="11087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4378">
              <a:lnSpc>
                <a:spcPct val="150000"/>
              </a:lnSpc>
              <a:buClrTx/>
              <a:defRPr/>
            </a:pPr>
            <a:r>
              <a:rPr lang="en-US"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Website nào sau đây có chức năng chính là tìm kiếm thông tin?</a:t>
            </a:r>
            <a:endParaRPr lang="en-US" sz="24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15072" y="2096274"/>
            <a:ext cx="2861363" cy="697594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000" kern="1200">
                <a:solidFill>
                  <a:srgbClr val="0033CC"/>
                </a:solidFill>
                <a:latin typeface="+mj-lt"/>
              </a:rPr>
              <a:t>A. https://baomoi.com</a:t>
            </a:r>
            <a:endParaRPr lang="en-US" sz="2000" kern="12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96486" y="2893786"/>
            <a:ext cx="2819401" cy="668563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000" kern="1200">
                <a:solidFill>
                  <a:srgbClr val="0033CC"/>
                </a:solidFill>
                <a:latin typeface="+mj-lt"/>
              </a:rPr>
              <a:t>B. https://mp3.zing.vn</a:t>
            </a:r>
            <a:endParaRPr lang="en-US" sz="2000" kern="12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43568" y="3666594"/>
            <a:ext cx="3043617" cy="688525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000" kern="1200">
                <a:solidFill>
                  <a:srgbClr val="0033CC"/>
                </a:solidFill>
                <a:latin typeface="+mj-lt"/>
              </a:rPr>
              <a:t>C. https://bongdaso.net</a:t>
            </a:r>
            <a:endParaRPr lang="en-US" sz="2000" kern="12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72135" y="4444425"/>
            <a:ext cx="2795675" cy="638629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000" kern="1200">
                <a:solidFill>
                  <a:srgbClr val="0033CC"/>
                </a:solidFill>
                <a:latin typeface="+mj-lt"/>
              </a:rPr>
              <a:t>D. https://google.com</a:t>
            </a:r>
            <a:endParaRPr lang="en-US" sz="2000" kern="1200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94" y="3790951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3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  <a:defRPr/>
              </a:pPr>
              <a:endParaRPr lang="en-GB" sz="28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  <a:defRPr/>
              </a:pPr>
              <a:r>
                <a:rPr lang="en-GB" sz="1100" kern="12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kern="12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3" y="720480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8" y="708850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50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9" y="1001869"/>
            <a:ext cx="90244" cy="76328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5" y="1026808"/>
            <a:ext cx="90244" cy="76328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998992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buClrTx/>
              <a:defRPr/>
            </a:pPr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7" name="Explosion 2 76"/>
          <p:cNvSpPr/>
          <p:nvPr/>
        </p:nvSpPr>
        <p:spPr>
          <a:xfrm>
            <a:off x="13870" y="3683907"/>
            <a:ext cx="2805529" cy="1555530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>
              <a:buClrTx/>
              <a:defRPr/>
            </a:pPr>
            <a:r>
              <a:rPr lang="en-US" sz="2000" kern="1200" dirty="0">
                <a:solidFill>
                  <a:srgbClr val="0000FF"/>
                </a:solidFill>
                <a:latin typeface="+mj-lt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6142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80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4" y="3052593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551579" y="3109729"/>
            <a:ext cx="1616870" cy="593756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>
                <a:solidFill>
                  <a:srgbClr val="0033CC"/>
                </a:solidFill>
                <a:latin typeface="Calibri"/>
              </a:rPr>
              <a:t>A. 1-2-3-4</a:t>
            </a:r>
            <a:endParaRPr lang="en-US" sz="2400" kern="1200" dirty="0">
              <a:solidFill>
                <a:srgbClr val="0033CC"/>
              </a:solidFill>
              <a:latin typeface="Calibri"/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8427" y="394335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1" y="2766220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2152650"/>
            <a:ext cx="6400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4" y="3553320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253971" y="3628663"/>
            <a:ext cx="1694293" cy="593756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>
                <a:solidFill>
                  <a:srgbClr val="0033CC"/>
                </a:solidFill>
                <a:latin typeface="Calibri"/>
              </a:rPr>
              <a:t>D. 2-1-3-4</a:t>
            </a:r>
            <a:endParaRPr lang="en-US" sz="2400" kern="1200" dirty="0">
              <a:solidFill>
                <a:srgbClr val="0033CC"/>
              </a:solidFill>
              <a:latin typeface="Calibri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99607" y="3130311"/>
            <a:ext cx="1554364" cy="593756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 dirty="0">
                <a:solidFill>
                  <a:srgbClr val="0033CC"/>
                </a:solidFill>
                <a:latin typeface="Calibri"/>
              </a:rPr>
              <a:t>C</a:t>
            </a:r>
            <a:r>
              <a:rPr lang="en-US" sz="2400" kern="1200">
                <a:solidFill>
                  <a:srgbClr val="0033CC"/>
                </a:solidFill>
                <a:latin typeface="Calibri"/>
              </a:rPr>
              <a:t>. 2-1-4-3</a:t>
            </a:r>
            <a:endParaRPr lang="en-US" sz="2400" kern="1200" dirty="0">
              <a:solidFill>
                <a:srgbClr val="0033CC"/>
              </a:solidFill>
              <a:latin typeface="Calibri"/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09" y="-476250"/>
            <a:ext cx="7272191" cy="3324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1981199" y="-220641"/>
            <a:ext cx="6324601" cy="31162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914378">
              <a:lnSpc>
                <a:spcPct val="150000"/>
              </a:lnSpc>
              <a:buClrTx/>
              <a:defRPr/>
            </a:pPr>
            <a:r>
              <a:rPr lang="vi-VN"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Các bước tìm kiếm thông tin bằng máy tìm kiếm</a:t>
            </a:r>
            <a:r>
              <a:rPr lang="en-US"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</a:t>
            </a:r>
            <a:endParaRPr lang="vi-VN" sz="1800" b="1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defTabSz="914378">
              <a:lnSpc>
                <a:spcPct val="150000"/>
              </a:lnSpc>
              <a:buClrTx/>
              <a:defRPr/>
            </a:pPr>
            <a:r>
              <a:rPr lang="en-US"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vi-VN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Tại ô tìm kiếm gõ từ khóa tìm kiếm (sử dụng cặp dấu “  ” để thu hẹp phạm vi tìm kiếm)</a:t>
            </a:r>
            <a:r>
              <a: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vi-VN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en-US" sz="1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defTabSz="914378">
              <a:lnSpc>
                <a:spcPct val="150000"/>
              </a:lnSpc>
              <a:buClrTx/>
              <a:defRPr/>
            </a:pPr>
            <a:r>
              <a:rPr lang="en-US"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vi-VN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Mở trình duyệt web và chọn máy tìm kiếm (https://google.com)</a:t>
            </a:r>
            <a:r>
              <a: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vi-VN" sz="1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defTabSz="914378">
              <a:lnSpc>
                <a:spcPct val="150000"/>
              </a:lnSpc>
              <a:buClrTx/>
              <a:defRPr/>
            </a:pPr>
            <a:r>
              <a:rPr lang="en-US"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vi-VN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Lựa chọn kết quả tìm kiếm</a:t>
            </a:r>
            <a:r>
              <a: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defTabSz="914378">
              <a:lnSpc>
                <a:spcPct val="150000"/>
              </a:lnSpc>
              <a:buClrTx/>
              <a:defRPr/>
            </a:pPr>
            <a:r>
              <a:rPr lang="en-US"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vi-VN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Nhấn Enter</a:t>
            </a:r>
            <a:r>
              <a:rPr lang="en-US" sz="2400" kern="120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.</a:t>
            </a:r>
            <a:endParaRPr lang="vi-VN" sz="24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019551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3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  <a:defRPr/>
              </a:pPr>
              <a:endParaRPr lang="en-GB" sz="28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  <a:defRPr/>
              </a:pPr>
              <a:r>
                <a:rPr lang="en-GB" sz="1100" kern="12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kern="12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3" y="720480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8" y="708850"/>
            <a:ext cx="90244" cy="76328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50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9" y="1001869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5" y="1026808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buClrTx/>
                <a:defRPr/>
              </a:pPr>
              <a:endParaRPr lang="en-GB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998992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>
              <a:buClrTx/>
              <a:defRPr/>
            </a:pPr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7" name="Explosion 2 56"/>
          <p:cNvSpPr/>
          <p:nvPr/>
        </p:nvSpPr>
        <p:spPr>
          <a:xfrm>
            <a:off x="-21440" y="3628663"/>
            <a:ext cx="2993240" cy="1555530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>
              <a:buClrTx/>
              <a:defRPr/>
            </a:pPr>
            <a:r>
              <a:rPr lang="en-US" sz="2000" kern="1200" dirty="0">
                <a:solidFill>
                  <a:srgbClr val="0000FF"/>
                </a:solidFill>
                <a:latin typeface="+mj-lt"/>
              </a:rPr>
              <a:t>HẾT GIỜ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138085" y="3646472"/>
            <a:ext cx="1561522" cy="593756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>
              <a:buClrTx/>
              <a:defRPr/>
            </a:pPr>
            <a:r>
              <a:rPr lang="en-US" sz="2400" kern="1200">
                <a:solidFill>
                  <a:srgbClr val="0033CC"/>
                </a:solidFill>
                <a:latin typeface="Calibri"/>
              </a:rPr>
              <a:t>B. 4-3-2-1</a:t>
            </a:r>
            <a:endParaRPr lang="en-US" sz="2400" kern="1200" dirty="0">
              <a:solidFill>
                <a:srgbClr val="0033C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5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900304" y="268259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+mj-lt"/>
              </a:rPr>
              <a:t>Bài 4. Thực hành tìm kiếm thông tin trên internet</a:t>
            </a:r>
            <a:endParaRPr sz="3200" b="1">
              <a:latin typeface="+mj-lt"/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507087" y="380988"/>
            <a:ext cx="2255913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83;p14"/>
          <p:cNvGrpSpPr/>
          <p:nvPr/>
        </p:nvGrpSpPr>
        <p:grpSpPr>
          <a:xfrm>
            <a:off x="7702435" y="1982893"/>
            <a:ext cx="885996" cy="2667697"/>
            <a:chOff x="5678143" y="1151382"/>
            <a:chExt cx="345795" cy="1043508"/>
          </a:xfrm>
        </p:grpSpPr>
        <p:sp>
          <p:nvSpPr>
            <p:cNvPr id="38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" name="Google Shape;382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61" y="1840160"/>
            <a:ext cx="2796600" cy="264023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6" name="Google Shape;382;p14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40160"/>
            <a:ext cx="2796600" cy="27418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7" name="Google Shape;382;p14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0160"/>
            <a:ext cx="2796600" cy="2796600"/>
          </a:xfrm>
          <a:prstGeom prst="ellipse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ctrTitle" idx="4294967295"/>
          </p:nvPr>
        </p:nvSpPr>
        <p:spPr>
          <a:xfrm>
            <a:off x="381000" y="361950"/>
            <a:ext cx="64770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+mj-lt"/>
              </a:rPr>
              <a:t>1. Tìm thông tin hỗ trợ học tập</a:t>
            </a:r>
            <a:endParaRPr sz="3200" b="1">
              <a:latin typeface="+mj-lt"/>
            </a:endParaRPr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83" name="Google Shape;383;p14"/>
          <p:cNvGrpSpPr/>
          <p:nvPr/>
        </p:nvGrpSpPr>
        <p:grpSpPr>
          <a:xfrm>
            <a:off x="8010924" y="1585516"/>
            <a:ext cx="882780" cy="2673675"/>
            <a:chOff x="5678143" y="1151382"/>
            <a:chExt cx="345795" cy="1043508"/>
          </a:xfrm>
        </p:grpSpPr>
        <p:sp>
          <p:nvSpPr>
            <p:cNvPr id="384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Pentagon 1"/>
          <p:cNvSpPr/>
          <p:nvPr/>
        </p:nvSpPr>
        <p:spPr>
          <a:xfrm>
            <a:off x="457200" y="895350"/>
            <a:ext cx="5867400" cy="4572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rgbClr val="002060"/>
                </a:solidFill>
              </a:rPr>
              <a:t>Bài 1</a:t>
            </a:r>
            <a:r>
              <a:rPr lang="en-US" sz="2000">
                <a:solidFill>
                  <a:srgbClr val="002060"/>
                </a:solidFill>
              </a:rPr>
              <a:t>: Tin thông tin hỗ trợ học môn địa lí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1437634"/>
            <a:ext cx="2362200" cy="1108491"/>
            <a:chOff x="228600" y="1466370"/>
            <a:chExt cx="2362200" cy="110849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60381" y="1466370"/>
              <a:ext cx="0" cy="110849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228600" y="1625724"/>
              <a:ext cx="2362200" cy="440669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thực hiện</a:t>
              </a:r>
              <a:endPara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8200" y="2020547"/>
            <a:ext cx="66992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i="1"/>
              <a:t>Tìm hiểu một số biểu hiện của biến đổi khí hậu ở Việt Nam?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i="1"/>
              <a:t>Là một học sinh, em sẽ làm gì để làm giảm tác động xấu tới</a:t>
            </a:r>
          </a:p>
          <a:p>
            <a:pPr>
              <a:lnSpc>
                <a:spcPct val="200000"/>
              </a:lnSpc>
            </a:pPr>
            <a:r>
              <a:rPr lang="en-US" sz="1800" i="1"/>
              <a:t>       biến đổi khí hậu đối với môi trường?</a:t>
            </a:r>
          </a:p>
          <a:p>
            <a:pPr>
              <a:lnSpc>
                <a:spcPct val="200000"/>
              </a:lnSpc>
            </a:pPr>
            <a:r>
              <a:rPr lang="en-US" sz="1800" i="1"/>
              <a:t>3.    Ghi kết quả của 2 câu trên vào tệp văn bản và nộp cho GV.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body" idx="1"/>
          </p:nvPr>
        </p:nvSpPr>
        <p:spPr>
          <a:xfrm>
            <a:off x="762000" y="285750"/>
            <a:ext cx="47427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rgbClr val="002060"/>
                </a:solidFill>
                <a:latin typeface="+mj-lt"/>
              </a:rPr>
              <a:t>Các bước thực hiện</a:t>
            </a:r>
            <a:endParaRPr b="1" u="sng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Folded Corner 1"/>
          <p:cNvSpPr/>
          <p:nvPr/>
        </p:nvSpPr>
        <p:spPr>
          <a:xfrm>
            <a:off x="838200" y="1047750"/>
            <a:ext cx="3581400" cy="35814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800" i="1"/>
          </a:p>
          <a:p>
            <a:pPr>
              <a:lnSpc>
                <a:spcPct val="150000"/>
              </a:lnSpc>
            </a:pPr>
            <a:endParaRPr lang="en-US" sz="1800" i="1"/>
          </a:p>
          <a:p>
            <a:pPr>
              <a:lnSpc>
                <a:spcPct val="150000"/>
              </a:lnSpc>
            </a:pPr>
            <a:r>
              <a:rPr lang="en-US" sz="1800" b="1" i="1">
                <a:solidFill>
                  <a:srgbClr val="002060"/>
                </a:solidFill>
              </a:rPr>
              <a:t>Bước 1: Tìm kiếm thông tin</a:t>
            </a:r>
            <a:endParaRPr lang="en-US" sz="1800" b="1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+ Mở trình duyệt web và chọn máy tìm kiếm </a:t>
            </a:r>
            <a:r>
              <a:rPr lang="en-US" sz="1800" u="sng">
                <a:solidFill>
                  <a:srgbClr val="002060"/>
                </a:solidFill>
                <a:hlinkClick r:id="rId3"/>
              </a:rPr>
              <a:t>http://google.com</a:t>
            </a:r>
            <a:endParaRPr lang="en-US" sz="180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+ Tại ô tìm kiếm gõ từ khóa tìm kiếm “biến đổi khí hậu ở Việt Nam”</a:t>
            </a:r>
          </a:p>
          <a:p>
            <a:pPr lvl="0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+ Google trả về kết quả tìm kiếm, lựa chọn kết quả tìm kiếm.</a:t>
            </a:r>
          </a:p>
          <a:p>
            <a:pPr algn="ctr"/>
            <a:endParaRPr lang="en-US"/>
          </a:p>
        </p:txBody>
      </p:sp>
      <p:sp>
        <p:nvSpPr>
          <p:cNvPr id="75" name="Folded Corner 74"/>
          <p:cNvSpPr/>
          <p:nvPr/>
        </p:nvSpPr>
        <p:spPr>
          <a:xfrm>
            <a:off x="4578220" y="1053582"/>
            <a:ext cx="3581400" cy="35814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800" i="1"/>
          </a:p>
          <a:p>
            <a:pPr>
              <a:lnSpc>
                <a:spcPct val="150000"/>
              </a:lnSpc>
            </a:pPr>
            <a:r>
              <a:rPr lang="en-US" sz="1800" b="1" i="1">
                <a:solidFill>
                  <a:srgbClr val="002060"/>
                </a:solidFill>
              </a:rPr>
              <a:t>Bước 2: Tóm tắt về biến đổi khí hậu ở Việt Nam</a:t>
            </a:r>
            <a:endParaRPr lang="en-US" sz="1800" b="1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+ Soạn thảo nội dung tóm tắt được (hoặc sao chép đoạn văn bản, hình ảnh)</a:t>
            </a:r>
          </a:p>
          <a:p>
            <a:pPr lvl="0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+ Lưu lại tệp với tên có phần chính là Bài tập Địa lí.</a:t>
            </a: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" grpId="0" build="p"/>
      <p:bldP spid="2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346788" y="209550"/>
            <a:ext cx="7661563" cy="5945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+mj-lt"/>
              </a:rPr>
              <a:t>Cách đưa hình ảnh trên trang web vào tệp tóm tắt</a:t>
            </a:r>
            <a:endParaRPr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0"/>
            <a:ext cx="4419600" cy="3733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971800" y="2724150"/>
            <a:ext cx="9906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905" y="4469044"/>
            <a:ext cx="4897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B1</a:t>
            </a:r>
            <a:r>
              <a:rPr lang="en-US" sz="1600">
                <a:solidFill>
                  <a:srgbClr val="FF0000"/>
                </a:solidFill>
              </a:rPr>
              <a:t>: Chọn ảnh -&gt; Chuột phải -&gt; Sao chép hình ảnh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41" y="742950"/>
            <a:ext cx="3848866" cy="3505200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5240896" y="4431861"/>
            <a:ext cx="3462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B2</a:t>
            </a:r>
            <a:r>
              <a:rPr lang="en-US" sz="1600">
                <a:solidFill>
                  <a:srgbClr val="FF0000"/>
                </a:solidFill>
              </a:rPr>
              <a:t>: Chuột phải -&gt; Biểu tượng Paste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 flipH="1">
            <a:off x="6477000" y="2169367"/>
            <a:ext cx="9906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" grpId="0"/>
      <p:bldP spid="7" grpId="0"/>
      <p:bldP spid="152" grpId="0"/>
    </p:bld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737</Words>
  <Application>Microsoft Office PowerPoint</Application>
  <PresentationFormat>On-screen Show (16:9)</PresentationFormat>
  <Paragraphs>94</Paragraphs>
  <Slides>17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Barlow Light</vt:lpstr>
      <vt:lpstr>Raleway</vt:lpstr>
      <vt:lpstr>Wingdings</vt:lpstr>
      <vt:lpstr>Raleway Thin</vt:lpstr>
      <vt:lpstr>Calibri</vt:lpstr>
      <vt:lpstr>Arial</vt:lpstr>
      <vt:lpstr>Gaoler template</vt:lpstr>
      <vt:lpstr> Chào mừng các em đến với bài thực hành hôm nay!</vt:lpstr>
      <vt:lpstr>PowerPoint Presentation</vt:lpstr>
      <vt:lpstr>PowerPoint Presentation</vt:lpstr>
      <vt:lpstr>PowerPoint Presentation</vt:lpstr>
      <vt:lpstr>PowerPoint Presentation</vt:lpstr>
      <vt:lpstr>Bài 4. Thực hành tìm kiếm thông tin trên internet</vt:lpstr>
      <vt:lpstr>1. Tìm thông tin hỗ trợ học tập</vt:lpstr>
      <vt:lpstr>PowerPoint Presentation</vt:lpstr>
      <vt:lpstr>Cách đưa hình ảnh trên trang web vào tệp tóm tắt</vt:lpstr>
      <vt:lpstr>2. Tìm thông tin hỗ trợ giải trí</vt:lpstr>
      <vt:lpstr>Yêu cầu:</vt:lpstr>
      <vt:lpstr>Mở rộng</vt:lpstr>
      <vt:lpstr>Mở rộng</vt:lpstr>
      <vt:lpstr>Mở rộng</vt:lpstr>
      <vt:lpstr>BÀI LUYỆN TẬP</vt:lpstr>
      <vt:lpstr>Củng cố, dặn dò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thực hành hôm nay!</dc:title>
  <dc:creator>Hoai Ham Hap</dc:creator>
  <cp:lastModifiedBy>DELL INPIRON</cp:lastModifiedBy>
  <cp:revision>15</cp:revision>
  <dcterms:modified xsi:type="dcterms:W3CDTF">2025-05-10T11:31:46Z</dcterms:modified>
</cp:coreProperties>
</file>