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6"/>
  </p:notesMasterIdLst>
  <p:sldIdLst>
    <p:sldId id="272" r:id="rId2"/>
    <p:sldId id="277" r:id="rId3"/>
    <p:sldId id="278" r:id="rId4"/>
    <p:sldId id="279" r:id="rId5"/>
    <p:sldId id="280" r:id="rId6"/>
    <p:sldId id="281" r:id="rId7"/>
    <p:sldId id="282" r:id="rId8"/>
    <p:sldId id="308" r:id="rId9"/>
    <p:sldId id="309" r:id="rId10"/>
    <p:sldId id="310" r:id="rId11"/>
    <p:sldId id="311" r:id="rId12"/>
    <p:sldId id="312" r:id="rId13"/>
    <p:sldId id="313" r:id="rId14"/>
    <p:sldId id="314" r:id="rId15"/>
    <p:sldId id="315" r:id="rId16"/>
    <p:sldId id="316" r:id="rId17"/>
    <p:sldId id="317" r:id="rId18"/>
    <p:sldId id="324" r:id="rId19"/>
    <p:sldId id="325" r:id="rId20"/>
    <p:sldId id="318" r:id="rId21"/>
    <p:sldId id="319" r:id="rId22"/>
    <p:sldId id="320" r:id="rId23"/>
    <p:sldId id="321" r:id="rId24"/>
    <p:sldId id="322" r:id="rId25"/>
  </p:sldIdLst>
  <p:sldSz cx="12192000" cy="6858000"/>
  <p:notesSz cx="6858000" cy="9144000"/>
  <p:embeddedFontLst>
    <p:embeddedFont>
      <p:font typeface="Impact" panose="020B0806030902050204" pitchFamily="34" charset="0"/>
      <p:regular r:id="rId27"/>
    </p:embeddedFont>
    <p:embeddedFont>
      <p:font typeface="Roboto Condensed" panose="02000000000000000000" pitchFamily="2" charset="0"/>
      <p:regular r:id="rId28"/>
    </p:embeddedFont>
    <p:embeddedFont>
      <p:font typeface="Roboto Slab"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CC00FF"/>
    <a:srgbClr val="6600CC"/>
    <a:srgbClr val="FF00FF"/>
    <a:srgbClr val="FF0066"/>
    <a:srgbClr val="00FF00"/>
    <a:srgbClr val="CCFF99"/>
    <a:srgbClr val="FFFFFF"/>
    <a:srgbClr val="8D4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364" autoAdjust="0"/>
  </p:normalViewPr>
  <p:slideViewPr>
    <p:cSldViewPr snapToGrid="0">
      <p:cViewPr varScale="1">
        <p:scale>
          <a:sx n="76" d="100"/>
          <a:sy n="76" d="100"/>
        </p:scale>
        <p:origin x="946"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74036-1B4F-42B3-8863-478CA29760AC}" type="datetimeFigureOut">
              <a:rPr lang="en-US" smtClean="0"/>
              <a:pPr/>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2F05C-3A88-4DA4-B082-AA839A25F951}" type="slidenum">
              <a:rPr lang="en-US" smtClean="0"/>
              <a:pPr/>
              <a:t>‹#›</a:t>
            </a:fld>
            <a:endParaRPr lang="en-US"/>
          </a:p>
        </p:txBody>
      </p:sp>
    </p:spTree>
    <p:extLst>
      <p:ext uri="{BB962C8B-B14F-4D97-AF65-F5344CB8AC3E}">
        <p14:creationId xmlns:p14="http://schemas.microsoft.com/office/powerpoint/2010/main" val="414203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2F05C-3A88-4DA4-B082-AA839A25F951}" type="slidenum">
              <a:rPr lang="en-US" smtClean="0"/>
              <a:pPr/>
              <a:t>3</a:t>
            </a:fld>
            <a:endParaRPr lang="en-US"/>
          </a:p>
        </p:txBody>
      </p:sp>
    </p:spTree>
    <p:extLst>
      <p:ext uri="{BB962C8B-B14F-4D97-AF65-F5344CB8AC3E}">
        <p14:creationId xmlns:p14="http://schemas.microsoft.com/office/powerpoint/2010/main" val="69826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2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2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tyle A">
  <p:cSld name="Blank style A">
    <p:bg>
      <p:bgPr>
        <a:solidFill>
          <a:schemeClr val="accent4"/>
        </a:solidFill>
        <a:effectLst/>
      </p:bgPr>
    </p:bg>
    <p:spTree>
      <p:nvGrpSpPr>
        <p:cNvPr id="1" name="Shape 89"/>
        <p:cNvGrpSpPr/>
        <p:nvPr/>
      </p:nvGrpSpPr>
      <p:grpSpPr>
        <a:xfrm>
          <a:off x="0" y="0"/>
          <a:ext cx="0" cy="0"/>
          <a:chOff x="0" y="0"/>
          <a:chExt cx="0" cy="0"/>
        </a:xfrm>
      </p:grpSpPr>
      <p:sp>
        <p:nvSpPr>
          <p:cNvPr id="90" name="Google Shape;90;p11"/>
          <p:cNvSpPr/>
          <p:nvPr/>
        </p:nvSpPr>
        <p:spPr>
          <a:xfrm>
            <a:off x="0" y="0"/>
            <a:ext cx="121920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91" name="Google Shape;91;p11"/>
          <p:cNvSpPr/>
          <p:nvPr/>
        </p:nvSpPr>
        <p:spPr>
          <a:xfrm>
            <a:off x="0" y="667500"/>
            <a:ext cx="12192000" cy="9760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 name="Google Shape;92;p11"/>
          <p:cNvSpPr/>
          <p:nvPr/>
        </p:nvSpPr>
        <p:spPr>
          <a:xfrm>
            <a:off x="0" y="5283733"/>
            <a:ext cx="12192000" cy="4936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3" name="Google Shape;93;p11"/>
          <p:cNvSpPr/>
          <p:nvPr/>
        </p:nvSpPr>
        <p:spPr>
          <a:xfrm>
            <a:off x="0" y="5777500"/>
            <a:ext cx="12192000" cy="10804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4" name="Google Shape;94;p11"/>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8545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484800" y="3838333"/>
            <a:ext cx="6007600" cy="1546400"/>
          </a:xfrm>
          <a:prstGeom prst="rect">
            <a:avLst/>
          </a:prstGeom>
        </p:spPr>
        <p:txBody>
          <a:bodyPr spcFirstLastPara="1" wrap="square" lIns="121897" tIns="121897" rIns="121897" bIns="121897" anchor="b" anchorCtr="0">
            <a:noAutofit/>
          </a:bodyPr>
          <a:lstStyle>
            <a:lvl1pPr lvl="0" rtl="0">
              <a:spcBef>
                <a:spcPts val="0"/>
              </a:spcBef>
              <a:spcAft>
                <a:spcPts val="0"/>
              </a:spcAft>
              <a:buClr>
                <a:schemeClr val="accent1"/>
              </a:buClr>
              <a:buSzPts val="4800"/>
              <a:buNone/>
              <a:defRPr sz="6400">
                <a:solidFill>
                  <a:schemeClr val="accent1"/>
                </a:solidFill>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endParaRPr/>
          </a:p>
        </p:txBody>
      </p:sp>
      <p:sp>
        <p:nvSpPr>
          <p:cNvPr id="17" name="Google Shape;17;p3"/>
          <p:cNvSpPr txBox="1">
            <a:spLocks noGrp="1"/>
          </p:cNvSpPr>
          <p:nvPr>
            <p:ph type="subTitle" idx="1"/>
          </p:nvPr>
        </p:nvSpPr>
        <p:spPr>
          <a:xfrm>
            <a:off x="5484800" y="5310733"/>
            <a:ext cx="6007600" cy="1046400"/>
          </a:xfrm>
          <a:prstGeom prst="rect">
            <a:avLst/>
          </a:prstGeom>
        </p:spPr>
        <p:txBody>
          <a:bodyPr spcFirstLastPara="1" wrap="square" lIns="121897" tIns="121897" rIns="121897" bIns="121897" anchor="t" anchorCtr="0">
            <a:noAutofit/>
          </a:bodyPr>
          <a:lstStyle>
            <a:lvl1pPr lvl="0" rtl="0">
              <a:spcBef>
                <a:spcPts val="0"/>
              </a:spcBef>
              <a:spcAft>
                <a:spcPts val="0"/>
              </a:spcAft>
              <a:buClr>
                <a:schemeClr val="accent6"/>
              </a:buClr>
              <a:buSzPts val="1800"/>
              <a:buNone/>
              <a:defRPr sz="2400" b="1">
                <a:solidFill>
                  <a:schemeClr val="accent6"/>
                </a:solidFill>
              </a:defRPr>
            </a:lvl1pPr>
            <a:lvl2pPr lvl="1" rtl="0">
              <a:spcBef>
                <a:spcPts val="0"/>
              </a:spcBef>
              <a:spcAft>
                <a:spcPts val="0"/>
              </a:spcAft>
              <a:buClr>
                <a:schemeClr val="accent6"/>
              </a:buClr>
              <a:buSzPts val="1800"/>
              <a:buNone/>
              <a:defRPr sz="2400" b="1">
                <a:solidFill>
                  <a:schemeClr val="accent6"/>
                </a:solidFill>
              </a:defRPr>
            </a:lvl2pPr>
            <a:lvl3pPr lvl="2" rtl="0">
              <a:spcBef>
                <a:spcPts val="0"/>
              </a:spcBef>
              <a:spcAft>
                <a:spcPts val="0"/>
              </a:spcAft>
              <a:buClr>
                <a:schemeClr val="accent6"/>
              </a:buClr>
              <a:buSzPts val="1800"/>
              <a:buNone/>
              <a:defRPr sz="2400" b="1">
                <a:solidFill>
                  <a:schemeClr val="accent6"/>
                </a:solidFill>
              </a:defRPr>
            </a:lvl3pPr>
            <a:lvl4pPr lvl="3" rtl="0">
              <a:spcBef>
                <a:spcPts val="0"/>
              </a:spcBef>
              <a:spcAft>
                <a:spcPts val="0"/>
              </a:spcAft>
              <a:buClr>
                <a:schemeClr val="accent6"/>
              </a:buClr>
              <a:buSzPts val="1800"/>
              <a:buNone/>
              <a:defRPr b="1">
                <a:solidFill>
                  <a:schemeClr val="accent6"/>
                </a:solidFill>
              </a:defRPr>
            </a:lvl4pPr>
            <a:lvl5pPr lvl="4" rtl="0">
              <a:spcBef>
                <a:spcPts val="0"/>
              </a:spcBef>
              <a:spcAft>
                <a:spcPts val="0"/>
              </a:spcAft>
              <a:buClr>
                <a:schemeClr val="accent6"/>
              </a:buClr>
              <a:buSzPts val="1800"/>
              <a:buNone/>
              <a:defRPr b="1">
                <a:solidFill>
                  <a:schemeClr val="accent6"/>
                </a:solidFill>
              </a:defRPr>
            </a:lvl5pPr>
            <a:lvl6pPr lvl="5" rtl="0">
              <a:spcBef>
                <a:spcPts val="0"/>
              </a:spcBef>
              <a:spcAft>
                <a:spcPts val="0"/>
              </a:spcAft>
              <a:buClr>
                <a:schemeClr val="accent6"/>
              </a:buClr>
              <a:buSzPts val="1800"/>
              <a:buNone/>
              <a:defRPr b="1">
                <a:solidFill>
                  <a:schemeClr val="accent6"/>
                </a:solidFill>
              </a:defRPr>
            </a:lvl6pPr>
            <a:lvl7pPr lvl="6" rtl="0">
              <a:spcBef>
                <a:spcPts val="0"/>
              </a:spcBef>
              <a:spcAft>
                <a:spcPts val="0"/>
              </a:spcAft>
              <a:buClr>
                <a:schemeClr val="accent6"/>
              </a:buClr>
              <a:buSzPts val="1800"/>
              <a:buNone/>
              <a:defRPr b="1">
                <a:solidFill>
                  <a:schemeClr val="accent6"/>
                </a:solidFill>
              </a:defRPr>
            </a:lvl7pPr>
            <a:lvl8pPr lvl="7" rtl="0">
              <a:spcBef>
                <a:spcPts val="0"/>
              </a:spcBef>
              <a:spcAft>
                <a:spcPts val="0"/>
              </a:spcAft>
              <a:buClr>
                <a:schemeClr val="accent6"/>
              </a:buClr>
              <a:buSzPts val="1800"/>
              <a:buNone/>
              <a:defRPr b="1">
                <a:solidFill>
                  <a:schemeClr val="accent6"/>
                </a:solidFill>
              </a:defRPr>
            </a:lvl8pPr>
            <a:lvl9pPr lvl="8" rtl="0">
              <a:spcBef>
                <a:spcPts val="0"/>
              </a:spcBef>
              <a:spcAft>
                <a:spcPts val="0"/>
              </a:spcAft>
              <a:buClr>
                <a:schemeClr val="accent6"/>
              </a:buClr>
              <a:buSzPts val="1800"/>
              <a:buNone/>
              <a:defRPr b="1">
                <a:solidFill>
                  <a:schemeClr val="accent6"/>
                </a:solidFill>
              </a:defRPr>
            </a:lvl9pPr>
          </a:lstStyle>
          <a:p>
            <a:endParaRPr/>
          </a:p>
        </p:txBody>
      </p:sp>
      <p:sp>
        <p:nvSpPr>
          <p:cNvPr id="18" name="Google Shape;18;p3"/>
          <p:cNvSpPr/>
          <p:nvPr/>
        </p:nvSpPr>
        <p:spPr>
          <a:xfrm>
            <a:off x="0" y="5717999"/>
            <a:ext cx="4632400" cy="3300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 name="Google Shape;19;p3"/>
          <p:cNvSpPr/>
          <p:nvPr/>
        </p:nvSpPr>
        <p:spPr>
          <a:xfrm>
            <a:off x="0" y="0"/>
            <a:ext cx="46324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20" name="Google Shape;20;p3"/>
          <p:cNvSpPr/>
          <p:nvPr/>
        </p:nvSpPr>
        <p:spPr>
          <a:xfrm>
            <a:off x="0" y="667501"/>
            <a:ext cx="4632400" cy="50988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1" name="Google Shape;21;p3"/>
          <p:cNvSpPr/>
          <p:nvPr/>
        </p:nvSpPr>
        <p:spPr>
          <a:xfrm>
            <a:off x="0" y="5991472"/>
            <a:ext cx="4632400" cy="1576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2" name="Google Shape;22;p3"/>
          <p:cNvSpPr/>
          <p:nvPr/>
        </p:nvSpPr>
        <p:spPr>
          <a:xfrm>
            <a:off x="0" y="6112100"/>
            <a:ext cx="4632400" cy="74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840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4"/>
        </a:solidFill>
        <a:effectLst/>
      </p:bgPr>
    </p:bg>
    <p:spTree>
      <p:nvGrpSpPr>
        <p:cNvPr id="1" name="Shape 24"/>
        <p:cNvGrpSpPr/>
        <p:nvPr/>
      </p:nvGrpSpPr>
      <p:grpSpPr>
        <a:xfrm>
          <a:off x="0" y="0"/>
          <a:ext cx="0" cy="0"/>
          <a:chOff x="0" y="0"/>
          <a:chExt cx="0" cy="0"/>
        </a:xfrm>
      </p:grpSpPr>
      <p:sp>
        <p:nvSpPr>
          <p:cNvPr id="25" name="Google Shape;25;p4"/>
          <p:cNvSpPr/>
          <p:nvPr/>
        </p:nvSpPr>
        <p:spPr>
          <a:xfrm>
            <a:off x="4531385" y="2132718"/>
            <a:ext cx="3129233" cy="2592567"/>
          </a:xfrm>
          <a:prstGeom prst="rect">
            <a:avLst/>
          </a:prstGeom>
        </p:spPr>
        <p:txBody>
          <a:bodyPr lIns="121917" tIns="60958" rIns="121917" bIns="60958">
            <a:prstTxWarp prst="textPlain">
              <a:avLst/>
            </a:prstTxWarp>
          </a:bodyPr>
          <a:lstStyle/>
          <a:p>
            <a:pPr lvl="0" algn="ctr"/>
            <a:r>
              <a:rPr b="0" i="0">
                <a:ln>
                  <a:noFill/>
                </a:ln>
                <a:solidFill>
                  <a:srgbClr val="0E3142">
                    <a:alpha val="26820"/>
                  </a:srgbClr>
                </a:solidFill>
                <a:latin typeface="Impact"/>
              </a:rPr>
              <a:t>“</a:t>
            </a:r>
          </a:p>
        </p:txBody>
      </p:sp>
      <p:sp>
        <p:nvSpPr>
          <p:cNvPr id="26" name="Google Shape;26;p4"/>
          <p:cNvSpPr/>
          <p:nvPr/>
        </p:nvSpPr>
        <p:spPr>
          <a:xfrm>
            <a:off x="0" y="0"/>
            <a:ext cx="121920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27" name="Google Shape;27;p4"/>
          <p:cNvSpPr/>
          <p:nvPr/>
        </p:nvSpPr>
        <p:spPr>
          <a:xfrm>
            <a:off x="0" y="667500"/>
            <a:ext cx="12192000" cy="9760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8" name="Google Shape;28;p4"/>
          <p:cNvSpPr/>
          <p:nvPr/>
        </p:nvSpPr>
        <p:spPr>
          <a:xfrm>
            <a:off x="0" y="5283733"/>
            <a:ext cx="12192000" cy="4936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 name="Google Shape;29;p4"/>
          <p:cNvSpPr/>
          <p:nvPr/>
        </p:nvSpPr>
        <p:spPr>
          <a:xfrm>
            <a:off x="0" y="5777500"/>
            <a:ext cx="12192000" cy="10804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body" idx="1"/>
          </p:nvPr>
        </p:nvSpPr>
        <p:spPr>
          <a:xfrm>
            <a:off x="2074900" y="3067033"/>
            <a:ext cx="8042400" cy="806800"/>
          </a:xfrm>
          <a:prstGeom prst="rect">
            <a:avLst/>
          </a:prstGeom>
        </p:spPr>
        <p:txBody>
          <a:bodyPr spcFirstLastPara="1" wrap="square" lIns="121897" tIns="121897" rIns="121897" bIns="121897" anchor="ctr" anchorCtr="0">
            <a:noAutofit/>
          </a:bodyPr>
          <a:lstStyle>
            <a:lvl1pPr marL="609585" lvl="0" indent="-474121" algn="ctr" rtl="0">
              <a:spcBef>
                <a:spcPts val="800"/>
              </a:spcBef>
              <a:spcAft>
                <a:spcPts val="0"/>
              </a:spcAft>
              <a:buClr>
                <a:schemeClr val="lt1"/>
              </a:buClr>
              <a:buSzPts val="2000"/>
              <a:buChar char="▪"/>
              <a:defRPr sz="2700">
                <a:solidFill>
                  <a:schemeClr val="lt1"/>
                </a:solidFill>
              </a:defRPr>
            </a:lvl1pPr>
            <a:lvl2pPr marL="1219170" lvl="1" indent="-474121" algn="ctr" rtl="0">
              <a:spcBef>
                <a:spcPts val="0"/>
              </a:spcBef>
              <a:spcAft>
                <a:spcPts val="0"/>
              </a:spcAft>
              <a:buClr>
                <a:schemeClr val="lt1"/>
              </a:buClr>
              <a:buSzPts val="2000"/>
              <a:buChar char="▫"/>
              <a:defRPr sz="2700">
                <a:solidFill>
                  <a:schemeClr val="lt1"/>
                </a:solidFill>
              </a:defRPr>
            </a:lvl2pPr>
            <a:lvl3pPr marL="1828754" lvl="2" indent="-474121" algn="ctr" rtl="0">
              <a:spcBef>
                <a:spcPts val="0"/>
              </a:spcBef>
              <a:spcAft>
                <a:spcPts val="0"/>
              </a:spcAft>
              <a:buClr>
                <a:schemeClr val="lt1"/>
              </a:buClr>
              <a:buSzPts val="2000"/>
              <a:buChar char="■"/>
              <a:defRPr sz="2700">
                <a:solidFill>
                  <a:schemeClr val="lt1"/>
                </a:solidFill>
              </a:defRPr>
            </a:lvl3pPr>
            <a:lvl4pPr marL="2438339" lvl="3" indent="-474121" algn="ctr" rtl="0">
              <a:spcBef>
                <a:spcPts val="0"/>
              </a:spcBef>
              <a:spcAft>
                <a:spcPts val="0"/>
              </a:spcAft>
              <a:buClr>
                <a:schemeClr val="lt1"/>
              </a:buClr>
              <a:buSzPts val="2000"/>
              <a:buChar char="●"/>
              <a:defRPr sz="2700">
                <a:solidFill>
                  <a:schemeClr val="lt1"/>
                </a:solidFill>
              </a:defRPr>
            </a:lvl4pPr>
            <a:lvl5pPr marL="3047924" lvl="4" indent="-474121" algn="ctr" rtl="0">
              <a:spcBef>
                <a:spcPts val="0"/>
              </a:spcBef>
              <a:spcAft>
                <a:spcPts val="0"/>
              </a:spcAft>
              <a:buClr>
                <a:schemeClr val="lt1"/>
              </a:buClr>
              <a:buSzPts val="2000"/>
              <a:buChar char="○"/>
              <a:defRPr sz="2700">
                <a:solidFill>
                  <a:schemeClr val="lt1"/>
                </a:solidFill>
              </a:defRPr>
            </a:lvl5pPr>
            <a:lvl6pPr marL="3657509" lvl="5" indent="-474121" algn="ctr" rtl="0">
              <a:spcBef>
                <a:spcPts val="0"/>
              </a:spcBef>
              <a:spcAft>
                <a:spcPts val="0"/>
              </a:spcAft>
              <a:buClr>
                <a:schemeClr val="lt1"/>
              </a:buClr>
              <a:buSzPts val="2000"/>
              <a:buChar char="■"/>
              <a:defRPr sz="2700">
                <a:solidFill>
                  <a:schemeClr val="lt1"/>
                </a:solidFill>
              </a:defRPr>
            </a:lvl6pPr>
            <a:lvl7pPr marL="4267093" lvl="6" indent="-474121" algn="ctr" rtl="0">
              <a:spcBef>
                <a:spcPts val="0"/>
              </a:spcBef>
              <a:spcAft>
                <a:spcPts val="0"/>
              </a:spcAft>
              <a:buClr>
                <a:schemeClr val="lt1"/>
              </a:buClr>
              <a:buSzPts val="2000"/>
              <a:buChar char="●"/>
              <a:defRPr sz="2700">
                <a:solidFill>
                  <a:schemeClr val="lt1"/>
                </a:solidFill>
              </a:defRPr>
            </a:lvl7pPr>
            <a:lvl8pPr marL="4876678" lvl="7" indent="-474121" algn="ctr" rtl="0">
              <a:spcBef>
                <a:spcPts val="0"/>
              </a:spcBef>
              <a:spcAft>
                <a:spcPts val="0"/>
              </a:spcAft>
              <a:buClr>
                <a:schemeClr val="lt1"/>
              </a:buClr>
              <a:buSzPts val="2000"/>
              <a:buChar char="○"/>
              <a:defRPr sz="2700">
                <a:solidFill>
                  <a:schemeClr val="lt1"/>
                </a:solidFill>
              </a:defRPr>
            </a:lvl8pPr>
            <a:lvl9pPr marL="5486263" lvl="8" indent="-474121" algn="ctr">
              <a:spcBef>
                <a:spcPts val="0"/>
              </a:spcBef>
              <a:spcAft>
                <a:spcPts val="0"/>
              </a:spcAft>
              <a:buClr>
                <a:schemeClr val="lt1"/>
              </a:buClr>
              <a:buSzPts val="2000"/>
              <a:buChar char="■"/>
              <a:defRPr sz="2700">
                <a:solidFill>
                  <a:schemeClr val="lt1"/>
                </a:solidFill>
              </a:defRPr>
            </a:lvl9pPr>
          </a:lstStyle>
          <a:p>
            <a:endParaRPr/>
          </a:p>
        </p:txBody>
      </p:sp>
      <p:sp>
        <p:nvSpPr>
          <p:cNvPr id="31" name="Google Shape;31;p4"/>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236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2"/>
        <p:cNvGrpSpPr/>
        <p:nvPr/>
      </p:nvGrpSpPr>
      <p:grpSpPr>
        <a:xfrm>
          <a:off x="0" y="0"/>
          <a:ext cx="0" cy="0"/>
          <a:chOff x="0" y="0"/>
          <a:chExt cx="0" cy="0"/>
        </a:xfrm>
      </p:grpSpPr>
      <p:sp>
        <p:nvSpPr>
          <p:cNvPr id="33" name="Google Shape;33;p5"/>
          <p:cNvSpPr/>
          <p:nvPr/>
        </p:nvSpPr>
        <p:spPr>
          <a:xfrm>
            <a:off x="0" y="0"/>
            <a:ext cx="3296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34" name="Google Shape;34;p5"/>
          <p:cNvSpPr/>
          <p:nvPr/>
        </p:nvSpPr>
        <p:spPr>
          <a:xfrm>
            <a:off x="0" y="667500"/>
            <a:ext cx="6096000" cy="14116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5" name="Google Shape;35;p5"/>
          <p:cNvSpPr/>
          <p:nvPr/>
        </p:nvSpPr>
        <p:spPr>
          <a:xfrm>
            <a:off x="0" y="2071208"/>
            <a:ext cx="329600" cy="2043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6" name="Google Shape;36;p5"/>
          <p:cNvSpPr/>
          <p:nvPr/>
        </p:nvSpPr>
        <p:spPr>
          <a:xfrm>
            <a:off x="0" y="4114800"/>
            <a:ext cx="329600" cy="8072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7" name="Google Shape;37;p5"/>
          <p:cNvSpPr/>
          <p:nvPr/>
        </p:nvSpPr>
        <p:spPr>
          <a:xfrm>
            <a:off x="0" y="4922000"/>
            <a:ext cx="329600" cy="193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cxnSp>
        <p:nvCxnSpPr>
          <p:cNvPr id="38" name="Google Shape;38;p5"/>
          <p:cNvCxnSpPr/>
          <p:nvPr/>
        </p:nvCxnSpPr>
        <p:spPr>
          <a:xfrm>
            <a:off x="1383267" y="1079633"/>
            <a:ext cx="0" cy="627600"/>
          </a:xfrm>
          <a:prstGeom prst="straightConnector1">
            <a:avLst/>
          </a:prstGeom>
          <a:noFill/>
          <a:ln w="9525" cap="flat" cmpd="sng">
            <a:solidFill>
              <a:schemeClr val="accent2"/>
            </a:solidFill>
            <a:prstDash val="solid"/>
            <a:round/>
            <a:headEnd type="none" w="med" len="med"/>
            <a:tailEnd type="none" w="med" len="med"/>
          </a:ln>
        </p:spPr>
      </p:cxnSp>
      <p:sp>
        <p:nvSpPr>
          <p:cNvPr id="39" name="Google Shape;39;p5"/>
          <p:cNvSpPr txBox="1">
            <a:spLocks noGrp="1"/>
          </p:cNvSpPr>
          <p:nvPr>
            <p:ph type="title"/>
          </p:nvPr>
        </p:nvSpPr>
        <p:spPr>
          <a:xfrm>
            <a:off x="1528033" y="707633"/>
            <a:ext cx="4278400" cy="1371600"/>
          </a:xfrm>
          <a:prstGeom prst="rect">
            <a:avLst/>
          </a:prstGeom>
        </p:spPr>
        <p:txBody>
          <a:bodyPr spcFirstLastPara="1" wrap="square" lIns="121897" tIns="121897" rIns="121897" bIns="121897"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 name="Google Shape;40;p5"/>
          <p:cNvSpPr txBox="1">
            <a:spLocks noGrp="1"/>
          </p:cNvSpPr>
          <p:nvPr>
            <p:ph type="body" idx="1"/>
          </p:nvPr>
        </p:nvSpPr>
        <p:spPr>
          <a:xfrm>
            <a:off x="1528033" y="2356367"/>
            <a:ext cx="10054400" cy="4211600"/>
          </a:xfrm>
          <a:prstGeom prst="rect">
            <a:avLst/>
          </a:prstGeom>
        </p:spPr>
        <p:txBody>
          <a:bodyPr spcFirstLastPara="1" wrap="square" lIns="121897" tIns="121897" rIns="121897" bIns="121897" anchor="t" anchorCtr="0">
            <a:noAutofit/>
          </a:bodyPr>
          <a:lstStyle>
            <a:lvl1pPr marL="609585" lvl="0" indent="-541853">
              <a:spcBef>
                <a:spcPts val="800"/>
              </a:spcBef>
              <a:spcAft>
                <a:spcPts val="0"/>
              </a:spcAft>
              <a:buSzPts val="2800"/>
              <a:buChar char="▪"/>
              <a:defRPr sz="3700"/>
            </a:lvl1pPr>
            <a:lvl2pPr marL="1219170" lvl="1" indent="-541853">
              <a:spcBef>
                <a:spcPts val="0"/>
              </a:spcBef>
              <a:spcAft>
                <a:spcPts val="0"/>
              </a:spcAft>
              <a:buSzPts val="2800"/>
              <a:buChar char="▫"/>
              <a:defRPr sz="3700"/>
            </a:lvl2pPr>
            <a:lvl3pPr marL="1828754" lvl="2" indent="-541853">
              <a:spcBef>
                <a:spcPts val="0"/>
              </a:spcBef>
              <a:spcAft>
                <a:spcPts val="0"/>
              </a:spcAft>
              <a:buSzPts val="2800"/>
              <a:buChar char="■"/>
              <a:defRPr sz="3700"/>
            </a:lvl3pPr>
            <a:lvl4pPr marL="2438339" lvl="3" indent="-541853">
              <a:spcBef>
                <a:spcPts val="0"/>
              </a:spcBef>
              <a:spcAft>
                <a:spcPts val="0"/>
              </a:spcAft>
              <a:buSzPts val="2800"/>
              <a:buChar char="●"/>
              <a:defRPr sz="3700"/>
            </a:lvl4pPr>
            <a:lvl5pPr marL="3047924" lvl="4" indent="-541853">
              <a:spcBef>
                <a:spcPts val="0"/>
              </a:spcBef>
              <a:spcAft>
                <a:spcPts val="0"/>
              </a:spcAft>
              <a:buSzPts val="2800"/>
              <a:buChar char="○"/>
              <a:defRPr sz="3700"/>
            </a:lvl5pPr>
            <a:lvl6pPr marL="3657509" lvl="5" indent="-541853">
              <a:spcBef>
                <a:spcPts val="0"/>
              </a:spcBef>
              <a:spcAft>
                <a:spcPts val="0"/>
              </a:spcAft>
              <a:buSzPts val="2800"/>
              <a:buChar char="■"/>
              <a:defRPr sz="3700"/>
            </a:lvl6pPr>
            <a:lvl7pPr marL="4267093" lvl="6" indent="-541853">
              <a:spcBef>
                <a:spcPts val="0"/>
              </a:spcBef>
              <a:spcAft>
                <a:spcPts val="0"/>
              </a:spcAft>
              <a:buSzPts val="2800"/>
              <a:buChar char="●"/>
              <a:defRPr sz="3700"/>
            </a:lvl7pPr>
            <a:lvl8pPr marL="4876678" lvl="7" indent="-541853">
              <a:spcBef>
                <a:spcPts val="0"/>
              </a:spcBef>
              <a:spcAft>
                <a:spcPts val="0"/>
              </a:spcAft>
              <a:buSzPts val="2800"/>
              <a:buChar char="○"/>
              <a:defRPr sz="3700"/>
            </a:lvl8pPr>
            <a:lvl9pPr marL="5486263" lvl="8" indent="-541853">
              <a:spcBef>
                <a:spcPts val="0"/>
              </a:spcBef>
              <a:spcAft>
                <a:spcPts val="0"/>
              </a:spcAft>
              <a:buSzPts val="2800"/>
              <a:buChar char="■"/>
              <a:defRPr sz="3700"/>
            </a:lvl9pPr>
          </a:lstStyle>
          <a:p>
            <a:endParaRPr/>
          </a:p>
        </p:txBody>
      </p:sp>
      <p:sp>
        <p:nvSpPr>
          <p:cNvPr id="41" name="Google Shape;41;p5"/>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9557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2"/>
        <p:cNvGrpSpPr/>
        <p:nvPr/>
      </p:nvGrpSpPr>
      <p:grpSpPr>
        <a:xfrm>
          <a:off x="0" y="0"/>
          <a:ext cx="0" cy="0"/>
          <a:chOff x="0" y="0"/>
          <a:chExt cx="0" cy="0"/>
        </a:xfrm>
      </p:grpSpPr>
      <p:sp>
        <p:nvSpPr>
          <p:cNvPr id="43" name="Google Shape;43;p6"/>
          <p:cNvSpPr/>
          <p:nvPr/>
        </p:nvSpPr>
        <p:spPr>
          <a:xfrm>
            <a:off x="0" y="0"/>
            <a:ext cx="3296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44" name="Google Shape;44;p6"/>
          <p:cNvSpPr/>
          <p:nvPr/>
        </p:nvSpPr>
        <p:spPr>
          <a:xfrm>
            <a:off x="0" y="667500"/>
            <a:ext cx="6096000" cy="14116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5" name="Google Shape;45;p6"/>
          <p:cNvSpPr/>
          <p:nvPr/>
        </p:nvSpPr>
        <p:spPr>
          <a:xfrm>
            <a:off x="0" y="2071208"/>
            <a:ext cx="329600" cy="2043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 name="Google Shape;46;p6"/>
          <p:cNvSpPr/>
          <p:nvPr/>
        </p:nvSpPr>
        <p:spPr>
          <a:xfrm>
            <a:off x="0" y="4114800"/>
            <a:ext cx="329600" cy="8072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7" name="Google Shape;47;p6"/>
          <p:cNvSpPr/>
          <p:nvPr/>
        </p:nvSpPr>
        <p:spPr>
          <a:xfrm>
            <a:off x="0" y="4922000"/>
            <a:ext cx="329600" cy="193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cxnSp>
        <p:nvCxnSpPr>
          <p:cNvPr id="48" name="Google Shape;48;p6"/>
          <p:cNvCxnSpPr/>
          <p:nvPr/>
        </p:nvCxnSpPr>
        <p:spPr>
          <a:xfrm>
            <a:off x="1383267" y="1079633"/>
            <a:ext cx="0" cy="627600"/>
          </a:xfrm>
          <a:prstGeom prst="straightConnector1">
            <a:avLst/>
          </a:prstGeom>
          <a:noFill/>
          <a:ln w="9525" cap="flat" cmpd="sng">
            <a:solidFill>
              <a:schemeClr val="accent2"/>
            </a:solidFill>
            <a:prstDash val="solid"/>
            <a:round/>
            <a:headEnd type="none" w="med" len="med"/>
            <a:tailEnd type="none" w="med" len="med"/>
          </a:ln>
        </p:spPr>
      </p:cxnSp>
      <p:sp>
        <p:nvSpPr>
          <p:cNvPr id="49" name="Google Shape;49;p6"/>
          <p:cNvSpPr txBox="1">
            <a:spLocks noGrp="1"/>
          </p:cNvSpPr>
          <p:nvPr>
            <p:ph type="title"/>
          </p:nvPr>
        </p:nvSpPr>
        <p:spPr>
          <a:xfrm>
            <a:off x="1528033" y="707633"/>
            <a:ext cx="4278400" cy="1371600"/>
          </a:xfrm>
          <a:prstGeom prst="rect">
            <a:avLst/>
          </a:prstGeom>
        </p:spPr>
        <p:txBody>
          <a:bodyPr spcFirstLastPara="1" wrap="square" lIns="121897" tIns="121897" rIns="121897" bIns="121897"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0" name="Google Shape;50;p6"/>
          <p:cNvSpPr txBox="1">
            <a:spLocks noGrp="1"/>
          </p:cNvSpPr>
          <p:nvPr>
            <p:ph type="body" idx="1"/>
          </p:nvPr>
        </p:nvSpPr>
        <p:spPr>
          <a:xfrm>
            <a:off x="1528033" y="2356367"/>
            <a:ext cx="4880400" cy="4211600"/>
          </a:xfrm>
          <a:prstGeom prst="rect">
            <a:avLst/>
          </a:prstGeom>
        </p:spPr>
        <p:txBody>
          <a:bodyPr spcFirstLastPara="1" wrap="square" lIns="121897" tIns="121897" rIns="121897" bIns="121897"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51" name="Google Shape;51;p6"/>
          <p:cNvSpPr txBox="1">
            <a:spLocks noGrp="1"/>
          </p:cNvSpPr>
          <p:nvPr>
            <p:ph type="body" idx="2"/>
          </p:nvPr>
        </p:nvSpPr>
        <p:spPr>
          <a:xfrm>
            <a:off x="6702164" y="2356367"/>
            <a:ext cx="4880400" cy="4211600"/>
          </a:xfrm>
          <a:prstGeom prst="rect">
            <a:avLst/>
          </a:prstGeom>
        </p:spPr>
        <p:txBody>
          <a:bodyPr spcFirstLastPara="1" wrap="square" lIns="121897" tIns="121897" rIns="121897" bIns="121897"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52" name="Google Shape;52;p6"/>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37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3"/>
        <p:cNvGrpSpPr/>
        <p:nvPr/>
      </p:nvGrpSpPr>
      <p:grpSpPr>
        <a:xfrm>
          <a:off x="0" y="0"/>
          <a:ext cx="0" cy="0"/>
          <a:chOff x="0" y="0"/>
          <a:chExt cx="0" cy="0"/>
        </a:xfrm>
      </p:grpSpPr>
      <p:sp>
        <p:nvSpPr>
          <p:cNvPr id="54" name="Google Shape;54;p7"/>
          <p:cNvSpPr/>
          <p:nvPr/>
        </p:nvSpPr>
        <p:spPr>
          <a:xfrm>
            <a:off x="0" y="0"/>
            <a:ext cx="3296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55" name="Google Shape;55;p7"/>
          <p:cNvSpPr/>
          <p:nvPr/>
        </p:nvSpPr>
        <p:spPr>
          <a:xfrm>
            <a:off x="0" y="667500"/>
            <a:ext cx="6096000" cy="14116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6" name="Google Shape;56;p7"/>
          <p:cNvSpPr/>
          <p:nvPr/>
        </p:nvSpPr>
        <p:spPr>
          <a:xfrm>
            <a:off x="0" y="2071208"/>
            <a:ext cx="329600" cy="2043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7" name="Google Shape;57;p7"/>
          <p:cNvSpPr/>
          <p:nvPr/>
        </p:nvSpPr>
        <p:spPr>
          <a:xfrm>
            <a:off x="0" y="4114800"/>
            <a:ext cx="329600" cy="8072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8" name="Google Shape;58;p7"/>
          <p:cNvSpPr/>
          <p:nvPr/>
        </p:nvSpPr>
        <p:spPr>
          <a:xfrm>
            <a:off x="0" y="4922000"/>
            <a:ext cx="329600" cy="193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cxnSp>
        <p:nvCxnSpPr>
          <p:cNvPr id="59" name="Google Shape;59;p7"/>
          <p:cNvCxnSpPr/>
          <p:nvPr/>
        </p:nvCxnSpPr>
        <p:spPr>
          <a:xfrm>
            <a:off x="1383267" y="1079633"/>
            <a:ext cx="0" cy="627600"/>
          </a:xfrm>
          <a:prstGeom prst="straightConnector1">
            <a:avLst/>
          </a:prstGeom>
          <a:noFill/>
          <a:ln w="9525" cap="flat" cmpd="sng">
            <a:solidFill>
              <a:schemeClr val="accent2"/>
            </a:solidFill>
            <a:prstDash val="solid"/>
            <a:round/>
            <a:headEnd type="none" w="med" len="med"/>
            <a:tailEnd type="none" w="med" len="med"/>
          </a:ln>
        </p:spPr>
      </p:cxnSp>
      <p:sp>
        <p:nvSpPr>
          <p:cNvPr id="60" name="Google Shape;60;p7"/>
          <p:cNvSpPr txBox="1">
            <a:spLocks noGrp="1"/>
          </p:cNvSpPr>
          <p:nvPr>
            <p:ph type="title"/>
          </p:nvPr>
        </p:nvSpPr>
        <p:spPr>
          <a:xfrm>
            <a:off x="1528033" y="707633"/>
            <a:ext cx="4278400" cy="1371600"/>
          </a:xfrm>
          <a:prstGeom prst="rect">
            <a:avLst/>
          </a:prstGeom>
        </p:spPr>
        <p:txBody>
          <a:bodyPr spcFirstLastPara="1" wrap="square" lIns="121897" tIns="121897" rIns="121897" bIns="121897"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1" name="Google Shape;61;p7"/>
          <p:cNvSpPr txBox="1">
            <a:spLocks noGrp="1"/>
          </p:cNvSpPr>
          <p:nvPr>
            <p:ph type="body" idx="1"/>
          </p:nvPr>
        </p:nvSpPr>
        <p:spPr>
          <a:xfrm>
            <a:off x="1528033" y="2364400"/>
            <a:ext cx="3213200" cy="42036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62" name="Google Shape;62;p7"/>
          <p:cNvSpPr txBox="1">
            <a:spLocks noGrp="1"/>
          </p:cNvSpPr>
          <p:nvPr>
            <p:ph type="body" idx="2"/>
          </p:nvPr>
        </p:nvSpPr>
        <p:spPr>
          <a:xfrm>
            <a:off x="4905851" y="2364400"/>
            <a:ext cx="3213200" cy="42036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63" name="Google Shape;63;p7"/>
          <p:cNvSpPr txBox="1">
            <a:spLocks noGrp="1"/>
          </p:cNvSpPr>
          <p:nvPr>
            <p:ph type="body" idx="3"/>
          </p:nvPr>
        </p:nvSpPr>
        <p:spPr>
          <a:xfrm>
            <a:off x="8283667" y="2364400"/>
            <a:ext cx="3213200" cy="42036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64" name="Google Shape;64;p7"/>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6932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542867" y="542767"/>
            <a:ext cx="11106400" cy="57724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1" name="Google Shape;331;p13"/>
          <p:cNvSpPr/>
          <p:nvPr/>
        </p:nvSpPr>
        <p:spPr>
          <a:xfrm>
            <a:off x="-156367" y="1129676"/>
            <a:ext cx="807200" cy="8072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2" name="Google Shape;332;p13"/>
          <p:cNvSpPr/>
          <p:nvPr/>
        </p:nvSpPr>
        <p:spPr>
          <a:xfrm>
            <a:off x="290467" y="228333"/>
            <a:ext cx="1405600" cy="1405600"/>
          </a:xfrm>
          <a:prstGeom prst="ellipse">
            <a:avLst/>
          </a:prstGeom>
          <a:solidFill>
            <a:srgbClr val="FC4540">
              <a:alpha val="7885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3" name="Google Shape;333;p13"/>
          <p:cNvSpPr/>
          <p:nvPr/>
        </p:nvSpPr>
        <p:spPr>
          <a:xfrm>
            <a:off x="1542635" y="-183032"/>
            <a:ext cx="531600" cy="531600"/>
          </a:xfrm>
          <a:prstGeom prst="ellipse">
            <a:avLst/>
          </a:prstGeom>
          <a:solidFill>
            <a:srgbClr val="FF97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4" name="Google Shape;334;p13"/>
          <p:cNvSpPr/>
          <p:nvPr/>
        </p:nvSpPr>
        <p:spPr>
          <a:xfrm>
            <a:off x="1862967" y="450019"/>
            <a:ext cx="182400" cy="1824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5" name="Google Shape;335;p13"/>
          <p:cNvSpPr/>
          <p:nvPr/>
        </p:nvSpPr>
        <p:spPr>
          <a:xfrm>
            <a:off x="650837" y="1779313"/>
            <a:ext cx="284000" cy="284000"/>
          </a:xfrm>
          <a:prstGeom prst="ellipse">
            <a:avLst/>
          </a:prstGeom>
          <a:solidFill>
            <a:srgbClr val="FC406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6" name="Google Shape;336;p13"/>
          <p:cNvSpPr/>
          <p:nvPr/>
        </p:nvSpPr>
        <p:spPr>
          <a:xfrm>
            <a:off x="10463933" y="5557439"/>
            <a:ext cx="1463600" cy="14636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7" name="Google Shape;337;p13"/>
          <p:cNvSpPr/>
          <p:nvPr/>
        </p:nvSpPr>
        <p:spPr>
          <a:xfrm>
            <a:off x="11343325" y="3974861"/>
            <a:ext cx="1032800" cy="1032800"/>
          </a:xfrm>
          <a:prstGeom prst="ellipse">
            <a:avLst/>
          </a:prstGeom>
          <a:solidFill>
            <a:srgbClr val="FC406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8" name="Google Shape;338;p13"/>
          <p:cNvSpPr/>
          <p:nvPr/>
        </p:nvSpPr>
        <p:spPr>
          <a:xfrm>
            <a:off x="10792135" y="5298587"/>
            <a:ext cx="551200" cy="551200"/>
          </a:xfrm>
          <a:prstGeom prst="ellipse">
            <a:avLst/>
          </a:prstGeom>
          <a:solidFill>
            <a:srgbClr val="FC4540">
              <a:alpha val="7885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9" name="Google Shape;339;p13"/>
          <p:cNvSpPr/>
          <p:nvPr/>
        </p:nvSpPr>
        <p:spPr>
          <a:xfrm>
            <a:off x="11496065" y="5163513"/>
            <a:ext cx="284000" cy="284000"/>
          </a:xfrm>
          <a:prstGeom prst="ellipse">
            <a:avLst/>
          </a:prstGeom>
          <a:solidFill>
            <a:srgbClr val="FF97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0" name="Google Shape;340;p13"/>
          <p:cNvSpPr/>
          <p:nvPr/>
        </p:nvSpPr>
        <p:spPr>
          <a:xfrm>
            <a:off x="10066696" y="6402211"/>
            <a:ext cx="284000" cy="284000"/>
          </a:xfrm>
          <a:prstGeom prst="ellipse">
            <a:avLst/>
          </a:prstGeom>
          <a:solidFill>
            <a:srgbClr val="FFB6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1" name="Google Shape;341;p13"/>
          <p:cNvSpPr/>
          <p:nvPr/>
        </p:nvSpPr>
        <p:spPr>
          <a:xfrm>
            <a:off x="9767548" y="6232889"/>
            <a:ext cx="125200" cy="1252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2" name="Google Shape;342;p13"/>
          <p:cNvSpPr/>
          <p:nvPr/>
        </p:nvSpPr>
        <p:spPr>
          <a:xfrm>
            <a:off x="344385" y="2102800"/>
            <a:ext cx="125200" cy="125200"/>
          </a:xfrm>
          <a:prstGeom prst="ellipse">
            <a:avLst/>
          </a:prstGeom>
          <a:solidFill>
            <a:srgbClr val="FFB6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3" name="Google Shape;343;p13"/>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10856501" y="5970098"/>
            <a:ext cx="678468" cy="63828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727495" y="509853"/>
            <a:ext cx="531544" cy="84256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10823979" y="557417"/>
            <a:ext cx="731600" cy="524800"/>
          </a:xfrm>
          <a:prstGeom prst="rect">
            <a:avLst/>
          </a:prstGeom>
        </p:spPr>
        <p:txBody>
          <a:bodyPr spcFirstLastPara="1" wrap="square" lIns="121897" tIns="121897" rIns="121897" bIns="121897"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055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5698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pPr/>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pPr/>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pPr/>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pPr/>
              <a:t>5/10/2025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pPr/>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gif"/><Relationship Id="rId18" Type="http://schemas.openxmlformats.org/officeDocument/2006/relationships/slide" Target="slide8.xml"/><Relationship Id="rId26" Type="http://schemas.openxmlformats.org/officeDocument/2006/relationships/image" Target="../media/image17.png"/><Relationship Id="rId3" Type="http://schemas.openxmlformats.org/officeDocument/2006/relationships/slideLayout" Target="../slideLayouts/slideLayout2.xml"/><Relationship Id="rId21" Type="http://schemas.openxmlformats.org/officeDocument/2006/relationships/slide" Target="slide2.xm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gif"/><Relationship Id="rId25" Type="http://schemas.openxmlformats.org/officeDocument/2006/relationships/slide" Target="slide4.xml"/><Relationship Id="rId2" Type="http://schemas.openxmlformats.org/officeDocument/2006/relationships/audio" Target="../media/media1.wma"/><Relationship Id="rId16" Type="http://schemas.openxmlformats.org/officeDocument/2006/relationships/image" Target="../media/image11.png"/><Relationship Id="rId20" Type="http://schemas.openxmlformats.org/officeDocument/2006/relationships/image" Target="../media/image14.png"/><Relationship Id="rId29" Type="http://schemas.openxmlformats.org/officeDocument/2006/relationships/slide" Target="slide6.xml"/><Relationship Id="rId1" Type="http://schemas.microsoft.com/office/2007/relationships/media" Target="../media/media1.wma"/><Relationship Id="rId6" Type="http://schemas.openxmlformats.org/officeDocument/2006/relationships/image" Target="../media/image1.png"/><Relationship Id="rId11" Type="http://schemas.openxmlformats.org/officeDocument/2006/relationships/image" Target="../media/image6.png"/><Relationship Id="rId24" Type="http://schemas.openxmlformats.org/officeDocument/2006/relationships/image" Target="../media/image16.png"/><Relationship Id="rId32" Type="http://schemas.openxmlformats.org/officeDocument/2006/relationships/image" Target="../media/image20.png"/><Relationship Id="rId5" Type="http://schemas.openxmlformats.org/officeDocument/2006/relationships/audio" Target="../media/audio2.wav"/><Relationship Id="rId15" Type="http://schemas.openxmlformats.org/officeDocument/2006/relationships/image" Target="../media/image10.gif"/><Relationship Id="rId23" Type="http://schemas.openxmlformats.org/officeDocument/2006/relationships/slide" Target="slide3.xml"/><Relationship Id="rId28" Type="http://schemas.openxmlformats.org/officeDocument/2006/relationships/image" Target="../media/image18.png"/><Relationship Id="rId10" Type="http://schemas.openxmlformats.org/officeDocument/2006/relationships/image" Target="../media/image5.png"/><Relationship Id="rId19" Type="http://schemas.openxmlformats.org/officeDocument/2006/relationships/image" Target="../media/image13.png"/><Relationship Id="rId31" Type="http://schemas.openxmlformats.org/officeDocument/2006/relationships/slide" Target="slide7.xml"/><Relationship Id="rId4" Type="http://schemas.openxmlformats.org/officeDocument/2006/relationships/audio" Target="../media/audio1.wav"/><Relationship Id="rId9" Type="http://schemas.openxmlformats.org/officeDocument/2006/relationships/image" Target="../media/image4.png"/><Relationship Id="rId14" Type="http://schemas.openxmlformats.org/officeDocument/2006/relationships/image" Target="../media/image9.gif"/><Relationship Id="rId22" Type="http://schemas.openxmlformats.org/officeDocument/2006/relationships/image" Target="../media/image15.png"/><Relationship Id="rId27" Type="http://schemas.openxmlformats.org/officeDocument/2006/relationships/slide" Target="slide5.xml"/><Relationship Id="rId30"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hyperlink" Target="http://thanhnien.com/"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baivan.net/" TargetMode="External"/><Relationship Id="rId4" Type="http://schemas.openxmlformats.org/officeDocument/2006/relationships/hyperlink" Target="http://dantri.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thieunien.vn/" TargetMode="Externa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vnexpress.net/goc-nhin" TargetMode="External"/><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s://vnfam.vn/" TargetMode="External"/><Relationship Id="rId5" Type="http://schemas.openxmlformats.org/officeDocument/2006/relationships/hyperlink" Target="http://hoahoctro.vn/danh-muc/giai-tri" TargetMode="External"/><Relationship Id="rId4" Type="http://schemas.openxmlformats.org/officeDocument/2006/relationships/hyperlink" Target="http://hoahoctro.vn/danh-muc/doi-song/hoc-duo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3.sv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7" y="0"/>
            <a:ext cx="12172365" cy="6850380"/>
          </a:xfrm>
          <a:prstGeom prst="rect">
            <a:avLst/>
          </a:prstGeom>
        </p:spPr>
      </p:pic>
      <p:sp>
        <p:nvSpPr>
          <p:cNvPr id="5" name="Rectangle 4"/>
          <p:cNvSpPr/>
          <p:nvPr/>
        </p:nvSpPr>
        <p:spPr>
          <a:xfrm>
            <a:off x="4580576" y="1784604"/>
            <a:ext cx="6921298" cy="3154710"/>
          </a:xfrm>
          <a:prstGeom prst="rect">
            <a:avLst/>
          </a:prstGeom>
          <a:noFill/>
        </p:spPr>
        <p:txBody>
          <a:bodyPr wrap="square" lIns="91440" tIns="45720" rIns="91440" bIns="45720">
            <a:spAutoFit/>
          </a:bodyPr>
          <a:lstStyle/>
          <a:p>
            <a:pPr algn="ctr"/>
            <a:r>
              <a:rPr lang="en-US" sz="199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WEB</a:t>
            </a:r>
          </a:p>
        </p:txBody>
      </p:sp>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8144" y="735959"/>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cstate="print"/>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62672" y="728908"/>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925154" y="3006610"/>
            <a:ext cx="2651990" cy="2651990"/>
          </a:xfrm>
          <a:prstGeom prst="rect">
            <a:avLst/>
          </a:prstGeom>
        </p:spPr>
      </p:pic>
      <p:sp>
        <p:nvSpPr>
          <p:cNvPr id="23" name="Snip Diagonal Corner Rectangle 22"/>
          <p:cNvSpPr/>
          <p:nvPr/>
        </p:nvSpPr>
        <p:spPr>
          <a:xfrm>
            <a:off x="2158583" y="6011056"/>
            <a:ext cx="8563913" cy="645185"/>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solidFill>
                  <a:srgbClr val="0000FF"/>
                </a:solidFill>
                <a:latin typeface="Arial" pitchFamily="34" charset="0"/>
                <a:cs typeface="Arial" pitchFamily="34" charset="0"/>
              </a:rPr>
              <a:t>Hãy</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kể</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tên</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các</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trang</a:t>
            </a:r>
            <a:r>
              <a:rPr lang="en-US" sz="2800" b="1" dirty="0">
                <a:solidFill>
                  <a:srgbClr val="0000FF"/>
                </a:solidFill>
                <a:latin typeface="Arial" pitchFamily="34" charset="0"/>
                <a:cs typeface="Arial" pitchFamily="34" charset="0"/>
              </a:rPr>
              <a:t> web </a:t>
            </a:r>
            <a:r>
              <a:rPr lang="en-US" sz="2800" b="1" dirty="0" err="1">
                <a:solidFill>
                  <a:srgbClr val="0000FF"/>
                </a:solidFill>
                <a:latin typeface="Arial" pitchFamily="34" charset="0"/>
                <a:cs typeface="Arial" pitchFamily="34" charset="0"/>
              </a:rPr>
              <a:t>sau</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mỗi</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mảnh</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ghép</a:t>
            </a:r>
            <a:endParaRPr lang="en-US" sz="2800" b="1" dirty="0">
              <a:solidFill>
                <a:srgbClr val="0000FF"/>
              </a:solidFill>
              <a:latin typeface="Arial" pitchFamily="34" charset="0"/>
              <a:cs typeface="Arial" pitchFamily="34" charset="0"/>
            </a:endParaRPr>
          </a:p>
        </p:txBody>
      </p:sp>
      <p:sp>
        <p:nvSpPr>
          <p:cNvPr id="24" name="Snip Diagonal Corner Rectangle 23"/>
          <p:cNvSpPr/>
          <p:nvPr/>
        </p:nvSpPr>
        <p:spPr>
          <a:xfrm>
            <a:off x="3448050" y="92817"/>
            <a:ext cx="8658210" cy="645185"/>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00FF"/>
                </a:solidFill>
                <a:latin typeface="Arial" pitchFamily="34" charset="0"/>
                <a:cs typeface="Arial" pitchFamily="34" charset="0"/>
              </a:rPr>
              <a:t>Từ</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khóa</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Tên</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gọi</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chung</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của</a:t>
            </a:r>
            <a:r>
              <a:rPr lang="en-US" sz="3200" b="1" dirty="0">
                <a:solidFill>
                  <a:srgbClr val="0000FF"/>
                </a:solidFill>
                <a:latin typeface="Arial" pitchFamily="34" charset="0"/>
                <a:cs typeface="Arial" pitchFamily="34" charset="0"/>
              </a:rPr>
              <a:t> 6 </a:t>
            </a:r>
            <a:r>
              <a:rPr lang="en-US" sz="3200" b="1" dirty="0" err="1">
                <a:solidFill>
                  <a:srgbClr val="0000FF"/>
                </a:solidFill>
                <a:latin typeface="Arial" pitchFamily="34" charset="0"/>
                <a:cs typeface="Arial" pitchFamily="34" charset="0"/>
              </a:rPr>
              <a:t>mảnh</a:t>
            </a:r>
            <a:r>
              <a:rPr lang="en-US" sz="3200" b="1" dirty="0">
                <a:solidFill>
                  <a:srgbClr val="0000FF"/>
                </a:solidFill>
                <a:latin typeface="Arial" pitchFamily="34" charset="0"/>
                <a:cs typeface="Arial" pitchFamily="34" charset="0"/>
              </a:rPr>
              <a:t> </a:t>
            </a:r>
            <a:r>
              <a:rPr lang="en-US" sz="3200" b="1" dirty="0" err="1">
                <a:solidFill>
                  <a:srgbClr val="0000FF"/>
                </a:solidFill>
                <a:latin typeface="Arial" pitchFamily="34" charset="0"/>
                <a:cs typeface="Arial" pitchFamily="34" charset="0"/>
              </a:rPr>
              <a:t>ghép</a:t>
            </a:r>
            <a:endParaRPr lang="en-US" sz="32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900" decel="100000" fill="hold"/>
                                        <p:tgtEl>
                                          <p:spTgt spid="2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900" decel="100000" fill="hold"/>
                                        <p:tgtEl>
                                          <p:spTgt spid="2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2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24"/>
                                        </p:tgtEl>
                                      </p:cBhvr>
                                    </p:animEffect>
                                    <p:set>
                                      <p:cBhvr>
                                        <p:cTn id="34"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4"/>
                  </p:tgtEl>
                </p:cond>
              </p:nextCondLst>
            </p:seq>
            <p:seq concurrent="1" nextAc="seek">
              <p:cTn id="35" restart="whenNotActive" fill="hold" evtFilter="cancelBubble" nodeType="interactiveSeq">
                <p:stCondLst>
                  <p:cond evt="onClick" delay="0">
                    <p:tgtEl>
                      <p:spTgt spid="12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5"/>
                                        </p:tgtEl>
                                      </p:cBhvr>
                                    </p:animEffect>
                                    <p:set>
                                      <p:cBhvr>
                                        <p:cTn id="40"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5"/>
                  </p:tgtEl>
                </p:cond>
              </p:nextCondLst>
            </p:seq>
            <p:seq concurrent="1" nextAc="seek">
              <p:cTn id="41" restart="whenNotActive" fill="hold" evtFilter="cancelBubble" nodeType="interactiveSeq">
                <p:stCondLst>
                  <p:cond evt="onClick" delay="0">
                    <p:tgtEl>
                      <p:spTgt spid="126"/>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26"/>
                                        </p:tgtEl>
                                      </p:cBhvr>
                                    </p:animEffect>
                                    <p:set>
                                      <p:cBhvr>
                                        <p:cTn id="46"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6"/>
                  </p:tgtEl>
                </p:cond>
              </p:nextCondLst>
            </p:seq>
            <p:seq concurrent="1" nextAc="seek">
              <p:cTn id="47" restart="whenNotActive" fill="hold" evtFilter="cancelBubble" nodeType="interactiveSeq">
                <p:stCondLst>
                  <p:cond evt="onClick" delay="0">
                    <p:tgtEl>
                      <p:spTgt spid="12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7"/>
                                        </p:tgtEl>
                                      </p:cBhvr>
                                    </p:animEffect>
                                    <p:set>
                                      <p:cBhvr>
                                        <p:cTn id="52"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7"/>
                  </p:tgtEl>
                </p:cond>
              </p:nextCondLst>
            </p:seq>
            <p:seq concurrent="1" nextAc="seek">
              <p:cTn id="53" restart="whenNotActive" fill="hold" evtFilter="cancelBubble" nodeType="interactiveSeq">
                <p:stCondLst>
                  <p:cond evt="onClick" delay="0">
                    <p:tgtEl>
                      <p:spTgt spid="12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28"/>
                                        </p:tgtEl>
                                      </p:cBhvr>
                                    </p:animEffect>
                                    <p:set>
                                      <p:cBhvr>
                                        <p:cTn id="58"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8"/>
                  </p:tgtEl>
                </p:cond>
              </p:nextCondLst>
            </p:seq>
            <p:seq concurrent="1" nextAc="seek">
              <p:cTn id="59" restart="whenNotActive" fill="hold" evtFilter="cancelBubble" nodeType="interactiveSeq">
                <p:stCondLst>
                  <p:cond evt="onClick" delay="0">
                    <p:tgtEl>
                      <p:spTgt spid="129"/>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29"/>
                                        </p:tgtEl>
                                      </p:cBhvr>
                                    </p:animEffect>
                                    <p:set>
                                      <p:cBhvr>
                                        <p:cTn id="64"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9"/>
                  </p:tgtEl>
                </p:cond>
              </p:nextCondLst>
            </p:seq>
            <p:seq concurrent="1" nextAc="seek">
              <p:cTn id="65" restart="whenNotActive" fill="hold" evtFilter="cancelBubble" nodeType="interactiveSeq">
                <p:stCondLst>
                  <p:cond evt="onClick" delay="0">
                    <p:tgtEl>
                      <p:spTgt spid="139"/>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39"/>
                                        </p:tgtEl>
                                      </p:cBhvr>
                                    </p:animEffect>
                                    <p:set>
                                      <p:cBhvr>
                                        <p:cTn id="70"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71" restart="whenNotActive" fill="hold" evtFilter="cancelBubble" nodeType="interactiveSeq">
                <p:stCondLst>
                  <p:cond evt="onClick" delay="0">
                    <p:tgtEl>
                      <p:spTgt spid="140"/>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40"/>
                                        </p:tgtEl>
                                      </p:cBhvr>
                                    </p:animEffect>
                                    <p:set>
                                      <p:cBhvr>
                                        <p:cTn id="76"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77" restart="whenNotActive" fill="hold" evtFilter="cancelBubble" nodeType="interactiveSeq">
                <p:stCondLst>
                  <p:cond evt="onClick" delay="0">
                    <p:tgtEl>
                      <p:spTgt spid="141"/>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41"/>
                                        </p:tgtEl>
                                      </p:cBhvr>
                                    </p:animEffect>
                                    <p:set>
                                      <p:cBhvr>
                                        <p:cTn id="82"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83" restart="whenNotActive" fill="hold" evtFilter="cancelBubble" nodeType="interactiveSeq">
                <p:stCondLst>
                  <p:cond evt="onClick" delay="0">
                    <p:tgtEl>
                      <p:spTgt spid="142"/>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42"/>
                                        </p:tgtEl>
                                      </p:cBhvr>
                                    </p:animEffect>
                                    <p:set>
                                      <p:cBhvr>
                                        <p:cTn id="88"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89" restart="whenNotActive" fill="hold" evtFilter="cancelBubble" nodeType="interactiveSeq">
                <p:stCondLst>
                  <p:cond evt="onClick" delay="0">
                    <p:tgtEl>
                      <p:spTgt spid="143"/>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43"/>
                                        </p:tgtEl>
                                      </p:cBhvr>
                                    </p:animEffect>
                                    <p:set>
                                      <p:cBhvr>
                                        <p:cTn id="94"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95" restart="whenNotActive" fill="hold" evtFilter="cancelBubble" nodeType="interactiveSeq">
                <p:stCondLst>
                  <p:cond evt="onClick" delay="0">
                    <p:tgtEl>
                      <p:spTgt spid="144"/>
                    </p:tgtEl>
                  </p:cond>
                </p:stCondLst>
                <p:endSync evt="end" delay="0">
                  <p:rtn val="all"/>
                </p:endSync>
                <p:childTnLst>
                  <p:par>
                    <p:cTn id="96" fill="hold">
                      <p:stCondLst>
                        <p:cond delay="0"/>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44"/>
                                        </p:tgtEl>
                                      </p:cBhvr>
                                    </p:animEffect>
                                    <p:set>
                                      <p:cBhvr>
                                        <p:cTn id="100"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101" fill="hold" display="0">
                  <p:stCondLst>
                    <p:cond delay="indefinite"/>
                  </p:stCondLst>
                  <p:endCondLst>
                    <p:cond evt="onStopAudio" delay="0">
                      <p:tgtEl>
                        <p:sldTgt/>
                      </p:tgtEl>
                    </p:cond>
                  </p:endCondLst>
                </p:cTn>
                <p:tgtEl>
                  <p:spTgt spid="4"/>
                </p:tgtEl>
              </p:cMediaNode>
            </p:audio>
          </p:childTnLst>
        </p:cTn>
      </p:par>
    </p:tnLst>
    <p:bldLst>
      <p:bldP spid="23"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7"/>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10</a:t>
            </a:fld>
            <a:endParaRPr/>
          </a:p>
        </p:txBody>
      </p:sp>
      <p:sp>
        <p:nvSpPr>
          <p:cNvPr id="3" name="TextBox 2"/>
          <p:cNvSpPr txBox="1"/>
          <p:nvPr/>
        </p:nvSpPr>
        <p:spPr>
          <a:xfrm>
            <a:off x="406399" y="889000"/>
            <a:ext cx="4551817" cy="553994"/>
          </a:xfrm>
          <a:prstGeom prst="rect">
            <a:avLst/>
          </a:prstGeom>
          <a:noFill/>
        </p:spPr>
        <p:txBody>
          <a:bodyPr wrap="none" lIns="121917" tIns="60958" rIns="121917" bIns="60958" rtlCol="0">
            <a:spAutoFit/>
          </a:bodyPr>
          <a:lstStyle/>
          <a:p>
            <a:r>
              <a:rPr lang="en-US" sz="2800" b="1">
                <a:solidFill>
                  <a:schemeClr val="bg1"/>
                </a:solidFill>
                <a:latin typeface="Arial" pitchFamily="34" charset="0"/>
                <a:cs typeface="Arial" pitchFamily="34" charset="0"/>
              </a:rPr>
              <a:t>Tìm hiểu địa chỉ Website:</a:t>
            </a:r>
          </a:p>
        </p:txBody>
      </p:sp>
      <p:grpSp>
        <p:nvGrpSpPr>
          <p:cNvPr id="5" name="Group 4"/>
          <p:cNvGrpSpPr/>
          <p:nvPr/>
        </p:nvGrpSpPr>
        <p:grpSpPr>
          <a:xfrm>
            <a:off x="304800" y="1776828"/>
            <a:ext cx="5660524" cy="2862322"/>
            <a:chOff x="304799" y="1276350"/>
            <a:chExt cx="4245392" cy="2004290"/>
          </a:xfrm>
        </p:grpSpPr>
        <p:sp>
          <p:nvSpPr>
            <p:cNvPr id="4" name="TextBox 3"/>
            <p:cNvSpPr txBox="1"/>
            <p:nvPr/>
          </p:nvSpPr>
          <p:spPr>
            <a:xfrm>
              <a:off x="304799" y="1276350"/>
              <a:ext cx="4245392" cy="2004290"/>
            </a:xfrm>
            <a:prstGeom prst="rect">
              <a:avLst/>
            </a:prstGeom>
            <a:noFill/>
          </p:spPr>
          <p:txBody>
            <a:bodyPr wrap="none" rtlCol="0">
              <a:spAutoFit/>
            </a:bodyPr>
            <a:lstStyle/>
            <a:p>
              <a:pPr>
                <a:lnSpc>
                  <a:spcPct val="150000"/>
                </a:lnSpc>
              </a:pPr>
              <a:r>
                <a:rPr lang="en-US" sz="2400" b="1" i="1">
                  <a:solidFill>
                    <a:srgbClr val="002060"/>
                  </a:solidFill>
                  <a:latin typeface="Arial" pitchFamily="34" charset="0"/>
                  <a:cs typeface="Arial" pitchFamily="34" charset="0"/>
                </a:rPr>
                <a:t>Địa chỉ website gồm có hai phần: </a:t>
              </a:r>
            </a:p>
            <a:p>
              <a:pPr>
                <a:lnSpc>
                  <a:spcPct val="150000"/>
                </a:lnSpc>
              </a:pPr>
              <a:r>
                <a:rPr lang="en-US" sz="2400" i="1">
                  <a:solidFill>
                    <a:srgbClr val="002060"/>
                  </a:solidFill>
                  <a:latin typeface="Arial" pitchFamily="34" charset="0"/>
                  <a:cs typeface="Arial" pitchFamily="34" charset="0"/>
                </a:rPr>
                <a:t>     Phần cố định (không thay đổi địa chỉ </a:t>
              </a:r>
            </a:p>
            <a:p>
              <a:pPr>
                <a:lnSpc>
                  <a:spcPct val="150000"/>
                </a:lnSpc>
              </a:pPr>
              <a:r>
                <a:rPr lang="en-US" sz="2400" i="1">
                  <a:solidFill>
                    <a:srgbClr val="002060"/>
                  </a:solidFill>
                  <a:latin typeface="Arial" pitchFamily="34" charset="0"/>
                  <a:cs typeface="Arial" pitchFamily="34" charset="0"/>
                </a:rPr>
                <a:t>các trang web trên cùng website), </a:t>
              </a:r>
            </a:p>
            <a:p>
              <a:pPr>
                <a:lnSpc>
                  <a:spcPct val="150000"/>
                </a:lnSpc>
              </a:pPr>
              <a:r>
                <a:rPr lang="en-US" sz="2400" i="1">
                  <a:solidFill>
                    <a:srgbClr val="002060"/>
                  </a:solidFill>
                  <a:latin typeface="Arial" pitchFamily="34" charset="0"/>
                  <a:cs typeface="Arial" pitchFamily="34" charset="0"/>
                </a:rPr>
                <a:t>    Phần đuôi (thay đổi ở địa chỉ các </a:t>
              </a:r>
            </a:p>
            <a:p>
              <a:pPr>
                <a:lnSpc>
                  <a:spcPct val="150000"/>
                </a:lnSpc>
              </a:pPr>
              <a:r>
                <a:rPr lang="en-US" sz="2400" i="1">
                  <a:solidFill>
                    <a:srgbClr val="002060"/>
                  </a:solidFill>
                  <a:latin typeface="Arial" pitchFamily="34" charset="0"/>
                  <a:cs typeface="Arial" pitchFamily="34" charset="0"/>
                </a:rPr>
                <a:t>trang web trong cùng website).</a:t>
              </a:r>
              <a:endParaRPr lang="en-US" sz="2400">
                <a:solidFill>
                  <a:srgbClr val="002060"/>
                </a:solidFill>
                <a:latin typeface="Arial" pitchFamily="34" charset="0"/>
                <a:cs typeface="Arial" pitchFamily="34" charset="0"/>
              </a:endParaRPr>
            </a:p>
          </p:txBody>
        </p:sp>
        <p:grpSp>
          <p:nvGrpSpPr>
            <p:cNvPr id="7" name="Google Shape;119;p14"/>
            <p:cNvGrpSpPr/>
            <p:nvPr/>
          </p:nvGrpSpPr>
          <p:grpSpPr>
            <a:xfrm>
              <a:off x="363727" y="1733550"/>
              <a:ext cx="262551" cy="300941"/>
              <a:chOff x="1923675" y="1633650"/>
              <a:chExt cx="436000" cy="435975"/>
            </a:xfrm>
          </p:grpSpPr>
          <p:sp>
            <p:nvSpPr>
              <p:cNvPr id="8"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4" name="Google Shape;119;p14"/>
            <p:cNvGrpSpPr/>
            <p:nvPr/>
          </p:nvGrpSpPr>
          <p:grpSpPr>
            <a:xfrm>
              <a:off x="321224" y="2571750"/>
              <a:ext cx="262551" cy="300941"/>
              <a:chOff x="1923675" y="1633650"/>
              <a:chExt cx="436000" cy="435975"/>
            </a:xfrm>
          </p:grpSpPr>
          <p:sp>
            <p:nvSpPr>
              <p:cNvPr id="15"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sp>
        <p:nvSpPr>
          <p:cNvPr id="6" name="TextBox 5"/>
          <p:cNvSpPr txBox="1"/>
          <p:nvPr/>
        </p:nvSpPr>
        <p:spPr>
          <a:xfrm>
            <a:off x="7721600" y="908911"/>
            <a:ext cx="3150857" cy="538605"/>
          </a:xfrm>
          <a:prstGeom prst="rect">
            <a:avLst/>
          </a:prstGeom>
          <a:noFill/>
        </p:spPr>
        <p:txBody>
          <a:bodyPr wrap="none" lIns="121917" tIns="60958" rIns="121917" bIns="60958" rtlCol="0">
            <a:spAutoFit/>
          </a:bodyPr>
          <a:lstStyle/>
          <a:p>
            <a:r>
              <a:rPr lang="en-US" sz="2700">
                <a:solidFill>
                  <a:srgbClr val="FF0000"/>
                </a:solidFill>
                <a:latin typeface="Arial" pitchFamily="34" charset="0"/>
                <a:cs typeface="Arial" pitchFamily="34" charset="0"/>
              </a:rPr>
              <a:t>Http://tech12h.com</a:t>
            </a:r>
          </a:p>
        </p:txBody>
      </p:sp>
      <p:sp>
        <p:nvSpPr>
          <p:cNvPr id="22" name="Right Brace 21"/>
          <p:cNvSpPr/>
          <p:nvPr/>
        </p:nvSpPr>
        <p:spPr>
          <a:xfrm rot="5400000">
            <a:off x="8055223" y="1120508"/>
            <a:ext cx="358908" cy="812801"/>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a:p>
        </p:txBody>
      </p:sp>
      <p:sp>
        <p:nvSpPr>
          <p:cNvPr id="25" name="Right Brace 24"/>
          <p:cNvSpPr/>
          <p:nvPr/>
        </p:nvSpPr>
        <p:spPr>
          <a:xfrm rot="5400000">
            <a:off x="9549521" y="665580"/>
            <a:ext cx="354347" cy="1868147"/>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a:p>
        </p:txBody>
      </p:sp>
      <p:sp>
        <p:nvSpPr>
          <p:cNvPr id="23" name="TextBox 22"/>
          <p:cNvSpPr txBox="1"/>
          <p:nvPr/>
        </p:nvSpPr>
        <p:spPr>
          <a:xfrm>
            <a:off x="7763760" y="1834292"/>
            <a:ext cx="965964" cy="1231102"/>
          </a:xfrm>
          <a:prstGeom prst="rect">
            <a:avLst/>
          </a:prstGeom>
          <a:noFill/>
        </p:spPr>
        <p:txBody>
          <a:bodyPr wrap="none" lIns="121917" tIns="60958" rIns="121917" bIns="60958" rtlCol="0">
            <a:spAutoFit/>
          </a:bodyPr>
          <a:lstStyle/>
          <a:p>
            <a:pPr algn="ctr"/>
            <a:r>
              <a:rPr lang="en-US" sz="2400">
                <a:solidFill>
                  <a:srgbClr val="002060"/>
                </a:solidFill>
                <a:latin typeface="Arial" pitchFamily="34" charset="0"/>
                <a:cs typeface="Arial" pitchFamily="34" charset="0"/>
              </a:rPr>
              <a:t>Phần</a:t>
            </a:r>
          </a:p>
          <a:p>
            <a:pPr algn="ctr"/>
            <a:r>
              <a:rPr lang="en-US" sz="2400">
                <a:solidFill>
                  <a:srgbClr val="002060"/>
                </a:solidFill>
                <a:latin typeface="Arial" pitchFamily="34" charset="0"/>
                <a:cs typeface="Arial" pitchFamily="34" charset="0"/>
              </a:rPr>
              <a:t>cố</a:t>
            </a:r>
          </a:p>
          <a:p>
            <a:pPr algn="ctr"/>
            <a:r>
              <a:rPr lang="en-US" sz="2400">
                <a:solidFill>
                  <a:srgbClr val="002060"/>
                </a:solidFill>
                <a:latin typeface="Arial" pitchFamily="34" charset="0"/>
                <a:cs typeface="Arial" pitchFamily="34" charset="0"/>
              </a:rPr>
              <a:t>định</a:t>
            </a:r>
          </a:p>
        </p:txBody>
      </p:sp>
      <p:sp>
        <p:nvSpPr>
          <p:cNvPr id="24" name="TextBox 23"/>
          <p:cNvSpPr txBox="1"/>
          <p:nvPr/>
        </p:nvSpPr>
        <p:spPr>
          <a:xfrm>
            <a:off x="9275928" y="1924230"/>
            <a:ext cx="965964" cy="861770"/>
          </a:xfrm>
          <a:prstGeom prst="rect">
            <a:avLst/>
          </a:prstGeom>
          <a:noFill/>
        </p:spPr>
        <p:txBody>
          <a:bodyPr wrap="none" lIns="121917" tIns="60958" rIns="121917" bIns="60958" rtlCol="0">
            <a:spAutoFit/>
          </a:bodyPr>
          <a:lstStyle/>
          <a:p>
            <a:pPr algn="ctr"/>
            <a:r>
              <a:rPr lang="en-US" sz="2400">
                <a:solidFill>
                  <a:srgbClr val="002060"/>
                </a:solidFill>
                <a:latin typeface="Arial" pitchFamily="34" charset="0"/>
                <a:cs typeface="Arial" pitchFamily="34" charset="0"/>
              </a:rPr>
              <a:t>Phần</a:t>
            </a:r>
          </a:p>
          <a:p>
            <a:pPr algn="ctr"/>
            <a:r>
              <a:rPr lang="en-US" sz="2400">
                <a:solidFill>
                  <a:srgbClr val="002060"/>
                </a:solidFill>
                <a:latin typeface="Arial" pitchFamily="34" charset="0"/>
                <a:cs typeface="Arial" pitchFamily="34" charset="0"/>
              </a:rPr>
              <a:t>đuôi</a:t>
            </a:r>
          </a:p>
        </p:txBody>
      </p:sp>
      <p:sp>
        <p:nvSpPr>
          <p:cNvPr id="26" name="TextBox 25"/>
          <p:cNvSpPr txBox="1"/>
          <p:nvPr/>
        </p:nvSpPr>
        <p:spPr>
          <a:xfrm>
            <a:off x="6049078" y="3025725"/>
            <a:ext cx="2928040" cy="492438"/>
          </a:xfrm>
          <a:prstGeom prst="rect">
            <a:avLst/>
          </a:prstGeom>
          <a:noFill/>
        </p:spPr>
        <p:txBody>
          <a:bodyPr wrap="none" lIns="121917" tIns="60958" rIns="121917" bIns="60958" rtlCol="0">
            <a:spAutoFit/>
          </a:bodyPr>
          <a:lstStyle/>
          <a:p>
            <a:r>
              <a:rPr lang="en-US" sz="2400" b="1" u="sng">
                <a:solidFill>
                  <a:srgbClr val="002060"/>
                </a:solidFill>
                <a:latin typeface="Arial" pitchFamily="34" charset="0"/>
                <a:cs typeface="Arial" pitchFamily="34" charset="0"/>
              </a:rPr>
              <a:t>Một số ví dụ khác:</a:t>
            </a:r>
          </a:p>
        </p:txBody>
      </p:sp>
      <p:sp>
        <p:nvSpPr>
          <p:cNvPr id="28" name="Rectangle 27"/>
          <p:cNvSpPr/>
          <p:nvPr/>
        </p:nvSpPr>
        <p:spPr>
          <a:xfrm>
            <a:off x="6038709" y="3591808"/>
            <a:ext cx="6153291" cy="1665992"/>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380990" indent="-380990">
              <a:lnSpc>
                <a:spcPct val="150000"/>
              </a:lnSpc>
              <a:buFont typeface="Wingdings" pitchFamily="2" charset="2"/>
              <a:buChar char="v"/>
            </a:pPr>
            <a:r>
              <a:rPr lang="en-US" sz="2100">
                <a:solidFill>
                  <a:srgbClr val="FF0000"/>
                </a:solidFill>
                <a:latin typeface="Arial" pitchFamily="34" charset="0"/>
                <a:cs typeface="Arial" pitchFamily="34" charset="0"/>
              </a:rPr>
              <a:t>Trang báo thanh niên: </a:t>
            </a:r>
            <a:r>
              <a:rPr lang="en-US" sz="2100">
                <a:solidFill>
                  <a:srgbClr val="FF0000"/>
                </a:solidFill>
                <a:latin typeface="Arial" pitchFamily="34" charset="0"/>
                <a:cs typeface="Arial" pitchFamily="34" charset="0"/>
                <a:hlinkClick r:id="rId3"/>
              </a:rPr>
              <a:t>http://thanhnien.com</a:t>
            </a:r>
            <a:endParaRPr lang="en-US" sz="2100">
              <a:solidFill>
                <a:srgbClr val="FF0000"/>
              </a:solidFill>
              <a:latin typeface="Arial" pitchFamily="34" charset="0"/>
              <a:cs typeface="Arial" pitchFamily="34" charset="0"/>
            </a:endParaRPr>
          </a:p>
          <a:p>
            <a:pPr marL="380990" indent="-380990">
              <a:lnSpc>
                <a:spcPct val="150000"/>
              </a:lnSpc>
              <a:buFont typeface="Wingdings" pitchFamily="2" charset="2"/>
              <a:buChar char="v"/>
            </a:pPr>
            <a:r>
              <a:rPr lang="en-US" sz="2100">
                <a:solidFill>
                  <a:srgbClr val="FF0000"/>
                </a:solidFill>
                <a:latin typeface="Arial" pitchFamily="34" charset="0"/>
                <a:cs typeface="Arial" pitchFamily="34" charset="0"/>
              </a:rPr>
              <a:t>Trang báo dân trí: </a:t>
            </a:r>
            <a:r>
              <a:rPr lang="en-US" sz="2100">
                <a:solidFill>
                  <a:srgbClr val="FF0000"/>
                </a:solidFill>
                <a:latin typeface="Arial" pitchFamily="34" charset="0"/>
                <a:cs typeface="Arial" pitchFamily="34" charset="0"/>
                <a:hlinkClick r:id="rId4"/>
              </a:rPr>
              <a:t>http://dantri.com</a:t>
            </a:r>
            <a:endParaRPr lang="en-US" sz="2100">
              <a:solidFill>
                <a:srgbClr val="FF0000"/>
              </a:solidFill>
              <a:latin typeface="Arial" pitchFamily="34" charset="0"/>
              <a:cs typeface="Arial" pitchFamily="34" charset="0"/>
            </a:endParaRPr>
          </a:p>
          <a:p>
            <a:pPr marL="380990" indent="-380990">
              <a:lnSpc>
                <a:spcPct val="150000"/>
              </a:lnSpc>
              <a:buFont typeface="Wingdings" pitchFamily="2" charset="2"/>
              <a:buChar char="v"/>
            </a:pPr>
            <a:r>
              <a:rPr lang="en-US" sz="2100">
                <a:solidFill>
                  <a:srgbClr val="FF0000"/>
                </a:solidFill>
                <a:latin typeface="Arial" pitchFamily="34" charset="0"/>
                <a:cs typeface="Arial" pitchFamily="34" charset="0"/>
              </a:rPr>
              <a:t>Trang học tập: </a:t>
            </a:r>
            <a:r>
              <a:rPr lang="en-US" sz="2100">
                <a:solidFill>
                  <a:srgbClr val="FF0000"/>
                </a:solidFill>
                <a:latin typeface="Arial" pitchFamily="34" charset="0"/>
                <a:cs typeface="Arial" pitchFamily="34" charset="0"/>
                <a:hlinkClick r:id="rId5"/>
              </a:rPr>
              <a:t>http://baivan.net</a:t>
            </a:r>
            <a:endParaRPr lang="en-US" sz="2100">
              <a:solidFill>
                <a:srgbClr val="FF0000"/>
              </a:solidFill>
              <a:latin typeface="Arial" pitchFamily="34" charset="0"/>
              <a:cs typeface="Arial" pitchFamily="34" charset="0"/>
            </a:endParaRPr>
          </a:p>
          <a:p>
            <a:pPr algn="ctr"/>
            <a:endParaRPr lang="en-US"/>
          </a:p>
        </p:txBody>
      </p:sp>
    </p:spTree>
    <p:extLst>
      <p:ext uri="{BB962C8B-B14F-4D97-AF65-F5344CB8AC3E}">
        <p14:creationId xmlns:p14="http://schemas.microsoft.com/office/powerpoint/2010/main" val="262860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circle(in)">
                                      <p:cBhvr>
                                        <p:cTn id="5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2" grpId="0" animBg="1"/>
      <p:bldP spid="25" grpId="0" animBg="1"/>
      <p:bldP spid="23" grpId="0"/>
      <p:bldP spid="24" grpId="0"/>
      <p:bldP spid="26"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914400" y="707633"/>
            <a:ext cx="5181599" cy="1371600"/>
          </a:xfrm>
          <a:prstGeom prst="rect">
            <a:avLst/>
          </a:prstGeom>
        </p:spPr>
        <p:txBody>
          <a:bodyPr spcFirstLastPara="1" wrap="square" lIns="121897" tIns="121897" rIns="121897" bIns="121897" anchor="ctr" anchorCtr="0">
            <a:noAutofit/>
          </a:bodyPr>
          <a:lstStyle/>
          <a:p>
            <a:pPr>
              <a:lnSpc>
                <a:spcPct val="150000"/>
              </a:lnSpc>
            </a:pPr>
            <a:r>
              <a:rPr lang="en-US" sz="2200" b="0">
                <a:solidFill>
                  <a:schemeClr val="bg1"/>
                </a:solidFill>
                <a:latin typeface="Arial" pitchFamily="34" charset="0"/>
                <a:cs typeface="Arial" pitchFamily="34" charset="0"/>
              </a:rPr>
              <a:t>Trang web  mở ra đầu tiên là trang web chủ, trên trang web chủ có nhiều trang web thành phần.</a:t>
            </a:r>
            <a:endParaRPr sz="2200" b="0">
              <a:solidFill>
                <a:schemeClr val="bg1"/>
              </a:solidFill>
              <a:latin typeface="Arial" pitchFamily="34" charset="0"/>
              <a:cs typeface="Arial" pitchFamily="34" charset="0"/>
            </a:endParaRPr>
          </a:p>
        </p:txBody>
      </p:sp>
      <p:grpSp>
        <p:nvGrpSpPr>
          <p:cNvPr id="158" name="Google Shape;158;p18"/>
          <p:cNvGrpSpPr/>
          <p:nvPr/>
        </p:nvGrpSpPr>
        <p:grpSpPr>
          <a:xfrm>
            <a:off x="308361" y="1149137"/>
            <a:ext cx="488611" cy="488583"/>
            <a:chOff x="1923675" y="1633650"/>
            <a:chExt cx="436000" cy="435975"/>
          </a:xfrm>
        </p:grpSpPr>
        <p:sp>
          <p:nvSpPr>
            <p:cNvPr id="159" name="Google Shape;159;p1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0" name="Google Shape;160;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1" name="Google Shape;161;p1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2" name="Google Shape;162;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3" name="Google Shape;163;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4" name="Google Shape;164;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65" name="Google Shape;165;p18"/>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11</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20" y="2108200"/>
            <a:ext cx="5800080" cy="4572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523" y="177219"/>
            <a:ext cx="5449077" cy="3150181"/>
          </a:xfrm>
          <a:prstGeom prst="rect">
            <a:avLst/>
          </a:prstGeom>
        </p:spPr>
      </p:pic>
      <p:cxnSp>
        <p:nvCxnSpPr>
          <p:cNvPr id="6" name="Straight Arrow Connector 5"/>
          <p:cNvCxnSpPr/>
          <p:nvPr/>
        </p:nvCxnSpPr>
        <p:spPr>
          <a:xfrm flipV="1">
            <a:off x="4572000" y="1149136"/>
            <a:ext cx="1930400" cy="4007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3576216"/>
            <a:ext cx="5283200" cy="3022600"/>
          </a:xfrm>
          <a:prstGeom prst="rect">
            <a:avLst/>
          </a:prstGeom>
        </p:spPr>
      </p:pic>
      <p:cxnSp>
        <p:nvCxnSpPr>
          <p:cNvPr id="18" name="Straight Arrow Connector 17"/>
          <p:cNvCxnSpPr/>
          <p:nvPr/>
        </p:nvCxnSpPr>
        <p:spPr>
          <a:xfrm flipV="1">
            <a:off x="4572000" y="4241800"/>
            <a:ext cx="2032000" cy="14963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4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anim calcmode="lin" valueType="num">
                                      <p:cBhvr>
                                        <p:cTn id="8" dur="1000" fill="hold"/>
                                        <p:tgtEl>
                                          <p:spTgt spid="156"/>
                                        </p:tgtEl>
                                        <p:attrNameLst>
                                          <p:attrName>ppt_x</p:attrName>
                                        </p:attrNameLst>
                                      </p:cBhvr>
                                      <p:tavLst>
                                        <p:tav tm="0">
                                          <p:val>
                                            <p:strVal val="#ppt_x"/>
                                          </p:val>
                                        </p:tav>
                                        <p:tav tm="100000">
                                          <p:val>
                                            <p:strVal val="#ppt_x"/>
                                          </p:val>
                                        </p:tav>
                                      </p:tavLst>
                                    </p:anim>
                                    <p:anim calcmode="lin" valueType="num">
                                      <p:cBhvr>
                                        <p:cTn id="9"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12</a:t>
            </a:fld>
            <a:endParaRPr/>
          </a:p>
        </p:txBody>
      </p:sp>
      <p:sp>
        <p:nvSpPr>
          <p:cNvPr id="3" name="TextBox 2"/>
          <p:cNvSpPr txBox="1"/>
          <p:nvPr/>
        </p:nvSpPr>
        <p:spPr>
          <a:xfrm>
            <a:off x="508000" y="349901"/>
            <a:ext cx="10646498" cy="492438"/>
          </a:xfrm>
          <a:prstGeom prst="rect">
            <a:avLst/>
          </a:prstGeom>
          <a:noFill/>
        </p:spPr>
        <p:txBody>
          <a:bodyPr wrap="none" lIns="121917" tIns="60958" rIns="121917" bIns="60958" rtlCol="0">
            <a:spAutoFit/>
          </a:bodyPr>
          <a:lstStyle/>
          <a:p>
            <a:pPr marL="380990" indent="-380990">
              <a:buFont typeface="Wingdings" pitchFamily="2" charset="2"/>
              <a:buChar char="v"/>
            </a:pPr>
            <a:r>
              <a:rPr lang="en-US" sz="2400">
                <a:solidFill>
                  <a:srgbClr val="002060"/>
                </a:solidFill>
                <a:latin typeface="Arial" pitchFamily="34" charset="0"/>
                <a:cs typeface="Arial" pitchFamily="34" charset="0"/>
              </a:rPr>
              <a:t>Sự khác nhau trong ô địa chỉ của trang web chủ và trang web thành phần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1" y="990600"/>
            <a:ext cx="5316840" cy="355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857" y="990601"/>
            <a:ext cx="5818744" cy="3556000"/>
          </a:xfrm>
          <a:prstGeom prst="rect">
            <a:avLst/>
          </a:prstGeom>
        </p:spPr>
      </p:pic>
      <p:grpSp>
        <p:nvGrpSpPr>
          <p:cNvPr id="9" name="Group 8"/>
          <p:cNvGrpSpPr/>
          <p:nvPr/>
        </p:nvGrpSpPr>
        <p:grpSpPr>
          <a:xfrm>
            <a:off x="1422400" y="764896"/>
            <a:ext cx="2096131" cy="428902"/>
            <a:chOff x="1066800" y="573673"/>
            <a:chExt cx="1572098" cy="321677"/>
          </a:xfrm>
        </p:grpSpPr>
        <p:cxnSp>
          <p:nvCxnSpPr>
            <p:cNvPr id="7" name="Straight Arrow Connector 6"/>
            <p:cNvCxnSpPr/>
            <p:nvPr/>
          </p:nvCxnSpPr>
          <p:spPr>
            <a:xfrm flipH="1">
              <a:off x="1066800" y="742950"/>
              <a:ext cx="533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00200" y="573673"/>
              <a:ext cx="1038698" cy="311624"/>
            </a:xfrm>
            <a:prstGeom prst="rect">
              <a:avLst/>
            </a:prstGeom>
            <a:noFill/>
            <a:ln>
              <a:noFill/>
            </a:ln>
          </p:spPr>
          <p:txBody>
            <a:bodyPr wrap="none" rtlCol="0">
              <a:spAutoFit/>
            </a:bodyPr>
            <a:lstStyle/>
            <a:p>
              <a:r>
                <a:rPr lang="en-US" sz="2100">
                  <a:solidFill>
                    <a:srgbClr val="FF0000"/>
                  </a:solidFill>
                  <a:latin typeface="Arial" pitchFamily="34" charset="0"/>
                  <a:cs typeface="Arial" pitchFamily="34" charset="0"/>
                </a:rPr>
                <a:t>Trang chủ</a:t>
              </a:r>
            </a:p>
          </p:txBody>
        </p:sp>
      </p:grpSp>
      <p:grpSp>
        <p:nvGrpSpPr>
          <p:cNvPr id="24" name="Group 23"/>
          <p:cNvGrpSpPr/>
          <p:nvPr/>
        </p:nvGrpSpPr>
        <p:grpSpPr>
          <a:xfrm>
            <a:off x="8128001" y="726322"/>
            <a:ext cx="3006637" cy="428902"/>
            <a:chOff x="1066800" y="573673"/>
            <a:chExt cx="2254978" cy="321677"/>
          </a:xfrm>
        </p:grpSpPr>
        <p:cxnSp>
          <p:nvCxnSpPr>
            <p:cNvPr id="25" name="Straight Arrow Connector 24"/>
            <p:cNvCxnSpPr/>
            <p:nvPr/>
          </p:nvCxnSpPr>
          <p:spPr>
            <a:xfrm flipH="1">
              <a:off x="1066800" y="742950"/>
              <a:ext cx="533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00200" y="573673"/>
              <a:ext cx="1721578" cy="311624"/>
            </a:xfrm>
            <a:prstGeom prst="rect">
              <a:avLst/>
            </a:prstGeom>
            <a:noFill/>
            <a:ln>
              <a:noFill/>
            </a:ln>
          </p:spPr>
          <p:txBody>
            <a:bodyPr wrap="none" rtlCol="0">
              <a:spAutoFit/>
            </a:bodyPr>
            <a:lstStyle/>
            <a:p>
              <a:r>
                <a:rPr lang="en-US" sz="2100">
                  <a:solidFill>
                    <a:srgbClr val="FF0000"/>
                  </a:solidFill>
                  <a:latin typeface="Arial" pitchFamily="34" charset="0"/>
                  <a:cs typeface="Arial" pitchFamily="34" charset="0"/>
                </a:rPr>
                <a:t>Trang thành phần</a:t>
              </a:r>
            </a:p>
          </p:txBody>
        </p:sp>
      </p:grpSp>
      <p:sp>
        <p:nvSpPr>
          <p:cNvPr id="10" name="Right Arrow 9"/>
          <p:cNvSpPr/>
          <p:nvPr/>
        </p:nvSpPr>
        <p:spPr>
          <a:xfrm>
            <a:off x="785845" y="4800600"/>
            <a:ext cx="609600" cy="1320800"/>
          </a:xfrm>
          <a:prstGeom prst="rightArrow">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11" name="TextBox 10"/>
          <p:cNvSpPr txBox="1"/>
          <p:nvPr/>
        </p:nvSpPr>
        <p:spPr>
          <a:xfrm>
            <a:off x="1461797" y="4557487"/>
            <a:ext cx="8450384" cy="2009905"/>
          </a:xfrm>
          <a:prstGeom prst="rect">
            <a:avLst/>
          </a:prstGeom>
          <a:noFill/>
        </p:spPr>
        <p:txBody>
          <a:bodyPr wrap="none" lIns="121917" tIns="60958" rIns="121917" bIns="60958" rtlCol="0">
            <a:spAutoFit/>
          </a:bodyPr>
          <a:lstStyle/>
          <a:p>
            <a:pPr marL="380990" indent="-380990">
              <a:lnSpc>
                <a:spcPct val="150000"/>
              </a:lnSpc>
              <a:buFont typeface="Wingdings" pitchFamily="2" charset="2"/>
              <a:buChar char="v"/>
            </a:pPr>
            <a:r>
              <a:rPr lang="en-US" sz="2100">
                <a:latin typeface="Arial" pitchFamily="34" charset="0"/>
                <a:cs typeface="Arial" pitchFamily="34" charset="0"/>
              </a:rPr>
              <a:t>Trang chủ chỉ có: </a:t>
            </a:r>
            <a:r>
              <a:rPr lang="en-US" sz="2100">
                <a:latin typeface="Arial" pitchFamily="34" charset="0"/>
                <a:cs typeface="Arial" pitchFamily="34" charset="0"/>
                <a:hlinkClick r:id="rId5"/>
              </a:rPr>
              <a:t>http://thieunien.vn</a:t>
            </a:r>
            <a:endParaRPr lang="en-US" sz="2100">
              <a:latin typeface="Arial" pitchFamily="34" charset="0"/>
              <a:cs typeface="Arial" pitchFamily="34" charset="0"/>
            </a:endParaRPr>
          </a:p>
          <a:p>
            <a:pPr marL="380990" indent="-380990">
              <a:lnSpc>
                <a:spcPct val="150000"/>
              </a:lnSpc>
              <a:buFont typeface="Wingdings" pitchFamily="2" charset="2"/>
              <a:buChar char="v"/>
            </a:pPr>
            <a:r>
              <a:rPr lang="en-US" sz="2100">
                <a:latin typeface="Arial" pitchFamily="34" charset="0"/>
                <a:cs typeface="Arial" pitchFamily="34" charset="0"/>
              </a:rPr>
              <a:t>Trang web thành phần: Ngoài phần </a:t>
            </a:r>
            <a:r>
              <a:rPr lang="en-US" sz="2100">
                <a:latin typeface="Arial" pitchFamily="34" charset="0"/>
                <a:cs typeface="Arial" pitchFamily="34" charset="0"/>
                <a:hlinkClick r:id="rId5"/>
              </a:rPr>
              <a:t>http://thieunien.vn</a:t>
            </a:r>
            <a:r>
              <a:rPr lang="en-US" sz="2100">
                <a:latin typeface="Arial" pitchFamily="34" charset="0"/>
                <a:cs typeface="Arial" pitchFamily="34" charset="0"/>
              </a:rPr>
              <a:t> còn có </a:t>
            </a:r>
          </a:p>
          <a:p>
            <a:pPr>
              <a:lnSpc>
                <a:spcPct val="150000"/>
              </a:lnSpc>
            </a:pPr>
            <a:r>
              <a:rPr lang="en-US" sz="2100">
                <a:latin typeface="Arial" pitchFamily="34" charset="0"/>
                <a:cs typeface="Arial" pitchFamily="34" charset="0"/>
              </a:rPr>
              <a:t>      thêm phần đuôi ở phía sau</a:t>
            </a:r>
          </a:p>
          <a:p>
            <a:pPr marL="380990" indent="-380990">
              <a:lnSpc>
                <a:spcPct val="150000"/>
              </a:lnSpc>
              <a:buFont typeface="Wingdings" pitchFamily="2" charset="2"/>
              <a:buChar char="v"/>
            </a:pPr>
            <a:r>
              <a:rPr lang="en-US" sz="2100">
                <a:latin typeface="Arial" pitchFamily="34" charset="0"/>
                <a:cs typeface="Arial" pitchFamily="34" charset="0"/>
              </a:rPr>
              <a:t>Các trang web thành phần khác nhau sẽ có phần đuôi khác nhau</a:t>
            </a:r>
            <a:r>
              <a:rPr lang="en-US" sz="2100"/>
              <a:t>.</a:t>
            </a:r>
          </a:p>
        </p:txBody>
      </p:sp>
    </p:spTree>
    <p:extLst>
      <p:ext uri="{BB962C8B-B14F-4D97-AF65-F5344CB8AC3E}">
        <p14:creationId xmlns:p14="http://schemas.microsoft.com/office/powerpoint/2010/main" val="21580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20"/>
          <p:cNvSpPr txBox="1">
            <a:spLocks noGrp="1"/>
          </p:cNvSpPr>
          <p:nvPr>
            <p:ph type="title"/>
          </p:nvPr>
        </p:nvSpPr>
        <p:spPr>
          <a:xfrm>
            <a:off x="1146383" y="685801"/>
            <a:ext cx="4278400" cy="1371600"/>
          </a:xfrm>
          <a:prstGeom prst="rect">
            <a:avLst/>
          </a:prstGeom>
        </p:spPr>
        <p:txBody>
          <a:bodyPr spcFirstLastPara="1" wrap="square" lIns="121897" tIns="121897" rIns="121897" bIns="121897" anchor="ctr" anchorCtr="0">
            <a:noAutofit/>
          </a:bodyPr>
          <a:lstStyle/>
          <a:p>
            <a:pPr algn="ctr">
              <a:lnSpc>
                <a:spcPct val="150000"/>
              </a:lnSpc>
            </a:pPr>
            <a:r>
              <a:rPr lang="en-US" sz="2700" b="1">
                <a:solidFill>
                  <a:srgbClr val="002060"/>
                </a:solidFill>
                <a:latin typeface="Arial" pitchFamily="34" charset="0"/>
                <a:cs typeface="Arial" pitchFamily="34" charset="0"/>
              </a:rPr>
              <a:t>2. SIÊU VĂN BẢN VÀ SIÊU LIÊN KẾT</a:t>
            </a:r>
            <a:endParaRPr sz="2700" b="1">
              <a:solidFill>
                <a:srgbClr val="002060"/>
              </a:solidFill>
              <a:latin typeface="Arial" pitchFamily="34" charset="0"/>
              <a:cs typeface="Arial" pitchFamily="34" charset="0"/>
            </a:endParaRPr>
          </a:p>
        </p:txBody>
      </p:sp>
      <p:grpSp>
        <p:nvGrpSpPr>
          <p:cNvPr id="191" name="Google Shape;191;p20"/>
          <p:cNvGrpSpPr/>
          <p:nvPr/>
        </p:nvGrpSpPr>
        <p:grpSpPr>
          <a:xfrm>
            <a:off x="444831" y="1149137"/>
            <a:ext cx="488611" cy="488583"/>
            <a:chOff x="1923675" y="1633650"/>
            <a:chExt cx="436000" cy="435975"/>
          </a:xfrm>
        </p:grpSpPr>
        <p:sp>
          <p:nvSpPr>
            <p:cNvPr id="192" name="Google Shape;192;p2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3" name="Google Shape;193;p2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4" name="Google Shape;194;p2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5" name="Google Shape;195;p2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6" name="Google Shape;196;p2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7" name="Google Shape;197;p2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98" name="Google Shape;198;p20"/>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13</a:t>
            </a:fld>
            <a:endParaRPr/>
          </a:p>
        </p:txBody>
      </p:sp>
      <p:sp>
        <p:nvSpPr>
          <p:cNvPr id="4" name="Chevron 3"/>
          <p:cNvSpPr/>
          <p:nvPr/>
        </p:nvSpPr>
        <p:spPr>
          <a:xfrm>
            <a:off x="703523" y="2209800"/>
            <a:ext cx="3050691" cy="812800"/>
          </a:xfrm>
          <a:prstGeom prst="chevron">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400" b="1">
                <a:solidFill>
                  <a:schemeClr val="tx1"/>
                </a:solidFill>
                <a:latin typeface="Arial" pitchFamily="34" charset="0"/>
                <a:cs typeface="Arial" pitchFamily="34" charset="0"/>
              </a:rPr>
              <a:t>NHIỆM VỤ</a:t>
            </a:r>
          </a:p>
        </p:txBody>
      </p:sp>
      <p:sp>
        <p:nvSpPr>
          <p:cNvPr id="5" name="TextBox 4"/>
          <p:cNvSpPr txBox="1"/>
          <p:nvPr/>
        </p:nvSpPr>
        <p:spPr>
          <a:xfrm>
            <a:off x="648190" y="3179666"/>
            <a:ext cx="5303690" cy="2270618"/>
          </a:xfrm>
          <a:prstGeom prst="rect">
            <a:avLst/>
          </a:prstGeom>
          <a:noFill/>
        </p:spPr>
        <p:txBody>
          <a:bodyPr wrap="none" lIns="121917" tIns="60958" rIns="121917" bIns="60958" rtlCol="0">
            <a:spAutoFit/>
          </a:bodyPr>
          <a:lstStyle/>
          <a:p>
            <a:pPr marL="457189" indent="-457189">
              <a:lnSpc>
                <a:spcPct val="150000"/>
              </a:lnSpc>
              <a:buFont typeface="+mj-lt"/>
              <a:buAutoNum type="arabicPeriod"/>
            </a:pPr>
            <a:r>
              <a:rPr lang="en-US" sz="2400">
                <a:solidFill>
                  <a:schemeClr val="tx2">
                    <a:lumMod val="10000"/>
                  </a:schemeClr>
                </a:solidFill>
                <a:latin typeface="Arial" pitchFamily="34" charset="0"/>
                <a:cs typeface="Arial" pitchFamily="34" charset="0"/>
              </a:rPr>
              <a:t>Mở một trang web bất kì em thích</a:t>
            </a:r>
          </a:p>
          <a:p>
            <a:pPr marL="457189" indent="-457189">
              <a:lnSpc>
                <a:spcPct val="150000"/>
              </a:lnSpc>
              <a:buFont typeface="+mj-lt"/>
              <a:buAutoNum type="arabicPeriod"/>
            </a:pPr>
            <a:r>
              <a:rPr lang="en-US" sz="2400">
                <a:solidFill>
                  <a:schemeClr val="tx2">
                    <a:lumMod val="10000"/>
                  </a:schemeClr>
                </a:solidFill>
                <a:latin typeface="Arial" pitchFamily="34" charset="0"/>
                <a:cs typeface="Arial" pitchFamily="34" charset="0"/>
              </a:rPr>
              <a:t>Trỏ chuột tìm hiểu về thông tin, </a:t>
            </a:r>
          </a:p>
          <a:p>
            <a:pPr>
              <a:lnSpc>
                <a:spcPct val="150000"/>
              </a:lnSpc>
            </a:pPr>
            <a:r>
              <a:rPr lang="en-US" sz="2400">
                <a:solidFill>
                  <a:schemeClr val="tx2">
                    <a:lumMod val="10000"/>
                  </a:schemeClr>
                </a:solidFill>
                <a:latin typeface="Arial" pitchFamily="34" charset="0"/>
                <a:cs typeface="Arial" pitchFamily="34" charset="0"/>
              </a:rPr>
              <a:t>      hình ảnh, video…</a:t>
            </a:r>
          </a:p>
          <a:p>
            <a:pPr>
              <a:lnSpc>
                <a:spcPct val="150000"/>
              </a:lnSpc>
            </a:pPr>
            <a:r>
              <a:rPr lang="en-US" sz="2400">
                <a:solidFill>
                  <a:schemeClr val="tx2">
                    <a:lumMod val="10000"/>
                  </a:schemeClr>
                </a:solidFill>
                <a:latin typeface="Arial" pitchFamily="34" charset="0"/>
                <a:cs typeface="Arial" pitchFamily="34" charset="0"/>
              </a:rPr>
              <a:t>3.   Trở lại trang web đầu tiên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1" y="685801"/>
            <a:ext cx="6023279" cy="5689599"/>
          </a:xfrm>
          <a:prstGeom prst="rect">
            <a:avLst/>
          </a:prstGeom>
        </p:spPr>
      </p:pic>
    </p:spTree>
    <p:extLst>
      <p:ext uri="{BB962C8B-B14F-4D97-AF65-F5344CB8AC3E}">
        <p14:creationId xmlns:p14="http://schemas.microsoft.com/office/powerpoint/2010/main" val="18763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xfrm>
            <a:off x="1320801" y="685801"/>
            <a:ext cx="4485633" cy="1393433"/>
          </a:xfrm>
          <a:prstGeom prst="rect">
            <a:avLst/>
          </a:prstGeom>
        </p:spPr>
        <p:txBody>
          <a:bodyPr spcFirstLastPara="1" wrap="square" lIns="121897" tIns="121897" rIns="121897" bIns="121897" anchor="ctr" anchorCtr="0">
            <a:noAutofit/>
          </a:bodyPr>
          <a:lstStyle/>
          <a:p>
            <a:r>
              <a:rPr lang="en-US" sz="3200" b="1">
                <a:solidFill>
                  <a:srgbClr val="002060"/>
                </a:solidFill>
                <a:latin typeface="Arial" pitchFamily="34" charset="0"/>
                <a:cs typeface="Arial" pitchFamily="34" charset="0"/>
              </a:rPr>
              <a:t>KẾT LUẬN:</a:t>
            </a:r>
            <a:endParaRPr sz="3200" b="1">
              <a:solidFill>
                <a:srgbClr val="002060"/>
              </a:solidFill>
              <a:latin typeface="Arial" pitchFamily="34" charset="0"/>
              <a:cs typeface="Arial" pitchFamily="34" charset="0"/>
            </a:endParaRPr>
          </a:p>
        </p:txBody>
      </p:sp>
      <p:grpSp>
        <p:nvGrpSpPr>
          <p:cNvPr id="207" name="Google Shape;207;p21"/>
          <p:cNvGrpSpPr/>
          <p:nvPr/>
        </p:nvGrpSpPr>
        <p:grpSpPr>
          <a:xfrm>
            <a:off x="444831" y="1149137"/>
            <a:ext cx="488611" cy="488583"/>
            <a:chOff x="1923675" y="1633650"/>
            <a:chExt cx="436000" cy="435975"/>
          </a:xfrm>
        </p:grpSpPr>
        <p:sp>
          <p:nvSpPr>
            <p:cNvPr id="208" name="Google Shape;208;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9" name="Google Shape;209;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211;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2" name="Google Shape;212;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14" name="Google Shape;214;p21"/>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14</a:t>
            </a:fld>
            <a:endParaRPr/>
          </a:p>
        </p:txBody>
      </p:sp>
      <p:sp>
        <p:nvSpPr>
          <p:cNvPr id="5" name="TextBox 4"/>
          <p:cNvSpPr txBox="1"/>
          <p:nvPr/>
        </p:nvSpPr>
        <p:spPr>
          <a:xfrm>
            <a:off x="1117601" y="2413001"/>
            <a:ext cx="10035755" cy="1915841"/>
          </a:xfrm>
          <a:prstGeom prst="rect">
            <a:avLst/>
          </a:prstGeom>
          <a:noFill/>
        </p:spPr>
        <p:txBody>
          <a:bodyPr wrap="none" lIns="121917" tIns="60958" rIns="121917" bIns="60958" rtlCol="0">
            <a:spAutoFit/>
          </a:bodyPr>
          <a:lstStyle/>
          <a:p>
            <a:pPr marL="380990" indent="-380990">
              <a:lnSpc>
                <a:spcPct val="150000"/>
              </a:lnSpc>
              <a:buFont typeface="Wingdings" pitchFamily="2" charset="2"/>
              <a:buChar char="q"/>
            </a:pPr>
            <a:r>
              <a:rPr lang="en-US" sz="2700">
                <a:solidFill>
                  <a:schemeClr val="tx2">
                    <a:lumMod val="10000"/>
                  </a:schemeClr>
                </a:solidFill>
                <a:latin typeface="Arial" pitchFamily="34" charset="0"/>
                <a:cs typeface="Arial" pitchFamily="34" charset="0"/>
              </a:rPr>
              <a:t>Siêu liên kết là đường dẫn đến vị trí của đoạn văn bản/ trang </a:t>
            </a:r>
          </a:p>
          <a:p>
            <a:pPr>
              <a:lnSpc>
                <a:spcPct val="150000"/>
              </a:lnSpc>
            </a:pPr>
            <a:r>
              <a:rPr lang="en-US" sz="2700">
                <a:solidFill>
                  <a:schemeClr val="tx2">
                    <a:lumMod val="10000"/>
                  </a:schemeClr>
                </a:solidFill>
                <a:latin typeface="Arial" pitchFamily="34" charset="0"/>
                <a:cs typeface="Arial" pitchFamily="34" charset="0"/>
              </a:rPr>
              <a:t>web cần truy cập đến (trỏ chuột vào xuất hiện hình bàn tay), </a:t>
            </a:r>
          </a:p>
          <a:p>
            <a:pPr>
              <a:lnSpc>
                <a:spcPct val="150000"/>
              </a:lnSpc>
            </a:pPr>
            <a:r>
              <a:rPr lang="en-US" sz="2700">
                <a:solidFill>
                  <a:schemeClr val="tx2">
                    <a:lumMod val="10000"/>
                  </a:schemeClr>
                </a:solidFill>
                <a:latin typeface="Arial" pitchFamily="34" charset="0"/>
                <a:cs typeface="Arial" pitchFamily="34" charset="0"/>
              </a:rPr>
              <a:t>giúp ta di chuyển các phần trên một trang hoặc giữa các trang.</a:t>
            </a:r>
          </a:p>
        </p:txBody>
      </p:sp>
      <p:sp>
        <p:nvSpPr>
          <p:cNvPr id="6" name="TextBox 5"/>
          <p:cNvSpPr txBox="1"/>
          <p:nvPr/>
        </p:nvSpPr>
        <p:spPr>
          <a:xfrm>
            <a:off x="1117599" y="4445000"/>
            <a:ext cx="10500625" cy="1646601"/>
          </a:xfrm>
          <a:prstGeom prst="rect">
            <a:avLst/>
          </a:prstGeom>
          <a:noFill/>
        </p:spPr>
        <p:txBody>
          <a:bodyPr wrap="none" lIns="121917" tIns="60958" rIns="121917" bIns="60958" rtlCol="0">
            <a:spAutoFit/>
          </a:bodyPr>
          <a:lstStyle/>
          <a:p>
            <a:pPr marL="380990" indent="-380990">
              <a:lnSpc>
                <a:spcPct val="150000"/>
              </a:lnSpc>
              <a:buFont typeface="Wingdings" pitchFamily="2" charset="2"/>
              <a:buChar char="q"/>
            </a:pPr>
            <a:r>
              <a:rPr lang="en-US" sz="2700">
                <a:solidFill>
                  <a:schemeClr val="tx2">
                    <a:lumMod val="10000"/>
                  </a:schemeClr>
                </a:solidFill>
                <a:latin typeface="Arial" pitchFamily="34" charset="0"/>
                <a:cs typeface="Arial" pitchFamily="34" charset="0"/>
              </a:rPr>
              <a:t>Siêu văn bản là đoạn văn bản hoặc hình ảnh chứa siêu liên kết, </a:t>
            </a:r>
          </a:p>
          <a:p>
            <a:pPr>
              <a:lnSpc>
                <a:spcPct val="150000"/>
              </a:lnSpc>
            </a:pPr>
            <a:r>
              <a:rPr lang="en-US" sz="2700">
                <a:solidFill>
                  <a:schemeClr val="tx2">
                    <a:lumMod val="10000"/>
                  </a:schemeClr>
                </a:solidFill>
                <a:latin typeface="Arial" pitchFamily="34" charset="0"/>
                <a:cs typeface="Arial" pitchFamily="34" charset="0"/>
              </a:rPr>
              <a:t>nó thực chất cũng là một trang web.</a:t>
            </a:r>
          </a:p>
          <a:p>
            <a:endParaRPr lang="en-US"/>
          </a:p>
        </p:txBody>
      </p:sp>
    </p:spTree>
    <p:extLst>
      <p:ext uri="{BB962C8B-B14F-4D97-AF65-F5344CB8AC3E}">
        <p14:creationId xmlns:p14="http://schemas.microsoft.com/office/powerpoint/2010/main" val="12783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1268584" y="760473"/>
            <a:ext cx="4668753" cy="1371600"/>
          </a:xfrm>
          <a:prstGeom prst="rect">
            <a:avLst/>
          </a:prstGeom>
        </p:spPr>
        <p:txBody>
          <a:bodyPr spcFirstLastPara="1" wrap="square" lIns="121897" tIns="121897" rIns="121897" bIns="121897" anchor="ctr" anchorCtr="0">
            <a:noAutofit/>
          </a:bodyPr>
          <a:lstStyle/>
          <a:p>
            <a:r>
              <a:rPr lang="en" sz="3200" b="1">
                <a:latin typeface="Arial" pitchFamily="34" charset="0"/>
                <a:cs typeface="Arial" pitchFamily="34" charset="0"/>
              </a:rPr>
              <a:t>BÀI TẬP LUYỆN TẬP</a:t>
            </a:r>
            <a:endParaRPr sz="3200" b="1">
              <a:latin typeface="Arial" pitchFamily="34" charset="0"/>
              <a:cs typeface="Arial" pitchFamily="34" charset="0"/>
            </a:endParaRPr>
          </a:p>
        </p:txBody>
      </p:sp>
      <p:sp>
        <p:nvSpPr>
          <p:cNvPr id="220" name="Google Shape;220;p22"/>
          <p:cNvSpPr txBox="1">
            <a:spLocks noGrp="1"/>
          </p:cNvSpPr>
          <p:nvPr>
            <p:ph type="body" idx="1"/>
          </p:nvPr>
        </p:nvSpPr>
        <p:spPr>
          <a:xfrm>
            <a:off x="6282612" y="1092200"/>
            <a:ext cx="5892800" cy="3048000"/>
          </a:xfrm>
          <a:prstGeom prst="rect">
            <a:avLst/>
          </a:prstGeom>
        </p:spPr>
        <p:txBody>
          <a:bodyPr spcFirstLastPara="1" wrap="square" lIns="121897" tIns="121897" rIns="121897" bIns="121897" anchor="t" anchorCtr="0">
            <a:noAutofit/>
          </a:bodyPr>
          <a:lstStyle/>
          <a:p>
            <a:pPr marL="0" indent="0">
              <a:lnSpc>
                <a:spcPct val="150000"/>
              </a:lnSpc>
              <a:buNone/>
            </a:pPr>
            <a:r>
              <a:rPr lang="vi-VN" sz="2100">
                <a:solidFill>
                  <a:schemeClr val="tx2">
                    <a:lumMod val="10000"/>
                  </a:schemeClr>
                </a:solidFill>
              </a:rPr>
              <a:t>Trong các trang web sau đây, những trang web nào có cùng địa chỉ trang chủ?</a:t>
            </a:r>
            <a:endParaRPr lang="en-US" sz="2100">
              <a:solidFill>
                <a:schemeClr val="tx2">
                  <a:lumMod val="10000"/>
                </a:schemeClr>
              </a:solidFill>
            </a:endParaRPr>
          </a:p>
          <a:p>
            <a:pPr marL="67732" indent="0">
              <a:buNone/>
            </a:pPr>
            <a:r>
              <a:rPr lang="en-US" sz="1900">
                <a:solidFill>
                  <a:schemeClr val="tx2">
                    <a:lumMod val="10000"/>
                  </a:schemeClr>
                </a:solidFill>
              </a:rPr>
              <a:t>1. </a:t>
            </a:r>
            <a:r>
              <a:rPr lang="en-US" sz="1900">
                <a:solidFill>
                  <a:schemeClr val="tx2">
                    <a:lumMod val="10000"/>
                  </a:schemeClr>
                </a:solidFill>
                <a:hlinkClick r:id="rId3"/>
              </a:rPr>
              <a:t>https://vnexpress.net/goc-nhin</a:t>
            </a:r>
            <a:endParaRPr lang="en-US" sz="1900">
              <a:solidFill>
                <a:schemeClr val="tx2">
                  <a:lumMod val="10000"/>
                </a:schemeClr>
              </a:solidFill>
            </a:endParaRPr>
          </a:p>
          <a:p>
            <a:pPr marL="67732" indent="0">
              <a:buNone/>
            </a:pPr>
            <a:r>
              <a:rPr lang="en-US" sz="1900">
                <a:solidFill>
                  <a:schemeClr val="tx2">
                    <a:lumMod val="10000"/>
                  </a:schemeClr>
                </a:solidFill>
              </a:rPr>
              <a:t>2. </a:t>
            </a:r>
            <a:r>
              <a:rPr lang="en-US" sz="1900">
                <a:solidFill>
                  <a:schemeClr val="tx2">
                    <a:lumMod val="10000"/>
                  </a:schemeClr>
                </a:solidFill>
                <a:hlinkClick r:id="rId4"/>
              </a:rPr>
              <a:t>http://hoahoctro.vn/danh-muc/doi-song/hoc-duong</a:t>
            </a:r>
            <a:endParaRPr lang="en-US" sz="1900">
              <a:solidFill>
                <a:schemeClr val="tx2">
                  <a:lumMod val="10000"/>
                </a:schemeClr>
              </a:solidFill>
            </a:endParaRPr>
          </a:p>
          <a:p>
            <a:pPr marL="67732" indent="0">
              <a:buNone/>
            </a:pPr>
            <a:r>
              <a:rPr lang="en-US" sz="1900">
                <a:solidFill>
                  <a:schemeClr val="tx2">
                    <a:lumMod val="10000"/>
                  </a:schemeClr>
                </a:solidFill>
              </a:rPr>
              <a:t>3. </a:t>
            </a:r>
            <a:r>
              <a:rPr lang="en-US" sz="1900">
                <a:solidFill>
                  <a:schemeClr val="tx2">
                    <a:lumMod val="10000"/>
                  </a:schemeClr>
                </a:solidFill>
                <a:hlinkClick r:id="rId5"/>
              </a:rPr>
              <a:t>http://hoahoctro.vn/danh-muc/giai-tri</a:t>
            </a:r>
            <a:endParaRPr lang="en-US" sz="1900">
              <a:solidFill>
                <a:schemeClr val="tx2">
                  <a:lumMod val="10000"/>
                </a:schemeClr>
              </a:solidFill>
            </a:endParaRPr>
          </a:p>
          <a:p>
            <a:pPr marL="67732" indent="0">
              <a:buNone/>
            </a:pPr>
            <a:r>
              <a:rPr lang="en-US" sz="1900">
                <a:solidFill>
                  <a:schemeClr val="tx2">
                    <a:lumMod val="10000"/>
                  </a:schemeClr>
                </a:solidFill>
              </a:rPr>
              <a:t>4. </a:t>
            </a:r>
            <a:r>
              <a:rPr lang="en-US" sz="1900">
                <a:solidFill>
                  <a:schemeClr val="tx2">
                    <a:lumMod val="10000"/>
                  </a:schemeClr>
                </a:solidFill>
                <a:hlinkClick r:id="rId6"/>
              </a:rPr>
              <a:t>https://vnfam.vn</a:t>
            </a:r>
            <a:endParaRPr lang="en-US" sz="1900">
              <a:solidFill>
                <a:schemeClr val="tx2">
                  <a:lumMod val="10000"/>
                </a:schemeClr>
              </a:solidFill>
            </a:endParaRPr>
          </a:p>
          <a:p>
            <a:pPr marL="0" indent="0">
              <a:lnSpc>
                <a:spcPct val="150000"/>
              </a:lnSpc>
              <a:buNone/>
            </a:pPr>
            <a:endParaRPr sz="2400"/>
          </a:p>
        </p:txBody>
      </p:sp>
      <p:pic>
        <p:nvPicPr>
          <p:cNvPr id="221" name="Google Shape;221;p22"/>
          <p:cNvPicPr preferRelativeResize="0"/>
          <p:nvPr/>
        </p:nvPicPr>
        <p:blipFill>
          <a:blip r:embed="rId7">
            <a:extLst>
              <a:ext uri="{28A0092B-C50C-407E-A947-70E740481C1C}">
                <a14:useLocalDpi xmlns:a14="http://schemas.microsoft.com/office/drawing/2010/main" val="0"/>
              </a:ext>
            </a:extLst>
          </a:blip>
          <a:stretch>
            <a:fillRect/>
          </a:stretch>
        </p:blipFill>
        <p:spPr>
          <a:xfrm>
            <a:off x="0" y="2006600"/>
            <a:ext cx="6095085" cy="4851400"/>
          </a:xfrm>
          <a:prstGeom prst="rect">
            <a:avLst/>
          </a:prstGeom>
          <a:noFill/>
          <a:ln>
            <a:noFill/>
          </a:ln>
        </p:spPr>
      </p:pic>
      <p:sp>
        <p:nvSpPr>
          <p:cNvPr id="228" name="Google Shape;228;p22"/>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15</a:t>
            </a:fld>
            <a:endParaRPr/>
          </a:p>
        </p:txBody>
      </p:sp>
      <p:grpSp>
        <p:nvGrpSpPr>
          <p:cNvPr id="12" name="Google Shape;207;p21"/>
          <p:cNvGrpSpPr/>
          <p:nvPr/>
        </p:nvGrpSpPr>
        <p:grpSpPr>
          <a:xfrm>
            <a:off x="773050" y="1089813"/>
            <a:ext cx="488611" cy="488583"/>
            <a:chOff x="1923675" y="1633650"/>
            <a:chExt cx="436000" cy="435975"/>
          </a:xfrm>
        </p:grpSpPr>
        <p:sp>
          <p:nvSpPr>
            <p:cNvPr id="13" name="Google Shape;208;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 name="Google Shape;209;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210;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211;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212;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213;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 name="TextBox 1"/>
          <p:cNvSpPr txBox="1"/>
          <p:nvPr/>
        </p:nvSpPr>
        <p:spPr>
          <a:xfrm>
            <a:off x="6395432" y="4038600"/>
            <a:ext cx="5606657" cy="2269848"/>
          </a:xfrm>
          <a:prstGeom prst="rect">
            <a:avLst/>
          </a:prstGeom>
          <a:noFill/>
        </p:spPr>
        <p:txBody>
          <a:bodyPr wrap="none" lIns="121917" tIns="60958" rIns="121917" bIns="60958" rtlCol="0">
            <a:spAutoFit/>
          </a:bodyPr>
          <a:lstStyle/>
          <a:p>
            <a:pPr>
              <a:lnSpc>
                <a:spcPct val="150000"/>
              </a:lnSpc>
            </a:pPr>
            <a:r>
              <a:rPr lang="en-US" sz="2100" b="1" u="sng">
                <a:solidFill>
                  <a:srgbClr val="FF0000"/>
                </a:solidFill>
                <a:latin typeface="Arial" pitchFamily="34" charset="0"/>
                <a:cs typeface="Arial" pitchFamily="34" charset="0"/>
              </a:rPr>
              <a:t>Đáp án:</a:t>
            </a:r>
          </a:p>
          <a:p>
            <a:pPr>
              <a:lnSpc>
                <a:spcPct val="250000"/>
              </a:lnSpc>
            </a:pPr>
            <a:r>
              <a:rPr lang="en-US">
                <a:latin typeface="Arial" pitchFamily="34" charset="0"/>
                <a:cs typeface="Arial" pitchFamily="34" charset="0"/>
              </a:rPr>
              <a:t>2. </a:t>
            </a:r>
            <a:r>
              <a:rPr lang="en-US">
                <a:latin typeface="Arial" pitchFamily="34" charset="0"/>
                <a:cs typeface="Arial" pitchFamily="34" charset="0"/>
                <a:hlinkClick r:id="rId4"/>
              </a:rPr>
              <a:t>http://hoahoctro.vn/danh-muc/doi-song/hoc-duong</a:t>
            </a:r>
            <a:endParaRPr lang="en-US">
              <a:latin typeface="Arial" pitchFamily="34" charset="0"/>
              <a:cs typeface="Arial" pitchFamily="34" charset="0"/>
            </a:endParaRPr>
          </a:p>
          <a:p>
            <a:pPr>
              <a:lnSpc>
                <a:spcPct val="250000"/>
              </a:lnSpc>
            </a:pPr>
            <a:r>
              <a:rPr lang="en-US">
                <a:latin typeface="Arial" pitchFamily="34" charset="0"/>
                <a:cs typeface="Arial" pitchFamily="34" charset="0"/>
              </a:rPr>
              <a:t>3. </a:t>
            </a:r>
            <a:r>
              <a:rPr lang="en-US">
                <a:latin typeface="Arial" pitchFamily="34" charset="0"/>
                <a:cs typeface="Arial" pitchFamily="34" charset="0"/>
                <a:hlinkClick r:id="rId5"/>
              </a:rPr>
              <a:t>http://hoahoctro.vn/danh-muc/giai-tri</a:t>
            </a:r>
            <a:endParaRPr lang="en-US">
              <a:latin typeface="Arial" pitchFamily="34" charset="0"/>
              <a:cs typeface="Arial" pitchFamily="34" charset="0"/>
            </a:endParaRPr>
          </a:p>
          <a:p>
            <a:endParaRPr lang="en-US"/>
          </a:p>
        </p:txBody>
      </p:sp>
      <p:cxnSp>
        <p:nvCxnSpPr>
          <p:cNvPr id="4" name="Straight Arrow Connector 3"/>
          <p:cNvCxnSpPr/>
          <p:nvPr/>
        </p:nvCxnSpPr>
        <p:spPr>
          <a:xfrm>
            <a:off x="6705600" y="5257800"/>
            <a:ext cx="20320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5969000"/>
            <a:ext cx="20320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5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barn(inVertical)">
                                      <p:cBhvr>
                                        <p:cTn id="7" dur="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wheel(1)">
                                      <p:cBhvr>
                                        <p:cTn id="12" dur="2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0">
                                            <p:txEl>
                                              <p:pRg st="0" end="0"/>
                                            </p:txEl>
                                          </p:spTgt>
                                        </p:tgtEl>
                                        <p:attrNameLst>
                                          <p:attrName>style.visibility</p:attrName>
                                        </p:attrNameLst>
                                      </p:cBhvr>
                                      <p:to>
                                        <p:strVal val="visible"/>
                                      </p:to>
                                    </p:set>
                                    <p:animEffect transition="in" filter="fade">
                                      <p:cBhvr>
                                        <p:cTn id="17" dur="1000"/>
                                        <p:tgtEl>
                                          <p:spTgt spid="220">
                                            <p:txEl>
                                              <p:pRg st="0" end="0"/>
                                            </p:txEl>
                                          </p:spTgt>
                                        </p:tgtEl>
                                      </p:cBhvr>
                                    </p:animEffect>
                                    <p:anim calcmode="lin" valueType="num">
                                      <p:cBhvr>
                                        <p:cTn id="18" dur="10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0">
                                            <p:txEl>
                                              <p:pRg st="1" end="1"/>
                                            </p:txEl>
                                          </p:spTgt>
                                        </p:tgtEl>
                                        <p:attrNameLst>
                                          <p:attrName>style.visibility</p:attrName>
                                        </p:attrNameLst>
                                      </p:cBhvr>
                                      <p:to>
                                        <p:strVal val="visible"/>
                                      </p:to>
                                    </p:set>
                                    <p:animEffect transition="in" filter="fade">
                                      <p:cBhvr>
                                        <p:cTn id="24" dur="1000"/>
                                        <p:tgtEl>
                                          <p:spTgt spid="220">
                                            <p:txEl>
                                              <p:pRg st="1" end="1"/>
                                            </p:txEl>
                                          </p:spTgt>
                                        </p:tgtEl>
                                      </p:cBhvr>
                                    </p:animEffect>
                                    <p:anim calcmode="lin" valueType="num">
                                      <p:cBhvr>
                                        <p:cTn id="25" dur="1000" fill="hold"/>
                                        <p:tgtEl>
                                          <p:spTgt spid="22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0">
                                            <p:txEl>
                                              <p:pRg st="2" end="2"/>
                                            </p:txEl>
                                          </p:spTgt>
                                        </p:tgtEl>
                                        <p:attrNameLst>
                                          <p:attrName>style.visibility</p:attrName>
                                        </p:attrNameLst>
                                      </p:cBhvr>
                                      <p:to>
                                        <p:strVal val="visible"/>
                                      </p:to>
                                    </p:set>
                                    <p:animEffect transition="in" filter="fade">
                                      <p:cBhvr>
                                        <p:cTn id="31" dur="1000"/>
                                        <p:tgtEl>
                                          <p:spTgt spid="220">
                                            <p:txEl>
                                              <p:pRg st="2" end="2"/>
                                            </p:txEl>
                                          </p:spTgt>
                                        </p:tgtEl>
                                      </p:cBhvr>
                                    </p:animEffect>
                                    <p:anim calcmode="lin" valueType="num">
                                      <p:cBhvr>
                                        <p:cTn id="32" dur="1000" fill="hold"/>
                                        <p:tgtEl>
                                          <p:spTgt spid="220">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0">
                                            <p:txEl>
                                              <p:pRg st="3" end="3"/>
                                            </p:txEl>
                                          </p:spTgt>
                                        </p:tgtEl>
                                        <p:attrNameLst>
                                          <p:attrName>style.visibility</p:attrName>
                                        </p:attrNameLst>
                                      </p:cBhvr>
                                      <p:to>
                                        <p:strVal val="visible"/>
                                      </p:to>
                                    </p:set>
                                    <p:animEffect transition="in" filter="fade">
                                      <p:cBhvr>
                                        <p:cTn id="38" dur="1000"/>
                                        <p:tgtEl>
                                          <p:spTgt spid="220">
                                            <p:txEl>
                                              <p:pRg st="3" end="3"/>
                                            </p:txEl>
                                          </p:spTgt>
                                        </p:tgtEl>
                                      </p:cBhvr>
                                    </p:animEffect>
                                    <p:anim calcmode="lin" valueType="num">
                                      <p:cBhvr>
                                        <p:cTn id="39" dur="1000" fill="hold"/>
                                        <p:tgtEl>
                                          <p:spTgt spid="220">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20">
                                            <p:txEl>
                                              <p:pRg st="4" end="4"/>
                                            </p:txEl>
                                          </p:spTgt>
                                        </p:tgtEl>
                                        <p:attrNameLst>
                                          <p:attrName>style.visibility</p:attrName>
                                        </p:attrNameLst>
                                      </p:cBhvr>
                                      <p:to>
                                        <p:strVal val="visible"/>
                                      </p:to>
                                    </p:set>
                                    <p:animEffect transition="in" filter="fade">
                                      <p:cBhvr>
                                        <p:cTn id="45" dur="1000"/>
                                        <p:tgtEl>
                                          <p:spTgt spid="220">
                                            <p:txEl>
                                              <p:pRg st="4" end="4"/>
                                            </p:txEl>
                                          </p:spTgt>
                                        </p:tgtEl>
                                      </p:cBhvr>
                                    </p:animEffect>
                                    <p:anim calcmode="lin" valueType="num">
                                      <p:cBhvr>
                                        <p:cTn id="46" dur="1000" fill="hold"/>
                                        <p:tgtEl>
                                          <p:spTgt spid="220">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ppt_x"/>
                                          </p:val>
                                        </p:tav>
                                        <p:tav tm="100000">
                                          <p:val>
                                            <p:strVal val="#ppt_x"/>
                                          </p:val>
                                        </p:tav>
                                      </p:tavLst>
                                    </p:anim>
                                    <p:anim calcmode="lin" valueType="num">
                                      <p:cBhvr additive="base">
                                        <p:cTn id="5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16</a:t>
            </a:fld>
            <a:endParaRPr/>
          </a:p>
        </p:txBody>
      </p:sp>
      <p:sp>
        <p:nvSpPr>
          <p:cNvPr id="14" name="TextBox 13"/>
          <p:cNvSpPr txBox="1"/>
          <p:nvPr/>
        </p:nvSpPr>
        <p:spPr>
          <a:xfrm>
            <a:off x="1016001" y="584201"/>
            <a:ext cx="8887356" cy="732508"/>
          </a:xfrm>
          <a:prstGeom prst="rect">
            <a:avLst/>
          </a:prstGeom>
          <a:noFill/>
        </p:spPr>
        <p:txBody>
          <a:bodyPr wrap="square" lIns="121917" tIns="60958" rIns="121917" bIns="60958" rtlCol="0">
            <a:spAutoFit/>
          </a:bodyPr>
          <a:lstStyle/>
          <a:p>
            <a:pPr algn="just">
              <a:lnSpc>
                <a:spcPct val="135000"/>
              </a:lnSpc>
            </a:pPr>
            <a:r>
              <a:rPr lang="en-US" altLang="en-US" sz="2900" b="1">
                <a:latin typeface="Arial" panose="020B0604020202020204" pitchFamily="34" charset="0"/>
                <a:cs typeface="Arial" panose="020B0604020202020204" pitchFamily="34" charset="0"/>
              </a:rPr>
              <a:t>Câu 1: Trong các câu sau đây, câu nào đúng?</a:t>
            </a:r>
            <a:endParaRPr lang="en-US" altLang="en-US" sz="29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48626" y="1576118"/>
            <a:ext cx="5515913"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900">
                <a:latin typeface="Arial" pitchFamily="34" charset="0"/>
                <a:ea typeface="Muli"/>
                <a:cs typeface="Arial" pitchFamily="34" charset="0"/>
              </a:rPr>
              <a:t>Website là một trang web</a:t>
            </a:r>
            <a:endParaRPr sz="29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lvl="0"/>
            <a:r>
              <a:rPr lang="en-US" sz="2900">
                <a:latin typeface="Arial" pitchFamily="34" charset="0"/>
                <a:cs typeface="Arial" pitchFamily="34" charset="0"/>
              </a:rPr>
              <a:t>Một website có thể chỉ có một trang web</a:t>
            </a:r>
            <a:endParaRPr sz="29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r>
              <a:rPr lang="en-US" sz="2900">
                <a:latin typeface="Arial" pitchFamily="34" charset="0"/>
                <a:cs typeface="Arial" pitchFamily="34" charset="0"/>
              </a:rPr>
              <a:t>Một website bao gồm nhiều trang web.</a:t>
            </a:r>
            <a:endParaRPr sz="2900" b="1" dirty="0">
              <a:solidFill>
                <a:srgbClr val="336699"/>
              </a:solidFill>
              <a:latin typeface="Arial" panose="020B0604020202020204" pitchFamily="34" charset="0"/>
              <a:ea typeface="Muli"/>
              <a:cs typeface="Arial" panose="020B0604020202020204" pitchFamily="34" charset="0"/>
              <a:sym typeface="Muli"/>
            </a:endParaRP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900">
                <a:latin typeface="Arial" pitchFamily="34" charset="0"/>
                <a:cs typeface="Arial" pitchFamily="34" charset="0"/>
              </a:rPr>
              <a:t>Mỗi website có nhiều địa chỉ website</a:t>
            </a:r>
            <a:endParaRPr lang="en-US" altLang="en-US" sz="2900">
              <a:latin typeface="Arial" panose="020B0604020202020204" pitchFamily="34" charset="0"/>
              <a:cs typeface="Arial" panose="020B0604020202020204" pitchFamily="34" charset="0"/>
            </a:endParaRPr>
          </a:p>
        </p:txBody>
      </p:sp>
      <p:grpSp>
        <p:nvGrpSpPr>
          <p:cNvPr id="12" name="Google Shape;1541;p49"/>
          <p:cNvGrpSpPr/>
          <p:nvPr/>
        </p:nvGrpSpPr>
        <p:grpSpPr>
          <a:xfrm>
            <a:off x="3348010" y="5562601"/>
            <a:ext cx="5474009" cy="958169"/>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8" name="Google Shape;748;p18"/>
          <p:cNvGrpSpPr/>
          <p:nvPr/>
        </p:nvGrpSpPr>
        <p:grpSpPr>
          <a:xfrm>
            <a:off x="9903357" y="2245930"/>
            <a:ext cx="1441647" cy="1701852"/>
            <a:chOff x="6643075" y="3664250"/>
            <a:chExt cx="407950" cy="407975"/>
          </a:xfrm>
        </p:grpSpPr>
        <p:sp>
          <p:nvSpPr>
            <p:cNvPr id="39"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 name="Snip Single Corner Rectangle 1"/>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7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2000" fill="hold"/>
                                        <p:tgtEl>
                                          <p:spTgt spid="17"/>
                                        </p:tgtEl>
                                        <p:attrNameLst>
                                          <p:attrName>style.color</p:attrName>
                                        </p:attrNameLst>
                                      </p:cBhvr>
                                      <p:to>
                                        <a:srgbClr val="FF0000"/>
                                      </p:to>
                                    </p:animClr>
                                  </p:childTnLst>
                                </p:cTn>
                              </p:par>
                              <p:par>
                                <p:cTn id="45" presetID="3" presetClass="emph" presetSubtype="2" fill="hold" grpId="1" nodeType="withEffect">
                                  <p:stCondLst>
                                    <p:cond delay="0"/>
                                  </p:stCondLst>
                                  <p:childTnLst>
                                    <p:animClr clrSpc="rgb" dir="cw">
                                      <p:cBhvr override="childStyle">
                                        <p:cTn id="46" dur="2000" fill="hold"/>
                                        <p:tgtEl>
                                          <p:spTgt spid="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7" grpId="1" animBg="1"/>
      <p:bldP spid="18" grpId="0"/>
      <p:bldP spid="19" grpId="0" animBg="1"/>
      <p:bldP spid="20" grpId="0"/>
      <p:bldP spid="20" grpId="1"/>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17</a:t>
            </a:fld>
            <a:endParaRPr/>
          </a:p>
        </p:txBody>
      </p:sp>
      <p:sp>
        <p:nvSpPr>
          <p:cNvPr id="14" name="TextBox 13"/>
          <p:cNvSpPr txBox="1"/>
          <p:nvPr/>
        </p:nvSpPr>
        <p:spPr>
          <a:xfrm>
            <a:off x="762906" y="482601"/>
            <a:ext cx="8887356" cy="732508"/>
          </a:xfrm>
          <a:prstGeom prst="rect">
            <a:avLst/>
          </a:prstGeom>
          <a:noFill/>
        </p:spPr>
        <p:txBody>
          <a:bodyPr wrap="square" lIns="121917" tIns="60958" rIns="121917" bIns="60958" rtlCol="0">
            <a:spAutoFit/>
          </a:bodyPr>
          <a:lstStyle/>
          <a:p>
            <a:pPr algn="just">
              <a:lnSpc>
                <a:spcPct val="135000"/>
              </a:lnSpc>
            </a:pPr>
            <a:r>
              <a:rPr lang="en-US" altLang="en-US" sz="2900" b="1">
                <a:latin typeface="Arial" panose="020B0604020202020204" pitchFamily="34" charset="0"/>
                <a:cs typeface="Arial" panose="020B0604020202020204" pitchFamily="34" charset="0"/>
              </a:rPr>
              <a:t>Câu 2: Trong các câu sau đây, câu nào đúng?</a:t>
            </a:r>
            <a:endParaRPr lang="en-US" altLang="en-US" sz="29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48626" y="1576118"/>
            <a:ext cx="7508175"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ea typeface="Muli"/>
                <a:cs typeface="Arial" pitchFamily="34" charset="0"/>
              </a:rPr>
              <a:t>Các website khác nhau có thể có chung </a:t>
            </a:r>
          </a:p>
          <a:p>
            <a:pPr algn="just">
              <a:lnSpc>
                <a:spcPct val="135000"/>
              </a:lnSpc>
            </a:pPr>
            <a:r>
              <a:rPr lang="en-US" sz="2400">
                <a:latin typeface="Arial" pitchFamily="34" charset="0"/>
                <a:ea typeface="Muli"/>
                <a:cs typeface="Arial" pitchFamily="34" charset="0"/>
              </a:rPr>
              <a:t>địa chỉ website</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lvl="0"/>
            <a:r>
              <a:rPr lang="en-US" sz="2400">
                <a:latin typeface="Arial" pitchFamily="34" charset="0"/>
                <a:cs typeface="Arial" pitchFamily="34" charset="0"/>
              </a:rPr>
              <a:t>Thông tin trên website chỉ có ở dạng văn bản</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lnSpc>
                <a:spcPct val="150000"/>
              </a:lnSpc>
            </a:pPr>
            <a:r>
              <a:rPr lang="en-US" sz="2400">
                <a:latin typeface="Arial" pitchFamily="34" charset="0"/>
                <a:cs typeface="Arial" pitchFamily="34" charset="0"/>
              </a:rPr>
              <a:t>Các trang web khác nhau có cùng một website sẽ </a:t>
            </a:r>
          </a:p>
          <a:p>
            <a:pPr lvl="0">
              <a:lnSpc>
                <a:spcPct val="150000"/>
              </a:lnSpc>
            </a:pPr>
            <a:r>
              <a:rPr lang="en-US" sz="2400">
                <a:latin typeface="Arial" pitchFamily="34" charset="0"/>
                <a:cs typeface="Arial" pitchFamily="34" charset="0"/>
              </a:rPr>
              <a:t>có một phần địa chỉ giống nhau.</a:t>
            </a: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cs typeface="Arial" pitchFamily="34" charset="0"/>
              </a:rPr>
              <a:t>Các văn bản đưa vào website phải không có dấu</a:t>
            </a:r>
            <a:endParaRPr lang="en-US" altLang="en-US" sz="2400">
              <a:latin typeface="Arial" panose="020B0604020202020204" pitchFamily="34" charset="0"/>
              <a:cs typeface="Arial" panose="020B0604020202020204" pitchFamily="34" charset="0"/>
            </a:endParaRPr>
          </a:p>
        </p:txBody>
      </p:sp>
      <p:grpSp>
        <p:nvGrpSpPr>
          <p:cNvPr id="12" name="Google Shape;1541;p49"/>
          <p:cNvGrpSpPr/>
          <p:nvPr/>
        </p:nvGrpSpPr>
        <p:grpSpPr>
          <a:xfrm>
            <a:off x="3755464" y="5642879"/>
            <a:ext cx="4661209" cy="799660"/>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7" name="Google Shape;748;p18"/>
          <p:cNvGrpSpPr/>
          <p:nvPr/>
        </p:nvGrpSpPr>
        <p:grpSpPr>
          <a:xfrm>
            <a:off x="10363200" y="1167473"/>
            <a:ext cx="1005805" cy="1256817"/>
            <a:chOff x="6643075" y="3664250"/>
            <a:chExt cx="407950" cy="407975"/>
          </a:xfrm>
        </p:grpSpPr>
        <p:sp>
          <p:nvSpPr>
            <p:cNvPr id="38"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40" name="Google Shape;748;p18"/>
          <p:cNvGrpSpPr/>
          <p:nvPr/>
        </p:nvGrpSpPr>
        <p:grpSpPr>
          <a:xfrm>
            <a:off x="10145279" y="3267681"/>
            <a:ext cx="1441647" cy="1701852"/>
            <a:chOff x="6643075" y="3664250"/>
            <a:chExt cx="407950" cy="407975"/>
          </a:xfrm>
        </p:grpSpPr>
        <p:sp>
          <p:nvSpPr>
            <p:cNvPr id="41"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3" name="Snip Single Corner Rectangle 42"/>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91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2000" fill="hold"/>
                                        <p:tgtEl>
                                          <p:spTgt spid="17"/>
                                        </p:tgtEl>
                                        <p:attrNameLst>
                                          <p:attrName>style.color</p:attrName>
                                        </p:attrNameLst>
                                      </p:cBhvr>
                                      <p:to>
                                        <a:srgbClr val="FF0000"/>
                                      </p:to>
                                    </p:animClr>
                                  </p:childTnLst>
                                </p:cTn>
                              </p:par>
                              <p:par>
                                <p:cTn id="45" presetID="3" presetClass="emph" presetSubtype="2" fill="hold" grpId="1" nodeType="withEffect">
                                  <p:stCondLst>
                                    <p:cond delay="0"/>
                                  </p:stCondLst>
                                  <p:childTnLst>
                                    <p:animClr clrSpc="rgb" dir="cw">
                                      <p:cBhvr override="childStyle">
                                        <p:cTn id="46" dur="2000" fill="hold"/>
                                        <p:tgtEl>
                                          <p:spTgt spid="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7" grpId="1" animBg="1"/>
      <p:bldP spid="18" grpId="0"/>
      <p:bldP spid="19" grpId="0" animBg="1"/>
      <p:bldP spid="20" grpId="0"/>
      <p:bldP spid="20" grpId="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18</a:t>
            </a:fld>
            <a:endParaRPr/>
          </a:p>
        </p:txBody>
      </p:sp>
      <p:sp>
        <p:nvSpPr>
          <p:cNvPr id="14" name="TextBox 13"/>
          <p:cNvSpPr txBox="1"/>
          <p:nvPr/>
        </p:nvSpPr>
        <p:spPr>
          <a:xfrm>
            <a:off x="1542289" y="108486"/>
            <a:ext cx="8887356" cy="1065672"/>
          </a:xfrm>
          <a:prstGeom prst="rect">
            <a:avLst/>
          </a:prstGeom>
          <a:noFill/>
        </p:spPr>
        <p:txBody>
          <a:bodyPr wrap="square" lIns="121917" tIns="60958" rIns="121917" bIns="60958" rtlCol="0">
            <a:spAutoFit/>
          </a:bodyPr>
          <a:lstStyle/>
          <a:p>
            <a:pPr algn="just">
              <a:lnSpc>
                <a:spcPct val="135000"/>
              </a:lnSpc>
            </a:pPr>
            <a:r>
              <a:rPr lang="en-US" altLang="en-US" sz="2400" b="1">
                <a:latin typeface="Arial" panose="020B0604020202020204" pitchFamily="34" charset="0"/>
                <a:cs typeface="Arial" panose="020B0604020202020204" pitchFamily="34" charset="0"/>
              </a:rPr>
              <a:t>Câu 3. Một hoặc nhiều trang web liên quan được tổ chức dưới 1 địa chỉ truy cập chung tạo thành?</a:t>
            </a:r>
            <a:endParaRPr lang="en-US" altLang="en-US" sz="24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21501" y="1532368"/>
            <a:ext cx="7508175"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ea typeface="Muli"/>
                <a:cs typeface="Arial" pitchFamily="34" charset="0"/>
              </a:rPr>
              <a:t>Địa chỉ của website</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ea typeface="Muli"/>
                <a:cs typeface="Arial" pitchFamily="34" charset="0"/>
              </a:rPr>
              <a:t>Website</a:t>
            </a:r>
            <a:endParaRPr lang="en-US"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lnSpc>
                <a:spcPct val="150000"/>
              </a:lnSpc>
            </a:pPr>
            <a:r>
              <a:rPr lang="en-US" sz="2400">
                <a:latin typeface="Arial" pitchFamily="34" charset="0"/>
                <a:cs typeface="Arial" pitchFamily="34" charset="0"/>
              </a:rPr>
              <a:t>Trang chủ</a:t>
            </a: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altLang="en-US" sz="2400">
                <a:latin typeface="Arial" panose="020B0604020202020204" pitchFamily="34" charset="0"/>
                <a:cs typeface="Arial" panose="020B0604020202020204" pitchFamily="34" charset="0"/>
              </a:rPr>
              <a:t>Địa chủ trang chủ</a:t>
            </a:r>
          </a:p>
        </p:txBody>
      </p:sp>
      <p:grpSp>
        <p:nvGrpSpPr>
          <p:cNvPr id="12" name="Google Shape;1541;p49"/>
          <p:cNvGrpSpPr/>
          <p:nvPr/>
        </p:nvGrpSpPr>
        <p:grpSpPr>
          <a:xfrm>
            <a:off x="3755464" y="5642879"/>
            <a:ext cx="4661209" cy="799660"/>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7" name="Google Shape;748;p18"/>
          <p:cNvGrpSpPr/>
          <p:nvPr/>
        </p:nvGrpSpPr>
        <p:grpSpPr>
          <a:xfrm>
            <a:off x="10363200" y="1167473"/>
            <a:ext cx="1005805" cy="1256817"/>
            <a:chOff x="6643075" y="3664250"/>
            <a:chExt cx="407950" cy="407975"/>
          </a:xfrm>
        </p:grpSpPr>
        <p:sp>
          <p:nvSpPr>
            <p:cNvPr id="38"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40" name="Google Shape;748;p18"/>
          <p:cNvGrpSpPr/>
          <p:nvPr/>
        </p:nvGrpSpPr>
        <p:grpSpPr>
          <a:xfrm>
            <a:off x="10145279" y="3267681"/>
            <a:ext cx="1441647" cy="1701852"/>
            <a:chOff x="6643075" y="3664250"/>
            <a:chExt cx="407950" cy="407975"/>
          </a:xfrm>
        </p:grpSpPr>
        <p:sp>
          <p:nvSpPr>
            <p:cNvPr id="41"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3" name="Snip Single Corner Rectangle 42"/>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71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grpId="1" nodeType="clickEffect">
                                  <p:stCondLst>
                                    <p:cond delay="0"/>
                                  </p:stCondLst>
                                  <p:childTnLst>
                                    <p:animClr clrSpc="rgb" dir="cw">
                                      <p:cBhvr override="childStyle">
                                        <p:cTn id="37" dur="2000" fill="hold"/>
                                        <p:tgtEl>
                                          <p:spTgt spid="15"/>
                                        </p:tgtEl>
                                        <p:attrNameLst>
                                          <p:attrName>style.color</p:attrName>
                                        </p:attrNameLst>
                                      </p:cBhvr>
                                      <p:to>
                                        <a:srgbClr val="FF0000"/>
                                      </p:to>
                                    </p:animClr>
                                  </p:childTnLst>
                                </p:cTn>
                              </p:par>
                              <p:par>
                                <p:cTn id="38" presetID="3" presetClass="emph" presetSubtype="2" fill="hold" grpId="1" nodeType="withEffect">
                                  <p:stCondLst>
                                    <p:cond delay="0"/>
                                  </p:stCondLst>
                                  <p:childTnLst>
                                    <p:animClr clrSpc="rgb" dir="cw">
                                      <p:cBhvr override="childStyle">
                                        <p:cTn id="39" dur="2000" fill="hold"/>
                                        <p:tgtEl>
                                          <p:spTgt spid="1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P spid="16" grpId="1"/>
      <p:bldP spid="17" grpId="0" animBg="1"/>
      <p:bldP spid="18" grpId="0"/>
      <p:bldP spid="19" grpId="0" animBg="1"/>
      <p:bldP spid="20" grpId="0"/>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19</a:t>
            </a:fld>
            <a:endParaRPr/>
          </a:p>
        </p:txBody>
      </p:sp>
      <p:sp>
        <p:nvSpPr>
          <p:cNvPr id="14" name="TextBox 13"/>
          <p:cNvSpPr txBox="1"/>
          <p:nvPr/>
        </p:nvSpPr>
        <p:spPr>
          <a:xfrm>
            <a:off x="1518163" y="180121"/>
            <a:ext cx="9509960" cy="1120303"/>
          </a:xfrm>
          <a:prstGeom prst="rect">
            <a:avLst/>
          </a:prstGeom>
          <a:noFill/>
        </p:spPr>
        <p:txBody>
          <a:bodyPr wrap="square" lIns="121917" tIns="60958" rIns="121917" bIns="60958" rtlCol="0">
            <a:spAutoFit/>
          </a:bodyPr>
          <a:lstStyle/>
          <a:p>
            <a:pPr algn="just">
              <a:lnSpc>
                <a:spcPct val="135000"/>
              </a:lnSpc>
            </a:pPr>
            <a:r>
              <a:rPr lang="en-US" altLang="en-US" sz="2400" b="1">
                <a:latin typeface="Arial" panose="020B0604020202020204" pitchFamily="34" charset="0"/>
                <a:cs typeface="Arial" panose="020B0604020202020204" pitchFamily="34" charset="0"/>
              </a:rPr>
              <a:t>Câu 4. Mỗi khi truy cập vào một website, bao giờ cũng có một trang web được mở ra đầu tiên. Trang web đó được gọi là?</a:t>
            </a:r>
            <a:endParaRPr lang="en-US" altLang="en-US" sz="24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21501" y="1532368"/>
            <a:ext cx="7508175"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ea typeface="Muli"/>
                <a:cs typeface="Arial" pitchFamily="34" charset="0"/>
              </a:rPr>
              <a:t>Địa chỉ của website</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ea typeface="Muli"/>
                <a:cs typeface="Arial" pitchFamily="34" charset="0"/>
              </a:rPr>
              <a:t>Trang chủ</a:t>
            </a:r>
            <a:endParaRPr lang="en-US"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lnSpc>
                <a:spcPct val="150000"/>
              </a:lnSpc>
            </a:pPr>
            <a:r>
              <a:rPr lang="en-US" sz="2400">
                <a:latin typeface="Arial" pitchFamily="34" charset="0"/>
                <a:cs typeface="Arial" pitchFamily="34" charset="0"/>
              </a:rPr>
              <a:t>Website</a:t>
            </a: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altLang="en-US" sz="2400">
                <a:latin typeface="Arial" panose="020B0604020202020204" pitchFamily="34" charset="0"/>
                <a:cs typeface="Arial" panose="020B0604020202020204" pitchFamily="34" charset="0"/>
              </a:rPr>
              <a:t>Địa chủ trang chủ</a:t>
            </a:r>
          </a:p>
        </p:txBody>
      </p:sp>
      <p:grpSp>
        <p:nvGrpSpPr>
          <p:cNvPr id="12" name="Google Shape;1541;p49"/>
          <p:cNvGrpSpPr/>
          <p:nvPr/>
        </p:nvGrpSpPr>
        <p:grpSpPr>
          <a:xfrm>
            <a:off x="3755464" y="5642879"/>
            <a:ext cx="4661209" cy="799660"/>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7" name="Google Shape;748;p18"/>
          <p:cNvGrpSpPr/>
          <p:nvPr/>
        </p:nvGrpSpPr>
        <p:grpSpPr>
          <a:xfrm>
            <a:off x="10363200" y="1167473"/>
            <a:ext cx="1005805" cy="1256817"/>
            <a:chOff x="6643075" y="3664250"/>
            <a:chExt cx="407950" cy="407975"/>
          </a:xfrm>
        </p:grpSpPr>
        <p:sp>
          <p:nvSpPr>
            <p:cNvPr id="38"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40" name="Google Shape;748;p18"/>
          <p:cNvGrpSpPr/>
          <p:nvPr/>
        </p:nvGrpSpPr>
        <p:grpSpPr>
          <a:xfrm>
            <a:off x="10145279" y="3267681"/>
            <a:ext cx="1441647" cy="1701852"/>
            <a:chOff x="6643075" y="3664250"/>
            <a:chExt cx="407950" cy="407975"/>
          </a:xfrm>
        </p:grpSpPr>
        <p:sp>
          <p:nvSpPr>
            <p:cNvPr id="41"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3" name="Snip Single Corner Rectangle 42"/>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17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grpId="1" nodeType="clickEffect">
                                  <p:stCondLst>
                                    <p:cond delay="0"/>
                                  </p:stCondLst>
                                  <p:childTnLst>
                                    <p:animClr clrSpc="rgb" dir="cw">
                                      <p:cBhvr override="childStyle">
                                        <p:cTn id="37" dur="2000" fill="hold"/>
                                        <p:tgtEl>
                                          <p:spTgt spid="19"/>
                                        </p:tgtEl>
                                        <p:attrNameLst>
                                          <p:attrName>style.color</p:attrName>
                                        </p:attrNameLst>
                                      </p:cBhvr>
                                      <p:to>
                                        <a:srgbClr val="FF0000"/>
                                      </p:to>
                                    </p:animClr>
                                  </p:childTnLst>
                                </p:cTn>
                              </p:par>
                              <p:par>
                                <p:cTn id="38" presetID="3" presetClass="emph" presetSubtype="2" fill="hold" grpId="1" nodeType="withEffect">
                                  <p:stCondLst>
                                    <p:cond delay="0"/>
                                  </p:stCondLst>
                                  <p:childTnLst>
                                    <p:animClr clrSpc="rgb" dir="cw">
                                      <p:cBhvr override="childStyle">
                                        <p:cTn id="39" dur="2000" fill="hold"/>
                                        <p:tgtEl>
                                          <p:spTgt spid="1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8" grpId="1"/>
      <p:bldP spid="19" grpId="0" animBg="1"/>
      <p:bldP spid="19" grpId="1" animBg="1"/>
      <p:bldP spid="20" grpId="0"/>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569626" y="410935"/>
            <a:ext cx="10787803" cy="5399954"/>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endParaRPr>
          </a:p>
        </p:txBody>
      </p:sp>
      <p:sp>
        <p:nvSpPr>
          <p:cNvPr id="50" name="Snip Diagonal Corner Rectangle 49"/>
          <p:cNvSpPr/>
          <p:nvPr/>
        </p:nvSpPr>
        <p:spPr>
          <a:xfrm>
            <a:off x="4308953" y="6095612"/>
            <a:ext cx="4947781" cy="570234"/>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Arial" pitchFamily="34" charset="0"/>
                <a:cs typeface="Arial" pitchFamily="34" charset="0"/>
              </a:rPr>
              <a:t>Trạng</a:t>
            </a:r>
            <a:r>
              <a:rPr lang="en-US" sz="3200" b="1" dirty="0">
                <a:solidFill>
                  <a:schemeClr val="bg1"/>
                </a:solidFill>
                <a:latin typeface="Arial" pitchFamily="34" charset="0"/>
                <a:cs typeface="Arial" pitchFamily="34" charset="0"/>
              </a:rPr>
              <a:t> </a:t>
            </a:r>
            <a:r>
              <a:rPr lang="en-US" sz="3200" b="1" dirty="0" err="1">
                <a:solidFill>
                  <a:schemeClr val="bg1"/>
                </a:solidFill>
                <a:latin typeface="Arial" pitchFamily="34" charset="0"/>
                <a:cs typeface="Arial" pitchFamily="34" charset="0"/>
              </a:rPr>
              <a:t>nguyên</a:t>
            </a:r>
            <a:endParaRPr lang="en-US" sz="3200" b="1" dirty="0">
              <a:solidFill>
                <a:schemeClr val="bg1"/>
              </a:solidFill>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3522597" y="21827"/>
            <a:ext cx="6122444" cy="1371600"/>
          </a:xfrm>
          <a:prstGeom prst="rect">
            <a:avLst/>
          </a:prstGeom>
        </p:spPr>
        <p:txBody>
          <a:bodyPr spcFirstLastPara="1" wrap="square" lIns="121897" tIns="121897" rIns="121897" bIns="121897" anchor="ctr" anchorCtr="0">
            <a:noAutofit/>
          </a:bodyPr>
          <a:lstStyle/>
          <a:p>
            <a:pPr algn="ctr">
              <a:spcBef>
                <a:spcPts val="0"/>
              </a:spcBef>
            </a:pPr>
            <a:r>
              <a:rPr lang="en" sz="3600" b="1">
                <a:solidFill>
                  <a:srgbClr val="002060"/>
                </a:solidFill>
                <a:latin typeface="Arial" pitchFamily="34" charset="0"/>
                <a:cs typeface="Arial" pitchFamily="34" charset="0"/>
              </a:rPr>
              <a:t>BÀI TẬP VẬN DỤNG</a:t>
            </a:r>
            <a:endParaRPr sz="3600" b="1">
              <a:solidFill>
                <a:srgbClr val="002060"/>
              </a:solidFill>
              <a:latin typeface="Arial" pitchFamily="34" charset="0"/>
              <a:cs typeface="Arial" pitchFamily="34" charset="0"/>
            </a:endParaRPr>
          </a:p>
        </p:txBody>
      </p:sp>
      <p:sp>
        <p:nvSpPr>
          <p:cNvPr id="247" name="Google Shape;247;p24"/>
          <p:cNvSpPr/>
          <p:nvPr/>
        </p:nvSpPr>
        <p:spPr>
          <a:xfrm>
            <a:off x="1660476" y="2596432"/>
            <a:ext cx="3043967" cy="3185200"/>
          </a:xfrm>
          <a:prstGeom prst="ellipse">
            <a:avLst/>
          </a:prstGeom>
          <a:solidFill>
            <a:srgbClr val="FFFF00"/>
          </a:solidFill>
          <a:ln w="76200" cap="flat" cmpd="sng">
            <a:solidFill>
              <a:schemeClr val="accent6"/>
            </a:solidFill>
            <a:prstDash val="solid"/>
            <a:round/>
            <a:headEnd type="none" w="sm" len="sm"/>
            <a:tailEnd type="none" w="sm" len="sm"/>
          </a:ln>
        </p:spPr>
        <p:txBody>
          <a:bodyPr spcFirstLastPara="1" wrap="square" lIns="121897" tIns="121897" rIns="121897" bIns="121897" anchor="ctr" anchorCtr="0">
            <a:noAutofit/>
          </a:bodyPr>
          <a:lstStyle/>
          <a:p>
            <a:pPr algn="ctr">
              <a:lnSpc>
                <a:spcPct val="150000"/>
              </a:lnSpc>
            </a:pPr>
            <a:r>
              <a:rPr lang="en" sz="2700" b="1">
                <a:solidFill>
                  <a:srgbClr val="002060"/>
                </a:solidFill>
                <a:latin typeface="Arial" pitchFamily="34" charset="0"/>
                <a:ea typeface="Nixie One"/>
                <a:cs typeface="Arial" pitchFamily="34" charset="0"/>
                <a:sym typeface="Nixie One"/>
              </a:rPr>
              <a:t>Siêu văn bản và văn bản</a:t>
            </a:r>
            <a:endParaRPr sz="2700" b="1">
              <a:solidFill>
                <a:srgbClr val="002060"/>
              </a:solidFill>
              <a:latin typeface="Arial" pitchFamily="34" charset="0"/>
              <a:ea typeface="Nixie One"/>
              <a:cs typeface="Arial" pitchFamily="34" charset="0"/>
              <a:sym typeface="Nixie One"/>
            </a:endParaRPr>
          </a:p>
        </p:txBody>
      </p:sp>
      <p:sp>
        <p:nvSpPr>
          <p:cNvPr id="248" name="Google Shape;248;p24"/>
          <p:cNvSpPr/>
          <p:nvPr/>
        </p:nvSpPr>
        <p:spPr>
          <a:xfrm>
            <a:off x="7040815" y="2747028"/>
            <a:ext cx="3147661" cy="3190467"/>
          </a:xfrm>
          <a:prstGeom prst="ellipse">
            <a:avLst/>
          </a:prstGeom>
          <a:solidFill>
            <a:srgbClr val="FFFF00"/>
          </a:solidFill>
          <a:ln w="76200" cap="flat" cmpd="sng">
            <a:solidFill>
              <a:srgbClr val="92D050"/>
            </a:solidFill>
            <a:prstDash val="solid"/>
            <a:round/>
            <a:headEnd type="none" w="sm" len="sm"/>
            <a:tailEnd type="none" w="sm" len="sm"/>
          </a:ln>
        </p:spPr>
        <p:txBody>
          <a:bodyPr spcFirstLastPara="1" wrap="square" lIns="121897" tIns="121897" rIns="121897" bIns="121897" anchor="ctr" anchorCtr="0">
            <a:noAutofit/>
          </a:bodyPr>
          <a:lstStyle/>
          <a:p>
            <a:pPr algn="ctr">
              <a:lnSpc>
                <a:spcPct val="150000"/>
              </a:lnSpc>
            </a:pPr>
            <a:r>
              <a:rPr lang="en" sz="2700" b="1">
                <a:solidFill>
                  <a:srgbClr val="002060"/>
                </a:solidFill>
                <a:latin typeface="Arial" pitchFamily="34" charset="0"/>
                <a:ea typeface="Nixie One"/>
                <a:cs typeface="Arial" pitchFamily="34" charset="0"/>
                <a:sym typeface="Nixie One"/>
              </a:rPr>
              <a:t>Trang web và website</a:t>
            </a:r>
            <a:endParaRPr sz="2700" b="1">
              <a:solidFill>
                <a:srgbClr val="002060"/>
              </a:solidFill>
              <a:latin typeface="Arial" pitchFamily="34" charset="0"/>
              <a:ea typeface="Nixie One"/>
              <a:cs typeface="Arial" pitchFamily="34" charset="0"/>
              <a:sym typeface="Nixie One"/>
            </a:endParaRPr>
          </a:p>
        </p:txBody>
      </p:sp>
      <p:grpSp>
        <p:nvGrpSpPr>
          <p:cNvPr id="249" name="Google Shape;249;p24"/>
          <p:cNvGrpSpPr/>
          <p:nvPr/>
        </p:nvGrpSpPr>
        <p:grpSpPr>
          <a:xfrm>
            <a:off x="502745" y="1241547"/>
            <a:ext cx="418547" cy="303760"/>
            <a:chOff x="3932350" y="3714775"/>
            <a:chExt cx="439650" cy="319075"/>
          </a:xfrm>
        </p:grpSpPr>
        <p:sp>
          <p:nvSpPr>
            <p:cNvPr id="250" name="Google Shape;250;p24"/>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24"/>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24"/>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24"/>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24"/>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55" name="Google Shape;255;p24"/>
          <p:cNvSpPr/>
          <p:nvPr/>
        </p:nvSpPr>
        <p:spPr>
          <a:xfrm>
            <a:off x="4333291" y="2638833"/>
            <a:ext cx="3095815" cy="3190467"/>
          </a:xfrm>
          <a:prstGeom prst="ellipse">
            <a:avLst/>
          </a:prstGeom>
          <a:solidFill>
            <a:srgbClr val="FF0000">
              <a:alpha val="20380"/>
            </a:srgbClr>
          </a:solidFill>
          <a:ln>
            <a:noFill/>
          </a:ln>
        </p:spPr>
        <p:txBody>
          <a:bodyPr spcFirstLastPara="1" wrap="square" lIns="121897" tIns="121897" rIns="121897" bIns="121897" anchor="ctr" anchorCtr="0">
            <a:noAutofit/>
          </a:bodyPr>
          <a:lstStyle/>
          <a:p>
            <a:pPr algn="ctr">
              <a:lnSpc>
                <a:spcPct val="150000"/>
              </a:lnSpc>
            </a:pPr>
            <a:r>
              <a:rPr lang="en" sz="2700" b="1">
                <a:solidFill>
                  <a:srgbClr val="002060"/>
                </a:solidFill>
                <a:latin typeface="Arial" pitchFamily="34" charset="0"/>
                <a:ea typeface="Nixie One"/>
                <a:cs typeface="Arial" pitchFamily="34" charset="0"/>
                <a:sym typeface="Nixie One"/>
              </a:rPr>
              <a:t>Siêu văn bản và siêu liên kết</a:t>
            </a:r>
            <a:endParaRPr sz="2700" b="1">
              <a:solidFill>
                <a:srgbClr val="002060"/>
              </a:solidFill>
              <a:latin typeface="Arial" pitchFamily="34" charset="0"/>
              <a:ea typeface="Nixie One"/>
              <a:cs typeface="Arial" pitchFamily="34" charset="0"/>
              <a:sym typeface="Nixie One"/>
            </a:endParaRPr>
          </a:p>
        </p:txBody>
      </p:sp>
      <p:sp>
        <p:nvSpPr>
          <p:cNvPr id="256" name="Google Shape;256;p24"/>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20</a:t>
            </a:fld>
            <a:endParaRPr/>
          </a:p>
        </p:txBody>
      </p:sp>
      <p:sp>
        <p:nvSpPr>
          <p:cNvPr id="2" name="TextBox 1"/>
          <p:cNvSpPr txBox="1"/>
          <p:nvPr/>
        </p:nvSpPr>
        <p:spPr>
          <a:xfrm>
            <a:off x="808242" y="1563052"/>
            <a:ext cx="11013586" cy="553994"/>
          </a:xfrm>
          <a:prstGeom prst="rect">
            <a:avLst/>
          </a:prstGeom>
          <a:noFill/>
        </p:spPr>
        <p:txBody>
          <a:bodyPr wrap="none" lIns="121917" tIns="60958" rIns="121917" bIns="60958" rtlCol="0">
            <a:spAutoFit/>
          </a:bodyPr>
          <a:lstStyle/>
          <a:p>
            <a:r>
              <a:rPr lang="en-US" sz="2800">
                <a:solidFill>
                  <a:srgbClr val="002060"/>
                </a:solidFill>
                <a:latin typeface="Arial" pitchFamily="34" charset="0"/>
                <a:cs typeface="Arial" pitchFamily="34" charset="0"/>
              </a:rPr>
              <a:t>Em hãy phân biệt các cặp khái niệm trong mỗi trường hợp sau đây:</a:t>
            </a:r>
          </a:p>
        </p:txBody>
      </p:sp>
      <p:pic>
        <p:nvPicPr>
          <p:cNvPr id="1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34600" y="4800600"/>
            <a:ext cx="2057400" cy="2057400"/>
          </a:xfrm>
          <a:prstGeom prst="rect">
            <a:avLst/>
          </a:prstGeom>
        </p:spPr>
      </p:pic>
      <p:pic>
        <p:nvPicPr>
          <p:cNvPr id="1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4800600"/>
            <a:ext cx="2138681" cy="2057400"/>
          </a:xfrm>
          <a:prstGeom prst="rect">
            <a:avLst/>
          </a:prstGeom>
        </p:spPr>
      </p:pic>
      <p:pic>
        <p:nvPicPr>
          <p:cNvPr id="1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0134600" y="0"/>
            <a:ext cx="2057400" cy="2057400"/>
          </a:xfrm>
          <a:prstGeom prst="rect">
            <a:avLst/>
          </a:prstGeom>
        </p:spPr>
      </p:pic>
      <p:pic>
        <p:nvPicPr>
          <p:cNvPr id="1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flipV="1">
            <a:off x="99332" y="-97862"/>
            <a:ext cx="2057400" cy="2256063"/>
          </a:xfrm>
          <a:prstGeom prst="rect">
            <a:avLst/>
          </a:prstGeom>
        </p:spPr>
      </p:pic>
      <p:sp>
        <p:nvSpPr>
          <p:cNvPr id="3" name="Rounded Rectangle 2"/>
          <p:cNvSpPr/>
          <p:nvPr/>
        </p:nvSpPr>
        <p:spPr>
          <a:xfrm>
            <a:off x="4221271" y="275573"/>
            <a:ext cx="4672208" cy="851769"/>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25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barn(inVertical)">
                                      <p:cBhvr>
                                        <p:cTn id="7" dur="5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barn(inVertical)">
                                      <p:cBhvr>
                                        <p:cTn id="17" dur="500"/>
                                        <p:tgtEl>
                                          <p:spTgt spid="2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5"/>
                                        </p:tgtEl>
                                        <p:attrNameLst>
                                          <p:attrName>style.visibility</p:attrName>
                                        </p:attrNameLst>
                                      </p:cBhvr>
                                      <p:to>
                                        <p:strVal val="visible"/>
                                      </p:to>
                                    </p:set>
                                    <p:animEffect transition="in" filter="barn(inVertical)">
                                      <p:cBhvr>
                                        <p:cTn id="22" dur="500"/>
                                        <p:tgtEl>
                                          <p:spTgt spid="25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barn(inVertical)">
                                      <p:cBhvr>
                                        <p:cTn id="2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47" grpId="0" animBg="1"/>
      <p:bldP spid="248" grpId="0" animBg="1"/>
      <p:bldP spid="25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3" name="Google Shape;263;p25"/>
          <p:cNvGrpSpPr/>
          <p:nvPr/>
        </p:nvGrpSpPr>
        <p:grpSpPr>
          <a:xfrm>
            <a:off x="502745" y="1241547"/>
            <a:ext cx="418547" cy="303760"/>
            <a:chOff x="3932350" y="3714775"/>
            <a:chExt cx="439650" cy="319075"/>
          </a:xfrm>
        </p:grpSpPr>
        <p:sp>
          <p:nvSpPr>
            <p:cNvPr id="264" name="Google Shape;264;p25"/>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5" name="Google Shape;265;p25"/>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6" name="Google Shape;266;p25"/>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7" name="Google Shape;267;p25"/>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8" name="Google Shape;268;p25"/>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69" name="Google Shape;269;p25"/>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21</a:t>
            </a:fld>
            <a:endParaRPr/>
          </a:p>
        </p:txBody>
      </p:sp>
      <p:pic>
        <p:nvPicPr>
          <p:cNvPr id="2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5676" y="1152395"/>
            <a:ext cx="11686783" cy="5504698"/>
          </a:xfrm>
          <a:prstGeom prst="rect">
            <a:avLst/>
          </a:prstGeom>
          <a:solidFill>
            <a:schemeClr val="accent1"/>
          </a:solidFill>
        </p:spPr>
      </p:pic>
      <p:sp>
        <p:nvSpPr>
          <p:cNvPr id="23" name="Google Shape;261;p25"/>
          <p:cNvSpPr txBox="1">
            <a:spLocks/>
          </p:cNvSpPr>
          <p:nvPr/>
        </p:nvSpPr>
        <p:spPr>
          <a:xfrm>
            <a:off x="3923024" y="-128316"/>
            <a:ext cx="4278400" cy="1371600"/>
          </a:xfrm>
          <a:prstGeom prst="rect">
            <a:avLst/>
          </a:prstGeom>
        </p:spPr>
        <p:txBody>
          <a:bodyPr spcFirstLastPara="1" vert="horz" wrap="square" lIns="121897" tIns="121897" rIns="121897" bIns="121897"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b="1">
                <a:solidFill>
                  <a:srgbClr val="002060"/>
                </a:solidFill>
                <a:latin typeface="Arial" pitchFamily="34" charset="0"/>
                <a:cs typeface="Arial" pitchFamily="34" charset="0"/>
              </a:rPr>
              <a:t>BÀI TẬP VẬN DỤNG</a:t>
            </a:r>
          </a:p>
        </p:txBody>
      </p:sp>
      <p:grpSp>
        <p:nvGrpSpPr>
          <p:cNvPr id="24" name="Group 23"/>
          <p:cNvGrpSpPr/>
          <p:nvPr/>
        </p:nvGrpSpPr>
        <p:grpSpPr>
          <a:xfrm>
            <a:off x="1458560" y="1382419"/>
            <a:ext cx="8087656" cy="1661993"/>
            <a:chOff x="441335" y="1112121"/>
            <a:chExt cx="6065741" cy="1246494"/>
          </a:xfrm>
        </p:grpSpPr>
        <p:sp>
          <p:nvSpPr>
            <p:cNvPr id="25" name="Left Brace 24"/>
            <p:cNvSpPr/>
            <p:nvPr/>
          </p:nvSpPr>
          <p:spPr>
            <a:xfrm>
              <a:off x="441335" y="1234287"/>
              <a:ext cx="371635" cy="960079"/>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812970" y="1112121"/>
              <a:ext cx="5376712" cy="900246"/>
            </a:xfrm>
            <a:prstGeom prst="rect">
              <a:avLst/>
            </a:prstGeom>
            <a:noFill/>
          </p:spPr>
          <p:txBody>
            <a:bodyPr wrap="none" rtlCol="0">
              <a:spAutoFit/>
            </a:bodyPr>
            <a:lstStyle/>
            <a:p>
              <a:pPr>
                <a:lnSpc>
                  <a:spcPct val="150000"/>
                </a:lnSpc>
              </a:pPr>
              <a:r>
                <a:rPr lang="en-US" sz="2400">
                  <a:solidFill>
                    <a:srgbClr val="002060"/>
                  </a:solidFill>
                  <a:latin typeface="Arial" pitchFamily="34" charset="0"/>
                  <a:cs typeface="Arial" pitchFamily="34" charset="0"/>
                </a:rPr>
                <a:t>Siêu văn bản là đoạn văn bản, hình ảnh, âm thanh </a:t>
              </a:r>
            </a:p>
            <a:p>
              <a:pPr>
                <a:lnSpc>
                  <a:spcPct val="150000"/>
                </a:lnSpc>
              </a:pPr>
              <a:r>
                <a:rPr lang="en-US" sz="2400">
                  <a:solidFill>
                    <a:srgbClr val="002060"/>
                  </a:solidFill>
                  <a:latin typeface="Arial" pitchFamily="34" charset="0"/>
                  <a:cs typeface="Arial" pitchFamily="34" charset="0"/>
                </a:rPr>
                <a:t>hay video có chứa siêu liên kết.</a:t>
              </a:r>
            </a:p>
          </p:txBody>
        </p:sp>
        <p:sp>
          <p:nvSpPr>
            <p:cNvPr id="27" name="TextBox 26"/>
            <p:cNvSpPr txBox="1"/>
            <p:nvPr/>
          </p:nvSpPr>
          <p:spPr>
            <a:xfrm>
              <a:off x="812970" y="2012366"/>
              <a:ext cx="5694106" cy="346249"/>
            </a:xfrm>
            <a:prstGeom prst="rect">
              <a:avLst/>
            </a:prstGeom>
            <a:noFill/>
          </p:spPr>
          <p:txBody>
            <a:bodyPr wrap="none" rtlCol="0">
              <a:spAutoFit/>
            </a:bodyPr>
            <a:lstStyle/>
            <a:p>
              <a:r>
                <a:rPr lang="en-US" sz="2400">
                  <a:solidFill>
                    <a:srgbClr val="002060"/>
                  </a:solidFill>
                  <a:latin typeface="Arial" pitchFamily="34" charset="0"/>
                  <a:cs typeface="Arial" pitchFamily="34" charset="0"/>
                </a:rPr>
                <a:t>Văn bản thông thường để chỉ một đoạn gồm các kí tự</a:t>
              </a:r>
              <a:r>
                <a:rPr lang="en-US" sz="2400">
                  <a:latin typeface="Arial" pitchFamily="34" charset="0"/>
                  <a:cs typeface="Arial" pitchFamily="34" charset="0"/>
                </a:rPr>
                <a:t>.</a:t>
              </a:r>
            </a:p>
          </p:txBody>
        </p:sp>
      </p:grpSp>
      <p:grpSp>
        <p:nvGrpSpPr>
          <p:cNvPr id="28" name="Group 27"/>
          <p:cNvGrpSpPr/>
          <p:nvPr/>
        </p:nvGrpSpPr>
        <p:grpSpPr>
          <a:xfrm>
            <a:off x="1320801" y="3397491"/>
            <a:ext cx="7515155" cy="1210971"/>
            <a:chOff x="521787" y="1476639"/>
            <a:chExt cx="5636366" cy="908228"/>
          </a:xfrm>
        </p:grpSpPr>
        <p:sp>
          <p:nvSpPr>
            <p:cNvPr id="29" name="Left Brace 28"/>
            <p:cNvSpPr/>
            <p:nvPr/>
          </p:nvSpPr>
          <p:spPr>
            <a:xfrm>
              <a:off x="521787" y="1596332"/>
              <a:ext cx="366176" cy="685800"/>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872378" y="1476639"/>
              <a:ext cx="3426659" cy="346249"/>
            </a:xfrm>
            <a:prstGeom prst="rect">
              <a:avLst/>
            </a:prstGeom>
            <a:noFill/>
          </p:spPr>
          <p:txBody>
            <a:bodyPr wrap="none" rtlCol="0">
              <a:spAutoFit/>
            </a:bodyPr>
            <a:lstStyle/>
            <a:p>
              <a:r>
                <a:rPr lang="en-US" sz="2400">
                  <a:solidFill>
                    <a:srgbClr val="002060"/>
                  </a:solidFill>
                  <a:latin typeface="Arial" pitchFamily="34" charset="0"/>
                  <a:cs typeface="Arial" pitchFamily="34" charset="0"/>
                </a:rPr>
                <a:t>Siêu văn bản chứa siêu liên kết</a:t>
              </a:r>
              <a:r>
                <a:rPr lang="en-US" sz="2400">
                  <a:latin typeface="Arial" pitchFamily="34" charset="0"/>
                  <a:cs typeface="Arial" pitchFamily="34" charset="0"/>
                </a:rPr>
                <a:t>.</a:t>
              </a:r>
            </a:p>
          </p:txBody>
        </p:sp>
        <p:sp>
          <p:nvSpPr>
            <p:cNvPr id="31" name="TextBox 30"/>
            <p:cNvSpPr txBox="1"/>
            <p:nvPr/>
          </p:nvSpPr>
          <p:spPr>
            <a:xfrm>
              <a:off x="847565" y="2038618"/>
              <a:ext cx="5310588" cy="346249"/>
            </a:xfrm>
            <a:prstGeom prst="rect">
              <a:avLst/>
            </a:prstGeom>
            <a:noFill/>
          </p:spPr>
          <p:txBody>
            <a:bodyPr wrap="none" rtlCol="0">
              <a:spAutoFit/>
            </a:bodyPr>
            <a:lstStyle/>
            <a:p>
              <a:r>
                <a:rPr lang="en-US" sz="2400">
                  <a:solidFill>
                    <a:srgbClr val="002060"/>
                  </a:solidFill>
                  <a:latin typeface="Arial" pitchFamily="34" charset="0"/>
                  <a:cs typeface="Arial" pitchFamily="34" charset="0"/>
                </a:rPr>
                <a:t>Siêu liên kết là đường dẫn đến vị trí của trang web</a:t>
              </a:r>
            </a:p>
          </p:txBody>
        </p:sp>
      </p:grpSp>
      <p:grpSp>
        <p:nvGrpSpPr>
          <p:cNvPr id="32" name="Group 31"/>
          <p:cNvGrpSpPr/>
          <p:nvPr/>
        </p:nvGrpSpPr>
        <p:grpSpPr>
          <a:xfrm>
            <a:off x="1458560" y="5041491"/>
            <a:ext cx="6190831" cy="461665"/>
            <a:chOff x="521787" y="1564718"/>
            <a:chExt cx="4643123" cy="346248"/>
          </a:xfrm>
        </p:grpSpPr>
        <p:sp>
          <p:nvSpPr>
            <p:cNvPr id="33" name="Left Brace 32"/>
            <p:cNvSpPr/>
            <p:nvPr/>
          </p:nvSpPr>
          <p:spPr>
            <a:xfrm>
              <a:off x="521787" y="1596332"/>
              <a:ext cx="366176" cy="306940"/>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873206" y="1564718"/>
              <a:ext cx="4291704" cy="346248"/>
            </a:xfrm>
            <a:prstGeom prst="rect">
              <a:avLst/>
            </a:prstGeom>
            <a:noFill/>
          </p:spPr>
          <p:txBody>
            <a:bodyPr wrap="none" rtlCol="0">
              <a:spAutoFit/>
            </a:bodyPr>
            <a:lstStyle/>
            <a:p>
              <a:r>
                <a:rPr lang="en-US" sz="2400">
                  <a:solidFill>
                    <a:srgbClr val="002060"/>
                  </a:solidFill>
                  <a:latin typeface="Arial" pitchFamily="34" charset="0"/>
                  <a:cs typeface="Arial" pitchFamily="34" charset="0"/>
                </a:rPr>
                <a:t>Website là tập hợp gồm nhiều trang web</a:t>
              </a:r>
            </a:p>
          </p:txBody>
        </p:sp>
      </p:grpSp>
      <p:sp>
        <p:nvSpPr>
          <p:cNvPr id="7" name="Rounded Rectangle 6"/>
          <p:cNvSpPr/>
          <p:nvPr/>
        </p:nvSpPr>
        <p:spPr>
          <a:xfrm>
            <a:off x="3923024" y="125260"/>
            <a:ext cx="4278400" cy="864296"/>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38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29"/>
          <p:cNvSpPr/>
          <p:nvPr/>
        </p:nvSpPr>
        <p:spPr>
          <a:xfrm>
            <a:off x="630435" y="2011764"/>
            <a:ext cx="5138909" cy="3616651"/>
          </a:xfrm>
          <a:prstGeom prst="homePlate">
            <a:avLst>
              <a:gd name="adj" fmla="val 30129"/>
            </a:avLst>
          </a:prstGeom>
          <a:solidFill>
            <a:schemeClr val="accent5">
              <a:lumMod val="75000"/>
            </a:schemeClr>
          </a:solidFill>
          <a:ln>
            <a:noFill/>
          </a:ln>
        </p:spPr>
        <p:txBody>
          <a:bodyPr spcFirstLastPara="1" wrap="square" lIns="121897" tIns="121897" rIns="121897" bIns="121897" anchor="ctr" anchorCtr="0">
            <a:noAutofit/>
          </a:bodyPr>
          <a:lstStyle/>
          <a:p>
            <a:pPr algn="ctr">
              <a:lnSpc>
                <a:spcPct val="150000"/>
              </a:lnSpc>
            </a:pPr>
            <a:r>
              <a:rPr lang="en" sz="2400">
                <a:solidFill>
                  <a:srgbClr val="FFFF00"/>
                </a:solidFill>
                <a:latin typeface="Arial" pitchFamily="34" charset="0"/>
                <a:ea typeface="Nixie One"/>
                <a:cs typeface="Arial" pitchFamily="34" charset="0"/>
                <a:sym typeface="Nixie One"/>
              </a:rPr>
              <a:t>Một tập các trang web có liên quan với nhau và gắn được một địa chỉ truy cập chung tạo thành một website. Mỗi website có một địa chỉ website riêng</a:t>
            </a:r>
            <a:endParaRPr sz="2400">
              <a:solidFill>
                <a:srgbClr val="FFFF00"/>
              </a:solidFill>
              <a:latin typeface="Arial" pitchFamily="34" charset="0"/>
              <a:ea typeface="Nixie One"/>
              <a:cs typeface="Arial" pitchFamily="34" charset="0"/>
              <a:sym typeface="Nixie One"/>
            </a:endParaRPr>
          </a:p>
        </p:txBody>
      </p:sp>
      <p:sp>
        <p:nvSpPr>
          <p:cNvPr id="315" name="Google Shape;315;p29"/>
          <p:cNvSpPr/>
          <p:nvPr/>
        </p:nvSpPr>
        <p:spPr>
          <a:xfrm>
            <a:off x="5046597" y="2011764"/>
            <a:ext cx="6715342" cy="3657601"/>
          </a:xfrm>
          <a:prstGeom prst="chevron">
            <a:avLst>
              <a:gd name="adj" fmla="val 29853"/>
            </a:avLst>
          </a:prstGeom>
          <a:solidFill>
            <a:schemeClr val="accent5">
              <a:lumMod val="75000"/>
            </a:schemeClr>
          </a:solidFill>
          <a:ln>
            <a:noFill/>
          </a:ln>
        </p:spPr>
        <p:txBody>
          <a:bodyPr spcFirstLastPara="1" wrap="square" lIns="121897" tIns="121897" rIns="121897" bIns="121897" anchor="ctr" anchorCtr="0">
            <a:noAutofit/>
          </a:bodyPr>
          <a:lstStyle/>
          <a:p>
            <a:pPr>
              <a:lnSpc>
                <a:spcPct val="150000"/>
              </a:lnSpc>
            </a:pPr>
            <a:r>
              <a:rPr lang="en" sz="2400">
                <a:solidFill>
                  <a:srgbClr val="FFFF00"/>
                </a:solidFill>
                <a:latin typeface="Arial" pitchFamily="34" charset="0"/>
                <a:ea typeface="Nixie One"/>
                <a:cs typeface="Arial" pitchFamily="34" charset="0"/>
                <a:sym typeface="Nixie One"/>
              </a:rPr>
              <a:t>Thông tin trên các trang web được thể hiện dưới nhiều dạng khác nhau như: văn bản, hình ảnh, âm thanh, video… và các siêu liên kết đến các trang web khác</a:t>
            </a:r>
            <a:endParaRPr sz="2400">
              <a:solidFill>
                <a:srgbClr val="FFFF00"/>
              </a:solidFill>
              <a:latin typeface="Arial" pitchFamily="34" charset="0"/>
              <a:ea typeface="Nixie One"/>
              <a:cs typeface="Arial" pitchFamily="34" charset="0"/>
              <a:sym typeface="Nixie One"/>
            </a:endParaRPr>
          </a:p>
        </p:txBody>
      </p:sp>
      <p:grpSp>
        <p:nvGrpSpPr>
          <p:cNvPr id="317" name="Google Shape;317;p29"/>
          <p:cNvGrpSpPr/>
          <p:nvPr/>
        </p:nvGrpSpPr>
        <p:grpSpPr>
          <a:xfrm>
            <a:off x="464359" y="1210257"/>
            <a:ext cx="492732" cy="366353"/>
            <a:chOff x="5247525" y="3007275"/>
            <a:chExt cx="517575" cy="384825"/>
          </a:xfrm>
        </p:grpSpPr>
        <p:sp>
          <p:nvSpPr>
            <p:cNvPr id="318" name="Google Shape;318;p29"/>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9" name="Google Shape;319;p29"/>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20" name="Google Shape;320;p29"/>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22</a:t>
            </a:fld>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454" y="-1538731"/>
            <a:ext cx="12162546" cy="3020843"/>
          </a:xfrm>
          <a:prstGeom prst="rect">
            <a:avLst/>
          </a:prstGeom>
          <a:solidFill>
            <a:srgbClr val="FF6600"/>
          </a:solidFill>
        </p:spPr>
      </p:pic>
      <p:sp>
        <p:nvSpPr>
          <p:cNvPr id="11" name="Google Shape;313;p29"/>
          <p:cNvSpPr txBox="1">
            <a:spLocks/>
          </p:cNvSpPr>
          <p:nvPr/>
        </p:nvSpPr>
        <p:spPr>
          <a:xfrm>
            <a:off x="3665822" y="4733"/>
            <a:ext cx="5181373" cy="1371600"/>
          </a:xfrm>
          <a:prstGeom prst="rect">
            <a:avLst/>
          </a:prstGeom>
        </p:spPr>
        <p:txBody>
          <a:bodyPr spcFirstLastPara="1" vert="horz" wrap="square" lIns="121897" tIns="121897" rIns="121897" bIns="121897"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b="1">
                <a:solidFill>
                  <a:srgbClr val="002060"/>
                </a:solidFill>
                <a:latin typeface="Arial" pitchFamily="34" charset="0"/>
                <a:cs typeface="Arial" pitchFamily="34" charset="0"/>
              </a:rPr>
              <a:t>TỔNG KẾT NỘI DUNG</a:t>
            </a:r>
          </a:p>
        </p:txBody>
      </p:sp>
    </p:spTree>
    <p:extLst>
      <p:ext uri="{BB962C8B-B14F-4D97-AF65-F5344CB8AC3E}">
        <p14:creationId xmlns:p14="http://schemas.microsoft.com/office/powerpoint/2010/main" val="15920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wipe(down)">
                                      <p:cBhvr>
                                        <p:cTn id="12" dur="5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5"/>
                                        </p:tgtEl>
                                        <p:attrNameLst>
                                          <p:attrName>style.visibility</p:attrName>
                                        </p:attrNameLst>
                                      </p:cBhvr>
                                      <p:to>
                                        <p:strVal val="visible"/>
                                      </p:to>
                                    </p:set>
                                    <p:animEffect transition="in" filter="wipe(down)">
                                      <p:cBhvr>
                                        <p:cTn id="17"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4"/>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23</a:t>
            </a:fld>
            <a:endParaRPr/>
          </a:p>
        </p:txBody>
      </p:sp>
      <p:grpSp>
        <p:nvGrpSpPr>
          <p:cNvPr id="394" name="Google Shape;394;p34"/>
          <p:cNvGrpSpPr/>
          <p:nvPr/>
        </p:nvGrpSpPr>
        <p:grpSpPr>
          <a:xfrm>
            <a:off x="3201777" y="1150046"/>
            <a:ext cx="8677708" cy="5022153"/>
            <a:chOff x="1177450" y="241631"/>
            <a:chExt cx="6173152" cy="3616776"/>
          </a:xfrm>
        </p:grpSpPr>
        <p:sp>
          <p:nvSpPr>
            <p:cNvPr id="395" name="Google Shape;395;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1"/>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sp>
          <p:nvSpPr>
            <p:cNvPr id="396" name="Google Shape;396;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1"/>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sp>
          <p:nvSpPr>
            <p:cNvPr id="397" name="Google Shape;397;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accent2"/>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sp>
          <p:nvSpPr>
            <p:cNvPr id="398" name="Google Shape;398;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6"/>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grpSp>
      <p:sp>
        <p:nvSpPr>
          <p:cNvPr id="2" name="TextBox 1"/>
          <p:cNvSpPr txBox="1"/>
          <p:nvPr/>
        </p:nvSpPr>
        <p:spPr>
          <a:xfrm>
            <a:off x="4783494" y="2068155"/>
            <a:ext cx="5319720" cy="553994"/>
          </a:xfrm>
          <a:prstGeom prst="rect">
            <a:avLst/>
          </a:prstGeom>
          <a:noFill/>
        </p:spPr>
        <p:txBody>
          <a:bodyPr wrap="none" lIns="121917" tIns="60958" rIns="121917" bIns="60958" rtlCol="0">
            <a:spAutoFit/>
          </a:bodyPr>
          <a:lstStyle/>
          <a:p>
            <a:r>
              <a:rPr lang="en-GB" sz="2800" b="1">
                <a:solidFill>
                  <a:srgbClr val="002060"/>
                </a:solidFill>
                <a:latin typeface="Arial" panose="020B0604020202020204" pitchFamily="34" charset="0"/>
                <a:cs typeface="Arial" panose="020B0604020202020204" pitchFamily="34" charset="0"/>
              </a:rPr>
              <a:t>1. Ôn lại các kiến thức đã học</a:t>
            </a:r>
          </a:p>
        </p:txBody>
      </p:sp>
      <p:sp>
        <p:nvSpPr>
          <p:cNvPr id="3" name="Rectangle 2"/>
          <p:cNvSpPr/>
          <p:nvPr/>
        </p:nvSpPr>
        <p:spPr>
          <a:xfrm>
            <a:off x="4624255" y="2985607"/>
            <a:ext cx="6316788" cy="1335939"/>
          </a:xfrm>
          <a:prstGeom prst="rect">
            <a:avLst/>
          </a:prstGeom>
        </p:spPr>
        <p:txBody>
          <a:bodyPr wrap="none" lIns="121917" tIns="60958" rIns="121917" bIns="60958">
            <a:spAutoFit/>
          </a:bodyPr>
          <a:lstStyle/>
          <a:p>
            <a:pPr lvl="0" algn="ctr">
              <a:lnSpc>
                <a:spcPct val="150000"/>
              </a:lnSpc>
            </a:pPr>
            <a:r>
              <a:rPr lang="en-US" sz="2800" b="1">
                <a:solidFill>
                  <a:srgbClr val="002060"/>
                </a:solidFill>
                <a:latin typeface="Arial" pitchFamily="34" charset="0"/>
                <a:ea typeface="Roboto Condensed"/>
                <a:cs typeface="Arial" pitchFamily="34" charset="0"/>
                <a:sym typeface="Roboto Condensed"/>
              </a:rPr>
              <a:t>2. Làm bài tập luyện tập, vận dụng, </a:t>
            </a:r>
          </a:p>
          <a:p>
            <a:pPr lvl="0" algn="ctr">
              <a:lnSpc>
                <a:spcPct val="150000"/>
              </a:lnSpc>
            </a:pPr>
            <a:r>
              <a:rPr lang="en-US" sz="2800" b="1">
                <a:solidFill>
                  <a:srgbClr val="002060"/>
                </a:solidFill>
                <a:latin typeface="Arial" pitchFamily="34" charset="0"/>
                <a:ea typeface="Roboto Condensed"/>
                <a:cs typeface="Arial" pitchFamily="34" charset="0"/>
                <a:sym typeface="Roboto Condensed"/>
              </a:rPr>
              <a:t>tự kiểm tra</a:t>
            </a:r>
          </a:p>
        </p:txBody>
      </p:sp>
      <p:sp>
        <p:nvSpPr>
          <p:cNvPr id="4" name="Rectangle 3"/>
          <p:cNvSpPr/>
          <p:nvPr/>
        </p:nvSpPr>
        <p:spPr>
          <a:xfrm>
            <a:off x="4676096" y="4546600"/>
            <a:ext cx="4994310" cy="553994"/>
          </a:xfrm>
          <a:prstGeom prst="rect">
            <a:avLst/>
          </a:prstGeom>
        </p:spPr>
        <p:txBody>
          <a:bodyPr wrap="none" lIns="121917" tIns="60958" rIns="121917" bIns="60958">
            <a:spAutoFit/>
          </a:bodyPr>
          <a:lstStyle/>
          <a:p>
            <a:pPr lvl="0" algn="ctr"/>
            <a:r>
              <a:rPr lang="vi-VN" sz="2800" b="1">
                <a:solidFill>
                  <a:srgbClr val="002060"/>
                </a:solidFill>
                <a:ea typeface="Roboto Condensed"/>
                <a:cs typeface="Roboto Condensed"/>
                <a:sym typeface="Roboto Condensed"/>
              </a:rPr>
              <a:t>3. Xem trước nội dung bài </a:t>
            </a:r>
            <a:r>
              <a:rPr lang="en-US" sz="2800" b="1">
                <a:solidFill>
                  <a:srgbClr val="002060"/>
                </a:solidFill>
                <a:ea typeface="Roboto Condensed"/>
                <a:cs typeface="Roboto Condensed"/>
                <a:sym typeface="Roboto Condensed"/>
              </a:rPr>
              <a:t>2</a:t>
            </a:r>
            <a:endParaRPr lang="vi-VN" sz="2800" b="1">
              <a:solidFill>
                <a:srgbClr val="002060"/>
              </a:solidFill>
              <a:ea typeface="Roboto Condensed"/>
              <a:cs typeface="Roboto Condensed"/>
              <a:sym typeface="Roboto Condensed"/>
            </a:endParaRPr>
          </a:p>
        </p:txBody>
      </p:sp>
      <p:pic>
        <p:nvPicPr>
          <p:cNvPr id="1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979598">
            <a:off x="-3311450" y="1925631"/>
            <a:ext cx="6858645" cy="3020843"/>
          </a:xfrm>
          <a:prstGeom prst="rect">
            <a:avLst/>
          </a:prstGeom>
        </p:spPr>
      </p:pic>
      <p:sp>
        <p:nvSpPr>
          <p:cNvPr id="20" name="Google Shape;392;p34"/>
          <p:cNvSpPr txBox="1">
            <a:spLocks/>
          </p:cNvSpPr>
          <p:nvPr/>
        </p:nvSpPr>
        <p:spPr>
          <a:xfrm>
            <a:off x="3224000" y="134046"/>
            <a:ext cx="6317533" cy="1016000"/>
          </a:xfrm>
          <a:prstGeom prst="rect">
            <a:avLst/>
          </a:prstGeom>
        </p:spPr>
        <p:txBody>
          <a:bodyPr spcFirstLastPara="1" vert="horz" wrap="square" lIns="121897" tIns="121897" rIns="121897" bIns="121897"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Font typeface="Arial" panose="020B0604020202020204" pitchFamily="34" charset="0"/>
              <a:buNone/>
            </a:pPr>
            <a:r>
              <a:rPr lang="vi-VN" sz="3600" b="1">
                <a:solidFill>
                  <a:srgbClr val="0070C0"/>
                </a:solidFill>
                <a:ea typeface="Roboto Slab"/>
                <a:cs typeface="Roboto Slab"/>
                <a:sym typeface="Roboto Slab"/>
              </a:rPr>
              <a:t>HƯỚNG DẪN VỀ NHÀ</a:t>
            </a:r>
          </a:p>
        </p:txBody>
      </p:sp>
      <p:grpSp>
        <p:nvGrpSpPr>
          <p:cNvPr id="21" name="Google Shape;1359;p49"/>
          <p:cNvGrpSpPr/>
          <p:nvPr/>
        </p:nvGrpSpPr>
        <p:grpSpPr>
          <a:xfrm>
            <a:off x="2354893" y="337246"/>
            <a:ext cx="853747" cy="652310"/>
            <a:chOff x="1631150" y="4455641"/>
            <a:chExt cx="720000" cy="657002"/>
          </a:xfrm>
        </p:grpSpPr>
        <p:sp>
          <p:nvSpPr>
            <p:cNvPr id="22" name="Google Shape;1360;p49"/>
            <p:cNvSpPr/>
            <p:nvPr/>
          </p:nvSpPr>
          <p:spPr>
            <a:xfrm>
              <a:off x="1631150" y="4455641"/>
              <a:ext cx="720000" cy="107700"/>
            </a:xfrm>
            <a:prstGeom prst="ellipse">
              <a:avLst/>
            </a:pr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361;p49"/>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362;p49"/>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363;p49"/>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364;p49"/>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62814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barn(inVertical)">
                                      <p:cBhvr>
                                        <p:cTn id="7" dur="5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7"/>
          <p:cNvSpPr txBox="1">
            <a:spLocks noGrp="1"/>
          </p:cNvSpPr>
          <p:nvPr>
            <p:ph type="ctrTitle" idx="4294967295"/>
          </p:nvPr>
        </p:nvSpPr>
        <p:spPr>
          <a:xfrm>
            <a:off x="1625600" y="1686787"/>
            <a:ext cx="8791600" cy="1546400"/>
          </a:xfrm>
          <a:prstGeom prst="rect">
            <a:avLst/>
          </a:prstGeom>
        </p:spPr>
        <p:txBody>
          <a:bodyPr spcFirstLastPara="1" wrap="square" lIns="121897" tIns="121897" rIns="121897" bIns="121897" anchor="ctr" anchorCtr="0">
            <a:noAutofit/>
          </a:bodyPr>
          <a:lstStyle/>
          <a:p>
            <a:pPr algn="ctr">
              <a:spcBef>
                <a:spcPts val="0"/>
              </a:spcBef>
            </a:pPr>
            <a:r>
              <a:rPr lang="en" sz="6600" b="1">
                <a:solidFill>
                  <a:srgbClr val="FFFFFF"/>
                </a:solidFill>
                <a:effectLst>
                  <a:outerShdw blurRad="38100" dist="38100" dir="2700000" algn="tl">
                    <a:srgbClr val="000000">
                      <a:alpha val="43137"/>
                    </a:srgbClr>
                  </a:outerShdw>
                </a:effectLst>
                <a:latin typeface="Arial" pitchFamily="34" charset="0"/>
                <a:cs typeface="Arial" pitchFamily="34" charset="0"/>
              </a:rPr>
              <a:t>Thank</a:t>
            </a:r>
            <a:r>
              <a:rPr lang="en" sz="6000" b="1">
                <a:solidFill>
                  <a:srgbClr val="FFFFFF"/>
                </a:solidFill>
                <a:effectLst>
                  <a:outerShdw blurRad="38100" dist="38100" dir="2700000" algn="tl">
                    <a:srgbClr val="000000">
                      <a:alpha val="43137"/>
                    </a:srgbClr>
                  </a:outerShdw>
                </a:effectLst>
                <a:latin typeface="Arial" pitchFamily="34" charset="0"/>
                <a:cs typeface="Arial" pitchFamily="34" charset="0"/>
              </a:rPr>
              <a:t> You!</a:t>
            </a:r>
            <a:endParaRPr sz="6000" b="1">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616" name="Google Shape;616;p37"/>
          <p:cNvSpPr txBox="1">
            <a:spLocks noGrp="1"/>
          </p:cNvSpPr>
          <p:nvPr>
            <p:ph type="sldNum" idx="12"/>
          </p:nvPr>
        </p:nvSpPr>
        <p:spPr>
          <a:xfrm>
            <a:off x="10823979" y="557417"/>
            <a:ext cx="731600" cy="524800"/>
          </a:xfrm>
          <a:prstGeom prst="rect">
            <a:avLst/>
          </a:prstGeom>
        </p:spPr>
        <p:txBody>
          <a:bodyPr spcFirstLastPara="1" wrap="square" lIns="121897" tIns="121897" rIns="121897" bIns="121897" anchor="ctr" anchorCtr="0">
            <a:noAutofit/>
          </a:bodyPr>
          <a:lstStyle/>
          <a:p>
            <a:fld id="{00000000-1234-1234-1234-123412341234}" type="slidenum">
              <a:rPr lang="en"/>
              <a:pPr/>
              <a:t>24</a:t>
            </a:fld>
            <a:endParaRPr/>
          </a:p>
        </p:txBody>
      </p:sp>
      <p:grpSp>
        <p:nvGrpSpPr>
          <p:cNvPr id="5" name="Google Shape;1182;p50"/>
          <p:cNvGrpSpPr/>
          <p:nvPr/>
        </p:nvGrpSpPr>
        <p:grpSpPr>
          <a:xfrm>
            <a:off x="9192856" y="4000665"/>
            <a:ext cx="863493" cy="871940"/>
            <a:chOff x="1959600" y="4980625"/>
            <a:chExt cx="364150" cy="464000"/>
          </a:xfrm>
        </p:grpSpPr>
        <p:sp>
          <p:nvSpPr>
            <p:cNvPr id="6" name="Google Shape;1183;p50"/>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Google Shape;1184;p50"/>
            <p:cNvSpPr/>
            <p:nvPr/>
          </p:nvSpPr>
          <p:spPr>
            <a:xfrm>
              <a:off x="2053375" y="5121275"/>
              <a:ext cx="176600" cy="25"/>
            </a:xfrm>
            <a:custGeom>
              <a:avLst/>
              <a:gdLst/>
              <a:ahLst/>
              <a:cxnLst/>
              <a:rect l="l" t="t" r="r" b="b"/>
              <a:pathLst>
                <a:path w="7064" h="1" fill="none" extrusionOk="0">
                  <a:moveTo>
                    <a:pt x="1" y="1"/>
                  </a:moveTo>
                  <a:lnTo>
                    <a:pt x="7063" y="1"/>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 name="Google Shape;1185;p50"/>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Google Shape;1186;p50"/>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 name="Google Shape;1187;p50"/>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 name="Google Shape;1188;p50"/>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189;p50"/>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3" name="Google Shape;1182;p50"/>
          <p:cNvGrpSpPr/>
          <p:nvPr/>
        </p:nvGrpSpPr>
        <p:grpSpPr>
          <a:xfrm>
            <a:off x="10363200" y="3731928"/>
            <a:ext cx="1016000" cy="1042048"/>
            <a:chOff x="1959600" y="4980625"/>
            <a:chExt cx="364150" cy="464000"/>
          </a:xfrm>
        </p:grpSpPr>
        <p:sp>
          <p:nvSpPr>
            <p:cNvPr id="14" name="Google Shape;1183;p50"/>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184;p50"/>
            <p:cNvSpPr/>
            <p:nvPr/>
          </p:nvSpPr>
          <p:spPr>
            <a:xfrm>
              <a:off x="2053375" y="5121275"/>
              <a:ext cx="176600" cy="25"/>
            </a:xfrm>
            <a:custGeom>
              <a:avLst/>
              <a:gdLst/>
              <a:ahLst/>
              <a:cxnLst/>
              <a:rect l="l" t="t" r="r" b="b"/>
              <a:pathLst>
                <a:path w="7064" h="1" fill="none" extrusionOk="0">
                  <a:moveTo>
                    <a:pt x="1" y="1"/>
                  </a:moveTo>
                  <a:lnTo>
                    <a:pt x="7063" y="1"/>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185;p50"/>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186;p50"/>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1187;p50"/>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188;p50"/>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1189;p50"/>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1" name="Google Shape;1182;p50"/>
          <p:cNvGrpSpPr/>
          <p:nvPr/>
        </p:nvGrpSpPr>
        <p:grpSpPr>
          <a:xfrm>
            <a:off x="9144000" y="5049813"/>
            <a:ext cx="1016000" cy="1042048"/>
            <a:chOff x="1959600" y="4980625"/>
            <a:chExt cx="364150" cy="464000"/>
          </a:xfrm>
        </p:grpSpPr>
        <p:sp>
          <p:nvSpPr>
            <p:cNvPr id="22" name="Google Shape;1183;p50"/>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 name="Google Shape;1184;p50"/>
            <p:cNvSpPr/>
            <p:nvPr/>
          </p:nvSpPr>
          <p:spPr>
            <a:xfrm>
              <a:off x="2053375" y="5121275"/>
              <a:ext cx="176600" cy="25"/>
            </a:xfrm>
            <a:custGeom>
              <a:avLst/>
              <a:gdLst/>
              <a:ahLst/>
              <a:cxnLst/>
              <a:rect l="l" t="t" r="r" b="b"/>
              <a:pathLst>
                <a:path w="7064" h="1" fill="none" extrusionOk="0">
                  <a:moveTo>
                    <a:pt x="1" y="1"/>
                  </a:moveTo>
                  <a:lnTo>
                    <a:pt x="7063" y="1"/>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 name="Google Shape;1185;p50"/>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 name="Google Shape;1186;p50"/>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 name="Google Shape;1187;p50"/>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 name="Google Shape;1188;p50"/>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 name="Google Shape;1189;p50"/>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6" name="Google Shape;1742;p51"/>
          <p:cNvGrpSpPr/>
          <p:nvPr/>
        </p:nvGrpSpPr>
        <p:grpSpPr>
          <a:xfrm>
            <a:off x="3945242" y="3069586"/>
            <a:ext cx="4589159" cy="1015999"/>
            <a:chOff x="3042485" y="5594633"/>
            <a:chExt cx="2159652" cy="510557"/>
          </a:xfrm>
        </p:grpSpPr>
        <p:sp>
          <p:nvSpPr>
            <p:cNvPr id="37" name="Google Shape;1743;p51"/>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8" name="Google Shape;1744;p51"/>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9" name="Google Shape;1745;p51"/>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0" name="Google Shape;1746;p51"/>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1" name="Google Shape;1747;p51"/>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2" name="Google Shape;1748;p51"/>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3" name="Google Shape;1749;p51"/>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4" name="Google Shape;1750;p51"/>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5" name="Google Shape;1751;p51"/>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6" name="Google Shape;1752;p51"/>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7" name="Google Shape;1753;p51"/>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8" name="Google Shape;1754;p51"/>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9" name="Google Shape;1755;p51"/>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50" name="Google Shape;1756;p51"/>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51" name="Google Shape;1757;p51"/>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34213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14"/>
                                        </p:tgtEl>
                                        <p:attrNameLst>
                                          <p:attrName>style.visibility</p:attrName>
                                        </p:attrNameLst>
                                      </p:cBhvr>
                                      <p:to>
                                        <p:strVal val="visible"/>
                                      </p:to>
                                    </p:set>
                                    <p:animEffect transition="in" filter="wipe(down)">
                                      <p:cBhvr>
                                        <p:cTn id="11" dur="580">
                                          <p:stCondLst>
                                            <p:cond delay="0"/>
                                          </p:stCondLst>
                                        </p:cTn>
                                        <p:tgtEl>
                                          <p:spTgt spid="614"/>
                                        </p:tgtEl>
                                      </p:cBhvr>
                                    </p:animEffect>
                                    <p:anim calcmode="lin" valueType="num">
                                      <p:cBhvr>
                                        <p:cTn id="12" dur="1822" tmFilter="0,0; 0.14,0.36; 0.43,0.73; 0.71,0.91; 1.0,1.0">
                                          <p:stCondLst>
                                            <p:cond delay="0"/>
                                          </p:stCondLst>
                                        </p:cTn>
                                        <p:tgtEl>
                                          <p:spTgt spid="61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1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1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1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14"/>
                                        </p:tgtEl>
                                        <p:attrNameLst>
                                          <p:attrName>ppt_y</p:attrName>
                                        </p:attrNameLst>
                                      </p:cBhvr>
                                      <p:tavLst>
                                        <p:tav tm="0" fmla="#ppt_y-sin(pi*$)/81">
                                          <p:val>
                                            <p:fltVal val="0"/>
                                          </p:val>
                                        </p:tav>
                                        <p:tav tm="100000">
                                          <p:val>
                                            <p:fltVal val="1"/>
                                          </p:val>
                                        </p:tav>
                                      </p:tavLst>
                                    </p:anim>
                                    <p:animScale>
                                      <p:cBhvr>
                                        <p:cTn id="17" dur="26">
                                          <p:stCondLst>
                                            <p:cond delay="650"/>
                                          </p:stCondLst>
                                        </p:cTn>
                                        <p:tgtEl>
                                          <p:spTgt spid="614"/>
                                        </p:tgtEl>
                                      </p:cBhvr>
                                      <p:to x="100000" y="60000"/>
                                    </p:animScale>
                                    <p:animScale>
                                      <p:cBhvr>
                                        <p:cTn id="18" dur="166" decel="50000">
                                          <p:stCondLst>
                                            <p:cond delay="676"/>
                                          </p:stCondLst>
                                        </p:cTn>
                                        <p:tgtEl>
                                          <p:spTgt spid="614"/>
                                        </p:tgtEl>
                                      </p:cBhvr>
                                      <p:to x="100000" y="100000"/>
                                    </p:animScale>
                                    <p:animScale>
                                      <p:cBhvr>
                                        <p:cTn id="19" dur="26">
                                          <p:stCondLst>
                                            <p:cond delay="1312"/>
                                          </p:stCondLst>
                                        </p:cTn>
                                        <p:tgtEl>
                                          <p:spTgt spid="614"/>
                                        </p:tgtEl>
                                      </p:cBhvr>
                                      <p:to x="100000" y="80000"/>
                                    </p:animScale>
                                    <p:animScale>
                                      <p:cBhvr>
                                        <p:cTn id="20" dur="166" decel="50000">
                                          <p:stCondLst>
                                            <p:cond delay="1338"/>
                                          </p:stCondLst>
                                        </p:cTn>
                                        <p:tgtEl>
                                          <p:spTgt spid="614"/>
                                        </p:tgtEl>
                                      </p:cBhvr>
                                      <p:to x="100000" y="100000"/>
                                    </p:animScale>
                                    <p:animScale>
                                      <p:cBhvr>
                                        <p:cTn id="21" dur="26">
                                          <p:stCondLst>
                                            <p:cond delay="1642"/>
                                          </p:stCondLst>
                                        </p:cTn>
                                        <p:tgtEl>
                                          <p:spTgt spid="614"/>
                                        </p:tgtEl>
                                      </p:cBhvr>
                                      <p:to x="100000" y="90000"/>
                                    </p:animScale>
                                    <p:animScale>
                                      <p:cBhvr>
                                        <p:cTn id="22" dur="166" decel="50000">
                                          <p:stCondLst>
                                            <p:cond delay="1668"/>
                                          </p:stCondLst>
                                        </p:cTn>
                                        <p:tgtEl>
                                          <p:spTgt spid="614"/>
                                        </p:tgtEl>
                                      </p:cBhvr>
                                      <p:to x="100000" y="100000"/>
                                    </p:animScale>
                                    <p:animScale>
                                      <p:cBhvr>
                                        <p:cTn id="23" dur="26">
                                          <p:stCondLst>
                                            <p:cond delay="1808"/>
                                          </p:stCondLst>
                                        </p:cTn>
                                        <p:tgtEl>
                                          <p:spTgt spid="614"/>
                                        </p:tgtEl>
                                      </p:cBhvr>
                                      <p:to x="100000" y="95000"/>
                                    </p:animScale>
                                    <p:animScale>
                                      <p:cBhvr>
                                        <p:cTn id="24" dur="166" decel="50000">
                                          <p:stCondLst>
                                            <p:cond delay="1834"/>
                                          </p:stCondLst>
                                        </p:cTn>
                                        <p:tgtEl>
                                          <p:spTgt spid="6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5414546"/>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2703534" y="6011054"/>
            <a:ext cx="6784932" cy="659777"/>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Arial" pitchFamily="34" charset="0"/>
                <a:cs typeface="Arial" pitchFamily="34" charset="0"/>
              </a:rPr>
              <a:t>VTV – Đài truyền hình Việt Nam</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299803"/>
            <a:ext cx="10522857" cy="5369457"/>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4847573" y="5921115"/>
            <a:ext cx="2983248" cy="683438"/>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rial" pitchFamily="34" charset="0"/>
                <a:cs typeface="Arial" pitchFamily="34" charset="0"/>
              </a:rPr>
              <a:t>IOE</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774612" y="395944"/>
            <a:ext cx="10522857" cy="5480199"/>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4271375" y="6122306"/>
            <a:ext cx="4356182" cy="557899"/>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itchFamily="34" charset="0"/>
                <a:cs typeface="Arial" pitchFamily="34" charset="0"/>
              </a:rPr>
              <a:t>Dân</a:t>
            </a:r>
            <a:r>
              <a:rPr kumimoji="0" lang="en-US" sz="3200" b="1" i="0" u="none" strike="noStrike" kern="1200" cap="none" spc="0" normalizeH="0" noProof="0" dirty="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a:ln>
                  <a:noFill/>
                </a:ln>
                <a:solidFill>
                  <a:prstClr val="white"/>
                </a:solidFill>
                <a:effectLst/>
                <a:uLnTx/>
                <a:uFillTx/>
                <a:latin typeface="Arial" pitchFamily="34" charset="0"/>
                <a:cs typeface="Arial" pitchFamily="34" charset="0"/>
              </a:rPr>
              <a:t>trí</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494676" y="410935"/>
            <a:ext cx="11167672" cy="5390258"/>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2853316" y="6053673"/>
            <a:ext cx="6450391" cy="662831"/>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itchFamily="34" charset="0"/>
                <a:cs typeface="Arial" pitchFamily="34" charset="0"/>
              </a:rPr>
              <a:t>Thiếu</a:t>
            </a:r>
            <a:r>
              <a:rPr kumimoji="0" lang="en-US" sz="3200" b="1" i="0" u="none" strike="noStrike" kern="1200" cap="none" spc="0" normalizeH="0" noProof="0" dirty="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a:ln>
                  <a:noFill/>
                </a:ln>
                <a:solidFill>
                  <a:prstClr val="white"/>
                </a:solidFill>
                <a:effectLst/>
                <a:uLnTx/>
                <a:uFillTx/>
                <a:latin typeface="Arial" pitchFamily="34" charset="0"/>
                <a:cs typeface="Arial" pitchFamily="34" charset="0"/>
              </a:rPr>
              <a:t>niên</a:t>
            </a:r>
            <a:r>
              <a:rPr kumimoji="0" lang="en-US" sz="3200" b="1" i="0" u="none" strike="noStrike" kern="1200" cap="none" spc="0" normalizeH="0" noProof="0" dirty="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a:ln>
                  <a:noFill/>
                </a:ln>
                <a:solidFill>
                  <a:prstClr val="white"/>
                </a:solidFill>
                <a:effectLst/>
                <a:uLnTx/>
                <a:uFillTx/>
                <a:latin typeface="Arial" pitchFamily="34" charset="0"/>
                <a:cs typeface="Arial" pitchFamily="34" charset="0"/>
              </a:rPr>
              <a:t>tiền</a:t>
            </a:r>
            <a:r>
              <a:rPr kumimoji="0" lang="en-US" sz="3200" b="1" i="0" u="none" strike="noStrike" kern="1200" cap="none" spc="0" normalizeH="0" noProof="0" dirty="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a:ln>
                  <a:noFill/>
                </a:ln>
                <a:solidFill>
                  <a:prstClr val="white"/>
                </a:solidFill>
                <a:effectLst/>
                <a:uLnTx/>
                <a:uFillTx/>
                <a:latin typeface="Arial" pitchFamily="34" charset="0"/>
                <a:cs typeface="Arial" pitchFamily="34" charset="0"/>
              </a:rPr>
              <a:t>phong</a:t>
            </a:r>
            <a:r>
              <a:rPr kumimoji="0" lang="en-US" sz="3200" b="1" i="0" u="none" strike="noStrike" kern="1200" cap="none" spc="0" normalizeH="0" noProof="0" dirty="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a:ln>
                  <a:noFill/>
                </a:ln>
                <a:solidFill>
                  <a:prstClr val="white"/>
                </a:solidFill>
                <a:effectLst/>
                <a:uLnTx/>
                <a:uFillTx/>
                <a:latin typeface="Arial" pitchFamily="34" charset="0"/>
                <a:cs typeface="Arial" pitchFamily="34" charset="0"/>
              </a:rPr>
              <a:t>Nhi</a:t>
            </a:r>
            <a:r>
              <a:rPr kumimoji="0" lang="en-US" sz="3200" b="1" i="0" u="none" strike="noStrike" kern="1200" cap="none" spc="0" normalizeH="0" noProof="0" dirty="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a:ln>
                  <a:noFill/>
                </a:ln>
                <a:solidFill>
                  <a:prstClr val="white"/>
                </a:solidFill>
                <a:effectLst/>
                <a:uLnTx/>
                <a:uFillTx/>
                <a:latin typeface="Arial" pitchFamily="34" charset="0"/>
                <a:cs typeface="Arial" pitchFamily="34" charset="0"/>
              </a:rPr>
              <a:t>đồng</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524656" y="410935"/>
            <a:ext cx="11137692" cy="4977270"/>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3131506" y="5750604"/>
            <a:ext cx="5661765" cy="743399"/>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rPr>
              <a:t>VNEXPRESS</a:t>
            </a: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a:spLocks noGrp="1"/>
          </p:cNvSpPr>
          <p:nvPr>
            <p:ph type="ctrTitle" idx="4294967295"/>
          </p:nvPr>
        </p:nvSpPr>
        <p:spPr>
          <a:xfrm>
            <a:off x="203200" y="632533"/>
            <a:ext cx="11480800" cy="1013200"/>
          </a:xfrm>
          <a:prstGeom prst="rect">
            <a:avLst/>
          </a:prstGeom>
        </p:spPr>
        <p:txBody>
          <a:bodyPr spcFirstLastPara="1" wrap="square" lIns="121897" tIns="121897" rIns="121897" bIns="121897" anchor="ctr" anchorCtr="0">
            <a:noAutofit/>
          </a:bodyPr>
          <a:lstStyle/>
          <a:p>
            <a:pPr>
              <a:spcBef>
                <a:spcPts val="0"/>
              </a:spcBef>
            </a:pPr>
            <a:r>
              <a:rPr lang="en" sz="2700" b="1">
                <a:solidFill>
                  <a:schemeClr val="bg1"/>
                </a:solidFill>
                <a:latin typeface="Arial" pitchFamily="34" charset="0"/>
                <a:cs typeface="Arial" pitchFamily="34" charset="0"/>
              </a:rPr>
              <a:t>CHỦ ĐỀ C. TỔ CHỨC LƯU TRỮ, TÌM KIẾM VÀ TRAO ĐỔI THÔNG TIN</a:t>
            </a:r>
            <a:endParaRPr sz="2700" b="1">
              <a:solidFill>
                <a:schemeClr val="bg1"/>
              </a:solidFill>
              <a:latin typeface="Arial" pitchFamily="34" charset="0"/>
              <a:cs typeface="Arial" pitchFamily="34" charset="0"/>
            </a:endParaRPr>
          </a:p>
        </p:txBody>
      </p:sp>
      <p:sp>
        <p:nvSpPr>
          <p:cNvPr id="135" name="Google Shape;135;p15"/>
          <p:cNvSpPr txBox="1">
            <a:spLocks noGrp="1"/>
          </p:cNvSpPr>
          <p:nvPr>
            <p:ph type="subTitle" idx="4294967295"/>
          </p:nvPr>
        </p:nvSpPr>
        <p:spPr>
          <a:xfrm>
            <a:off x="491410" y="1803401"/>
            <a:ext cx="6296051" cy="1039100"/>
          </a:xfrm>
          <a:prstGeom prst="rect">
            <a:avLst/>
          </a:prstGeom>
        </p:spPr>
        <p:txBody>
          <a:bodyPr spcFirstLastPara="1" wrap="square" lIns="121897" tIns="121897" rIns="121897" bIns="121897" anchor="ctr" anchorCtr="0">
            <a:noAutofit/>
          </a:bodyPr>
          <a:lstStyle/>
          <a:p>
            <a:pPr marL="0" indent="0" algn="ctr">
              <a:spcBef>
                <a:spcPts val="800"/>
              </a:spcBef>
              <a:buNone/>
            </a:pPr>
            <a:r>
              <a:rPr lang="en-US" sz="3700" b="1">
                <a:solidFill>
                  <a:srgbClr val="FF0000"/>
                </a:solidFill>
                <a:latin typeface="Arial" pitchFamily="34" charset="0"/>
                <a:cs typeface="Arial" pitchFamily="34" charset="0"/>
              </a:rPr>
              <a:t>Bài 1. Thông tin trên web</a:t>
            </a:r>
            <a:endParaRPr sz="3700" b="1">
              <a:solidFill>
                <a:srgbClr val="FF0000"/>
              </a:solidFill>
              <a:latin typeface="Arial" pitchFamily="34" charset="0"/>
              <a:cs typeface="Arial" pitchFamily="34" charset="0"/>
            </a:endParaRPr>
          </a:p>
        </p:txBody>
      </p:sp>
      <p:pic>
        <p:nvPicPr>
          <p:cNvPr id="136" name="Google Shape;136;p15"/>
          <p:cNvPicPr preferRelativeResize="0"/>
          <p:nvPr/>
        </p:nvPicPr>
        <p:blipFill>
          <a:blip r:embed="rId3">
            <a:extLst>
              <a:ext uri="{28A0092B-C50C-407E-A947-70E740481C1C}">
                <a14:useLocalDpi xmlns:a14="http://schemas.microsoft.com/office/drawing/2010/main" val="0"/>
              </a:ext>
            </a:extLst>
          </a:blip>
          <a:stretch>
            <a:fillRect/>
          </a:stretch>
        </p:blipFill>
        <p:spPr>
          <a:xfrm>
            <a:off x="7315200" y="1653436"/>
            <a:ext cx="4876800" cy="3645074"/>
          </a:xfrm>
          <a:prstGeom prst="rect">
            <a:avLst/>
          </a:prstGeom>
          <a:noFill/>
          <a:ln>
            <a:noFill/>
          </a:ln>
        </p:spPr>
      </p:pic>
      <p:sp>
        <p:nvSpPr>
          <p:cNvPr id="137" name="Google Shape;137;p15"/>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8</a:t>
            </a:fld>
            <a:endParaRPr/>
          </a:p>
        </p:txBody>
      </p:sp>
      <p:sp>
        <p:nvSpPr>
          <p:cNvPr id="2" name="Rounded Rectangle 1"/>
          <p:cNvSpPr/>
          <p:nvPr/>
        </p:nvSpPr>
        <p:spPr>
          <a:xfrm>
            <a:off x="507999" y="3249125"/>
            <a:ext cx="6620588"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3200">
                <a:solidFill>
                  <a:srgbClr val="002060"/>
                </a:solidFill>
                <a:latin typeface="Arial" pitchFamily="34" charset="0"/>
                <a:cs typeface="Arial" pitchFamily="34" charset="0"/>
              </a:rPr>
              <a:t>1. Khám phá website</a:t>
            </a:r>
          </a:p>
        </p:txBody>
      </p:sp>
      <p:sp>
        <p:nvSpPr>
          <p:cNvPr id="7" name="Rounded Rectangle 6"/>
          <p:cNvSpPr/>
          <p:nvPr/>
        </p:nvSpPr>
        <p:spPr>
          <a:xfrm>
            <a:off x="508001" y="4241800"/>
            <a:ext cx="6620588"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3200">
                <a:solidFill>
                  <a:srgbClr val="002060"/>
                </a:solidFill>
                <a:latin typeface="Arial" pitchFamily="34" charset="0"/>
                <a:cs typeface="Arial" pitchFamily="34" charset="0"/>
              </a:rPr>
              <a:t>2. Siêu văn bản và siêu liên kết</a:t>
            </a:r>
          </a:p>
        </p:txBody>
      </p:sp>
    </p:spTree>
    <p:extLst>
      <p:ext uri="{BB962C8B-B14F-4D97-AF65-F5344CB8AC3E}">
        <p14:creationId xmlns:p14="http://schemas.microsoft.com/office/powerpoint/2010/main" val="245096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xEl>
                                              <p:pRg st="0" end="0"/>
                                            </p:txEl>
                                          </p:spTgt>
                                        </p:tgtEl>
                                        <p:attrNameLst>
                                          <p:attrName>style.visibility</p:attrName>
                                        </p:attrNameLst>
                                      </p:cBhvr>
                                      <p:to>
                                        <p:strVal val="visible"/>
                                      </p:to>
                                    </p:set>
                                    <p:animEffect transition="in" filter="wipe(down)">
                                      <p:cBhvr>
                                        <p:cTn id="12" dur="500"/>
                                        <p:tgtEl>
                                          <p:spTgt spid="1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wipe(down)">
                                      <p:cBhvr>
                                        <p:cTn id="17" dur="5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build="p"/>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16"/>
          <p:cNvSpPr txBox="1"/>
          <p:nvPr/>
        </p:nvSpPr>
        <p:spPr>
          <a:xfrm>
            <a:off x="8293" y="658328"/>
            <a:ext cx="4462107" cy="1449873"/>
          </a:xfrm>
          <a:prstGeom prst="rect">
            <a:avLst/>
          </a:prstGeom>
          <a:noFill/>
          <a:ln>
            <a:noFill/>
          </a:ln>
        </p:spPr>
        <p:txBody>
          <a:bodyPr spcFirstLastPara="1" wrap="square" lIns="121897" tIns="121897" rIns="121897" bIns="121897" anchor="ctr" anchorCtr="0">
            <a:noAutofit/>
          </a:bodyPr>
          <a:lstStyle/>
          <a:p>
            <a:pPr algn="ctr">
              <a:lnSpc>
                <a:spcPct val="150000"/>
              </a:lnSpc>
            </a:pPr>
            <a:r>
              <a:rPr lang="en-US" sz="3700" b="1">
                <a:solidFill>
                  <a:schemeClr val="bg1"/>
                </a:solidFill>
                <a:latin typeface="Arial" pitchFamily="34" charset="0"/>
                <a:ea typeface="Roboto Slab"/>
                <a:cs typeface="Arial" pitchFamily="34" charset="0"/>
                <a:sym typeface="Roboto Slab"/>
              </a:rPr>
              <a:t>1. KHÁM PHÁ WEBSITE</a:t>
            </a:r>
          </a:p>
        </p:txBody>
      </p:sp>
      <p:sp>
        <p:nvSpPr>
          <p:cNvPr id="145" name="Google Shape;145;p16"/>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9</a:t>
            </a:fld>
            <a:endParaRPr/>
          </a:p>
        </p:txBody>
      </p:sp>
      <p:sp>
        <p:nvSpPr>
          <p:cNvPr id="4" name="TextBox 3"/>
          <p:cNvSpPr txBox="1"/>
          <p:nvPr/>
        </p:nvSpPr>
        <p:spPr>
          <a:xfrm>
            <a:off x="419334" y="2921000"/>
            <a:ext cx="3536989" cy="1162622"/>
          </a:xfrm>
          <a:prstGeom prst="rect">
            <a:avLst/>
          </a:prstGeom>
          <a:noFill/>
        </p:spPr>
        <p:txBody>
          <a:bodyPr wrap="none" lIns="121917" tIns="60958" rIns="121917" bIns="60958" rtlCol="0">
            <a:spAutoFit/>
          </a:bodyPr>
          <a:lstStyle/>
          <a:p>
            <a:pPr algn="ctr">
              <a:lnSpc>
                <a:spcPct val="150000"/>
              </a:lnSpc>
            </a:pPr>
            <a:r>
              <a:rPr lang="en-US" sz="2400">
                <a:solidFill>
                  <a:schemeClr val="bg1"/>
                </a:solidFill>
                <a:latin typeface="Arial" pitchFamily="34" charset="0"/>
                <a:cs typeface="Arial" pitchFamily="34" charset="0"/>
              </a:rPr>
              <a:t>Truy cập vào trang web:</a:t>
            </a:r>
          </a:p>
          <a:p>
            <a:pPr algn="ctr">
              <a:lnSpc>
                <a:spcPct val="150000"/>
              </a:lnSpc>
            </a:pPr>
            <a:r>
              <a:rPr lang="en-US" sz="2400" b="1">
                <a:solidFill>
                  <a:schemeClr val="bg1"/>
                </a:solidFill>
                <a:latin typeface="Arial" pitchFamily="34" charset="0"/>
                <a:cs typeface="Arial" pitchFamily="34" charset="0"/>
              </a:rPr>
              <a:t>Thieunien.vn</a:t>
            </a:r>
          </a:p>
        </p:txBody>
      </p:sp>
      <p:sp>
        <p:nvSpPr>
          <p:cNvPr id="8" name="TextBox 7"/>
          <p:cNvSpPr txBox="1"/>
          <p:nvPr/>
        </p:nvSpPr>
        <p:spPr>
          <a:xfrm>
            <a:off x="610518" y="4343400"/>
            <a:ext cx="3138033" cy="1162622"/>
          </a:xfrm>
          <a:prstGeom prst="rect">
            <a:avLst/>
          </a:prstGeom>
          <a:noFill/>
        </p:spPr>
        <p:txBody>
          <a:bodyPr wrap="none" lIns="121917" tIns="60958" rIns="121917" bIns="60958" rtlCol="0">
            <a:spAutoFit/>
          </a:bodyPr>
          <a:lstStyle/>
          <a:p>
            <a:pPr algn="ctr">
              <a:lnSpc>
                <a:spcPct val="150000"/>
              </a:lnSpc>
            </a:pPr>
            <a:r>
              <a:rPr lang="en-US" sz="2400">
                <a:solidFill>
                  <a:schemeClr val="bg1"/>
                </a:solidFill>
                <a:latin typeface="Arial" pitchFamily="34" charset="0"/>
                <a:cs typeface="Arial" pitchFamily="34" charset="0"/>
              </a:rPr>
              <a:t>Nháy chuột vào mục </a:t>
            </a:r>
          </a:p>
          <a:p>
            <a:pPr algn="ctr">
              <a:lnSpc>
                <a:spcPct val="150000"/>
              </a:lnSpc>
            </a:pPr>
            <a:r>
              <a:rPr lang="en-US" sz="2400" b="1">
                <a:solidFill>
                  <a:schemeClr val="bg1"/>
                </a:solidFill>
                <a:latin typeface="Arial" pitchFamily="34" charset="0"/>
                <a:cs typeface="Arial" pitchFamily="34" charset="0"/>
              </a:rPr>
              <a:t>HỌC TRÒ 360</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0708"/>
            <a:ext cx="12192000" cy="6858000"/>
          </a:xfrm>
          <a:prstGeom prst="rect">
            <a:avLst/>
          </a:prstGeom>
        </p:spPr>
      </p:pic>
      <p:grpSp>
        <p:nvGrpSpPr>
          <p:cNvPr id="16" name="Group 15"/>
          <p:cNvGrpSpPr/>
          <p:nvPr/>
        </p:nvGrpSpPr>
        <p:grpSpPr>
          <a:xfrm>
            <a:off x="4798008" y="890821"/>
            <a:ext cx="6391739" cy="4033367"/>
            <a:chOff x="3598506" y="668115"/>
            <a:chExt cx="4793804" cy="3025025"/>
          </a:xfrm>
        </p:grpSpPr>
        <p:sp>
          <p:nvSpPr>
            <p:cNvPr id="13" name="TextBox 12"/>
            <p:cNvSpPr txBox="1"/>
            <p:nvPr/>
          </p:nvSpPr>
          <p:spPr>
            <a:xfrm>
              <a:off x="3598506" y="668115"/>
              <a:ext cx="1382830" cy="346249"/>
            </a:xfrm>
            <a:prstGeom prst="rect">
              <a:avLst/>
            </a:prstGeom>
            <a:noFill/>
          </p:spPr>
          <p:txBody>
            <a:bodyPr wrap="none" rtlCol="0">
              <a:spAutoFit/>
            </a:bodyPr>
            <a:lstStyle/>
            <a:p>
              <a:r>
                <a:rPr lang="en-US" sz="2400" b="1" u="sng">
                  <a:latin typeface="Arial" pitchFamily="34" charset="0"/>
                  <a:cs typeface="Arial" pitchFamily="34" charset="0"/>
                </a:rPr>
                <a:t>KẾT LUẬN:</a:t>
              </a:r>
            </a:p>
          </p:txBody>
        </p:sp>
        <p:sp>
          <p:nvSpPr>
            <p:cNvPr id="15" name="TextBox 14"/>
            <p:cNvSpPr txBox="1"/>
            <p:nvPr/>
          </p:nvSpPr>
          <p:spPr>
            <a:xfrm>
              <a:off x="3657600" y="1200150"/>
              <a:ext cx="4734710" cy="2492990"/>
            </a:xfrm>
            <a:prstGeom prst="rect">
              <a:avLst/>
            </a:prstGeom>
            <a:noFill/>
          </p:spPr>
          <p:txBody>
            <a:bodyPr wrap="none" rtlCol="0">
              <a:spAutoFit/>
            </a:bodyPr>
            <a:lstStyle/>
            <a:p>
              <a:pPr marL="380990" indent="-380990">
                <a:lnSpc>
                  <a:spcPct val="200000"/>
                </a:lnSpc>
                <a:buFont typeface="Wingdings" pitchFamily="2" charset="2"/>
                <a:buChar char="v"/>
              </a:pPr>
              <a:r>
                <a:rPr lang="en-US" sz="2400">
                  <a:latin typeface="Arial" pitchFamily="34" charset="0"/>
                  <a:cs typeface="Arial" pitchFamily="34" charset="0"/>
                </a:rPr>
                <a:t>Website là tập hợp các trang web </a:t>
              </a:r>
            </a:p>
            <a:p>
              <a:pPr>
                <a:lnSpc>
                  <a:spcPct val="200000"/>
                </a:lnSpc>
              </a:pPr>
              <a:r>
                <a:rPr lang="en-US" sz="2400">
                  <a:latin typeface="Arial" pitchFamily="34" charset="0"/>
                  <a:cs typeface="Arial" pitchFamily="34" charset="0"/>
                </a:rPr>
                <a:t>(web pages) có liên quan đến nhau và được </a:t>
              </a:r>
            </a:p>
            <a:p>
              <a:pPr>
                <a:lnSpc>
                  <a:spcPct val="200000"/>
                </a:lnSpc>
              </a:pPr>
              <a:r>
                <a:rPr lang="en-US" sz="2400">
                  <a:latin typeface="Arial" pitchFamily="34" charset="0"/>
                  <a:cs typeface="Arial" pitchFamily="34" charset="0"/>
                </a:rPr>
                <a:t>gắn cùng một địa chỉ.</a:t>
              </a:r>
            </a:p>
            <a:p>
              <a:pPr marL="380990" indent="-380990">
                <a:lnSpc>
                  <a:spcPct val="200000"/>
                </a:lnSpc>
                <a:buFont typeface="Wingdings" pitchFamily="2" charset="2"/>
                <a:buChar char="v"/>
              </a:pPr>
              <a:r>
                <a:rPr lang="en-US" sz="2400">
                  <a:latin typeface="Arial" pitchFamily="34" charset="0"/>
                  <a:cs typeface="Arial" pitchFamily="34" charset="0"/>
                </a:rPr>
                <a:t>Mỗi Website có một địa chỉ website riêng.</a:t>
              </a:r>
            </a:p>
            <a:p>
              <a:endParaRPr lang="en-US">
                <a:latin typeface="Arial" pitchFamily="34" charset="0"/>
                <a:cs typeface="Arial" pitchFamily="34" charset="0"/>
              </a:endParaRPr>
            </a:p>
          </p:txBody>
        </p:sp>
      </p:grpSp>
    </p:spTree>
    <p:extLst>
      <p:ext uri="{BB962C8B-B14F-4D97-AF65-F5344CB8AC3E}">
        <p14:creationId xmlns:p14="http://schemas.microsoft.com/office/powerpoint/2010/main" val="40450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14"/>
                                        </p:tgtEl>
                                        <p:attrNameLst>
                                          <p:attrName>ppt_w</p:attrName>
                                        </p:attrNameLst>
                                      </p:cBhvr>
                                      <p:tavLst>
                                        <p:tav tm="0">
                                          <p:val>
                                            <p:strVal val="ppt_w"/>
                                          </p:val>
                                        </p:tav>
                                        <p:tav tm="100000">
                                          <p:val>
                                            <p:fltVal val="0"/>
                                          </p:val>
                                        </p:tav>
                                      </p:tavLst>
                                    </p:anim>
                                    <p:anim calcmode="lin" valueType="num">
                                      <p:cBhvr>
                                        <p:cTn id="24" dur="1000"/>
                                        <p:tgtEl>
                                          <p:spTgt spid="14"/>
                                        </p:tgtEl>
                                        <p:attrNameLst>
                                          <p:attrName>ppt_h</p:attrName>
                                        </p:attrNameLst>
                                      </p:cBhvr>
                                      <p:tavLst>
                                        <p:tav tm="0">
                                          <p:val>
                                            <p:strVal val="ppt_h"/>
                                          </p:val>
                                        </p:tav>
                                        <p:tav tm="100000">
                                          <p:val>
                                            <p:fltVal val="0"/>
                                          </p:val>
                                        </p:tav>
                                      </p:tavLst>
                                    </p:anim>
                                    <p:anim calcmode="lin" valueType="num">
                                      <p:cBhvr>
                                        <p:cTn id="25" dur="1000"/>
                                        <p:tgtEl>
                                          <p:spTgt spid="14"/>
                                        </p:tgtEl>
                                        <p:attrNameLst>
                                          <p:attrName>style.rotation</p:attrName>
                                        </p:attrNameLst>
                                      </p:cBhvr>
                                      <p:tavLst>
                                        <p:tav tm="0">
                                          <p:val>
                                            <p:fltVal val="0"/>
                                          </p:val>
                                        </p:tav>
                                        <p:tav tm="100000">
                                          <p:val>
                                            <p:fltVal val="90"/>
                                          </p:val>
                                        </p:tav>
                                      </p:tavLst>
                                    </p:anim>
                                    <p:animEffect transition="out" filter="fade">
                                      <p:cBhvr>
                                        <p:cTn id="26" dur="1000"/>
                                        <p:tgtEl>
                                          <p:spTgt spid="14"/>
                                        </p:tgtEl>
                                      </p:cBhvr>
                                    </p:animEffect>
                                    <p:set>
                                      <p:cBhvr>
                                        <p:cTn id="27" dur="1" fill="hold">
                                          <p:stCondLst>
                                            <p:cond delay="9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4"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942</Words>
  <Application>Microsoft Office PowerPoint</Application>
  <PresentationFormat>Widescreen</PresentationFormat>
  <Paragraphs>145</Paragraphs>
  <Slides>24</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Times New Roman</vt:lpstr>
      <vt:lpstr>Calibri Light</vt:lpstr>
      <vt:lpstr>Roboto Condensed</vt:lpstr>
      <vt:lpstr>Impact</vt:lpstr>
      <vt:lpstr>Wingdings</vt:lpstr>
      <vt:lpstr>Arial</vt:lpstr>
      <vt:lpstr>Calibri</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CHỦ ĐỀ C. TỔ CHỨC LƯU TRỮ, TÌM KIẾM VÀ TRAO ĐỔI THÔNG TIN</vt:lpstr>
      <vt:lpstr>PowerPoint Presentation</vt:lpstr>
      <vt:lpstr>PowerPoint Presentation</vt:lpstr>
      <vt:lpstr>Trang web  mở ra đầu tiên là trang web chủ, trên trang web chủ có nhiều trang web thành phần.</vt:lpstr>
      <vt:lpstr>PowerPoint Presentation</vt:lpstr>
      <vt:lpstr>2. SIÊU VĂN BẢN VÀ SIÊU LIÊN KẾT</vt:lpstr>
      <vt:lpstr>KẾT LUẬN:</vt:lpstr>
      <vt:lpstr>BÀI TẬP LUYỆN TẬP</vt:lpstr>
      <vt:lpstr>PowerPoint Presentation</vt:lpstr>
      <vt:lpstr>PowerPoint Presentation</vt:lpstr>
      <vt:lpstr>PowerPoint Presentation</vt:lpstr>
      <vt:lpstr>PowerPoint Presentation</vt:lpstr>
      <vt:lpstr>BÀI TẬP VẬN DỤNG</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2021-08-01T15:29:39Z</dcterms:created>
  <dcterms:modified xsi:type="dcterms:W3CDTF">2025-05-10T11:30:44Z</dcterms:modified>
</cp:coreProperties>
</file>