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0"/>
  </p:notesMasterIdLst>
  <p:sldIdLst>
    <p:sldId id="308" r:id="rId3"/>
    <p:sldId id="259" r:id="rId4"/>
    <p:sldId id="354" r:id="rId5"/>
    <p:sldId id="310" r:id="rId6"/>
    <p:sldId id="343" r:id="rId7"/>
    <p:sldId id="307" r:id="rId8"/>
    <p:sldId id="298" r:id="rId9"/>
    <p:sldId id="309" r:id="rId10"/>
    <p:sldId id="312" r:id="rId11"/>
    <p:sldId id="313" r:id="rId12"/>
    <p:sldId id="315" r:id="rId13"/>
    <p:sldId id="316" r:id="rId14"/>
    <p:sldId id="355" r:id="rId15"/>
    <p:sldId id="319" r:id="rId16"/>
    <p:sldId id="318" r:id="rId17"/>
    <p:sldId id="321"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0" autoAdjust="0"/>
    <p:restoredTop sz="94660"/>
  </p:normalViewPr>
  <p:slideViewPr>
    <p:cSldViewPr snapToGrid="0" showGuides="1">
      <p:cViewPr varScale="1">
        <p:scale>
          <a:sx n="85" d="100"/>
          <a:sy n="85" d="100"/>
        </p:scale>
        <p:origin x="48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93">
            <a:extLst>
              <a:ext uri="{FF2B5EF4-FFF2-40B4-BE49-F238E27FC236}">
                <a16:creationId xmlns:a16="http://schemas.microsoft.com/office/drawing/2014/main" id="{D7F6CE48-946C-4C91-8EB5-BFE3F3540B06}"/>
              </a:ext>
            </a:extLst>
          </p:cNvPr>
          <p:cNvGrpSpPr/>
          <p:nvPr/>
        </p:nvGrpSpPr>
        <p:grpSpPr>
          <a:xfrm>
            <a:off x="9669161" y="5505474"/>
            <a:ext cx="2321209" cy="1191417"/>
            <a:chOff x="2867025" y="1771650"/>
            <a:chExt cx="6457950" cy="3314700"/>
          </a:xfrm>
          <a:solidFill>
            <a:schemeClr val="bg1">
              <a:lumMod val="95000"/>
            </a:schemeClr>
          </a:solidFill>
        </p:grpSpPr>
        <p:sp>
          <p:nvSpPr>
            <p:cNvPr id="6" name="Freeform: Shape 5">
              <a:extLst>
                <a:ext uri="{FF2B5EF4-FFF2-40B4-BE49-F238E27FC236}">
                  <a16:creationId xmlns:a16="http://schemas.microsoft.com/office/drawing/2014/main" id="{24F9A302-2134-4B6F-B129-E1D940627FD1}"/>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A5374C-2660-44F4-80B5-6702203CCCCF}"/>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AEB297D-4FCF-4E38-8C52-373398EC59E0}"/>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02ABAE0-27A1-4AA4-90CA-45CF80142968}"/>
              </a:ext>
            </a:extLst>
          </p:cNvPr>
          <p:cNvGrpSpPr/>
          <p:nvPr/>
        </p:nvGrpSpPr>
        <p:grpSpPr>
          <a:xfrm>
            <a:off x="542739" y="2081660"/>
            <a:ext cx="3376117" cy="1560369"/>
            <a:chOff x="4822352" y="1916832"/>
            <a:chExt cx="3422056" cy="1560369"/>
          </a:xfrm>
        </p:grpSpPr>
        <p:sp>
          <p:nvSpPr>
            <p:cNvPr id="10" name="Text Placeholder 10">
              <a:extLst>
                <a:ext uri="{FF2B5EF4-FFF2-40B4-BE49-F238E27FC236}">
                  <a16:creationId xmlns:a16="http://schemas.microsoft.com/office/drawing/2014/main" id="{E2572673-A695-498D-8086-B48E3B2B7B40}"/>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85000"/>
                      <a:lumOff val="15000"/>
                    </a:schemeClr>
                  </a:solidFill>
                  <a:cs typeface="Arial" pitchFamily="34" charset="0"/>
                </a:rPr>
                <a:t>Portfolio  Designed</a:t>
              </a:r>
            </a:p>
          </p:txBody>
        </p:sp>
        <p:sp>
          <p:nvSpPr>
            <p:cNvPr id="11" name="TextBox 10">
              <a:extLst>
                <a:ext uri="{FF2B5EF4-FFF2-40B4-BE49-F238E27FC236}">
                  <a16:creationId xmlns:a16="http://schemas.microsoft.com/office/drawing/2014/main" id="{3E6A41F4-DE9C-4A7F-AAA4-F59C95AB2425}"/>
                </a:ext>
              </a:extLst>
            </p:cNvPr>
            <p:cNvSpPr txBox="1"/>
            <p:nvPr/>
          </p:nvSpPr>
          <p:spPr>
            <a:xfrm>
              <a:off x="4822352" y="2276872"/>
              <a:ext cx="3422056" cy="1200329"/>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You can simply impress your audience and add a unique zing and appeal to your Presentations. I hope and I believe that this Template will your Time, Money and Reputation. </a:t>
              </a:r>
            </a:p>
            <a:p>
              <a:r>
                <a:rPr lang="en-US" altLang="ko-KR" sz="1200" dirty="0">
                  <a:solidFill>
                    <a:schemeClr val="tx1">
                      <a:lumMod val="85000"/>
                      <a:lumOff val="15000"/>
                    </a:schemeClr>
                  </a:solidFill>
                  <a:cs typeface="Arial" pitchFamily="34" charset="0"/>
                </a:rPr>
                <a:t>Get a modern PowerPoint  Presentation that is beautifully designed. </a:t>
              </a:r>
              <a:r>
                <a:rPr lang="ko-KR" altLang="en-US" sz="1200" dirty="0">
                  <a:solidFill>
                    <a:schemeClr val="tx1">
                      <a:lumMod val="85000"/>
                      <a:lumOff val="15000"/>
                    </a:schemeClr>
                  </a:solidFill>
                  <a:cs typeface="Arial" pitchFamily="34" charset="0"/>
                </a:rPr>
                <a:t>      </a:t>
              </a:r>
            </a:p>
          </p:txBody>
        </p:sp>
      </p:gr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879" b="8879"/>
          <a:stretch>
            <a:fillRect/>
          </a:stretch>
        </p:blipFill>
        <p:spPr>
          <a:xfrm>
            <a:off x="0" y="1323975"/>
            <a:ext cx="10101263" cy="5534025"/>
          </a:xfrm>
        </p:spPr>
      </p:pic>
      <p:sp>
        <p:nvSpPr>
          <p:cNvPr id="2" name="TextBox 1"/>
          <p:cNvSpPr txBox="1"/>
          <p:nvPr/>
        </p:nvSpPr>
        <p:spPr>
          <a:xfrm>
            <a:off x="832338" y="375138"/>
            <a:ext cx="10366107" cy="584775"/>
          </a:xfrm>
          <a:prstGeom prst="rect">
            <a:avLst/>
          </a:prstGeom>
          <a:noFill/>
        </p:spPr>
        <p:txBody>
          <a:bodyPr wrap="none" rtlCol="0">
            <a:spAutoFit/>
          </a:bodyPr>
          <a:lstStyle/>
          <a:p>
            <a:r>
              <a:rPr lang="en-US" sz="3200" b="1">
                <a:solidFill>
                  <a:schemeClr val="bg1"/>
                </a:solidFill>
              </a:rPr>
              <a:t>CHÀO MỪNG CÁC EM ĐẾN VỚI BÀI HỌC HÔM NAY!</a:t>
            </a: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200" b="1">
                <a:solidFill>
                  <a:srgbClr val="002060"/>
                </a:solidFill>
              </a:rPr>
              <a:t>3. Nhận biết lợi ích của phần mềm sơ đồ tư duy</a:t>
            </a:r>
            <a:endParaRPr lang="en-US" sz="3200" b="1" dirty="0">
              <a:solidFill>
                <a:srgbClr val="002060"/>
              </a:solidFill>
            </a:endParaRPr>
          </a:p>
        </p:txBody>
      </p:sp>
      <p:sp>
        <p:nvSpPr>
          <p:cNvPr id="4" name="Freeform 4">
            <a:extLst>
              <a:ext uri="{FF2B5EF4-FFF2-40B4-BE49-F238E27FC236}">
                <a16:creationId xmlns:a16="http://schemas.microsoft.com/office/drawing/2014/main" id="{9525B2DF-A02A-4C08-8C06-C4636F9BD874}"/>
              </a:ext>
            </a:extLst>
          </p:cNvPr>
          <p:cNvSpPr>
            <a:spLocks noChangeAspect="1"/>
          </p:cNvSpPr>
          <p:nvPr/>
        </p:nvSpPr>
        <p:spPr>
          <a:xfrm flipH="1">
            <a:off x="6192069" y="1673564"/>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 name="Freeform 7">
            <a:extLst>
              <a:ext uri="{FF2B5EF4-FFF2-40B4-BE49-F238E27FC236}">
                <a16:creationId xmlns:a16="http://schemas.microsoft.com/office/drawing/2014/main" id="{17283123-9279-43C6-B36E-434C4C2FE93A}"/>
              </a:ext>
            </a:extLst>
          </p:cNvPr>
          <p:cNvSpPr>
            <a:spLocks noChangeAspect="1"/>
          </p:cNvSpPr>
          <p:nvPr/>
        </p:nvSpPr>
        <p:spPr>
          <a:xfrm flipH="1">
            <a:off x="3401967" y="2752022"/>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2">
            <a:extLst>
              <a:ext uri="{FF2B5EF4-FFF2-40B4-BE49-F238E27FC236}">
                <a16:creationId xmlns:a16="http://schemas.microsoft.com/office/drawing/2014/main" id="{F6D1E59E-BDA9-4517-9663-2324628E3573}"/>
              </a:ext>
            </a:extLst>
          </p:cNvPr>
          <p:cNvSpPr>
            <a:spLocks noChangeAspect="1"/>
          </p:cNvSpPr>
          <p:nvPr/>
        </p:nvSpPr>
        <p:spPr>
          <a:xfrm flipH="1">
            <a:off x="5999937" y="1838633"/>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Freeform 3">
            <a:extLst>
              <a:ext uri="{FF2B5EF4-FFF2-40B4-BE49-F238E27FC236}">
                <a16:creationId xmlns:a16="http://schemas.microsoft.com/office/drawing/2014/main" id="{D3CEACA0-A2C3-497B-9F92-84C4FBBC76CA}"/>
              </a:ext>
            </a:extLst>
          </p:cNvPr>
          <p:cNvSpPr/>
          <p:nvPr/>
        </p:nvSpPr>
        <p:spPr>
          <a:xfrm>
            <a:off x="3693448" y="4545100"/>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a16="http://schemas.microsoft.com/office/drawing/2014/main" id="{AA596C8B-BA45-4A66-BC77-25EEF3247F4D}"/>
              </a:ext>
            </a:extLst>
          </p:cNvPr>
          <p:cNvGrpSpPr/>
          <p:nvPr/>
        </p:nvGrpSpPr>
        <p:grpSpPr>
          <a:xfrm>
            <a:off x="4749532" y="2395594"/>
            <a:ext cx="2686977" cy="3706341"/>
            <a:chOff x="4749532" y="2395594"/>
            <a:chExt cx="2686977" cy="3706341"/>
          </a:xfrm>
        </p:grpSpPr>
        <p:grpSp>
          <p:nvGrpSpPr>
            <p:cNvPr id="9" name="Group 8">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18"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 name="Group 9">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11" name="Rectangle 10">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15"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1" name="Freeform 5">
            <a:extLst>
              <a:ext uri="{FF2B5EF4-FFF2-40B4-BE49-F238E27FC236}">
                <a16:creationId xmlns:a16="http://schemas.microsoft.com/office/drawing/2014/main" id="{3E262317-B57D-4A43-B243-D367F7067320}"/>
              </a:ext>
            </a:extLst>
          </p:cNvPr>
          <p:cNvSpPr>
            <a:spLocks noChangeAspect="1"/>
          </p:cNvSpPr>
          <p:nvPr/>
        </p:nvSpPr>
        <p:spPr>
          <a:xfrm flipH="1">
            <a:off x="6543057" y="4312878"/>
            <a:ext cx="1550706"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2" name="Group 21">
            <a:extLst>
              <a:ext uri="{FF2B5EF4-FFF2-40B4-BE49-F238E27FC236}">
                <a16:creationId xmlns:a16="http://schemas.microsoft.com/office/drawing/2014/main" id="{5BCD02A9-CA5E-4508-A55E-CD848FF12AEF}"/>
              </a:ext>
            </a:extLst>
          </p:cNvPr>
          <p:cNvGrpSpPr/>
          <p:nvPr/>
        </p:nvGrpSpPr>
        <p:grpSpPr>
          <a:xfrm>
            <a:off x="7979542" y="1916066"/>
            <a:ext cx="1296439" cy="1181125"/>
            <a:chOff x="7294466" y="606484"/>
            <a:chExt cx="1570436" cy="1430750"/>
          </a:xfrm>
        </p:grpSpPr>
        <p:sp>
          <p:nvSpPr>
            <p:cNvPr id="23" name="Oval 17">
              <a:extLst>
                <a:ext uri="{FF2B5EF4-FFF2-40B4-BE49-F238E27FC236}">
                  <a16:creationId xmlns:a16="http://schemas.microsoft.com/office/drawing/2014/main" id="{B6B22856-39B8-46A7-AD69-B03E98CEAC12}"/>
                </a:ext>
              </a:extLst>
            </p:cNvPr>
            <p:cNvSpPr/>
            <p:nvPr/>
          </p:nvSpPr>
          <p:spPr>
            <a:xfrm rot="2700000">
              <a:off x="7681893" y="459650"/>
              <a:ext cx="1036176" cy="1329843"/>
            </a:xfrm>
            <a:custGeom>
              <a:avLst/>
              <a:gdLst/>
              <a:ahLst/>
              <a:cxnLst/>
              <a:rect l="l" t="t" r="r" b="b"/>
              <a:pathLst>
                <a:path w="1274659" h="1635916">
                  <a:moveTo>
                    <a:pt x="694609" y="1623746"/>
                  </a:moveTo>
                  <a:lnTo>
                    <a:pt x="719898" y="1635916"/>
                  </a:lnTo>
                  <a:lnTo>
                    <a:pt x="706955" y="1635916"/>
                  </a:lnTo>
                  <a:cubicBezTo>
                    <a:pt x="703487" y="1630930"/>
                    <a:pt x="699114" y="1627136"/>
                    <a:pt x="694609" y="1623746"/>
                  </a:cubicBezTo>
                  <a:close/>
                  <a:moveTo>
                    <a:pt x="411473" y="1466149"/>
                  </a:moveTo>
                  <a:lnTo>
                    <a:pt x="865691" y="1466149"/>
                  </a:lnTo>
                  <a:lnTo>
                    <a:pt x="759886" y="1609647"/>
                  </a:lnTo>
                  <a:lnTo>
                    <a:pt x="517278" y="1609647"/>
                  </a:lnTo>
                  <a:close/>
                  <a:moveTo>
                    <a:pt x="638582" y="799993"/>
                  </a:moveTo>
                  <a:cubicBezTo>
                    <a:pt x="666957" y="799993"/>
                    <a:pt x="689960" y="822996"/>
                    <a:pt x="689960" y="851371"/>
                  </a:cubicBezTo>
                  <a:cubicBezTo>
                    <a:pt x="689960" y="879747"/>
                    <a:pt x="666957" y="902749"/>
                    <a:pt x="638582" y="902749"/>
                  </a:cubicBezTo>
                  <a:cubicBezTo>
                    <a:pt x="610206" y="902749"/>
                    <a:pt x="587204" y="879747"/>
                    <a:pt x="587204" y="851371"/>
                  </a:cubicBezTo>
                  <a:cubicBezTo>
                    <a:pt x="587204" y="822996"/>
                    <a:pt x="610206" y="799993"/>
                    <a:pt x="638582" y="799993"/>
                  </a:cubicBezTo>
                  <a:close/>
                  <a:moveTo>
                    <a:pt x="638582" y="764378"/>
                  </a:moveTo>
                  <a:cubicBezTo>
                    <a:pt x="590537" y="764378"/>
                    <a:pt x="551589" y="803326"/>
                    <a:pt x="551589" y="851371"/>
                  </a:cubicBezTo>
                  <a:cubicBezTo>
                    <a:pt x="551589" y="899416"/>
                    <a:pt x="590537" y="938364"/>
                    <a:pt x="638582" y="938364"/>
                  </a:cubicBezTo>
                  <a:cubicBezTo>
                    <a:pt x="686627" y="938364"/>
                    <a:pt x="725575" y="899416"/>
                    <a:pt x="725575" y="851371"/>
                  </a:cubicBezTo>
                  <a:cubicBezTo>
                    <a:pt x="725575" y="803326"/>
                    <a:pt x="686627" y="764378"/>
                    <a:pt x="638582" y="764378"/>
                  </a:cubicBezTo>
                  <a:close/>
                  <a:moveTo>
                    <a:pt x="638582" y="378350"/>
                  </a:moveTo>
                  <a:cubicBezTo>
                    <a:pt x="695332" y="378350"/>
                    <a:pt x="741338" y="424355"/>
                    <a:pt x="741338" y="481106"/>
                  </a:cubicBezTo>
                  <a:cubicBezTo>
                    <a:pt x="741338" y="537856"/>
                    <a:pt x="695332" y="583862"/>
                    <a:pt x="638582" y="583862"/>
                  </a:cubicBezTo>
                  <a:cubicBezTo>
                    <a:pt x="581831" y="583862"/>
                    <a:pt x="535826" y="537856"/>
                    <a:pt x="535826" y="481106"/>
                  </a:cubicBezTo>
                  <a:cubicBezTo>
                    <a:pt x="535826" y="424355"/>
                    <a:pt x="581831" y="378350"/>
                    <a:pt x="638582" y="378350"/>
                  </a:cubicBezTo>
                  <a:close/>
                  <a:moveTo>
                    <a:pt x="638582" y="307120"/>
                  </a:moveTo>
                  <a:cubicBezTo>
                    <a:pt x="542492" y="307120"/>
                    <a:pt x="464595" y="385016"/>
                    <a:pt x="464595" y="481106"/>
                  </a:cubicBezTo>
                  <a:cubicBezTo>
                    <a:pt x="464595" y="577196"/>
                    <a:pt x="542492" y="655092"/>
                    <a:pt x="638582" y="655092"/>
                  </a:cubicBezTo>
                  <a:cubicBezTo>
                    <a:pt x="734672" y="655092"/>
                    <a:pt x="812568" y="577196"/>
                    <a:pt x="812568" y="481106"/>
                  </a:cubicBezTo>
                  <a:cubicBezTo>
                    <a:pt x="812568" y="385016"/>
                    <a:pt x="734672" y="307120"/>
                    <a:pt x="638582" y="307120"/>
                  </a:cubicBezTo>
                  <a:close/>
                  <a:moveTo>
                    <a:pt x="630776" y="983"/>
                  </a:moveTo>
                  <a:cubicBezTo>
                    <a:pt x="763667" y="69253"/>
                    <a:pt x="896668" y="236650"/>
                    <a:pt x="969393" y="353743"/>
                  </a:cubicBezTo>
                  <a:cubicBezTo>
                    <a:pt x="1031771" y="471065"/>
                    <a:pt x="1077073" y="638485"/>
                    <a:pt x="1074422" y="783785"/>
                  </a:cubicBezTo>
                  <a:cubicBezTo>
                    <a:pt x="1074422" y="850141"/>
                    <a:pt x="1054958" y="944036"/>
                    <a:pt x="1026552" y="1040798"/>
                  </a:cubicBezTo>
                  <a:lnTo>
                    <a:pt x="1140043" y="1110157"/>
                  </a:lnTo>
                  <a:lnTo>
                    <a:pt x="1274659" y="1484290"/>
                  </a:lnTo>
                  <a:lnTo>
                    <a:pt x="910849" y="1349023"/>
                  </a:lnTo>
                  <a:cubicBezTo>
                    <a:pt x="896218" y="1379733"/>
                    <a:pt x="882131" y="1405650"/>
                    <a:pt x="869574" y="1424848"/>
                  </a:cubicBezTo>
                  <a:lnTo>
                    <a:pt x="404720" y="1424848"/>
                  </a:lnTo>
                  <a:cubicBezTo>
                    <a:pt x="392179" y="1405674"/>
                    <a:pt x="378112" y="1379798"/>
                    <a:pt x="363501" y="1349138"/>
                  </a:cubicBezTo>
                  <a:lnTo>
                    <a:pt x="0" y="1484290"/>
                  </a:lnTo>
                  <a:lnTo>
                    <a:pt x="134617" y="1110157"/>
                  </a:lnTo>
                  <a:lnTo>
                    <a:pt x="247800" y="1040986"/>
                  </a:lnTo>
                  <a:cubicBezTo>
                    <a:pt x="219361" y="944158"/>
                    <a:pt x="199871" y="850184"/>
                    <a:pt x="199871" y="783785"/>
                  </a:cubicBezTo>
                  <a:cubicBezTo>
                    <a:pt x="197221" y="638485"/>
                    <a:pt x="242523" y="471065"/>
                    <a:pt x="304901" y="353743"/>
                  </a:cubicBezTo>
                  <a:cubicBezTo>
                    <a:pt x="377401" y="237011"/>
                    <a:pt x="489419" y="51778"/>
                    <a:pt x="630776" y="983"/>
                  </a:cubicBezTo>
                  <a:close/>
                  <a:moveTo>
                    <a:pt x="632843" y="0"/>
                  </a:moveTo>
                  <a:cubicBezTo>
                    <a:pt x="632127" y="251"/>
                    <a:pt x="631412" y="506"/>
                    <a:pt x="630776" y="983"/>
                  </a:cubicBezTo>
                  <a:lnTo>
                    <a:pt x="630022" y="5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17">
              <a:extLst>
                <a:ext uri="{FF2B5EF4-FFF2-40B4-BE49-F238E27FC236}">
                  <a16:creationId xmlns:a16="http://schemas.microsoft.com/office/drawing/2014/main" id="{B0189618-A86D-4A4D-99F0-3CD5B1023805}"/>
                </a:ext>
              </a:extLst>
            </p:cNvPr>
            <p:cNvSpPr/>
            <p:nvPr/>
          </p:nvSpPr>
          <p:spPr>
            <a:xfrm rot="2700000">
              <a:off x="7294035" y="1574490"/>
              <a:ext cx="463175" cy="462313"/>
            </a:xfrm>
            <a:custGeom>
              <a:avLst/>
              <a:gdLst/>
              <a:ahLst/>
              <a:cxnLst/>
              <a:rect l="l" t="t" r="r" b="b"/>
              <a:pathLst>
                <a:path w="463175" h="462313">
                  <a:moveTo>
                    <a:pt x="282034" y="0"/>
                  </a:moveTo>
                  <a:lnTo>
                    <a:pt x="294977" y="0"/>
                  </a:lnTo>
                  <a:cubicBezTo>
                    <a:pt x="345942" y="24087"/>
                    <a:pt x="392059" y="69822"/>
                    <a:pt x="430126" y="141850"/>
                  </a:cubicBezTo>
                  <a:cubicBezTo>
                    <a:pt x="444076" y="171250"/>
                    <a:pt x="487321" y="267610"/>
                    <a:pt x="445192" y="317934"/>
                  </a:cubicBezTo>
                  <a:cubicBezTo>
                    <a:pt x="396102" y="234077"/>
                    <a:pt x="402186" y="222006"/>
                    <a:pt x="345513" y="206490"/>
                  </a:cubicBezTo>
                  <a:cubicBezTo>
                    <a:pt x="342117" y="252523"/>
                    <a:pt x="327269" y="297975"/>
                    <a:pt x="324000" y="316012"/>
                  </a:cubicBezTo>
                  <a:cubicBezTo>
                    <a:pt x="284998" y="402723"/>
                    <a:pt x="294542" y="397364"/>
                    <a:pt x="212852" y="462313"/>
                  </a:cubicBezTo>
                  <a:cubicBezTo>
                    <a:pt x="213639" y="352616"/>
                    <a:pt x="169227" y="329129"/>
                    <a:pt x="128163" y="305642"/>
                  </a:cubicBezTo>
                  <a:cubicBezTo>
                    <a:pt x="101242" y="295489"/>
                    <a:pt x="85789" y="269040"/>
                    <a:pt x="81212" y="237903"/>
                  </a:cubicBezTo>
                  <a:cubicBezTo>
                    <a:pt x="58736" y="252464"/>
                    <a:pt x="35441" y="257526"/>
                    <a:pt x="12876" y="272092"/>
                  </a:cubicBezTo>
                  <a:cubicBezTo>
                    <a:pt x="12876" y="238894"/>
                    <a:pt x="-20604" y="175563"/>
                    <a:pt x="20410" y="106373"/>
                  </a:cubicBezTo>
                  <a:cubicBezTo>
                    <a:pt x="39226" y="76944"/>
                    <a:pt x="73671" y="33858"/>
                    <a:pt x="114428" y="5151"/>
                  </a:cubicBezTo>
                  <a:lnTo>
                    <a:pt x="97720" y="27708"/>
                  </a:lnTo>
                  <a:cubicBezTo>
                    <a:pt x="75793" y="64701"/>
                    <a:pt x="93693" y="98561"/>
                    <a:pt x="93693" y="116311"/>
                  </a:cubicBezTo>
                  <a:cubicBezTo>
                    <a:pt x="105757" y="108523"/>
                    <a:pt x="118212" y="105817"/>
                    <a:pt x="130229" y="98032"/>
                  </a:cubicBezTo>
                  <a:cubicBezTo>
                    <a:pt x="132676" y="114680"/>
                    <a:pt x="140939" y="128821"/>
                    <a:pt x="155332" y="134249"/>
                  </a:cubicBezTo>
                  <a:cubicBezTo>
                    <a:pt x="177287" y="146806"/>
                    <a:pt x="201033" y="159364"/>
                    <a:pt x="200612" y="218015"/>
                  </a:cubicBezTo>
                  <a:cubicBezTo>
                    <a:pt x="244289" y="183289"/>
                    <a:pt x="239186" y="186155"/>
                    <a:pt x="260038" y="139793"/>
                  </a:cubicBezTo>
                  <a:cubicBezTo>
                    <a:pt x="261786" y="130149"/>
                    <a:pt x="269724" y="105849"/>
                    <a:pt x="271541" y="81236"/>
                  </a:cubicBezTo>
                  <a:cubicBezTo>
                    <a:pt x="301841" y="89532"/>
                    <a:pt x="298589" y="95986"/>
                    <a:pt x="324835" y="140820"/>
                  </a:cubicBezTo>
                  <a:cubicBezTo>
                    <a:pt x="347360" y="113915"/>
                    <a:pt x="324238" y="62395"/>
                    <a:pt x="316780" y="46676"/>
                  </a:cubicBezTo>
                  <a:cubicBezTo>
                    <a:pt x="306553" y="27325"/>
                    <a:pt x="295239" y="11524"/>
                    <a:pt x="2820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 name="Rounded Rectangle 2"/>
          <p:cNvSpPr/>
          <p:nvPr/>
        </p:nvSpPr>
        <p:spPr>
          <a:xfrm>
            <a:off x="973014" y="1219200"/>
            <a:ext cx="10433539" cy="53055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a:p>
          <a:p>
            <a:pPr>
              <a:lnSpc>
                <a:spcPct val="150000"/>
              </a:lnSpc>
            </a:pPr>
            <a:r>
              <a:rPr lang="vi-VN" sz="2000" b="1"/>
              <a:t>Bài 4</a:t>
            </a:r>
            <a:r>
              <a:rPr lang="vi-VN" sz="2000"/>
              <a:t>. Ưu điểm và hạn chế của phần m</a:t>
            </a:r>
            <a:r>
              <a:rPr lang="en-US" sz="2000"/>
              <a:t>ề</a:t>
            </a:r>
            <a:r>
              <a:rPr lang="vi-VN" sz="2000"/>
              <a:t>m sơ đ</a:t>
            </a:r>
            <a:r>
              <a:rPr lang="en-US" sz="2000"/>
              <a:t>ồ </a:t>
            </a:r>
            <a:r>
              <a:rPr lang="vi-VN" sz="2000"/>
              <a:t>tư duy</a:t>
            </a:r>
          </a:p>
          <a:p>
            <a:pPr>
              <a:lnSpc>
                <a:spcPct val="150000"/>
              </a:lnSpc>
            </a:pPr>
            <a:r>
              <a:rPr lang="vi-VN" sz="2000"/>
              <a:t>Trong những nhận xét sau đây về việc dùng phần mềm tạo sơ đồ tư duy, theo em</a:t>
            </a:r>
            <a:r>
              <a:rPr lang="en-US" sz="2000"/>
              <a:t> </a:t>
            </a:r>
            <a:r>
              <a:rPr lang="vi-VN" sz="2000"/>
              <a:t>đâu là ưu điểm và đâu là hạn chế?</a:t>
            </a:r>
          </a:p>
          <a:p>
            <a:pPr>
              <a:lnSpc>
                <a:spcPct val="150000"/>
              </a:lnSpc>
            </a:pPr>
            <a:r>
              <a:rPr lang="vi-VN" sz="2000"/>
              <a:t>1) Nhanh hơn vẽ tay.</a:t>
            </a:r>
          </a:p>
          <a:p>
            <a:pPr>
              <a:lnSpc>
                <a:spcPct val="150000"/>
              </a:lnSpc>
            </a:pPr>
            <a:r>
              <a:rPr lang="vi-VN" sz="2000"/>
              <a:t>2) Phải có máy tính để sử dụng.</a:t>
            </a:r>
          </a:p>
          <a:p>
            <a:pPr>
              <a:lnSpc>
                <a:spcPct val="150000"/>
              </a:lnSpc>
            </a:pPr>
            <a:r>
              <a:rPr lang="vi-VN" sz="2000"/>
              <a:t>3) Có thể sửa chữa sơ đồ tư duy mà không để lại vết sửa.</a:t>
            </a:r>
          </a:p>
          <a:p>
            <a:pPr>
              <a:lnSpc>
                <a:spcPct val="150000"/>
              </a:lnSpc>
            </a:pPr>
            <a:r>
              <a:rPr lang="vi-VN" sz="2000"/>
              <a:t>4) Có thể in ra nhiều bản trên giấy và dùng máy chiếu lên cho nhiều người xem.</a:t>
            </a:r>
          </a:p>
          <a:p>
            <a:pPr>
              <a:lnSpc>
                <a:spcPct val="150000"/>
              </a:lnSpc>
            </a:pPr>
            <a:r>
              <a:rPr lang="vi-VN" sz="2000"/>
              <a:t>5) Dễ sử dụng, có thể tự học, tự khám phá.</a:t>
            </a:r>
            <a:endParaRPr lang="en-US" sz="2000"/>
          </a:p>
          <a:p>
            <a:pPr>
              <a:lnSpc>
                <a:spcPct val="150000"/>
              </a:lnSpc>
            </a:pPr>
            <a:endParaRPr lang="en-US" sz="2000"/>
          </a:p>
          <a:p>
            <a:pPr>
              <a:lnSpc>
                <a:spcPct val="150000"/>
              </a:lnSpc>
            </a:pPr>
            <a:endParaRPr lang="en-US" sz="2000"/>
          </a:p>
          <a:p>
            <a:pPr>
              <a:lnSpc>
                <a:spcPct val="150000"/>
              </a:lnSpc>
            </a:pPr>
            <a:endParaRPr lang="vi-VN" sz="2000"/>
          </a:p>
        </p:txBody>
      </p:sp>
      <p:graphicFrame>
        <p:nvGraphicFramePr>
          <p:cNvPr id="38" name="Table 37"/>
          <p:cNvGraphicFramePr>
            <a:graphicFrameLocks noGrp="1"/>
          </p:cNvGraphicFramePr>
          <p:nvPr>
            <p:extLst>
              <p:ext uri="{D42A27DB-BD31-4B8C-83A1-F6EECF244321}">
                <p14:modId xmlns:p14="http://schemas.microsoft.com/office/powerpoint/2010/main" val="1829046165"/>
              </p:ext>
            </p:extLst>
          </p:nvPr>
        </p:nvGraphicFramePr>
        <p:xfrm>
          <a:off x="2982559" y="5403973"/>
          <a:ext cx="6414448" cy="953564"/>
        </p:xfrm>
        <a:graphic>
          <a:graphicData uri="http://schemas.openxmlformats.org/drawingml/2006/table">
            <a:tbl>
              <a:tblPr firstRow="1" bandRow="1">
                <a:tableStyleId>{5C22544A-7EE6-4342-B048-85BDC9FD1C3A}</a:tableStyleId>
              </a:tblPr>
              <a:tblGrid>
                <a:gridCol w="3207224">
                  <a:extLst>
                    <a:ext uri="{9D8B030D-6E8A-4147-A177-3AD203B41FA5}">
                      <a16:colId xmlns:a16="http://schemas.microsoft.com/office/drawing/2014/main" val="20000"/>
                    </a:ext>
                  </a:extLst>
                </a:gridCol>
                <a:gridCol w="3207224">
                  <a:extLst>
                    <a:ext uri="{9D8B030D-6E8A-4147-A177-3AD203B41FA5}">
                      <a16:colId xmlns:a16="http://schemas.microsoft.com/office/drawing/2014/main" val="20001"/>
                    </a:ext>
                  </a:extLst>
                </a:gridCol>
              </a:tblGrid>
              <a:tr h="476782">
                <a:tc>
                  <a:txBody>
                    <a:bodyPr/>
                    <a:lstStyle/>
                    <a:p>
                      <a:pPr algn="ctr"/>
                      <a:r>
                        <a:rPr lang="en-US"/>
                        <a:t>Ưu</a:t>
                      </a:r>
                      <a:r>
                        <a:rPr lang="en-US" baseline="0"/>
                        <a:t> điểm</a:t>
                      </a:r>
                      <a:endParaRPr lang="en-US"/>
                    </a:p>
                  </a:txBody>
                  <a:tcPr/>
                </a:tc>
                <a:tc>
                  <a:txBody>
                    <a:bodyPr/>
                    <a:lstStyle/>
                    <a:p>
                      <a:pPr algn="ctr"/>
                      <a:r>
                        <a:rPr lang="en-US"/>
                        <a:t>Nhược</a:t>
                      </a:r>
                      <a:r>
                        <a:rPr lang="en-US" baseline="0"/>
                        <a:t> điểm</a:t>
                      </a:r>
                      <a:endParaRPr lang="en-US"/>
                    </a:p>
                  </a:txBody>
                  <a:tcPr/>
                </a:tc>
                <a:extLst>
                  <a:ext uri="{0D108BD9-81ED-4DB2-BD59-A6C34878D82A}">
                    <a16:rowId xmlns:a16="http://schemas.microsoft.com/office/drawing/2014/main" val="10000"/>
                  </a:ext>
                </a:extLst>
              </a:tr>
              <a:tr h="476782">
                <a:tc>
                  <a:txBody>
                    <a:bodyPr/>
                    <a:lstStyle/>
                    <a:p>
                      <a:pPr algn="ctr"/>
                      <a:r>
                        <a:rPr lang="en-US">
                          <a:solidFill>
                            <a:srgbClr val="FF0000"/>
                          </a:solidFill>
                        </a:rPr>
                        <a:t>1, 3, 4, 5</a:t>
                      </a:r>
                    </a:p>
                  </a:txBody>
                  <a:tcPr/>
                </a:tc>
                <a:tc>
                  <a:txBody>
                    <a:bodyPr/>
                    <a:lstStyle/>
                    <a:p>
                      <a:pPr algn="ctr"/>
                      <a:r>
                        <a:rPr lang="en-US">
                          <a:solidFill>
                            <a:srgbClr val="FF0000"/>
                          </a:solidFill>
                        </a:rPr>
                        <a:t>2</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E52C7501-9627-4D91-81E3-4FCAB12A77FD}"/>
              </a:ext>
            </a:extLst>
          </p:cNvPr>
          <p:cNvSpPr/>
          <p:nvPr/>
        </p:nvSpPr>
        <p:spPr>
          <a:xfrm>
            <a:off x="-1" y="3"/>
            <a:ext cx="3946805" cy="1145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Rectangle 3">
            <a:extLst>
              <a:ext uri="{FF2B5EF4-FFF2-40B4-BE49-F238E27FC236}">
                <a16:creationId xmlns:a16="http://schemas.microsoft.com/office/drawing/2014/main" id="{BB3A695F-EBA2-47FD-95DA-76C5ADBB6C8F}"/>
              </a:ext>
            </a:extLst>
          </p:cNvPr>
          <p:cNvSpPr/>
          <p:nvPr/>
        </p:nvSpPr>
        <p:spPr>
          <a:xfrm>
            <a:off x="0" y="1146100"/>
            <a:ext cx="3734045" cy="1145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4">
            <a:extLst>
              <a:ext uri="{FF2B5EF4-FFF2-40B4-BE49-F238E27FC236}">
                <a16:creationId xmlns:a16="http://schemas.microsoft.com/office/drawing/2014/main" id="{04A16542-317F-4609-B68A-6E0E4746DDF1}"/>
              </a:ext>
            </a:extLst>
          </p:cNvPr>
          <p:cNvSpPr/>
          <p:nvPr/>
        </p:nvSpPr>
        <p:spPr>
          <a:xfrm>
            <a:off x="2" y="2292198"/>
            <a:ext cx="3734045" cy="114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5">
            <a:extLst>
              <a:ext uri="{FF2B5EF4-FFF2-40B4-BE49-F238E27FC236}">
                <a16:creationId xmlns:a16="http://schemas.microsoft.com/office/drawing/2014/main" id="{C670850B-EEC2-4F1C-8EC5-DD8917FE04AC}"/>
              </a:ext>
            </a:extLst>
          </p:cNvPr>
          <p:cNvSpPr/>
          <p:nvPr/>
        </p:nvSpPr>
        <p:spPr>
          <a:xfrm>
            <a:off x="0" y="3438295"/>
            <a:ext cx="3734045" cy="1145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Rectangle 6">
            <a:extLst>
              <a:ext uri="{FF2B5EF4-FFF2-40B4-BE49-F238E27FC236}">
                <a16:creationId xmlns:a16="http://schemas.microsoft.com/office/drawing/2014/main" id="{29967746-1550-4CF6-8667-3225FD1D590D}"/>
              </a:ext>
            </a:extLst>
          </p:cNvPr>
          <p:cNvSpPr/>
          <p:nvPr/>
        </p:nvSpPr>
        <p:spPr>
          <a:xfrm>
            <a:off x="0" y="4584393"/>
            <a:ext cx="3494670" cy="11455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ectangle 7">
            <a:extLst>
              <a:ext uri="{FF2B5EF4-FFF2-40B4-BE49-F238E27FC236}">
                <a16:creationId xmlns:a16="http://schemas.microsoft.com/office/drawing/2014/main" id="{5A006809-0936-40DE-AF1A-0AFC9620F462}"/>
              </a:ext>
            </a:extLst>
          </p:cNvPr>
          <p:cNvSpPr/>
          <p:nvPr/>
        </p:nvSpPr>
        <p:spPr>
          <a:xfrm>
            <a:off x="4" y="5725806"/>
            <a:ext cx="3347871" cy="1132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9" name="Group 8">
            <a:extLst>
              <a:ext uri="{FF2B5EF4-FFF2-40B4-BE49-F238E27FC236}">
                <a16:creationId xmlns:a16="http://schemas.microsoft.com/office/drawing/2014/main" id="{D85B7E39-BAF2-4BEE-BE49-BC0F12A9D940}"/>
              </a:ext>
            </a:extLst>
          </p:cNvPr>
          <p:cNvGrpSpPr>
            <a:grpSpLocks noChangeAspect="1"/>
          </p:cNvGrpSpPr>
          <p:nvPr/>
        </p:nvGrpSpPr>
        <p:grpSpPr>
          <a:xfrm>
            <a:off x="2996768" y="3250"/>
            <a:ext cx="1310344" cy="6858462"/>
            <a:chOff x="3476966" y="162483"/>
            <a:chExt cx="1597125" cy="6450662"/>
          </a:xfrm>
          <a:solidFill>
            <a:schemeClr val="accent1"/>
          </a:solidFill>
        </p:grpSpPr>
        <p:sp>
          <p:nvSpPr>
            <p:cNvPr id="10" name="Freeform 2">
              <a:extLst>
                <a:ext uri="{FF2B5EF4-FFF2-40B4-BE49-F238E27FC236}">
                  <a16:creationId xmlns:a16="http://schemas.microsoft.com/office/drawing/2014/main" id="{6F5B6AD2-6A94-4CAC-8607-65B26275EA03}"/>
                </a:ext>
              </a:extLst>
            </p:cNvPr>
            <p:cNvSpPr>
              <a:spLocks noChangeAspect="1"/>
            </p:cNvSpPr>
            <p:nvPr/>
          </p:nvSpPr>
          <p:spPr>
            <a:xfrm>
              <a:off x="3476966" y="5546592"/>
              <a:ext cx="1296799" cy="1066553"/>
            </a:xfrm>
            <a:custGeom>
              <a:avLst/>
              <a:gdLst>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80000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80000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71932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3390 w 1297778"/>
                <a:gd name="connsiteY0" fmla="*/ 0 h 1071932"/>
                <a:gd name="connsiteX1" fmla="*/ 1138157 w 1297778"/>
                <a:gd name="connsiteY1" fmla="*/ 0 h 1071932"/>
                <a:gd name="connsiteX2" fmla="*/ 1065988 w 1297778"/>
                <a:gd name="connsiteY2" fmla="*/ 464083 h 1071932"/>
                <a:gd name="connsiteX3" fmla="*/ 1291565 w 1297778"/>
                <a:gd name="connsiteY3" fmla="*/ 929335 h 1071932"/>
                <a:gd name="connsiteX4" fmla="*/ 962599 w 1297778"/>
                <a:gd name="connsiteY4" fmla="*/ 948133 h 1071932"/>
                <a:gd name="connsiteX5" fmla="*/ 878008 w 1297778"/>
                <a:gd name="connsiteY5" fmla="*/ 689659 h 1071932"/>
                <a:gd name="connsiteX6" fmla="*/ 854511 w 1297778"/>
                <a:gd name="connsiteY6" fmla="*/ 858841 h 1071932"/>
                <a:gd name="connsiteX7" fmla="*/ 784017 w 1297778"/>
                <a:gd name="connsiteY7" fmla="*/ 872941 h 1071932"/>
                <a:gd name="connsiteX8" fmla="*/ 718225 w 1297778"/>
                <a:gd name="connsiteY8" fmla="*/ 454684 h 1071932"/>
                <a:gd name="connsiteX9" fmla="*/ 802816 w 1297778"/>
                <a:gd name="connsiteY9" fmla="*/ 332497 h 1071932"/>
                <a:gd name="connsiteX10" fmla="*/ 823390 w 1297778"/>
                <a:gd name="connsiteY10" fmla="*/ 0 h 1071932"/>
                <a:gd name="connsiteX11" fmla="*/ 270596 w 1297778"/>
                <a:gd name="connsiteY11" fmla="*/ 0 h 1071932"/>
                <a:gd name="connsiteX12" fmla="*/ 577285 w 1297778"/>
                <a:gd name="connsiteY12" fmla="*/ 0 h 1071932"/>
                <a:gd name="connsiteX13" fmla="*/ 549042 w 1297778"/>
                <a:gd name="connsiteY13" fmla="*/ 88122 h 1071932"/>
                <a:gd name="connsiteX14" fmla="*/ 516145 w 1297778"/>
                <a:gd name="connsiteY14" fmla="*/ 417088 h 1071932"/>
                <a:gd name="connsiteX15" fmla="*/ 581939 w 1297778"/>
                <a:gd name="connsiteY15" fmla="*/ 558074 h 1071932"/>
                <a:gd name="connsiteX16" fmla="*/ 544343 w 1297778"/>
                <a:gd name="connsiteY16" fmla="*/ 981029 h 1071932"/>
                <a:gd name="connsiteX17" fmla="*/ 469151 w 1297778"/>
                <a:gd name="connsiteY17" fmla="*/ 990427 h 1071932"/>
                <a:gd name="connsiteX18" fmla="*/ 445653 w 1297778"/>
                <a:gd name="connsiteY18" fmla="*/ 840043 h 1071932"/>
                <a:gd name="connsiteX19" fmla="*/ 372470 w 1297778"/>
                <a:gd name="connsiteY19" fmla="*/ 1058260 h 1071932"/>
                <a:gd name="connsiteX20" fmla="*/ 167099 w 1297778"/>
                <a:gd name="connsiteY20" fmla="*/ 1071932 h 1071932"/>
                <a:gd name="connsiteX21" fmla="*/ 17777 w 1297778"/>
                <a:gd name="connsiteY21" fmla="*/ 1071931 h 1071932"/>
                <a:gd name="connsiteX22" fmla="*/ 9278 w 1297778"/>
                <a:gd name="connsiteY22" fmla="*/ 1019956 h 1071932"/>
                <a:gd name="connsiteX23" fmla="*/ 271771 w 1297778"/>
                <a:gd name="connsiteY23" fmla="*/ 468782 h 1071932"/>
                <a:gd name="connsiteX24" fmla="*/ 271771 w 1297778"/>
                <a:gd name="connsiteY24" fmla="*/ 370093 h 1071932"/>
                <a:gd name="connsiteX25" fmla="*/ 257673 w 1297778"/>
                <a:gd name="connsiteY25" fmla="*/ 304299 h 1071932"/>
                <a:gd name="connsiteX26" fmla="*/ 276471 w 1297778"/>
                <a:gd name="connsiteY26" fmla="*/ 182112 h 1071932"/>
                <a:gd name="connsiteX27" fmla="*/ 270596 w 1297778"/>
                <a:gd name="connsiteY27" fmla="*/ 0 h 1071932"/>
                <a:gd name="connsiteX0" fmla="*/ 822411 w 1296799"/>
                <a:gd name="connsiteY0" fmla="*/ 0 h 1071932"/>
                <a:gd name="connsiteX1" fmla="*/ 1137178 w 1296799"/>
                <a:gd name="connsiteY1" fmla="*/ 0 h 1071932"/>
                <a:gd name="connsiteX2" fmla="*/ 1065009 w 1296799"/>
                <a:gd name="connsiteY2" fmla="*/ 464083 h 1071932"/>
                <a:gd name="connsiteX3" fmla="*/ 1290586 w 1296799"/>
                <a:gd name="connsiteY3" fmla="*/ 929335 h 1071932"/>
                <a:gd name="connsiteX4" fmla="*/ 961620 w 1296799"/>
                <a:gd name="connsiteY4" fmla="*/ 948133 h 1071932"/>
                <a:gd name="connsiteX5" fmla="*/ 877029 w 1296799"/>
                <a:gd name="connsiteY5" fmla="*/ 689659 h 1071932"/>
                <a:gd name="connsiteX6" fmla="*/ 853532 w 1296799"/>
                <a:gd name="connsiteY6" fmla="*/ 858841 h 1071932"/>
                <a:gd name="connsiteX7" fmla="*/ 783038 w 1296799"/>
                <a:gd name="connsiteY7" fmla="*/ 872941 h 1071932"/>
                <a:gd name="connsiteX8" fmla="*/ 717246 w 1296799"/>
                <a:gd name="connsiteY8" fmla="*/ 454684 h 1071932"/>
                <a:gd name="connsiteX9" fmla="*/ 801837 w 1296799"/>
                <a:gd name="connsiteY9" fmla="*/ 332497 h 1071932"/>
                <a:gd name="connsiteX10" fmla="*/ 822411 w 1296799"/>
                <a:gd name="connsiteY10" fmla="*/ 0 h 1071932"/>
                <a:gd name="connsiteX11" fmla="*/ 269617 w 1296799"/>
                <a:gd name="connsiteY11" fmla="*/ 0 h 1071932"/>
                <a:gd name="connsiteX12" fmla="*/ 576306 w 1296799"/>
                <a:gd name="connsiteY12" fmla="*/ 0 h 1071932"/>
                <a:gd name="connsiteX13" fmla="*/ 548063 w 1296799"/>
                <a:gd name="connsiteY13" fmla="*/ 88122 h 1071932"/>
                <a:gd name="connsiteX14" fmla="*/ 515166 w 1296799"/>
                <a:gd name="connsiteY14" fmla="*/ 417088 h 1071932"/>
                <a:gd name="connsiteX15" fmla="*/ 580960 w 1296799"/>
                <a:gd name="connsiteY15" fmla="*/ 558074 h 1071932"/>
                <a:gd name="connsiteX16" fmla="*/ 543364 w 1296799"/>
                <a:gd name="connsiteY16" fmla="*/ 981029 h 1071932"/>
                <a:gd name="connsiteX17" fmla="*/ 468172 w 1296799"/>
                <a:gd name="connsiteY17" fmla="*/ 990427 h 1071932"/>
                <a:gd name="connsiteX18" fmla="*/ 444674 w 1296799"/>
                <a:gd name="connsiteY18" fmla="*/ 840043 h 1071932"/>
                <a:gd name="connsiteX19" fmla="*/ 371491 w 1296799"/>
                <a:gd name="connsiteY19" fmla="*/ 1058260 h 1071932"/>
                <a:gd name="connsiteX20" fmla="*/ 166120 w 1296799"/>
                <a:gd name="connsiteY20" fmla="*/ 1071932 h 1071932"/>
                <a:gd name="connsiteX21" fmla="*/ 19488 w 1296799"/>
                <a:gd name="connsiteY21" fmla="*/ 1066552 h 1071932"/>
                <a:gd name="connsiteX22" fmla="*/ 8299 w 1296799"/>
                <a:gd name="connsiteY22" fmla="*/ 1019956 h 1071932"/>
                <a:gd name="connsiteX23" fmla="*/ 270792 w 1296799"/>
                <a:gd name="connsiteY23" fmla="*/ 468782 h 1071932"/>
                <a:gd name="connsiteX24" fmla="*/ 270792 w 1296799"/>
                <a:gd name="connsiteY24" fmla="*/ 370093 h 1071932"/>
                <a:gd name="connsiteX25" fmla="*/ 256694 w 1296799"/>
                <a:gd name="connsiteY25" fmla="*/ 304299 h 1071932"/>
                <a:gd name="connsiteX26" fmla="*/ 275492 w 1296799"/>
                <a:gd name="connsiteY26" fmla="*/ 182112 h 1071932"/>
                <a:gd name="connsiteX27" fmla="*/ 269617 w 1296799"/>
                <a:gd name="connsiteY27" fmla="*/ 0 h 1071932"/>
                <a:gd name="connsiteX0" fmla="*/ 822411 w 1296799"/>
                <a:gd name="connsiteY0" fmla="*/ 0 h 1071932"/>
                <a:gd name="connsiteX1" fmla="*/ 1137178 w 1296799"/>
                <a:gd name="connsiteY1" fmla="*/ 0 h 1071932"/>
                <a:gd name="connsiteX2" fmla="*/ 1065009 w 1296799"/>
                <a:gd name="connsiteY2" fmla="*/ 464083 h 1071932"/>
                <a:gd name="connsiteX3" fmla="*/ 1290586 w 1296799"/>
                <a:gd name="connsiteY3" fmla="*/ 929335 h 1071932"/>
                <a:gd name="connsiteX4" fmla="*/ 961620 w 1296799"/>
                <a:gd name="connsiteY4" fmla="*/ 948133 h 1071932"/>
                <a:gd name="connsiteX5" fmla="*/ 877029 w 1296799"/>
                <a:gd name="connsiteY5" fmla="*/ 689659 h 1071932"/>
                <a:gd name="connsiteX6" fmla="*/ 853532 w 1296799"/>
                <a:gd name="connsiteY6" fmla="*/ 858841 h 1071932"/>
                <a:gd name="connsiteX7" fmla="*/ 783038 w 1296799"/>
                <a:gd name="connsiteY7" fmla="*/ 872941 h 1071932"/>
                <a:gd name="connsiteX8" fmla="*/ 717246 w 1296799"/>
                <a:gd name="connsiteY8" fmla="*/ 454684 h 1071932"/>
                <a:gd name="connsiteX9" fmla="*/ 801837 w 1296799"/>
                <a:gd name="connsiteY9" fmla="*/ 332497 h 1071932"/>
                <a:gd name="connsiteX10" fmla="*/ 822411 w 1296799"/>
                <a:gd name="connsiteY10" fmla="*/ 0 h 1071932"/>
                <a:gd name="connsiteX11" fmla="*/ 269617 w 1296799"/>
                <a:gd name="connsiteY11" fmla="*/ 0 h 1071932"/>
                <a:gd name="connsiteX12" fmla="*/ 576306 w 1296799"/>
                <a:gd name="connsiteY12" fmla="*/ 0 h 1071932"/>
                <a:gd name="connsiteX13" fmla="*/ 548063 w 1296799"/>
                <a:gd name="connsiteY13" fmla="*/ 88122 h 1071932"/>
                <a:gd name="connsiteX14" fmla="*/ 515166 w 1296799"/>
                <a:gd name="connsiteY14" fmla="*/ 417088 h 1071932"/>
                <a:gd name="connsiteX15" fmla="*/ 580960 w 1296799"/>
                <a:gd name="connsiteY15" fmla="*/ 558074 h 1071932"/>
                <a:gd name="connsiteX16" fmla="*/ 543364 w 1296799"/>
                <a:gd name="connsiteY16" fmla="*/ 981029 h 1071932"/>
                <a:gd name="connsiteX17" fmla="*/ 468172 w 1296799"/>
                <a:gd name="connsiteY17" fmla="*/ 990427 h 1071932"/>
                <a:gd name="connsiteX18" fmla="*/ 444674 w 1296799"/>
                <a:gd name="connsiteY18" fmla="*/ 840043 h 1071932"/>
                <a:gd name="connsiteX19" fmla="*/ 371491 w 1296799"/>
                <a:gd name="connsiteY19" fmla="*/ 1058260 h 1071932"/>
                <a:gd name="connsiteX20" fmla="*/ 166120 w 1296799"/>
                <a:gd name="connsiteY20" fmla="*/ 1071932 h 1071932"/>
                <a:gd name="connsiteX21" fmla="*/ 19488 w 1296799"/>
                <a:gd name="connsiteY21" fmla="*/ 1063863 h 1071932"/>
                <a:gd name="connsiteX22" fmla="*/ 8299 w 1296799"/>
                <a:gd name="connsiteY22" fmla="*/ 1019956 h 1071932"/>
                <a:gd name="connsiteX23" fmla="*/ 270792 w 1296799"/>
                <a:gd name="connsiteY23" fmla="*/ 468782 h 1071932"/>
                <a:gd name="connsiteX24" fmla="*/ 270792 w 1296799"/>
                <a:gd name="connsiteY24" fmla="*/ 370093 h 1071932"/>
                <a:gd name="connsiteX25" fmla="*/ 256694 w 1296799"/>
                <a:gd name="connsiteY25" fmla="*/ 304299 h 1071932"/>
                <a:gd name="connsiteX26" fmla="*/ 275492 w 1296799"/>
                <a:gd name="connsiteY26" fmla="*/ 182112 h 1071932"/>
                <a:gd name="connsiteX27" fmla="*/ 269617 w 1296799"/>
                <a:gd name="connsiteY27" fmla="*/ 0 h 1071932"/>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71491 w 1296799"/>
                <a:gd name="connsiteY19" fmla="*/ 1058260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47285 w 1296799"/>
                <a:gd name="connsiteY19" fmla="*/ 1058260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44596 w 1296799"/>
                <a:gd name="connsiteY19" fmla="*/ 1063639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6799" h="1066553">
                  <a:moveTo>
                    <a:pt x="822411" y="0"/>
                  </a:moveTo>
                  <a:lnTo>
                    <a:pt x="1137178" y="0"/>
                  </a:lnTo>
                  <a:cubicBezTo>
                    <a:pt x="1116543" y="141401"/>
                    <a:pt x="1093771" y="291511"/>
                    <a:pt x="1065009" y="464083"/>
                  </a:cubicBezTo>
                  <a:cubicBezTo>
                    <a:pt x="1071275" y="778949"/>
                    <a:pt x="1340714" y="858842"/>
                    <a:pt x="1290586" y="929335"/>
                  </a:cubicBezTo>
                  <a:cubicBezTo>
                    <a:pt x="1245157" y="1007659"/>
                    <a:pt x="1091639" y="959099"/>
                    <a:pt x="961620" y="948133"/>
                  </a:cubicBezTo>
                  <a:cubicBezTo>
                    <a:pt x="933423" y="847876"/>
                    <a:pt x="914625" y="691226"/>
                    <a:pt x="877029" y="689659"/>
                  </a:cubicBezTo>
                  <a:cubicBezTo>
                    <a:pt x="844132" y="678693"/>
                    <a:pt x="867631" y="785216"/>
                    <a:pt x="853532" y="858841"/>
                  </a:cubicBezTo>
                  <a:lnTo>
                    <a:pt x="783038" y="872941"/>
                  </a:lnTo>
                  <a:cubicBezTo>
                    <a:pt x="761107" y="733521"/>
                    <a:pt x="715679" y="598802"/>
                    <a:pt x="717246" y="454684"/>
                  </a:cubicBezTo>
                  <a:cubicBezTo>
                    <a:pt x="720379" y="395157"/>
                    <a:pt x="751709" y="392024"/>
                    <a:pt x="801837" y="332497"/>
                  </a:cubicBezTo>
                  <a:cubicBezTo>
                    <a:pt x="837302" y="274151"/>
                    <a:pt x="830156" y="145621"/>
                    <a:pt x="822411" y="0"/>
                  </a:cubicBezTo>
                  <a:close/>
                  <a:moveTo>
                    <a:pt x="269617" y="0"/>
                  </a:moveTo>
                  <a:lnTo>
                    <a:pt x="576306" y="0"/>
                  </a:lnTo>
                  <a:cubicBezTo>
                    <a:pt x="567405" y="29278"/>
                    <a:pt x="557764" y="58492"/>
                    <a:pt x="548063" y="88122"/>
                  </a:cubicBezTo>
                  <a:cubicBezTo>
                    <a:pt x="555895" y="174280"/>
                    <a:pt x="483837" y="373226"/>
                    <a:pt x="515166" y="417088"/>
                  </a:cubicBezTo>
                  <a:cubicBezTo>
                    <a:pt x="543363" y="462517"/>
                    <a:pt x="571561" y="498546"/>
                    <a:pt x="580960" y="558074"/>
                  </a:cubicBezTo>
                  <a:cubicBezTo>
                    <a:pt x="571560" y="716290"/>
                    <a:pt x="542579" y="846343"/>
                    <a:pt x="543364" y="981029"/>
                  </a:cubicBezTo>
                  <a:cubicBezTo>
                    <a:pt x="505768" y="982595"/>
                    <a:pt x="504842" y="993309"/>
                    <a:pt x="468172" y="990427"/>
                  </a:cubicBezTo>
                  <a:cubicBezTo>
                    <a:pt x="454074" y="923068"/>
                    <a:pt x="480704" y="891738"/>
                    <a:pt x="444674" y="840043"/>
                  </a:cubicBezTo>
                  <a:cubicBezTo>
                    <a:pt x="421176" y="907404"/>
                    <a:pt x="349296" y="925787"/>
                    <a:pt x="344596" y="1063639"/>
                  </a:cubicBezTo>
                  <a:cubicBezTo>
                    <a:pt x="260518" y="1065709"/>
                    <a:pt x="239050" y="1056642"/>
                    <a:pt x="166120" y="1066553"/>
                  </a:cubicBezTo>
                  <a:lnTo>
                    <a:pt x="19488" y="1063863"/>
                  </a:lnTo>
                  <a:cubicBezTo>
                    <a:pt x="-1541" y="1055598"/>
                    <a:pt x="-5995" y="1047385"/>
                    <a:pt x="8299" y="1019956"/>
                  </a:cubicBezTo>
                  <a:cubicBezTo>
                    <a:pt x="86624" y="889936"/>
                    <a:pt x="230063" y="735087"/>
                    <a:pt x="270792" y="468782"/>
                  </a:cubicBezTo>
                  <a:lnTo>
                    <a:pt x="270792" y="370093"/>
                  </a:lnTo>
                  <a:lnTo>
                    <a:pt x="256694" y="304299"/>
                  </a:lnTo>
                  <a:lnTo>
                    <a:pt x="275492" y="182112"/>
                  </a:lnTo>
                  <a:lnTo>
                    <a:pt x="26961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Freeform 11">
              <a:extLst>
                <a:ext uri="{FF2B5EF4-FFF2-40B4-BE49-F238E27FC236}">
                  <a16:creationId xmlns:a16="http://schemas.microsoft.com/office/drawing/2014/main" id="{0BC765A4-BD97-43D2-8AA6-793C3B721B70}"/>
                </a:ext>
              </a:extLst>
            </p:cNvPr>
            <p:cNvSpPr>
              <a:spLocks noChangeAspect="1"/>
            </p:cNvSpPr>
            <p:nvPr/>
          </p:nvSpPr>
          <p:spPr>
            <a:xfrm>
              <a:off x="3744098" y="4466593"/>
              <a:ext cx="965295" cy="1080000"/>
            </a:xfrm>
            <a:custGeom>
              <a:avLst/>
              <a:gdLst>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70634"/>
                <a:gd name="connsiteY0" fmla="*/ 0 h 1080000"/>
                <a:gd name="connsiteX1" fmla="*/ 965505 w 970634"/>
                <a:gd name="connsiteY1" fmla="*/ 0 h 1080000"/>
                <a:gd name="connsiteX2" fmla="*/ 940745 w 970634"/>
                <a:gd name="connsiteY2" fmla="*/ 115432 h 1080000"/>
                <a:gd name="connsiteX3" fmla="*/ 968943 w 970634"/>
                <a:gd name="connsiteY3" fmla="*/ 453797 h 1080000"/>
                <a:gd name="connsiteX4" fmla="*/ 876629 w 970634"/>
                <a:gd name="connsiteY4" fmla="*/ 1080000 h 1080000"/>
                <a:gd name="connsiteX5" fmla="*/ 561862 w 970634"/>
                <a:gd name="connsiteY5" fmla="*/ 1080000 h 1080000"/>
                <a:gd name="connsiteX6" fmla="*/ 555386 w 970634"/>
                <a:gd name="connsiteY6" fmla="*/ 914349 h 1080000"/>
                <a:gd name="connsiteX7" fmla="*/ 541288 w 970634"/>
                <a:gd name="connsiteY7" fmla="*/ 773363 h 1080000"/>
                <a:gd name="connsiteX8" fmla="*/ 588283 w 970634"/>
                <a:gd name="connsiteY8" fmla="*/ 106033 h 1080000"/>
                <a:gd name="connsiteX9" fmla="*/ 571021 w 970634"/>
                <a:gd name="connsiteY9" fmla="*/ 0 h 1080000"/>
                <a:gd name="connsiteX10" fmla="*/ 108603 w 970634"/>
                <a:gd name="connsiteY10" fmla="*/ 0 h 1080000"/>
                <a:gd name="connsiteX11" fmla="*/ 523596 w 970634"/>
                <a:gd name="connsiteY11" fmla="*/ 0 h 1080000"/>
                <a:gd name="connsiteX12" fmla="*/ 442598 w 970634"/>
                <a:gd name="connsiteY12" fmla="*/ 265815 h 1080000"/>
                <a:gd name="connsiteX13" fmla="*/ 315757 w 970634"/>
                <a:gd name="connsiteY13" fmla="*/ 1080000 h 1080000"/>
                <a:gd name="connsiteX14" fmla="*/ 9068 w 970634"/>
                <a:gd name="connsiteY14" fmla="*/ 1080000 h 1080000"/>
                <a:gd name="connsiteX15" fmla="*/ 5544 w 970634"/>
                <a:gd name="connsiteY15" fmla="*/ 970743 h 1080000"/>
                <a:gd name="connsiteX16" fmla="*/ 108933 w 970634"/>
                <a:gd name="connsiteY16" fmla="*/ 35540 h 1080000"/>
                <a:gd name="connsiteX17" fmla="*/ 108603 w 970634"/>
                <a:gd name="connsiteY17" fmla="*/ 0 h 1080000"/>
                <a:gd name="connsiteX0" fmla="*/ 571021 w 970634"/>
                <a:gd name="connsiteY0" fmla="*/ 0 h 1080000"/>
                <a:gd name="connsiteX1" fmla="*/ 965505 w 970634"/>
                <a:gd name="connsiteY1" fmla="*/ 0 h 1080000"/>
                <a:gd name="connsiteX2" fmla="*/ 940745 w 970634"/>
                <a:gd name="connsiteY2" fmla="*/ 115432 h 1080000"/>
                <a:gd name="connsiteX3" fmla="*/ 968943 w 970634"/>
                <a:gd name="connsiteY3" fmla="*/ 453797 h 1080000"/>
                <a:gd name="connsiteX4" fmla="*/ 876629 w 970634"/>
                <a:gd name="connsiteY4" fmla="*/ 1080000 h 1080000"/>
                <a:gd name="connsiteX5" fmla="*/ 561862 w 970634"/>
                <a:gd name="connsiteY5" fmla="*/ 1080000 h 1080000"/>
                <a:gd name="connsiteX6" fmla="*/ 555386 w 970634"/>
                <a:gd name="connsiteY6" fmla="*/ 914349 h 1080000"/>
                <a:gd name="connsiteX7" fmla="*/ 541288 w 970634"/>
                <a:gd name="connsiteY7" fmla="*/ 773363 h 1080000"/>
                <a:gd name="connsiteX8" fmla="*/ 588283 w 970634"/>
                <a:gd name="connsiteY8" fmla="*/ 106033 h 1080000"/>
                <a:gd name="connsiteX9" fmla="*/ 571021 w 970634"/>
                <a:gd name="connsiteY9" fmla="*/ 0 h 1080000"/>
                <a:gd name="connsiteX10" fmla="*/ 108603 w 970634"/>
                <a:gd name="connsiteY10" fmla="*/ 0 h 1080000"/>
                <a:gd name="connsiteX11" fmla="*/ 523596 w 970634"/>
                <a:gd name="connsiteY11" fmla="*/ 0 h 1080000"/>
                <a:gd name="connsiteX12" fmla="*/ 442598 w 970634"/>
                <a:gd name="connsiteY12" fmla="*/ 265815 h 1080000"/>
                <a:gd name="connsiteX13" fmla="*/ 315757 w 970634"/>
                <a:gd name="connsiteY13" fmla="*/ 1080000 h 1080000"/>
                <a:gd name="connsiteX14" fmla="*/ 9068 w 970634"/>
                <a:gd name="connsiteY14" fmla="*/ 1080000 h 1080000"/>
                <a:gd name="connsiteX15" fmla="*/ 5544 w 970634"/>
                <a:gd name="connsiteY15" fmla="*/ 970743 h 1080000"/>
                <a:gd name="connsiteX16" fmla="*/ 108933 w 970634"/>
                <a:gd name="connsiteY16" fmla="*/ 35540 h 1080000"/>
                <a:gd name="connsiteX17" fmla="*/ 108603 w 970634"/>
                <a:gd name="connsiteY17" fmla="*/ 0 h 1080000"/>
                <a:gd name="connsiteX0" fmla="*/ 571021 w 968010"/>
                <a:gd name="connsiteY0" fmla="*/ 0 h 1080000"/>
                <a:gd name="connsiteX1" fmla="*/ 965505 w 968010"/>
                <a:gd name="connsiteY1" fmla="*/ 0 h 1080000"/>
                <a:gd name="connsiteX2" fmla="*/ 940745 w 968010"/>
                <a:gd name="connsiteY2" fmla="*/ 115432 h 1080000"/>
                <a:gd name="connsiteX3" fmla="*/ 966253 w 968010"/>
                <a:gd name="connsiteY3" fmla="*/ 486071 h 1080000"/>
                <a:gd name="connsiteX4" fmla="*/ 876629 w 968010"/>
                <a:gd name="connsiteY4" fmla="*/ 1080000 h 1080000"/>
                <a:gd name="connsiteX5" fmla="*/ 561862 w 968010"/>
                <a:gd name="connsiteY5" fmla="*/ 1080000 h 1080000"/>
                <a:gd name="connsiteX6" fmla="*/ 555386 w 968010"/>
                <a:gd name="connsiteY6" fmla="*/ 914349 h 1080000"/>
                <a:gd name="connsiteX7" fmla="*/ 541288 w 968010"/>
                <a:gd name="connsiteY7" fmla="*/ 773363 h 1080000"/>
                <a:gd name="connsiteX8" fmla="*/ 588283 w 968010"/>
                <a:gd name="connsiteY8" fmla="*/ 106033 h 1080000"/>
                <a:gd name="connsiteX9" fmla="*/ 571021 w 968010"/>
                <a:gd name="connsiteY9" fmla="*/ 0 h 1080000"/>
                <a:gd name="connsiteX10" fmla="*/ 108603 w 968010"/>
                <a:gd name="connsiteY10" fmla="*/ 0 h 1080000"/>
                <a:gd name="connsiteX11" fmla="*/ 523596 w 968010"/>
                <a:gd name="connsiteY11" fmla="*/ 0 h 1080000"/>
                <a:gd name="connsiteX12" fmla="*/ 442598 w 968010"/>
                <a:gd name="connsiteY12" fmla="*/ 265815 h 1080000"/>
                <a:gd name="connsiteX13" fmla="*/ 315757 w 968010"/>
                <a:gd name="connsiteY13" fmla="*/ 1080000 h 1080000"/>
                <a:gd name="connsiteX14" fmla="*/ 9068 w 968010"/>
                <a:gd name="connsiteY14" fmla="*/ 1080000 h 1080000"/>
                <a:gd name="connsiteX15" fmla="*/ 5544 w 968010"/>
                <a:gd name="connsiteY15" fmla="*/ 970743 h 1080000"/>
                <a:gd name="connsiteX16" fmla="*/ 108933 w 968010"/>
                <a:gd name="connsiteY16" fmla="*/ 35540 h 1080000"/>
                <a:gd name="connsiteX17" fmla="*/ 108603 w 968010"/>
                <a:gd name="connsiteY17" fmla="*/ 0 h 1080000"/>
                <a:gd name="connsiteX0" fmla="*/ 571021 w 971878"/>
                <a:gd name="connsiteY0" fmla="*/ 0 h 1080000"/>
                <a:gd name="connsiteX1" fmla="*/ 965505 w 971878"/>
                <a:gd name="connsiteY1" fmla="*/ 0 h 1080000"/>
                <a:gd name="connsiteX2" fmla="*/ 940745 w 971878"/>
                <a:gd name="connsiteY2" fmla="*/ 115432 h 1080000"/>
                <a:gd name="connsiteX3" fmla="*/ 966253 w 971878"/>
                <a:gd name="connsiteY3" fmla="*/ 486071 h 1080000"/>
                <a:gd name="connsiteX4" fmla="*/ 876629 w 971878"/>
                <a:gd name="connsiteY4" fmla="*/ 1080000 h 1080000"/>
                <a:gd name="connsiteX5" fmla="*/ 561862 w 971878"/>
                <a:gd name="connsiteY5" fmla="*/ 1080000 h 1080000"/>
                <a:gd name="connsiteX6" fmla="*/ 555386 w 971878"/>
                <a:gd name="connsiteY6" fmla="*/ 914349 h 1080000"/>
                <a:gd name="connsiteX7" fmla="*/ 541288 w 971878"/>
                <a:gd name="connsiteY7" fmla="*/ 773363 h 1080000"/>
                <a:gd name="connsiteX8" fmla="*/ 588283 w 971878"/>
                <a:gd name="connsiteY8" fmla="*/ 106033 h 1080000"/>
                <a:gd name="connsiteX9" fmla="*/ 571021 w 971878"/>
                <a:gd name="connsiteY9" fmla="*/ 0 h 1080000"/>
                <a:gd name="connsiteX10" fmla="*/ 108603 w 971878"/>
                <a:gd name="connsiteY10" fmla="*/ 0 h 1080000"/>
                <a:gd name="connsiteX11" fmla="*/ 523596 w 971878"/>
                <a:gd name="connsiteY11" fmla="*/ 0 h 1080000"/>
                <a:gd name="connsiteX12" fmla="*/ 442598 w 971878"/>
                <a:gd name="connsiteY12" fmla="*/ 265815 h 1080000"/>
                <a:gd name="connsiteX13" fmla="*/ 315757 w 971878"/>
                <a:gd name="connsiteY13" fmla="*/ 1080000 h 1080000"/>
                <a:gd name="connsiteX14" fmla="*/ 9068 w 971878"/>
                <a:gd name="connsiteY14" fmla="*/ 1080000 h 1080000"/>
                <a:gd name="connsiteX15" fmla="*/ 5544 w 971878"/>
                <a:gd name="connsiteY15" fmla="*/ 970743 h 1080000"/>
                <a:gd name="connsiteX16" fmla="*/ 108933 w 971878"/>
                <a:gd name="connsiteY16" fmla="*/ 35540 h 1080000"/>
                <a:gd name="connsiteX17" fmla="*/ 108603 w 971878"/>
                <a:gd name="connsiteY17" fmla="*/ 0 h 1080000"/>
                <a:gd name="connsiteX0" fmla="*/ 561953 w 962810"/>
                <a:gd name="connsiteY0" fmla="*/ 0 h 1080000"/>
                <a:gd name="connsiteX1" fmla="*/ 956437 w 962810"/>
                <a:gd name="connsiteY1" fmla="*/ 0 h 1080000"/>
                <a:gd name="connsiteX2" fmla="*/ 931677 w 962810"/>
                <a:gd name="connsiteY2" fmla="*/ 115432 h 1080000"/>
                <a:gd name="connsiteX3" fmla="*/ 957185 w 962810"/>
                <a:gd name="connsiteY3" fmla="*/ 486071 h 1080000"/>
                <a:gd name="connsiteX4" fmla="*/ 867561 w 962810"/>
                <a:gd name="connsiteY4" fmla="*/ 1080000 h 1080000"/>
                <a:gd name="connsiteX5" fmla="*/ 552794 w 962810"/>
                <a:gd name="connsiteY5" fmla="*/ 1080000 h 1080000"/>
                <a:gd name="connsiteX6" fmla="*/ 546318 w 962810"/>
                <a:gd name="connsiteY6" fmla="*/ 914349 h 1080000"/>
                <a:gd name="connsiteX7" fmla="*/ 532220 w 962810"/>
                <a:gd name="connsiteY7" fmla="*/ 773363 h 1080000"/>
                <a:gd name="connsiteX8" fmla="*/ 579215 w 962810"/>
                <a:gd name="connsiteY8" fmla="*/ 106033 h 1080000"/>
                <a:gd name="connsiteX9" fmla="*/ 561953 w 962810"/>
                <a:gd name="connsiteY9" fmla="*/ 0 h 1080000"/>
                <a:gd name="connsiteX10" fmla="*/ 99535 w 962810"/>
                <a:gd name="connsiteY10" fmla="*/ 0 h 1080000"/>
                <a:gd name="connsiteX11" fmla="*/ 514528 w 962810"/>
                <a:gd name="connsiteY11" fmla="*/ 0 h 1080000"/>
                <a:gd name="connsiteX12" fmla="*/ 433530 w 962810"/>
                <a:gd name="connsiteY12" fmla="*/ 265815 h 1080000"/>
                <a:gd name="connsiteX13" fmla="*/ 306689 w 962810"/>
                <a:gd name="connsiteY13" fmla="*/ 1080000 h 1080000"/>
                <a:gd name="connsiteX14" fmla="*/ 0 w 962810"/>
                <a:gd name="connsiteY14" fmla="*/ 1080000 h 1080000"/>
                <a:gd name="connsiteX15" fmla="*/ 99865 w 962810"/>
                <a:gd name="connsiteY15" fmla="*/ 35540 h 1080000"/>
                <a:gd name="connsiteX16" fmla="*/ 99535 w 962810"/>
                <a:gd name="connsiteY16" fmla="*/ 0 h 1080000"/>
                <a:gd name="connsiteX0" fmla="*/ 561953 w 962810"/>
                <a:gd name="connsiteY0" fmla="*/ 0 h 1080000"/>
                <a:gd name="connsiteX1" fmla="*/ 956437 w 962810"/>
                <a:gd name="connsiteY1" fmla="*/ 0 h 1080000"/>
                <a:gd name="connsiteX2" fmla="*/ 931677 w 962810"/>
                <a:gd name="connsiteY2" fmla="*/ 115432 h 1080000"/>
                <a:gd name="connsiteX3" fmla="*/ 957185 w 962810"/>
                <a:gd name="connsiteY3" fmla="*/ 486071 h 1080000"/>
                <a:gd name="connsiteX4" fmla="*/ 867561 w 962810"/>
                <a:gd name="connsiteY4" fmla="*/ 1080000 h 1080000"/>
                <a:gd name="connsiteX5" fmla="*/ 552794 w 962810"/>
                <a:gd name="connsiteY5" fmla="*/ 1080000 h 1080000"/>
                <a:gd name="connsiteX6" fmla="*/ 546318 w 962810"/>
                <a:gd name="connsiteY6" fmla="*/ 914349 h 1080000"/>
                <a:gd name="connsiteX7" fmla="*/ 532220 w 962810"/>
                <a:gd name="connsiteY7" fmla="*/ 773363 h 1080000"/>
                <a:gd name="connsiteX8" fmla="*/ 579215 w 962810"/>
                <a:gd name="connsiteY8" fmla="*/ 106033 h 1080000"/>
                <a:gd name="connsiteX9" fmla="*/ 561953 w 962810"/>
                <a:gd name="connsiteY9" fmla="*/ 0 h 1080000"/>
                <a:gd name="connsiteX10" fmla="*/ 99535 w 962810"/>
                <a:gd name="connsiteY10" fmla="*/ 0 h 1080000"/>
                <a:gd name="connsiteX11" fmla="*/ 514528 w 962810"/>
                <a:gd name="connsiteY11" fmla="*/ 0 h 1080000"/>
                <a:gd name="connsiteX12" fmla="*/ 433530 w 962810"/>
                <a:gd name="connsiteY12" fmla="*/ 265815 h 1080000"/>
                <a:gd name="connsiteX13" fmla="*/ 306689 w 962810"/>
                <a:gd name="connsiteY13" fmla="*/ 1080000 h 1080000"/>
                <a:gd name="connsiteX14" fmla="*/ 0 w 962810"/>
                <a:gd name="connsiteY14" fmla="*/ 1080000 h 1080000"/>
                <a:gd name="connsiteX15" fmla="*/ 99865 w 962810"/>
                <a:gd name="connsiteY15" fmla="*/ 35540 h 1080000"/>
                <a:gd name="connsiteX16" fmla="*/ 99535 w 962810"/>
                <a:gd name="connsiteY16" fmla="*/ 0 h 1080000"/>
                <a:gd name="connsiteX0" fmla="*/ 573196 w 974053"/>
                <a:gd name="connsiteY0" fmla="*/ 0 h 1080000"/>
                <a:gd name="connsiteX1" fmla="*/ 967680 w 974053"/>
                <a:gd name="connsiteY1" fmla="*/ 0 h 1080000"/>
                <a:gd name="connsiteX2" fmla="*/ 942920 w 974053"/>
                <a:gd name="connsiteY2" fmla="*/ 115432 h 1080000"/>
                <a:gd name="connsiteX3" fmla="*/ 968428 w 974053"/>
                <a:gd name="connsiteY3" fmla="*/ 486071 h 1080000"/>
                <a:gd name="connsiteX4" fmla="*/ 878804 w 974053"/>
                <a:gd name="connsiteY4" fmla="*/ 1080000 h 1080000"/>
                <a:gd name="connsiteX5" fmla="*/ 564037 w 974053"/>
                <a:gd name="connsiteY5" fmla="*/ 1080000 h 1080000"/>
                <a:gd name="connsiteX6" fmla="*/ 557561 w 974053"/>
                <a:gd name="connsiteY6" fmla="*/ 914349 h 1080000"/>
                <a:gd name="connsiteX7" fmla="*/ 543463 w 974053"/>
                <a:gd name="connsiteY7" fmla="*/ 773363 h 1080000"/>
                <a:gd name="connsiteX8" fmla="*/ 590458 w 974053"/>
                <a:gd name="connsiteY8" fmla="*/ 106033 h 1080000"/>
                <a:gd name="connsiteX9" fmla="*/ 573196 w 974053"/>
                <a:gd name="connsiteY9" fmla="*/ 0 h 1080000"/>
                <a:gd name="connsiteX10" fmla="*/ 110778 w 974053"/>
                <a:gd name="connsiteY10" fmla="*/ 0 h 1080000"/>
                <a:gd name="connsiteX11" fmla="*/ 525771 w 974053"/>
                <a:gd name="connsiteY11" fmla="*/ 0 h 1080000"/>
                <a:gd name="connsiteX12" fmla="*/ 444773 w 974053"/>
                <a:gd name="connsiteY12" fmla="*/ 265815 h 1080000"/>
                <a:gd name="connsiteX13" fmla="*/ 317932 w 974053"/>
                <a:gd name="connsiteY13" fmla="*/ 1080000 h 1080000"/>
                <a:gd name="connsiteX14" fmla="*/ 11243 w 974053"/>
                <a:gd name="connsiteY14" fmla="*/ 1080000 h 1080000"/>
                <a:gd name="connsiteX15" fmla="*/ 110778 w 974053"/>
                <a:gd name="connsiteY15" fmla="*/ 0 h 1080000"/>
                <a:gd name="connsiteX0" fmla="*/ 570283 w 971140"/>
                <a:gd name="connsiteY0" fmla="*/ 0 h 1080000"/>
                <a:gd name="connsiteX1" fmla="*/ 964767 w 971140"/>
                <a:gd name="connsiteY1" fmla="*/ 0 h 1080000"/>
                <a:gd name="connsiteX2" fmla="*/ 940007 w 971140"/>
                <a:gd name="connsiteY2" fmla="*/ 115432 h 1080000"/>
                <a:gd name="connsiteX3" fmla="*/ 965515 w 971140"/>
                <a:gd name="connsiteY3" fmla="*/ 486071 h 1080000"/>
                <a:gd name="connsiteX4" fmla="*/ 875891 w 971140"/>
                <a:gd name="connsiteY4" fmla="*/ 1080000 h 1080000"/>
                <a:gd name="connsiteX5" fmla="*/ 561124 w 971140"/>
                <a:gd name="connsiteY5" fmla="*/ 1080000 h 1080000"/>
                <a:gd name="connsiteX6" fmla="*/ 554648 w 971140"/>
                <a:gd name="connsiteY6" fmla="*/ 914349 h 1080000"/>
                <a:gd name="connsiteX7" fmla="*/ 540550 w 971140"/>
                <a:gd name="connsiteY7" fmla="*/ 773363 h 1080000"/>
                <a:gd name="connsiteX8" fmla="*/ 587545 w 971140"/>
                <a:gd name="connsiteY8" fmla="*/ 106033 h 1080000"/>
                <a:gd name="connsiteX9" fmla="*/ 570283 w 971140"/>
                <a:gd name="connsiteY9" fmla="*/ 0 h 1080000"/>
                <a:gd name="connsiteX10" fmla="*/ 107865 w 971140"/>
                <a:gd name="connsiteY10" fmla="*/ 0 h 1080000"/>
                <a:gd name="connsiteX11" fmla="*/ 522858 w 971140"/>
                <a:gd name="connsiteY11" fmla="*/ 0 h 1080000"/>
                <a:gd name="connsiteX12" fmla="*/ 441860 w 971140"/>
                <a:gd name="connsiteY12" fmla="*/ 265815 h 1080000"/>
                <a:gd name="connsiteX13" fmla="*/ 315019 w 971140"/>
                <a:gd name="connsiteY13" fmla="*/ 1080000 h 1080000"/>
                <a:gd name="connsiteX14" fmla="*/ 8330 w 971140"/>
                <a:gd name="connsiteY14" fmla="*/ 1080000 h 1080000"/>
                <a:gd name="connsiteX15" fmla="*/ 107865 w 971140"/>
                <a:gd name="connsiteY15" fmla="*/ 0 h 1080000"/>
                <a:gd name="connsiteX0" fmla="*/ 564438 w 965295"/>
                <a:gd name="connsiteY0" fmla="*/ 0 h 1080000"/>
                <a:gd name="connsiteX1" fmla="*/ 958922 w 965295"/>
                <a:gd name="connsiteY1" fmla="*/ 0 h 1080000"/>
                <a:gd name="connsiteX2" fmla="*/ 934162 w 965295"/>
                <a:gd name="connsiteY2" fmla="*/ 115432 h 1080000"/>
                <a:gd name="connsiteX3" fmla="*/ 959670 w 965295"/>
                <a:gd name="connsiteY3" fmla="*/ 486071 h 1080000"/>
                <a:gd name="connsiteX4" fmla="*/ 870046 w 965295"/>
                <a:gd name="connsiteY4" fmla="*/ 1080000 h 1080000"/>
                <a:gd name="connsiteX5" fmla="*/ 555279 w 965295"/>
                <a:gd name="connsiteY5" fmla="*/ 1080000 h 1080000"/>
                <a:gd name="connsiteX6" fmla="*/ 548803 w 965295"/>
                <a:gd name="connsiteY6" fmla="*/ 914349 h 1080000"/>
                <a:gd name="connsiteX7" fmla="*/ 534705 w 965295"/>
                <a:gd name="connsiteY7" fmla="*/ 773363 h 1080000"/>
                <a:gd name="connsiteX8" fmla="*/ 581700 w 965295"/>
                <a:gd name="connsiteY8" fmla="*/ 106033 h 1080000"/>
                <a:gd name="connsiteX9" fmla="*/ 564438 w 965295"/>
                <a:gd name="connsiteY9" fmla="*/ 0 h 1080000"/>
                <a:gd name="connsiteX10" fmla="*/ 102020 w 965295"/>
                <a:gd name="connsiteY10" fmla="*/ 0 h 1080000"/>
                <a:gd name="connsiteX11" fmla="*/ 517013 w 965295"/>
                <a:gd name="connsiteY11" fmla="*/ 0 h 1080000"/>
                <a:gd name="connsiteX12" fmla="*/ 436015 w 965295"/>
                <a:gd name="connsiteY12" fmla="*/ 265815 h 1080000"/>
                <a:gd name="connsiteX13" fmla="*/ 309174 w 965295"/>
                <a:gd name="connsiteY13" fmla="*/ 1080000 h 1080000"/>
                <a:gd name="connsiteX14" fmla="*/ 2485 w 965295"/>
                <a:gd name="connsiteY14" fmla="*/ 1080000 h 1080000"/>
                <a:gd name="connsiteX15" fmla="*/ 102020 w 965295"/>
                <a:gd name="connsiteY15"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295" h="1080000">
                  <a:moveTo>
                    <a:pt x="564438" y="0"/>
                  </a:moveTo>
                  <a:lnTo>
                    <a:pt x="958922" y="0"/>
                  </a:lnTo>
                  <a:cubicBezTo>
                    <a:pt x="948965" y="38160"/>
                    <a:pt x="941187" y="76747"/>
                    <a:pt x="934162" y="115432"/>
                  </a:cubicBezTo>
                  <a:cubicBezTo>
                    <a:pt x="910665" y="241932"/>
                    <a:pt x="985884" y="332082"/>
                    <a:pt x="959670" y="486071"/>
                  </a:cubicBezTo>
                  <a:cubicBezTo>
                    <a:pt x="924844" y="706322"/>
                    <a:pt x="901191" y="867152"/>
                    <a:pt x="870046" y="1080000"/>
                  </a:cubicBezTo>
                  <a:lnTo>
                    <a:pt x="555279" y="1080000"/>
                  </a:lnTo>
                  <a:cubicBezTo>
                    <a:pt x="552543" y="1026220"/>
                    <a:pt x="549648" y="970114"/>
                    <a:pt x="548803" y="914349"/>
                  </a:cubicBezTo>
                  <a:lnTo>
                    <a:pt x="534705" y="773363"/>
                  </a:lnTo>
                  <a:cubicBezTo>
                    <a:pt x="526165" y="524025"/>
                    <a:pt x="512245" y="333855"/>
                    <a:pt x="581700" y="106033"/>
                  </a:cubicBezTo>
                  <a:lnTo>
                    <a:pt x="564438" y="0"/>
                  </a:lnTo>
                  <a:close/>
                  <a:moveTo>
                    <a:pt x="102020" y="0"/>
                  </a:moveTo>
                  <a:lnTo>
                    <a:pt x="517013" y="0"/>
                  </a:lnTo>
                  <a:cubicBezTo>
                    <a:pt x="483289" y="92588"/>
                    <a:pt x="444147" y="185663"/>
                    <a:pt x="436015" y="265815"/>
                  </a:cubicBezTo>
                  <a:cubicBezTo>
                    <a:pt x="447136" y="628640"/>
                    <a:pt x="384240" y="850832"/>
                    <a:pt x="309174" y="1080000"/>
                  </a:cubicBezTo>
                  <a:lnTo>
                    <a:pt x="2485" y="1080000"/>
                  </a:lnTo>
                  <a:cubicBezTo>
                    <a:pt x="-13215" y="840831"/>
                    <a:pt x="48539" y="257996"/>
                    <a:pt x="10202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2" name="Freeform 12">
              <a:extLst>
                <a:ext uri="{FF2B5EF4-FFF2-40B4-BE49-F238E27FC236}">
                  <a16:creationId xmlns:a16="http://schemas.microsoft.com/office/drawing/2014/main" id="{3EF0FFDB-4842-4414-BF36-AB20BE27AA51}"/>
                </a:ext>
              </a:extLst>
            </p:cNvPr>
            <p:cNvSpPr>
              <a:spLocks noChangeAspect="1"/>
            </p:cNvSpPr>
            <p:nvPr/>
          </p:nvSpPr>
          <p:spPr>
            <a:xfrm>
              <a:off x="3807428" y="3386593"/>
              <a:ext cx="1137323" cy="1080000"/>
            </a:xfrm>
            <a:custGeom>
              <a:avLst/>
              <a:gdLst/>
              <a:ahLst/>
              <a:cxnLst/>
              <a:rect l="l" t="t" r="r" b="b"/>
              <a:pathLst>
                <a:path w="1137323" h="1080000">
                  <a:moveTo>
                    <a:pt x="1949" y="0"/>
                  </a:moveTo>
                  <a:lnTo>
                    <a:pt x="1137323" y="0"/>
                  </a:lnTo>
                  <a:cubicBezTo>
                    <a:pt x="1102201" y="363713"/>
                    <a:pt x="972480" y="718163"/>
                    <a:pt x="895593" y="1080000"/>
                  </a:cubicBezTo>
                  <a:lnTo>
                    <a:pt x="501109" y="1080000"/>
                  </a:lnTo>
                  <a:lnTo>
                    <a:pt x="485474" y="983954"/>
                  </a:lnTo>
                  <a:cubicBezTo>
                    <a:pt x="476567" y="1015533"/>
                    <a:pt x="465463" y="1047740"/>
                    <a:pt x="453684" y="1080000"/>
                  </a:cubicBezTo>
                  <a:lnTo>
                    <a:pt x="38691" y="1080000"/>
                  </a:lnTo>
                  <a:cubicBezTo>
                    <a:pt x="41994" y="719987"/>
                    <a:pt x="-10636" y="359969"/>
                    <a:pt x="19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Freeform 13">
              <a:extLst>
                <a:ext uri="{FF2B5EF4-FFF2-40B4-BE49-F238E27FC236}">
                  <a16:creationId xmlns:a16="http://schemas.microsoft.com/office/drawing/2014/main" id="{DEABE3B2-1098-45AF-9762-E95A75E9A082}"/>
                </a:ext>
              </a:extLst>
            </p:cNvPr>
            <p:cNvSpPr>
              <a:spLocks noChangeAspect="1"/>
            </p:cNvSpPr>
            <p:nvPr/>
          </p:nvSpPr>
          <p:spPr>
            <a:xfrm>
              <a:off x="3766558" y="2306593"/>
              <a:ext cx="1307533" cy="1080000"/>
            </a:xfrm>
            <a:custGeom>
              <a:avLst/>
              <a:gdLst>
                <a:gd name="connsiteX0" fmla="*/ 44875 w 1306463"/>
                <a:gd name="connsiteY0" fmla="*/ 0 h 1080000"/>
                <a:gd name="connsiteX1" fmla="*/ 1204439 w 1306463"/>
                <a:gd name="connsiteY1" fmla="*/ 0 h 1080000"/>
                <a:gd name="connsiteX2" fmla="*/ 1306463 w 1306463"/>
                <a:gd name="connsiteY2" fmla="*/ 155954 h 1080000"/>
                <a:gd name="connsiteX3" fmla="*/ 1141980 w 1306463"/>
                <a:gd name="connsiteY3" fmla="*/ 489619 h 1080000"/>
                <a:gd name="connsiteX4" fmla="*/ 1178193 w 1306463"/>
                <a:gd name="connsiteY4" fmla="*/ 1080000 h 1080000"/>
                <a:gd name="connsiteX5" fmla="*/ 42819 w 1306463"/>
                <a:gd name="connsiteY5" fmla="*/ 1080000 h 1080000"/>
                <a:gd name="connsiteX6" fmla="*/ 108088 w 1306463"/>
                <a:gd name="connsiteY6" fmla="*/ 583609 h 1080000"/>
                <a:gd name="connsiteX7" fmla="*/ 0 w 1306463"/>
                <a:gd name="connsiteY7" fmla="*/ 466122 h 1080000"/>
                <a:gd name="connsiteX8" fmla="*/ 178581 w 1306463"/>
                <a:gd name="connsiteY8" fmla="*/ 146555 h 1080000"/>
                <a:gd name="connsiteX9" fmla="*/ 44875 w 1306463"/>
                <a:gd name="connsiteY9" fmla="*/ 0 h 1080000"/>
                <a:gd name="connsiteX0" fmla="*/ 44875 w 1306463"/>
                <a:gd name="connsiteY0" fmla="*/ 0 h 1080000"/>
                <a:gd name="connsiteX1" fmla="*/ 1204439 w 1306463"/>
                <a:gd name="connsiteY1" fmla="*/ 0 h 1080000"/>
                <a:gd name="connsiteX2" fmla="*/ 1306463 w 1306463"/>
                <a:gd name="connsiteY2" fmla="*/ 155954 h 1080000"/>
                <a:gd name="connsiteX3" fmla="*/ 1141980 w 1306463"/>
                <a:gd name="connsiteY3" fmla="*/ 489619 h 1080000"/>
                <a:gd name="connsiteX4" fmla="*/ 1178193 w 1306463"/>
                <a:gd name="connsiteY4" fmla="*/ 1080000 h 1080000"/>
                <a:gd name="connsiteX5" fmla="*/ 42819 w 1306463"/>
                <a:gd name="connsiteY5" fmla="*/ 1080000 h 1080000"/>
                <a:gd name="connsiteX6" fmla="*/ 108088 w 1306463"/>
                <a:gd name="connsiteY6" fmla="*/ 583609 h 1080000"/>
                <a:gd name="connsiteX7" fmla="*/ 0 w 1306463"/>
                <a:gd name="connsiteY7" fmla="*/ 466122 h 1080000"/>
                <a:gd name="connsiteX8" fmla="*/ 178581 w 1306463"/>
                <a:gd name="connsiteY8" fmla="*/ 146555 h 1080000"/>
                <a:gd name="connsiteX9" fmla="*/ 44875 w 1306463"/>
                <a:gd name="connsiteY9" fmla="*/ 0 h 1080000"/>
                <a:gd name="connsiteX0" fmla="*/ 44875 w 1307533"/>
                <a:gd name="connsiteY0" fmla="*/ 0 h 1080000"/>
                <a:gd name="connsiteX1" fmla="*/ 1204439 w 1307533"/>
                <a:gd name="connsiteY1" fmla="*/ 0 h 1080000"/>
                <a:gd name="connsiteX2" fmla="*/ 1306463 w 1307533"/>
                <a:gd name="connsiteY2" fmla="*/ 155954 h 1080000"/>
                <a:gd name="connsiteX3" fmla="*/ 1141980 w 1307533"/>
                <a:gd name="connsiteY3" fmla="*/ 489619 h 1080000"/>
                <a:gd name="connsiteX4" fmla="*/ 1178193 w 1307533"/>
                <a:gd name="connsiteY4" fmla="*/ 1080000 h 1080000"/>
                <a:gd name="connsiteX5" fmla="*/ 42819 w 1307533"/>
                <a:gd name="connsiteY5" fmla="*/ 1080000 h 1080000"/>
                <a:gd name="connsiteX6" fmla="*/ 108088 w 1307533"/>
                <a:gd name="connsiteY6" fmla="*/ 583609 h 1080000"/>
                <a:gd name="connsiteX7" fmla="*/ 0 w 1307533"/>
                <a:gd name="connsiteY7" fmla="*/ 466122 h 1080000"/>
                <a:gd name="connsiteX8" fmla="*/ 178581 w 1307533"/>
                <a:gd name="connsiteY8" fmla="*/ 146555 h 1080000"/>
                <a:gd name="connsiteX9" fmla="*/ 44875 w 130753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7533" h="1080000">
                  <a:moveTo>
                    <a:pt x="44875" y="0"/>
                  </a:moveTo>
                  <a:lnTo>
                    <a:pt x="1204439" y="0"/>
                  </a:lnTo>
                  <a:cubicBezTo>
                    <a:pt x="1257793" y="61775"/>
                    <a:pt x="1316193" y="115997"/>
                    <a:pt x="1306463" y="155954"/>
                  </a:cubicBezTo>
                  <a:cubicBezTo>
                    <a:pt x="1284532" y="267176"/>
                    <a:pt x="1112045" y="410643"/>
                    <a:pt x="1141980" y="489619"/>
                  </a:cubicBezTo>
                  <a:cubicBezTo>
                    <a:pt x="1203491" y="701425"/>
                    <a:pt x="1201238" y="886753"/>
                    <a:pt x="1178193" y="1080000"/>
                  </a:cubicBezTo>
                  <a:lnTo>
                    <a:pt x="42819" y="1080000"/>
                  </a:lnTo>
                  <a:cubicBezTo>
                    <a:pt x="46216" y="914503"/>
                    <a:pt x="64676" y="749056"/>
                    <a:pt x="108088" y="583609"/>
                  </a:cubicBezTo>
                  <a:lnTo>
                    <a:pt x="0" y="466122"/>
                  </a:lnTo>
                  <a:lnTo>
                    <a:pt x="178581" y="146555"/>
                  </a:lnTo>
                  <a:cubicBezTo>
                    <a:pt x="125358" y="104956"/>
                    <a:pt x="80736" y="56010"/>
                    <a:pt x="4487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Freeform 14">
              <a:extLst>
                <a:ext uri="{FF2B5EF4-FFF2-40B4-BE49-F238E27FC236}">
                  <a16:creationId xmlns:a16="http://schemas.microsoft.com/office/drawing/2014/main" id="{40C7678B-D9ED-46D6-8A5C-0E690F0B16C1}"/>
                </a:ext>
              </a:extLst>
            </p:cNvPr>
            <p:cNvSpPr>
              <a:spLocks noChangeAspect="1"/>
            </p:cNvSpPr>
            <p:nvPr/>
          </p:nvSpPr>
          <p:spPr>
            <a:xfrm>
              <a:off x="3532810" y="1234784"/>
              <a:ext cx="1438186" cy="1080000"/>
            </a:xfrm>
            <a:custGeom>
              <a:avLst/>
              <a:gdLst>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186" h="1080000">
                  <a:moveTo>
                    <a:pt x="75303" y="0"/>
                  </a:moveTo>
                  <a:lnTo>
                    <a:pt x="1161392" y="0"/>
                  </a:lnTo>
                  <a:cubicBezTo>
                    <a:pt x="1163487" y="27629"/>
                    <a:pt x="1259910" y="84658"/>
                    <a:pt x="1244140" y="108071"/>
                  </a:cubicBezTo>
                  <a:lnTo>
                    <a:pt x="1154850" y="178565"/>
                  </a:lnTo>
                  <a:cubicBezTo>
                    <a:pt x="1187747" y="289787"/>
                    <a:pt x="1314747" y="510569"/>
                    <a:pt x="1300535" y="521629"/>
                  </a:cubicBezTo>
                  <a:lnTo>
                    <a:pt x="1239441" y="582722"/>
                  </a:lnTo>
                  <a:cubicBezTo>
                    <a:pt x="1262939" y="609353"/>
                    <a:pt x="1333431" y="612458"/>
                    <a:pt x="1309934" y="662614"/>
                  </a:cubicBezTo>
                  <a:cubicBezTo>
                    <a:pt x="1272545" y="762427"/>
                    <a:pt x="1150481" y="941566"/>
                    <a:pt x="1187747" y="968082"/>
                  </a:cubicBezTo>
                  <a:cubicBezTo>
                    <a:pt x="1244141" y="974348"/>
                    <a:pt x="1328816" y="969856"/>
                    <a:pt x="1356929" y="986880"/>
                  </a:cubicBezTo>
                  <a:cubicBezTo>
                    <a:pt x="1381668" y="1014845"/>
                    <a:pt x="1410837" y="1047241"/>
                    <a:pt x="1438186" y="1080000"/>
                  </a:cubicBezTo>
                  <a:lnTo>
                    <a:pt x="278622" y="1080000"/>
                  </a:lnTo>
                  <a:cubicBezTo>
                    <a:pt x="119791" y="856858"/>
                    <a:pt x="75326" y="537741"/>
                    <a:pt x="3470" y="249057"/>
                  </a:cubicBezTo>
                  <a:cubicBezTo>
                    <a:pt x="-11644" y="163097"/>
                    <a:pt x="24508" y="63466"/>
                    <a:pt x="7530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Freeform 15">
              <a:extLst>
                <a:ext uri="{FF2B5EF4-FFF2-40B4-BE49-F238E27FC236}">
                  <a16:creationId xmlns:a16="http://schemas.microsoft.com/office/drawing/2014/main" id="{913B0B41-A41F-40A6-9225-D5C08DE03970}"/>
                </a:ext>
              </a:extLst>
            </p:cNvPr>
            <p:cNvSpPr>
              <a:spLocks noChangeAspect="1"/>
            </p:cNvSpPr>
            <p:nvPr/>
          </p:nvSpPr>
          <p:spPr>
            <a:xfrm>
              <a:off x="3598868" y="162483"/>
              <a:ext cx="1139991" cy="1080492"/>
            </a:xfrm>
            <a:custGeom>
              <a:avLst/>
              <a:gdLst>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24685"/>
                <a:gd name="connsiteY0" fmla="*/ 1547 h 1071730"/>
                <a:gd name="connsiteX1" fmla="*/ 1056049 w 1124685"/>
                <a:gd name="connsiteY1" fmla="*/ 197604 h 1071730"/>
                <a:gd name="connsiteX2" fmla="*/ 1093646 w 1124685"/>
                <a:gd name="connsiteY2" fmla="*/ 846137 h 1071730"/>
                <a:gd name="connsiteX3" fmla="*/ 1084246 w 1124685"/>
                <a:gd name="connsiteY3" fmla="*/ 987122 h 1071730"/>
                <a:gd name="connsiteX4" fmla="*/ 1086088 w 1124685"/>
                <a:gd name="connsiteY4" fmla="*/ 1071730 h 1071730"/>
                <a:gd name="connsiteX5" fmla="*/ 0 w 1124685"/>
                <a:gd name="connsiteY5" fmla="*/ 1071730 h 1071730"/>
                <a:gd name="connsiteX6" fmla="*/ 106749 w 1124685"/>
                <a:gd name="connsiteY6" fmla="*/ 1005920 h 1071730"/>
                <a:gd name="connsiteX7" fmla="*/ 78552 w 1124685"/>
                <a:gd name="connsiteY7" fmla="*/ 850837 h 1071730"/>
                <a:gd name="connsiteX8" fmla="*/ 656592 w 1124685"/>
                <a:gd name="connsiteY8" fmla="*/ 28422 h 1071730"/>
                <a:gd name="connsiteX9" fmla="*/ 805801 w 1124685"/>
                <a:gd name="connsiteY9" fmla="*/ 1547 h 1071730"/>
                <a:gd name="connsiteX0" fmla="*/ 805801 w 1131681"/>
                <a:gd name="connsiteY0" fmla="*/ 1547 h 1071730"/>
                <a:gd name="connsiteX1" fmla="*/ 1056049 w 1131681"/>
                <a:gd name="connsiteY1" fmla="*/ 197604 h 1071730"/>
                <a:gd name="connsiteX2" fmla="*/ 1093646 w 1131681"/>
                <a:gd name="connsiteY2" fmla="*/ 846137 h 1071730"/>
                <a:gd name="connsiteX3" fmla="*/ 1084246 w 1131681"/>
                <a:gd name="connsiteY3" fmla="*/ 987122 h 1071730"/>
                <a:gd name="connsiteX4" fmla="*/ 1086088 w 1131681"/>
                <a:gd name="connsiteY4" fmla="*/ 1071730 h 1071730"/>
                <a:gd name="connsiteX5" fmla="*/ 0 w 1131681"/>
                <a:gd name="connsiteY5" fmla="*/ 1071730 h 1071730"/>
                <a:gd name="connsiteX6" fmla="*/ 106749 w 1131681"/>
                <a:gd name="connsiteY6" fmla="*/ 1005920 h 1071730"/>
                <a:gd name="connsiteX7" fmla="*/ 78552 w 1131681"/>
                <a:gd name="connsiteY7" fmla="*/ 850837 h 1071730"/>
                <a:gd name="connsiteX8" fmla="*/ 656592 w 1131681"/>
                <a:gd name="connsiteY8" fmla="*/ 28422 h 1071730"/>
                <a:gd name="connsiteX9" fmla="*/ 805801 w 1131681"/>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47" h="1071730">
                  <a:moveTo>
                    <a:pt x="805801" y="1547"/>
                  </a:moveTo>
                  <a:cubicBezTo>
                    <a:pt x="939443" y="16673"/>
                    <a:pt x="1025502" y="138860"/>
                    <a:pt x="1056049" y="197604"/>
                  </a:cubicBezTo>
                  <a:cubicBezTo>
                    <a:pt x="1123410" y="365221"/>
                    <a:pt x="1077980" y="608028"/>
                    <a:pt x="1093646" y="846137"/>
                  </a:cubicBezTo>
                  <a:cubicBezTo>
                    <a:pt x="1148058" y="981563"/>
                    <a:pt x="1140670" y="985319"/>
                    <a:pt x="1084246" y="987122"/>
                  </a:cubicBezTo>
                  <a:cubicBezTo>
                    <a:pt x="1076415" y="1027989"/>
                    <a:pt x="1080698" y="1038020"/>
                    <a:pt x="1086088" y="1071730"/>
                  </a:cubicBezTo>
                  <a:lnTo>
                    <a:pt x="0" y="1071730"/>
                  </a:lnTo>
                  <a:cubicBezTo>
                    <a:pt x="32654" y="1029327"/>
                    <a:pt x="55786" y="1027016"/>
                    <a:pt x="106749" y="1005920"/>
                  </a:cubicBezTo>
                  <a:cubicBezTo>
                    <a:pt x="97350" y="954226"/>
                    <a:pt x="52988" y="889084"/>
                    <a:pt x="78552" y="850837"/>
                  </a:cubicBezTo>
                  <a:cubicBezTo>
                    <a:pt x="343290" y="647163"/>
                    <a:pt x="457646" y="81683"/>
                    <a:pt x="656592" y="28422"/>
                  </a:cubicBezTo>
                  <a:cubicBezTo>
                    <a:pt x="711419" y="3358"/>
                    <a:pt x="761254" y="-3495"/>
                    <a:pt x="805801" y="154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4" name="Title 1">
            <a:extLst>
              <a:ext uri="{FF2B5EF4-FFF2-40B4-BE49-F238E27FC236}">
                <a16:creationId xmlns:a16="http://schemas.microsoft.com/office/drawing/2014/main" id="{D753D7B5-A975-4655-BDA8-EC07212A1F8A}"/>
              </a:ext>
            </a:extLst>
          </p:cNvPr>
          <p:cNvSpPr txBox="1">
            <a:spLocks/>
          </p:cNvSpPr>
          <p:nvPr/>
        </p:nvSpPr>
        <p:spPr>
          <a:xfrm>
            <a:off x="4940699" y="400226"/>
            <a:ext cx="6653424" cy="882746"/>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u="sng">
                <a:solidFill>
                  <a:srgbClr val="0070C0"/>
                </a:solidFill>
              </a:rPr>
              <a:t>TÓM TẮT KIẾN THỨC</a:t>
            </a:r>
            <a:endParaRPr lang="ko-KR" altLang="en-US" sz="2800" b="1" u="sng" dirty="0">
              <a:solidFill>
                <a:srgbClr val="0070C0"/>
              </a:solidFill>
            </a:endParaRPr>
          </a:p>
        </p:txBody>
      </p:sp>
      <p:sp>
        <p:nvSpPr>
          <p:cNvPr id="43" name="Rectangle 42"/>
          <p:cNvSpPr/>
          <p:nvPr/>
        </p:nvSpPr>
        <p:spPr>
          <a:xfrm>
            <a:off x="4700375" y="1282972"/>
            <a:ext cx="7280609" cy="1685846"/>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Có nhiều phần mềm sơ đồ tư duy khác nhau nhưng đều cung cấp những công cụ</a:t>
            </a:r>
            <a:r>
              <a:rPr lang="en-US" sz="2400">
                <a:solidFill>
                  <a:srgbClr val="0070C0"/>
                </a:solidFill>
              </a:rPr>
              <a:t> </a:t>
            </a:r>
            <a:r>
              <a:rPr lang="vi-VN" sz="2400">
                <a:solidFill>
                  <a:srgbClr val="0070C0"/>
                </a:solidFill>
              </a:rPr>
              <a:t>cơ bản để tạo ra sơ đồ tư duy một cách thuận lợi, dễ dàng.</a:t>
            </a:r>
          </a:p>
        </p:txBody>
      </p:sp>
      <p:sp>
        <p:nvSpPr>
          <p:cNvPr id="45" name="Rectangle 44"/>
          <p:cNvSpPr/>
          <p:nvPr/>
        </p:nvSpPr>
        <p:spPr>
          <a:xfrm>
            <a:off x="4627106" y="4537579"/>
            <a:ext cx="7280609" cy="1685846"/>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Sử dụng được</a:t>
            </a:r>
            <a:r>
              <a:rPr lang="en-US" sz="2400">
                <a:solidFill>
                  <a:srgbClr val="0070C0"/>
                </a:solidFill>
              </a:rPr>
              <a:t> </a:t>
            </a:r>
            <a:r>
              <a:rPr lang="vi-VN" sz="2400">
                <a:solidFill>
                  <a:srgbClr val="0070C0"/>
                </a:solidFill>
              </a:rPr>
              <a:t>ph</a:t>
            </a:r>
            <a:r>
              <a:rPr lang="en-US" sz="2400">
                <a:solidFill>
                  <a:srgbClr val="0070C0"/>
                </a:solidFill>
              </a:rPr>
              <a:t>ầ</a:t>
            </a:r>
            <a:r>
              <a:rPr lang="vi-VN" sz="2400">
                <a:solidFill>
                  <a:srgbClr val="0070C0"/>
                </a:solidFill>
              </a:rPr>
              <a:t>n m</a:t>
            </a:r>
            <a:r>
              <a:rPr lang="en-US" sz="2400">
                <a:solidFill>
                  <a:srgbClr val="0070C0"/>
                </a:solidFill>
              </a:rPr>
              <a:t>ề</a:t>
            </a:r>
            <a:r>
              <a:rPr lang="vi-VN" sz="2400">
                <a:solidFill>
                  <a:srgbClr val="0070C0"/>
                </a:solidFill>
              </a:rPr>
              <a:t>m sơ đ</a:t>
            </a:r>
            <a:r>
              <a:rPr lang="en-US" sz="2400">
                <a:solidFill>
                  <a:srgbClr val="0070C0"/>
                </a:solidFill>
              </a:rPr>
              <a:t>ồ</a:t>
            </a:r>
            <a:r>
              <a:rPr lang="vi-VN" sz="2400">
                <a:solidFill>
                  <a:srgbClr val="0070C0"/>
                </a:solidFill>
              </a:rPr>
              <a:t> tư duy đem lại những lợi ích rất thiết thực trong học tập và trao</a:t>
            </a:r>
            <a:r>
              <a:rPr lang="en-US" sz="2400">
                <a:solidFill>
                  <a:srgbClr val="0070C0"/>
                </a:solidFill>
              </a:rPr>
              <a:t> </a:t>
            </a:r>
            <a:r>
              <a:rPr lang="vi-VN" sz="2400">
                <a:solidFill>
                  <a:srgbClr val="0070C0"/>
                </a:solidFill>
              </a:rPr>
              <a:t>đ</a:t>
            </a:r>
            <a:r>
              <a:rPr lang="en-US" sz="2400">
                <a:solidFill>
                  <a:srgbClr val="0070C0"/>
                </a:solidFill>
              </a:rPr>
              <a:t>ổ</a:t>
            </a:r>
            <a:r>
              <a:rPr lang="vi-VN" sz="2400">
                <a:solidFill>
                  <a:srgbClr val="0070C0"/>
                </a:solidFill>
              </a:rPr>
              <a:t>i thông t</a:t>
            </a:r>
            <a:r>
              <a:rPr lang="en-US" sz="2400">
                <a:solidFill>
                  <a:srgbClr val="0070C0"/>
                </a:solidFill>
              </a:rPr>
              <a:t>i</a:t>
            </a:r>
            <a:r>
              <a:rPr lang="vi-VN" sz="2400">
                <a:solidFill>
                  <a:srgbClr val="0070C0"/>
                </a:solidFill>
              </a:rPr>
              <a:t>n.</a:t>
            </a:r>
            <a:endParaRPr lang="en-US" sz="2400">
              <a:solidFill>
                <a:srgbClr val="0070C0"/>
              </a:solidFill>
            </a:endParaRPr>
          </a:p>
        </p:txBody>
      </p:sp>
      <p:sp>
        <p:nvSpPr>
          <p:cNvPr id="46" name="Rectangle 45"/>
          <p:cNvSpPr/>
          <p:nvPr/>
        </p:nvSpPr>
        <p:spPr>
          <a:xfrm>
            <a:off x="4705884" y="3179833"/>
            <a:ext cx="7275100" cy="1131848"/>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Có thể cài đặt phần mềm sơ đồ tư duy trên máy để sử dụng hoặc dùng trực tuyến.</a:t>
            </a:r>
            <a:endParaRPr lang="en-US" sz="2400">
              <a:solidFill>
                <a:srgbClr val="0070C0"/>
              </a:solidFill>
            </a:endParaRPr>
          </a:p>
        </p:txBody>
      </p:sp>
      <p:sp>
        <p:nvSpPr>
          <p:cNvPr id="47" name="Rounded Rectangle 46"/>
          <p:cNvSpPr/>
          <p:nvPr/>
        </p:nvSpPr>
        <p:spPr>
          <a:xfrm>
            <a:off x="4627106" y="199292"/>
            <a:ext cx="7207340" cy="6553200"/>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45" grpId="0"/>
      <p:bldP spid="46" grpId="0"/>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44019" y="175846"/>
            <a:ext cx="11573197" cy="724247"/>
          </a:xfrm>
        </p:spPr>
        <p:txBody>
          <a:bodyPr/>
          <a:lstStyle/>
          <a:p>
            <a:r>
              <a:rPr lang="en-US" sz="3200" b="1" u="sng">
                <a:solidFill>
                  <a:srgbClr val="002060"/>
                </a:solidFill>
              </a:rPr>
              <a:t>LUYỆN TẬP – VẬN DỤNG</a:t>
            </a:r>
            <a:endParaRPr lang="en-US" sz="3200" b="1" u="sng" dirty="0">
              <a:solidFill>
                <a:srgbClr val="002060"/>
              </a:solidFill>
            </a:endParaRPr>
          </a:p>
        </p:txBody>
      </p:sp>
      <p:grpSp>
        <p:nvGrpSpPr>
          <p:cNvPr id="3" name="Group 2">
            <a:extLst>
              <a:ext uri="{FF2B5EF4-FFF2-40B4-BE49-F238E27FC236}">
                <a16:creationId xmlns:a16="http://schemas.microsoft.com/office/drawing/2014/main" id="{E37E4A38-BD12-4B6F-A2E3-F361FF171CF3}"/>
              </a:ext>
            </a:extLst>
          </p:cNvPr>
          <p:cNvGrpSpPr/>
          <p:nvPr/>
        </p:nvGrpSpPr>
        <p:grpSpPr>
          <a:xfrm>
            <a:off x="166325" y="5505414"/>
            <a:ext cx="1392844" cy="1239118"/>
            <a:chOff x="3711216" y="2510967"/>
            <a:chExt cx="3513884" cy="3512134"/>
          </a:xfrm>
        </p:grpSpPr>
        <p:sp>
          <p:nvSpPr>
            <p:cNvPr id="4" name="Teardrop 3">
              <a:extLst>
                <a:ext uri="{FF2B5EF4-FFF2-40B4-BE49-F238E27FC236}">
                  <a16:creationId xmlns:a16="http://schemas.microsoft.com/office/drawing/2014/main" id="{757A98F3-FA4F-4942-AE08-A37641EC9D8F}"/>
                </a:ext>
              </a:extLst>
            </p:cNvPr>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ardrop 3">
              <a:extLst>
                <a:ext uri="{FF2B5EF4-FFF2-40B4-BE49-F238E27FC236}">
                  <a16:creationId xmlns:a16="http://schemas.microsoft.com/office/drawing/2014/main" id="{9691849A-D266-4F4B-A9B8-02969CA9E9DD}"/>
                </a:ext>
              </a:extLst>
            </p:cNvPr>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ardrop 3">
              <a:extLst>
                <a:ext uri="{FF2B5EF4-FFF2-40B4-BE49-F238E27FC236}">
                  <a16:creationId xmlns:a16="http://schemas.microsoft.com/office/drawing/2014/main" id="{4920FC5E-6D54-4A62-B940-0C834DFCF2DF}"/>
                </a:ext>
              </a:extLst>
            </p:cNvPr>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ardrop 3">
              <a:extLst>
                <a:ext uri="{FF2B5EF4-FFF2-40B4-BE49-F238E27FC236}">
                  <a16:creationId xmlns:a16="http://schemas.microsoft.com/office/drawing/2014/main" id="{720680F9-BC83-42C7-8CFE-708AFA08D794}"/>
                </a:ext>
              </a:extLst>
            </p:cNvPr>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a16="http://schemas.microsoft.com/office/drawing/2014/main" id="{0844DAD0-7F83-486A-B1C1-CFDE73C6490B}"/>
              </a:ext>
            </a:extLst>
          </p:cNvPr>
          <p:cNvSpPr/>
          <p:nvPr/>
        </p:nvSpPr>
        <p:spPr>
          <a:xfrm>
            <a:off x="112144" y="3495547"/>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Oval 14">
            <a:extLst>
              <a:ext uri="{FF2B5EF4-FFF2-40B4-BE49-F238E27FC236}">
                <a16:creationId xmlns:a16="http://schemas.microsoft.com/office/drawing/2014/main" id="{A1A97AF7-3882-486E-909E-488C8C52D15A}"/>
              </a:ext>
            </a:extLst>
          </p:cNvPr>
          <p:cNvSpPr/>
          <p:nvPr/>
        </p:nvSpPr>
        <p:spPr>
          <a:xfrm>
            <a:off x="112144" y="4028840"/>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Oval 15">
            <a:extLst>
              <a:ext uri="{FF2B5EF4-FFF2-40B4-BE49-F238E27FC236}">
                <a16:creationId xmlns:a16="http://schemas.microsoft.com/office/drawing/2014/main" id="{3C176F46-A6C8-4E91-808A-52485E04A8CE}"/>
              </a:ext>
            </a:extLst>
          </p:cNvPr>
          <p:cNvSpPr/>
          <p:nvPr/>
        </p:nvSpPr>
        <p:spPr>
          <a:xfrm>
            <a:off x="112144" y="4562133"/>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a16="http://schemas.microsoft.com/office/drawing/2014/main" id="{00CB2466-B8BB-443F-9741-2D27F6D372FE}"/>
              </a:ext>
            </a:extLst>
          </p:cNvPr>
          <p:cNvSpPr/>
          <p:nvPr/>
        </p:nvSpPr>
        <p:spPr>
          <a:xfrm>
            <a:off x="112144" y="5095427"/>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a16="http://schemas.microsoft.com/office/drawing/2014/main" id="{0844DAD0-7F83-486A-B1C1-CFDE73C6490B}"/>
              </a:ext>
            </a:extLst>
          </p:cNvPr>
          <p:cNvSpPr/>
          <p:nvPr/>
        </p:nvSpPr>
        <p:spPr>
          <a:xfrm>
            <a:off x="3467855" y="6401599"/>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Oval 23">
            <a:extLst>
              <a:ext uri="{FF2B5EF4-FFF2-40B4-BE49-F238E27FC236}">
                <a16:creationId xmlns:a16="http://schemas.microsoft.com/office/drawing/2014/main" id="{A1A97AF7-3882-486E-909E-488C8C52D15A}"/>
              </a:ext>
            </a:extLst>
          </p:cNvPr>
          <p:cNvSpPr/>
          <p:nvPr/>
        </p:nvSpPr>
        <p:spPr>
          <a:xfrm>
            <a:off x="2842806" y="6403994"/>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Oval 24">
            <a:extLst>
              <a:ext uri="{FF2B5EF4-FFF2-40B4-BE49-F238E27FC236}">
                <a16:creationId xmlns:a16="http://schemas.microsoft.com/office/drawing/2014/main" id="{3C176F46-A6C8-4E91-808A-52485E04A8CE}"/>
              </a:ext>
            </a:extLst>
          </p:cNvPr>
          <p:cNvSpPr/>
          <p:nvPr/>
        </p:nvSpPr>
        <p:spPr>
          <a:xfrm>
            <a:off x="2264363" y="6415134"/>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Oval 25">
            <a:extLst>
              <a:ext uri="{FF2B5EF4-FFF2-40B4-BE49-F238E27FC236}">
                <a16:creationId xmlns:a16="http://schemas.microsoft.com/office/drawing/2014/main" id="{00CB2466-B8BB-443F-9741-2D27F6D372FE}"/>
              </a:ext>
            </a:extLst>
          </p:cNvPr>
          <p:cNvSpPr/>
          <p:nvPr/>
        </p:nvSpPr>
        <p:spPr>
          <a:xfrm>
            <a:off x="1651882" y="6415134"/>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30" name="Straight Connector 29"/>
          <p:cNvCxnSpPr>
            <a:stCxn id="14" idx="0"/>
          </p:cNvCxnSpPr>
          <p:nvPr/>
        </p:nvCxnSpPr>
        <p:spPr>
          <a:xfrm flipV="1">
            <a:off x="280251" y="175846"/>
            <a:ext cx="0" cy="331970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0251" y="175846"/>
            <a:ext cx="11700734"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980985" y="175846"/>
            <a:ext cx="0" cy="6396594"/>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6"/>
          </p:cNvCxnSpPr>
          <p:nvPr/>
        </p:nvCxnSpPr>
        <p:spPr>
          <a:xfrm>
            <a:off x="3804068" y="6569706"/>
            <a:ext cx="8176917" cy="1626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1153" y="879232"/>
            <a:ext cx="11659832" cy="553998"/>
          </a:xfrm>
          <a:prstGeom prst="rect">
            <a:avLst/>
          </a:prstGeom>
          <a:noFill/>
        </p:spPr>
        <p:txBody>
          <a:bodyPr wrap="square" rtlCol="0">
            <a:spAutoFit/>
          </a:bodyPr>
          <a:lstStyle/>
          <a:p>
            <a:pPr algn="ctr">
              <a:lnSpc>
                <a:spcPct val="150000"/>
              </a:lnSpc>
            </a:pPr>
            <a:r>
              <a:rPr lang="en-US" sz="2000" b="1">
                <a:solidFill>
                  <a:srgbClr val="002060"/>
                </a:solidFill>
              </a:rPr>
              <a:t>Câu 1</a:t>
            </a:r>
            <a:r>
              <a:rPr lang="en-US" sz="2000">
                <a:solidFill>
                  <a:srgbClr val="002060"/>
                </a:solidFill>
              </a:rPr>
              <a:t>. Ghép mỗi dòng trong cột bên trái với một dòng trong cột bên phải của bảng bên sao cho hợp lí</a:t>
            </a:r>
          </a:p>
        </p:txBody>
      </p:sp>
      <p:graphicFrame>
        <p:nvGraphicFramePr>
          <p:cNvPr id="44" name="Table 43"/>
          <p:cNvGraphicFramePr>
            <a:graphicFrameLocks noGrp="1"/>
          </p:cNvGraphicFramePr>
          <p:nvPr>
            <p:extLst>
              <p:ext uri="{D42A27DB-BD31-4B8C-83A1-F6EECF244321}">
                <p14:modId xmlns:p14="http://schemas.microsoft.com/office/powerpoint/2010/main" val="402004018"/>
              </p:ext>
            </p:extLst>
          </p:nvPr>
        </p:nvGraphicFramePr>
        <p:xfrm>
          <a:off x="1651882" y="1617785"/>
          <a:ext cx="5456059" cy="4809925"/>
        </p:xfrm>
        <a:graphic>
          <a:graphicData uri="http://schemas.openxmlformats.org/drawingml/2006/table">
            <a:tbl>
              <a:tblPr firstRow="1" bandRow="1">
                <a:tableStyleId>{5C22544A-7EE6-4342-B048-85BDC9FD1C3A}</a:tableStyleId>
              </a:tblPr>
              <a:tblGrid>
                <a:gridCol w="5456059">
                  <a:extLst>
                    <a:ext uri="{9D8B030D-6E8A-4147-A177-3AD203B41FA5}">
                      <a16:colId xmlns:a16="http://schemas.microsoft.com/office/drawing/2014/main" val="20000"/>
                    </a:ext>
                  </a:extLst>
                </a:gridCol>
              </a:tblGrid>
              <a:tr h="683402">
                <a:tc>
                  <a:txBody>
                    <a:bodyPr/>
                    <a:lstStyle/>
                    <a:p>
                      <a:pPr algn="ctr">
                        <a:lnSpc>
                          <a:spcPct val="150000"/>
                        </a:lnSpc>
                      </a:pPr>
                      <a:r>
                        <a:rPr lang="en-US" sz="2000"/>
                        <a:t>Muốn</a:t>
                      </a:r>
                      <a:r>
                        <a:rPr lang="en-US" sz="2000" baseline="0"/>
                        <a:t> thực hiện</a:t>
                      </a:r>
                      <a:endParaRPr lang="en-US" sz="2000"/>
                    </a:p>
                  </a:txBody>
                  <a:tcPr>
                    <a:solidFill>
                      <a:schemeClr val="accent6">
                        <a:lumMod val="75000"/>
                      </a:schemeClr>
                    </a:solidFill>
                  </a:tcPr>
                </a:tc>
                <a:extLst>
                  <a:ext uri="{0D108BD9-81ED-4DB2-BD59-A6C34878D82A}">
                    <a16:rowId xmlns:a16="http://schemas.microsoft.com/office/drawing/2014/main" val="10000"/>
                  </a:ext>
                </a:extLst>
              </a:tr>
              <a:tr h="828875">
                <a:tc>
                  <a:txBody>
                    <a:bodyPr/>
                    <a:lstStyle/>
                    <a:p>
                      <a:pPr>
                        <a:lnSpc>
                          <a:spcPct val="150000"/>
                        </a:lnSpc>
                      </a:pPr>
                      <a:r>
                        <a:rPr lang="en-US"/>
                        <a:t>1.</a:t>
                      </a:r>
                      <a:r>
                        <a:rPr lang="en-US" baseline="0"/>
                        <a:t> Mở một File lưu một sơ đồ tư duy đã có hoặc tạo một File để lưu sơ đồ tư duy mới.</a:t>
                      </a:r>
                      <a:endParaRPr lang="en-US"/>
                    </a:p>
                  </a:txBody>
                  <a:tcPr>
                    <a:solidFill>
                      <a:srgbClr val="FFCC66"/>
                    </a:solidFill>
                  </a:tcPr>
                </a:tc>
                <a:extLst>
                  <a:ext uri="{0D108BD9-81ED-4DB2-BD59-A6C34878D82A}">
                    <a16:rowId xmlns:a16="http://schemas.microsoft.com/office/drawing/2014/main" val="10001"/>
                  </a:ext>
                </a:extLst>
              </a:tr>
              <a:tr h="539261">
                <a:tc>
                  <a:txBody>
                    <a:bodyPr/>
                    <a:lstStyle/>
                    <a:p>
                      <a:r>
                        <a:rPr lang="en-US"/>
                        <a:t>2. Tạo</a:t>
                      </a:r>
                      <a:r>
                        <a:rPr lang="en-US" baseline="0"/>
                        <a:t> một chủ đề con cho một chủ đề</a:t>
                      </a:r>
                      <a:endParaRPr lang="en-US"/>
                    </a:p>
                  </a:txBody>
                  <a:tcPr>
                    <a:solidFill>
                      <a:schemeClr val="accent3">
                        <a:lumMod val="60000"/>
                        <a:lumOff val="40000"/>
                      </a:schemeClr>
                    </a:solidFill>
                  </a:tcPr>
                </a:tc>
                <a:extLst>
                  <a:ext uri="{0D108BD9-81ED-4DB2-BD59-A6C34878D82A}">
                    <a16:rowId xmlns:a16="http://schemas.microsoft.com/office/drawing/2014/main" val="10002"/>
                  </a:ext>
                </a:extLst>
              </a:tr>
              <a:tr h="527539">
                <a:tc>
                  <a:txBody>
                    <a:bodyPr/>
                    <a:lstStyle/>
                    <a:p>
                      <a:r>
                        <a:rPr lang="en-US"/>
                        <a:t>3. Xóa</a:t>
                      </a:r>
                      <a:r>
                        <a:rPr lang="en-US" baseline="0"/>
                        <a:t> một chủ đề</a:t>
                      </a:r>
                      <a:endParaRPr lang="en-US"/>
                    </a:p>
                  </a:txBody>
                  <a:tcPr>
                    <a:solidFill>
                      <a:srgbClr val="FFCC66"/>
                    </a:solidFill>
                  </a:tcPr>
                </a:tc>
                <a:extLst>
                  <a:ext uri="{0D108BD9-81ED-4DB2-BD59-A6C34878D82A}">
                    <a16:rowId xmlns:a16="http://schemas.microsoft.com/office/drawing/2014/main" val="10003"/>
                  </a:ext>
                </a:extLst>
              </a:tr>
              <a:tr h="468923">
                <a:tc>
                  <a:txBody>
                    <a:bodyPr/>
                    <a:lstStyle/>
                    <a:p>
                      <a:r>
                        <a:rPr lang="en-US"/>
                        <a:t>4. Sao chép</a:t>
                      </a:r>
                      <a:r>
                        <a:rPr lang="en-US" baseline="0"/>
                        <a:t> một chủ đề trong sơ đồ tư duy</a:t>
                      </a:r>
                      <a:endParaRPr lang="en-US"/>
                    </a:p>
                  </a:txBody>
                  <a:tcPr>
                    <a:solidFill>
                      <a:schemeClr val="accent3">
                        <a:lumMod val="60000"/>
                        <a:lumOff val="40000"/>
                      </a:schemeClr>
                    </a:solidFill>
                  </a:tcPr>
                </a:tc>
                <a:extLst>
                  <a:ext uri="{0D108BD9-81ED-4DB2-BD59-A6C34878D82A}">
                    <a16:rowId xmlns:a16="http://schemas.microsoft.com/office/drawing/2014/main" val="10004"/>
                  </a:ext>
                </a:extLst>
              </a:tr>
              <a:tr h="844061">
                <a:tc>
                  <a:txBody>
                    <a:bodyPr/>
                    <a:lstStyle/>
                    <a:p>
                      <a:pPr>
                        <a:lnSpc>
                          <a:spcPct val="150000"/>
                        </a:lnSpc>
                      </a:pPr>
                      <a:r>
                        <a:rPr lang="en-US"/>
                        <a:t>5. Lưu</a:t>
                      </a:r>
                      <a:r>
                        <a:rPr lang="en-US" baseline="0"/>
                        <a:t> sơ đồ tư duy trong một file có tên khác với file ban đầu.</a:t>
                      </a:r>
                      <a:endParaRPr lang="en-US"/>
                    </a:p>
                  </a:txBody>
                  <a:tcPr>
                    <a:solidFill>
                      <a:srgbClr val="FFCC66"/>
                    </a:solidFill>
                  </a:tcPr>
                </a:tc>
                <a:extLst>
                  <a:ext uri="{0D108BD9-81ED-4DB2-BD59-A6C34878D82A}">
                    <a16:rowId xmlns:a16="http://schemas.microsoft.com/office/drawing/2014/main" val="10005"/>
                  </a:ext>
                </a:extLst>
              </a:tr>
              <a:tr h="750277">
                <a:tc>
                  <a:txBody>
                    <a:bodyPr/>
                    <a:lstStyle/>
                    <a:p>
                      <a:pPr>
                        <a:lnSpc>
                          <a:spcPct val="150000"/>
                        </a:lnSpc>
                      </a:pPr>
                      <a:r>
                        <a:rPr lang="en-US"/>
                        <a:t>6. Quay lại</a:t>
                      </a:r>
                      <a:r>
                        <a:rPr lang="en-US" baseline="0"/>
                        <a:t> trạng thái ngay trước đó, hủy thao tác vừa thực hiện.</a:t>
                      </a:r>
                      <a:endParaRPr lang="en-US"/>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077683872"/>
              </p:ext>
            </p:extLst>
          </p:nvPr>
        </p:nvGraphicFramePr>
        <p:xfrm>
          <a:off x="7892526" y="1633495"/>
          <a:ext cx="3118337" cy="4753854"/>
        </p:xfrm>
        <a:graphic>
          <a:graphicData uri="http://schemas.openxmlformats.org/drawingml/2006/table">
            <a:tbl>
              <a:tblPr firstRow="1" bandRow="1">
                <a:tableStyleId>{5C22544A-7EE6-4342-B048-85BDC9FD1C3A}</a:tableStyleId>
              </a:tblPr>
              <a:tblGrid>
                <a:gridCol w="3118337">
                  <a:extLst>
                    <a:ext uri="{9D8B030D-6E8A-4147-A177-3AD203B41FA5}">
                      <a16:colId xmlns:a16="http://schemas.microsoft.com/office/drawing/2014/main" val="20000"/>
                    </a:ext>
                  </a:extLst>
                </a:gridCol>
              </a:tblGrid>
              <a:tr h="681158">
                <a:tc>
                  <a:txBody>
                    <a:bodyPr/>
                    <a:lstStyle/>
                    <a:p>
                      <a:pPr algn="ctr">
                        <a:lnSpc>
                          <a:spcPct val="150000"/>
                        </a:lnSpc>
                      </a:pPr>
                      <a:r>
                        <a:rPr lang="en-US" sz="2000"/>
                        <a:t>Cần</a:t>
                      </a:r>
                      <a:r>
                        <a:rPr lang="en-US" sz="2000" baseline="0"/>
                        <a:t> dùng</a:t>
                      </a:r>
                      <a:endParaRPr lang="en-US" sz="2000"/>
                    </a:p>
                  </a:txBody>
                  <a:tcPr>
                    <a:solidFill>
                      <a:schemeClr val="accent6">
                        <a:lumMod val="75000"/>
                      </a:schemeClr>
                    </a:solidFill>
                  </a:tcPr>
                </a:tc>
                <a:extLst>
                  <a:ext uri="{0D108BD9-81ED-4DB2-BD59-A6C34878D82A}">
                    <a16:rowId xmlns:a16="http://schemas.microsoft.com/office/drawing/2014/main" val="10000"/>
                  </a:ext>
                </a:extLst>
              </a:tr>
              <a:tr h="604393">
                <a:tc>
                  <a:txBody>
                    <a:bodyPr/>
                    <a:lstStyle/>
                    <a:p>
                      <a:r>
                        <a:rPr lang="en-US"/>
                        <a:t>a. Nút</a:t>
                      </a:r>
                      <a:r>
                        <a:rPr lang="en-US" baseline="0"/>
                        <a:t> lệnh Save as</a:t>
                      </a:r>
                      <a:endParaRPr lang="en-US"/>
                    </a:p>
                  </a:txBody>
                  <a:tcPr>
                    <a:solidFill>
                      <a:srgbClr val="FFCC66"/>
                    </a:solidFill>
                  </a:tcPr>
                </a:tc>
                <a:extLst>
                  <a:ext uri="{0D108BD9-81ED-4DB2-BD59-A6C34878D82A}">
                    <a16:rowId xmlns:a16="http://schemas.microsoft.com/office/drawing/2014/main" val="10001"/>
                  </a:ext>
                </a:extLst>
              </a:tr>
              <a:tr h="656492">
                <a:tc>
                  <a:txBody>
                    <a:bodyPr/>
                    <a:lstStyle/>
                    <a:p>
                      <a:r>
                        <a:rPr lang="en-US"/>
                        <a:t>b. Bảng</a:t>
                      </a:r>
                      <a:r>
                        <a:rPr lang="en-US" baseline="0"/>
                        <a:t> chọn Insert</a:t>
                      </a:r>
                      <a:endParaRPr lang="en-US"/>
                    </a:p>
                  </a:txBody>
                  <a:tcPr>
                    <a:solidFill>
                      <a:schemeClr val="accent3">
                        <a:lumMod val="60000"/>
                        <a:lumOff val="40000"/>
                      </a:schemeClr>
                    </a:solidFill>
                  </a:tcPr>
                </a:tc>
                <a:extLst>
                  <a:ext uri="{0D108BD9-81ED-4DB2-BD59-A6C34878D82A}">
                    <a16:rowId xmlns:a16="http://schemas.microsoft.com/office/drawing/2014/main" val="10002"/>
                  </a:ext>
                </a:extLst>
              </a:tr>
              <a:tr h="674642">
                <a:tc>
                  <a:txBody>
                    <a:bodyPr/>
                    <a:lstStyle/>
                    <a:p>
                      <a:r>
                        <a:rPr lang="en-US"/>
                        <a:t>c. Nút</a:t>
                      </a:r>
                      <a:r>
                        <a:rPr lang="en-US" baseline="0"/>
                        <a:t> lệnh Delete</a:t>
                      </a:r>
                      <a:endParaRPr lang="en-US"/>
                    </a:p>
                  </a:txBody>
                  <a:tcPr>
                    <a:solidFill>
                      <a:srgbClr val="FFCC66"/>
                    </a:solidFill>
                  </a:tcPr>
                </a:tc>
                <a:extLst>
                  <a:ext uri="{0D108BD9-81ED-4DB2-BD59-A6C34878D82A}">
                    <a16:rowId xmlns:a16="http://schemas.microsoft.com/office/drawing/2014/main" val="10003"/>
                  </a:ext>
                </a:extLst>
              </a:tr>
              <a:tr h="565565">
                <a:tc>
                  <a:txBody>
                    <a:bodyPr/>
                    <a:lstStyle/>
                    <a:p>
                      <a:r>
                        <a:rPr lang="en-US"/>
                        <a:t>d. Bảng</a:t>
                      </a:r>
                      <a:r>
                        <a:rPr lang="en-US" baseline="0"/>
                        <a:t> chọn File</a:t>
                      </a:r>
                      <a:endParaRPr lang="en-US"/>
                    </a:p>
                  </a:txBody>
                  <a:tcPr>
                    <a:solidFill>
                      <a:schemeClr val="accent3">
                        <a:lumMod val="60000"/>
                        <a:lumOff val="40000"/>
                      </a:schemeClr>
                    </a:solidFill>
                  </a:tcPr>
                </a:tc>
                <a:extLst>
                  <a:ext uri="{0D108BD9-81ED-4DB2-BD59-A6C34878D82A}">
                    <a16:rowId xmlns:a16="http://schemas.microsoft.com/office/drawing/2014/main" val="10004"/>
                  </a:ext>
                </a:extLst>
              </a:tr>
              <a:tr h="890446">
                <a:tc>
                  <a:txBody>
                    <a:bodyPr/>
                    <a:lstStyle/>
                    <a:p>
                      <a:pPr>
                        <a:lnSpc>
                          <a:spcPct val="150000"/>
                        </a:lnSpc>
                      </a:pPr>
                      <a:r>
                        <a:rPr lang="en-US"/>
                        <a:t>e. Nháy</a:t>
                      </a:r>
                      <a:r>
                        <a:rPr lang="en-US" baseline="0"/>
                        <a:t> chuột vào biểu   tượng Undo</a:t>
                      </a:r>
                      <a:endParaRPr lang="en-US"/>
                    </a:p>
                  </a:txBody>
                  <a:tcPr>
                    <a:solidFill>
                      <a:srgbClr val="FFCC66"/>
                    </a:solidFill>
                  </a:tcPr>
                </a:tc>
                <a:extLst>
                  <a:ext uri="{0D108BD9-81ED-4DB2-BD59-A6C34878D82A}">
                    <a16:rowId xmlns:a16="http://schemas.microsoft.com/office/drawing/2014/main" val="10005"/>
                  </a:ext>
                </a:extLst>
              </a:tr>
              <a:tr h="681158">
                <a:tc>
                  <a:txBody>
                    <a:bodyPr/>
                    <a:lstStyle/>
                    <a:p>
                      <a:r>
                        <a:rPr lang="en-US"/>
                        <a:t>f. Nút</a:t>
                      </a:r>
                      <a:r>
                        <a:rPr lang="en-US" baseline="0"/>
                        <a:t> lệnh Copy</a:t>
                      </a:r>
                      <a:endParaRPr lang="en-US"/>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cxnSp>
        <p:nvCxnSpPr>
          <p:cNvPr id="49" name="Straight Arrow Connector 48"/>
          <p:cNvCxnSpPr/>
          <p:nvPr/>
        </p:nvCxnSpPr>
        <p:spPr>
          <a:xfrm>
            <a:off x="7104185" y="2661138"/>
            <a:ext cx="788341" cy="19009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104185" y="3270738"/>
            <a:ext cx="788341" cy="202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7" idx="1"/>
          </p:cNvCxnSpPr>
          <p:nvPr/>
        </p:nvCxnSpPr>
        <p:spPr>
          <a:xfrm>
            <a:off x="7104185" y="3947848"/>
            <a:ext cx="788341" cy="625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104185" y="4481142"/>
            <a:ext cx="788341" cy="16348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104184" y="2661138"/>
            <a:ext cx="788342" cy="25214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104185" y="5095428"/>
            <a:ext cx="788341" cy="906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par>
                                <p:cTn id="18" presetID="2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barn(inVertic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arn(inVertical)">
                                      <p:cBhvr>
                                        <p:cTn id="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44019" y="175846"/>
            <a:ext cx="11573197" cy="724247"/>
          </a:xfrm>
        </p:spPr>
        <p:txBody>
          <a:bodyPr/>
          <a:lstStyle/>
          <a:p>
            <a:r>
              <a:rPr lang="en-US" sz="3200" b="1" u="sng">
                <a:solidFill>
                  <a:srgbClr val="002060"/>
                </a:solidFill>
              </a:rPr>
              <a:t>LUYỆN TẬP – VẬN DỤNG</a:t>
            </a:r>
            <a:endParaRPr lang="en-US" sz="3200" b="1" u="sng" dirty="0">
              <a:solidFill>
                <a:srgbClr val="002060"/>
              </a:solidFill>
            </a:endParaRPr>
          </a:p>
        </p:txBody>
      </p:sp>
      <p:grpSp>
        <p:nvGrpSpPr>
          <p:cNvPr id="3" name="Group 2">
            <a:extLst>
              <a:ext uri="{FF2B5EF4-FFF2-40B4-BE49-F238E27FC236}">
                <a16:creationId xmlns:a16="http://schemas.microsoft.com/office/drawing/2014/main" id="{E37E4A38-BD12-4B6F-A2E3-F361FF171CF3}"/>
              </a:ext>
            </a:extLst>
          </p:cNvPr>
          <p:cNvGrpSpPr/>
          <p:nvPr/>
        </p:nvGrpSpPr>
        <p:grpSpPr>
          <a:xfrm>
            <a:off x="166325" y="5505414"/>
            <a:ext cx="1392844" cy="1239118"/>
            <a:chOff x="3711216" y="2510967"/>
            <a:chExt cx="3513884" cy="3512134"/>
          </a:xfrm>
        </p:grpSpPr>
        <p:sp>
          <p:nvSpPr>
            <p:cNvPr id="4" name="Teardrop 3">
              <a:extLst>
                <a:ext uri="{FF2B5EF4-FFF2-40B4-BE49-F238E27FC236}">
                  <a16:creationId xmlns:a16="http://schemas.microsoft.com/office/drawing/2014/main" id="{757A98F3-FA4F-4942-AE08-A37641EC9D8F}"/>
                </a:ext>
              </a:extLst>
            </p:cNvPr>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ardrop 3">
              <a:extLst>
                <a:ext uri="{FF2B5EF4-FFF2-40B4-BE49-F238E27FC236}">
                  <a16:creationId xmlns:a16="http://schemas.microsoft.com/office/drawing/2014/main" id="{9691849A-D266-4F4B-A9B8-02969CA9E9DD}"/>
                </a:ext>
              </a:extLst>
            </p:cNvPr>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ardrop 3">
              <a:extLst>
                <a:ext uri="{FF2B5EF4-FFF2-40B4-BE49-F238E27FC236}">
                  <a16:creationId xmlns:a16="http://schemas.microsoft.com/office/drawing/2014/main" id="{4920FC5E-6D54-4A62-B940-0C834DFCF2DF}"/>
                </a:ext>
              </a:extLst>
            </p:cNvPr>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ardrop 3">
              <a:extLst>
                <a:ext uri="{FF2B5EF4-FFF2-40B4-BE49-F238E27FC236}">
                  <a16:creationId xmlns:a16="http://schemas.microsoft.com/office/drawing/2014/main" id="{720680F9-BC83-42C7-8CFE-708AFA08D794}"/>
                </a:ext>
              </a:extLst>
            </p:cNvPr>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a16="http://schemas.microsoft.com/office/drawing/2014/main" id="{0844DAD0-7F83-486A-B1C1-CFDE73C6490B}"/>
              </a:ext>
            </a:extLst>
          </p:cNvPr>
          <p:cNvSpPr/>
          <p:nvPr/>
        </p:nvSpPr>
        <p:spPr>
          <a:xfrm>
            <a:off x="112144" y="3495547"/>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Oval 14">
            <a:extLst>
              <a:ext uri="{FF2B5EF4-FFF2-40B4-BE49-F238E27FC236}">
                <a16:creationId xmlns:a16="http://schemas.microsoft.com/office/drawing/2014/main" id="{A1A97AF7-3882-486E-909E-488C8C52D15A}"/>
              </a:ext>
            </a:extLst>
          </p:cNvPr>
          <p:cNvSpPr/>
          <p:nvPr/>
        </p:nvSpPr>
        <p:spPr>
          <a:xfrm>
            <a:off x="112144" y="4028840"/>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Oval 15">
            <a:extLst>
              <a:ext uri="{FF2B5EF4-FFF2-40B4-BE49-F238E27FC236}">
                <a16:creationId xmlns:a16="http://schemas.microsoft.com/office/drawing/2014/main" id="{3C176F46-A6C8-4E91-808A-52485E04A8CE}"/>
              </a:ext>
            </a:extLst>
          </p:cNvPr>
          <p:cNvSpPr/>
          <p:nvPr/>
        </p:nvSpPr>
        <p:spPr>
          <a:xfrm>
            <a:off x="112144" y="4562133"/>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a16="http://schemas.microsoft.com/office/drawing/2014/main" id="{00CB2466-B8BB-443F-9741-2D27F6D372FE}"/>
              </a:ext>
            </a:extLst>
          </p:cNvPr>
          <p:cNvSpPr/>
          <p:nvPr/>
        </p:nvSpPr>
        <p:spPr>
          <a:xfrm>
            <a:off x="112144" y="5095427"/>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a16="http://schemas.microsoft.com/office/drawing/2014/main" id="{0844DAD0-7F83-486A-B1C1-CFDE73C6490B}"/>
              </a:ext>
            </a:extLst>
          </p:cNvPr>
          <p:cNvSpPr/>
          <p:nvPr/>
        </p:nvSpPr>
        <p:spPr>
          <a:xfrm>
            <a:off x="3467855" y="6401599"/>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Oval 23">
            <a:extLst>
              <a:ext uri="{FF2B5EF4-FFF2-40B4-BE49-F238E27FC236}">
                <a16:creationId xmlns:a16="http://schemas.microsoft.com/office/drawing/2014/main" id="{A1A97AF7-3882-486E-909E-488C8C52D15A}"/>
              </a:ext>
            </a:extLst>
          </p:cNvPr>
          <p:cNvSpPr/>
          <p:nvPr/>
        </p:nvSpPr>
        <p:spPr>
          <a:xfrm>
            <a:off x="2842806" y="6403994"/>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Oval 24">
            <a:extLst>
              <a:ext uri="{FF2B5EF4-FFF2-40B4-BE49-F238E27FC236}">
                <a16:creationId xmlns:a16="http://schemas.microsoft.com/office/drawing/2014/main" id="{3C176F46-A6C8-4E91-808A-52485E04A8CE}"/>
              </a:ext>
            </a:extLst>
          </p:cNvPr>
          <p:cNvSpPr/>
          <p:nvPr/>
        </p:nvSpPr>
        <p:spPr>
          <a:xfrm>
            <a:off x="2264363" y="6415134"/>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Oval 25">
            <a:extLst>
              <a:ext uri="{FF2B5EF4-FFF2-40B4-BE49-F238E27FC236}">
                <a16:creationId xmlns:a16="http://schemas.microsoft.com/office/drawing/2014/main" id="{00CB2466-B8BB-443F-9741-2D27F6D372FE}"/>
              </a:ext>
            </a:extLst>
          </p:cNvPr>
          <p:cNvSpPr/>
          <p:nvPr/>
        </p:nvSpPr>
        <p:spPr>
          <a:xfrm>
            <a:off x="1651882" y="6415134"/>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30" name="Straight Connector 29"/>
          <p:cNvCxnSpPr>
            <a:stCxn id="14" idx="0"/>
          </p:cNvCxnSpPr>
          <p:nvPr/>
        </p:nvCxnSpPr>
        <p:spPr>
          <a:xfrm flipV="1">
            <a:off x="280251" y="175846"/>
            <a:ext cx="0" cy="331970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0251" y="175846"/>
            <a:ext cx="11700734"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980985" y="175846"/>
            <a:ext cx="0" cy="6396594"/>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6"/>
          </p:cNvCxnSpPr>
          <p:nvPr/>
        </p:nvCxnSpPr>
        <p:spPr>
          <a:xfrm>
            <a:off x="3804068" y="6569706"/>
            <a:ext cx="8176917" cy="1626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8357" y="920943"/>
            <a:ext cx="11427120" cy="4185761"/>
          </a:xfrm>
          <a:prstGeom prst="rect">
            <a:avLst/>
          </a:prstGeom>
          <a:noFill/>
        </p:spPr>
        <p:txBody>
          <a:bodyPr wrap="square" rtlCol="0">
            <a:spAutoFit/>
          </a:bodyPr>
          <a:lstStyle/>
          <a:p>
            <a:pPr>
              <a:lnSpc>
                <a:spcPct val="200000"/>
              </a:lnSpc>
            </a:pPr>
            <a:r>
              <a:rPr lang="en-US" sz="1900" b="1"/>
              <a:t>Câu 2. </a:t>
            </a:r>
            <a:r>
              <a:rPr lang="en-US" sz="1900"/>
              <a:t>Trong các câu sau đây, câu nào đúng?</a:t>
            </a:r>
          </a:p>
          <a:p>
            <a:pPr marL="342900" indent="-342900">
              <a:lnSpc>
                <a:spcPct val="200000"/>
              </a:lnSpc>
              <a:buAutoNum type="arabicPeriod"/>
            </a:pPr>
            <a:r>
              <a:rPr lang="en-US" sz="1900"/>
              <a:t>Không thể tạo ra chủ đề con trước khi tạo ra chủ đề mẹ</a:t>
            </a:r>
          </a:p>
          <a:p>
            <a:pPr marL="342900" indent="-342900">
              <a:lnSpc>
                <a:spcPct val="200000"/>
              </a:lnSpc>
              <a:buAutoNum type="arabicPeriod"/>
            </a:pPr>
            <a:r>
              <a:rPr lang="en-US" sz="1900"/>
              <a:t>Phải tạo ra hết các chủ đề con của một chủ đề rồi mới có thể triển khai chi tiết cho một chủ đề con</a:t>
            </a:r>
          </a:p>
          <a:p>
            <a:pPr marL="342900" indent="-342900">
              <a:lnSpc>
                <a:spcPct val="200000"/>
              </a:lnSpc>
              <a:buAutoNum type="arabicPeriod"/>
            </a:pPr>
            <a:r>
              <a:rPr lang="en-US" sz="1900"/>
              <a:t>Có thể chỉnh sửa tên của một chủ đề</a:t>
            </a:r>
          </a:p>
          <a:p>
            <a:pPr marL="342900" indent="-342900">
              <a:lnSpc>
                <a:spcPct val="200000"/>
              </a:lnSpc>
              <a:buAutoNum type="arabicPeriod"/>
            </a:pPr>
            <a:r>
              <a:rPr lang="en-US" sz="1900"/>
              <a:t>Không thể di chuyển được vị trí sơ đồ tư duy đang vẽ trên màn hình</a:t>
            </a:r>
          </a:p>
          <a:p>
            <a:pPr marL="342900" indent="-342900">
              <a:lnSpc>
                <a:spcPct val="200000"/>
              </a:lnSpc>
              <a:buAutoNum type="arabicPeriod"/>
            </a:pPr>
            <a:r>
              <a:rPr lang="en-US" sz="1900"/>
              <a:t>Có thể kéo một nhánh của sơ đồ tư duy từ bên ngoài chủ đề trung tâm sang bên trái hoặc ngược lại.</a:t>
            </a:r>
          </a:p>
          <a:p>
            <a:pPr marL="342900" indent="-342900">
              <a:lnSpc>
                <a:spcPct val="200000"/>
              </a:lnSpc>
              <a:buAutoNum type="arabicPeriod"/>
            </a:pPr>
            <a:r>
              <a:rPr lang="en-US" sz="1900"/>
              <a:t>Muốn xóa được một chủ đề cần phải lần lượt xóa tất cả các chủ đề con của nó trước.</a:t>
            </a:r>
          </a:p>
        </p:txBody>
      </p:sp>
      <p:sp>
        <p:nvSpPr>
          <p:cNvPr id="9" name="Rounded Rectangle 8"/>
          <p:cNvSpPr/>
          <p:nvPr/>
        </p:nvSpPr>
        <p:spPr>
          <a:xfrm>
            <a:off x="3804068" y="5318717"/>
            <a:ext cx="4824117" cy="814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Câu đúng là: 1, 3 và 5</a:t>
            </a:r>
          </a:p>
        </p:txBody>
      </p:sp>
    </p:spTree>
    <p:extLst>
      <p:ext uri="{BB962C8B-B14F-4D97-AF65-F5344CB8AC3E}">
        <p14:creationId xmlns:p14="http://schemas.microsoft.com/office/powerpoint/2010/main" val="1849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8">
            <a:extLst>
              <a:ext uri="{FF2B5EF4-FFF2-40B4-BE49-F238E27FC236}">
                <a16:creationId xmlns:a16="http://schemas.microsoft.com/office/drawing/2014/main" id="{E81CF66C-E4EC-4DAE-B507-B0441398DF36}"/>
              </a:ext>
            </a:extLst>
          </p:cNvPr>
          <p:cNvSpPr>
            <a:spLocks/>
          </p:cNvSpPr>
          <p:nvPr/>
        </p:nvSpPr>
        <p:spPr bwMode="auto">
          <a:xfrm>
            <a:off x="691923" y="2224014"/>
            <a:ext cx="3931754"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35" name="Freeform 9">
            <a:extLst>
              <a:ext uri="{FF2B5EF4-FFF2-40B4-BE49-F238E27FC236}">
                <a16:creationId xmlns:a16="http://schemas.microsoft.com/office/drawing/2014/main" id="{4F1D6F26-EC6C-4E04-9A2B-0DB40A718D0A}"/>
              </a:ext>
            </a:extLst>
          </p:cNvPr>
          <p:cNvSpPr>
            <a:spLocks noEditPoints="1"/>
          </p:cNvSpPr>
          <p:nvPr/>
        </p:nvSpPr>
        <p:spPr bwMode="auto">
          <a:xfrm>
            <a:off x="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36" name="Freeform 9">
            <a:extLst>
              <a:ext uri="{FF2B5EF4-FFF2-40B4-BE49-F238E27FC236}">
                <a16:creationId xmlns:a16="http://schemas.microsoft.com/office/drawing/2014/main" id="{5DD45D7E-5763-419A-8D51-5ECEFAEF84E0}"/>
              </a:ext>
            </a:extLst>
          </p:cNvPr>
          <p:cNvSpPr>
            <a:spLocks noEditPoints="1"/>
          </p:cNvSpPr>
          <p:nvPr/>
        </p:nvSpPr>
        <p:spPr bwMode="auto">
          <a:xfrm>
            <a:off x="304800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818459" y="381449"/>
            <a:ext cx="7599668" cy="724247"/>
          </a:xfrm>
        </p:spPr>
        <p:txBody>
          <a:bodyPr/>
          <a:lstStyle/>
          <a:p>
            <a:r>
              <a:rPr lang="en-US" sz="3600" b="1" u="sng">
                <a:solidFill>
                  <a:srgbClr val="002060"/>
                </a:solidFill>
              </a:rPr>
              <a:t>LUYỆN TẬP - VẬN DỤNG</a:t>
            </a:r>
            <a:endParaRPr lang="en-US" sz="3600" b="1" u="sng" dirty="0">
              <a:solidFill>
                <a:srgbClr val="002060"/>
              </a:solidFill>
            </a:endParaRPr>
          </a:p>
        </p:txBody>
      </p:sp>
      <p:sp>
        <p:nvSpPr>
          <p:cNvPr id="3" name="Rectangle: Diagonal Corners Rounded 2">
            <a:extLst>
              <a:ext uri="{FF2B5EF4-FFF2-40B4-BE49-F238E27FC236}">
                <a16:creationId xmlns:a16="http://schemas.microsoft.com/office/drawing/2014/main" id="{73A0A0D4-2178-4B59-BFBF-F488A2E65D50}"/>
              </a:ext>
            </a:extLst>
          </p:cNvPr>
          <p:cNvSpPr/>
          <p:nvPr/>
        </p:nvSpPr>
        <p:spPr>
          <a:xfrm>
            <a:off x="1707009" y="3423977"/>
            <a:ext cx="348146" cy="348146"/>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ectangle: Diagonal Corners Rounded 3">
            <a:extLst>
              <a:ext uri="{FF2B5EF4-FFF2-40B4-BE49-F238E27FC236}">
                <a16:creationId xmlns:a16="http://schemas.microsoft.com/office/drawing/2014/main" id="{FFDC8747-DB4E-489A-95AD-B79BD2940A83}"/>
              </a:ext>
            </a:extLst>
          </p:cNvPr>
          <p:cNvSpPr/>
          <p:nvPr/>
        </p:nvSpPr>
        <p:spPr>
          <a:xfrm rot="16200000">
            <a:off x="1768920" y="1553709"/>
            <a:ext cx="756085" cy="75608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ectangle: Diagonal Corners Rounded 4">
            <a:extLst>
              <a:ext uri="{FF2B5EF4-FFF2-40B4-BE49-F238E27FC236}">
                <a16:creationId xmlns:a16="http://schemas.microsoft.com/office/drawing/2014/main" id="{460C7E5C-42B4-4146-9882-C893A6088F84}"/>
              </a:ext>
            </a:extLst>
          </p:cNvPr>
          <p:cNvSpPr/>
          <p:nvPr/>
        </p:nvSpPr>
        <p:spPr>
          <a:xfrm rot="16200000">
            <a:off x="354321" y="3201303"/>
            <a:ext cx="378042" cy="378042"/>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Diagonal Corners Rounded 5">
            <a:extLst>
              <a:ext uri="{FF2B5EF4-FFF2-40B4-BE49-F238E27FC236}">
                <a16:creationId xmlns:a16="http://schemas.microsoft.com/office/drawing/2014/main" id="{6B4EDA28-B7AF-4AF9-B089-BFEBA81980E9}"/>
              </a:ext>
            </a:extLst>
          </p:cNvPr>
          <p:cNvSpPr/>
          <p:nvPr/>
        </p:nvSpPr>
        <p:spPr>
          <a:xfrm>
            <a:off x="4262688" y="2969966"/>
            <a:ext cx="621680" cy="62168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Diagonal Corners Rounded 10">
            <a:extLst>
              <a:ext uri="{FF2B5EF4-FFF2-40B4-BE49-F238E27FC236}">
                <a16:creationId xmlns:a16="http://schemas.microsoft.com/office/drawing/2014/main" id="{DAFB58A6-4B0C-489B-B5B7-66086A540185}"/>
              </a:ext>
            </a:extLst>
          </p:cNvPr>
          <p:cNvSpPr/>
          <p:nvPr/>
        </p:nvSpPr>
        <p:spPr>
          <a:xfrm>
            <a:off x="2525005" y="3514789"/>
            <a:ext cx="621680" cy="621680"/>
          </a:xfrm>
          <a:prstGeom prst="round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Diagonal Corners Rounded 11">
            <a:extLst>
              <a:ext uri="{FF2B5EF4-FFF2-40B4-BE49-F238E27FC236}">
                <a16:creationId xmlns:a16="http://schemas.microsoft.com/office/drawing/2014/main" id="{EE86B546-F5A7-4D10-B342-A50033D982F4}"/>
              </a:ext>
            </a:extLst>
          </p:cNvPr>
          <p:cNvSpPr/>
          <p:nvPr/>
        </p:nvSpPr>
        <p:spPr>
          <a:xfrm rot="5400000">
            <a:off x="2657800" y="2677687"/>
            <a:ext cx="265330" cy="26533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a16="http://schemas.microsoft.com/office/drawing/2014/main" id="{0670BE1B-08F5-49B1-885F-3078BDBDE00F}"/>
              </a:ext>
            </a:extLst>
          </p:cNvPr>
          <p:cNvGrpSpPr/>
          <p:nvPr/>
        </p:nvGrpSpPr>
        <p:grpSpPr>
          <a:xfrm>
            <a:off x="3112302" y="1366774"/>
            <a:ext cx="1268288" cy="1268288"/>
            <a:chOff x="6688346" y="1700475"/>
            <a:chExt cx="1748880" cy="1748880"/>
          </a:xfrm>
        </p:grpSpPr>
        <p:sp>
          <p:nvSpPr>
            <p:cNvPr id="8" name="Rectangle: Diagonal Corners Rounded 7">
              <a:extLst>
                <a:ext uri="{FF2B5EF4-FFF2-40B4-BE49-F238E27FC236}">
                  <a16:creationId xmlns:a16="http://schemas.microsoft.com/office/drawing/2014/main" id="{4349CDFF-4D3E-41F9-B065-75FF5EEB187E}"/>
                </a:ext>
              </a:extLst>
            </p:cNvPr>
            <p:cNvSpPr/>
            <p:nvPr/>
          </p:nvSpPr>
          <p:spPr>
            <a:xfrm>
              <a:off x="6688346" y="1700475"/>
              <a:ext cx="1748880" cy="174888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3" name="Rectangle: Diagonal Corners Rounded 12">
              <a:extLst>
                <a:ext uri="{FF2B5EF4-FFF2-40B4-BE49-F238E27FC236}">
                  <a16:creationId xmlns:a16="http://schemas.microsoft.com/office/drawing/2014/main" id="{05D5C4EE-9596-4776-BAA6-894B7DA8092B}"/>
                </a:ext>
              </a:extLst>
            </p:cNvPr>
            <p:cNvSpPr/>
            <p:nvPr/>
          </p:nvSpPr>
          <p:spPr>
            <a:xfrm>
              <a:off x="6789368" y="2030780"/>
              <a:ext cx="1296144" cy="1296144"/>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9" name="Group 38">
            <a:extLst>
              <a:ext uri="{FF2B5EF4-FFF2-40B4-BE49-F238E27FC236}">
                <a16:creationId xmlns:a16="http://schemas.microsoft.com/office/drawing/2014/main" id="{AF5F4886-9268-498F-8A6D-06F71CFAB8FC}"/>
              </a:ext>
            </a:extLst>
          </p:cNvPr>
          <p:cNvGrpSpPr/>
          <p:nvPr/>
        </p:nvGrpSpPr>
        <p:grpSpPr>
          <a:xfrm rot="16200000">
            <a:off x="90484" y="1713885"/>
            <a:ext cx="1024529" cy="1024529"/>
            <a:chOff x="3977069" y="1861346"/>
            <a:chExt cx="1268288" cy="1268288"/>
          </a:xfrm>
        </p:grpSpPr>
        <p:sp>
          <p:nvSpPr>
            <p:cNvPr id="9" name="Rectangle: Diagonal Corners Rounded 8">
              <a:extLst>
                <a:ext uri="{FF2B5EF4-FFF2-40B4-BE49-F238E27FC236}">
                  <a16:creationId xmlns:a16="http://schemas.microsoft.com/office/drawing/2014/main" id="{286C9991-9FFC-4AFD-A6E1-E57F05F12A65}"/>
                </a:ext>
              </a:extLst>
            </p:cNvPr>
            <p:cNvSpPr/>
            <p:nvPr/>
          </p:nvSpPr>
          <p:spPr>
            <a:xfrm>
              <a:off x="3977069" y="1861346"/>
              <a:ext cx="1268288" cy="126828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 name="Rectangle: Diagonal Corners Rounded 13">
              <a:extLst>
                <a:ext uri="{FF2B5EF4-FFF2-40B4-BE49-F238E27FC236}">
                  <a16:creationId xmlns:a16="http://schemas.microsoft.com/office/drawing/2014/main" id="{B14EE050-0489-4F60-BDCC-6E4FC409EE5A}"/>
                </a:ext>
              </a:extLst>
            </p:cNvPr>
            <p:cNvSpPr/>
            <p:nvPr/>
          </p:nvSpPr>
          <p:spPr>
            <a:xfrm>
              <a:off x="4071441" y="2073984"/>
              <a:ext cx="968618" cy="968618"/>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9">
            <a:extLst>
              <a:ext uri="{FF2B5EF4-FFF2-40B4-BE49-F238E27FC236}">
                <a16:creationId xmlns:a16="http://schemas.microsoft.com/office/drawing/2014/main" id="{0A55C05D-C157-4175-BE90-F9206B211724}"/>
              </a:ext>
            </a:extLst>
          </p:cNvPr>
          <p:cNvGrpSpPr/>
          <p:nvPr/>
        </p:nvGrpSpPr>
        <p:grpSpPr>
          <a:xfrm>
            <a:off x="273414" y="4341728"/>
            <a:ext cx="1217426" cy="1217426"/>
            <a:chOff x="4356259" y="4124350"/>
            <a:chExt cx="1421600" cy="1421600"/>
          </a:xfrm>
        </p:grpSpPr>
        <p:sp>
          <p:nvSpPr>
            <p:cNvPr id="10" name="Rectangle: Diagonal Corners Rounded 9">
              <a:extLst>
                <a:ext uri="{FF2B5EF4-FFF2-40B4-BE49-F238E27FC236}">
                  <a16:creationId xmlns:a16="http://schemas.microsoft.com/office/drawing/2014/main" id="{10466234-D41C-4293-8711-F728BA83C362}"/>
                </a:ext>
              </a:extLst>
            </p:cNvPr>
            <p:cNvSpPr/>
            <p:nvPr/>
          </p:nvSpPr>
          <p:spPr>
            <a:xfrm>
              <a:off x="4356259" y="4124350"/>
              <a:ext cx="1421600" cy="1421600"/>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Diagonal Corners Rounded 14">
              <a:extLst>
                <a:ext uri="{FF2B5EF4-FFF2-40B4-BE49-F238E27FC236}">
                  <a16:creationId xmlns:a16="http://schemas.microsoft.com/office/drawing/2014/main" id="{7994196F-A0F8-4D70-BD06-BFCECA2DB658}"/>
                </a:ext>
              </a:extLst>
            </p:cNvPr>
            <p:cNvSpPr/>
            <p:nvPr/>
          </p:nvSpPr>
          <p:spPr>
            <a:xfrm>
              <a:off x="4624802" y="4223346"/>
              <a:ext cx="1080120" cy="1080120"/>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36">
            <a:extLst>
              <a:ext uri="{FF2B5EF4-FFF2-40B4-BE49-F238E27FC236}">
                <a16:creationId xmlns:a16="http://schemas.microsoft.com/office/drawing/2014/main" id="{5D9A8051-58B2-4CA5-B380-4E42357137D8}"/>
              </a:ext>
            </a:extLst>
          </p:cNvPr>
          <p:cNvGrpSpPr/>
          <p:nvPr/>
        </p:nvGrpSpPr>
        <p:grpSpPr>
          <a:xfrm rot="5400000">
            <a:off x="4369319" y="4383128"/>
            <a:ext cx="898281" cy="898281"/>
            <a:chOff x="7389732" y="4089642"/>
            <a:chExt cx="898281" cy="898281"/>
          </a:xfrm>
        </p:grpSpPr>
        <p:sp>
          <p:nvSpPr>
            <p:cNvPr id="7" name="Rectangle: Diagonal Corners Rounded 6">
              <a:extLst>
                <a:ext uri="{FF2B5EF4-FFF2-40B4-BE49-F238E27FC236}">
                  <a16:creationId xmlns:a16="http://schemas.microsoft.com/office/drawing/2014/main" id="{182C858B-E9BD-46CF-9499-15859C1692A5}"/>
                </a:ext>
              </a:extLst>
            </p:cNvPr>
            <p:cNvSpPr/>
            <p:nvPr/>
          </p:nvSpPr>
          <p:spPr>
            <a:xfrm>
              <a:off x="7389732" y="4089642"/>
              <a:ext cx="898281" cy="898281"/>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Diagonal Corners Rounded 15">
              <a:extLst>
                <a:ext uri="{FF2B5EF4-FFF2-40B4-BE49-F238E27FC236}">
                  <a16:creationId xmlns:a16="http://schemas.microsoft.com/office/drawing/2014/main" id="{55AF4862-E67B-49C5-B491-DA71BFBBEAE5}"/>
                </a:ext>
              </a:extLst>
            </p:cNvPr>
            <p:cNvSpPr/>
            <p:nvPr/>
          </p:nvSpPr>
          <p:spPr>
            <a:xfrm>
              <a:off x="7463962" y="4212183"/>
              <a:ext cx="705643" cy="705643"/>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ectangle: Diagonal Corners Rounded 28">
            <a:extLst>
              <a:ext uri="{FF2B5EF4-FFF2-40B4-BE49-F238E27FC236}">
                <a16:creationId xmlns:a16="http://schemas.microsoft.com/office/drawing/2014/main" id="{B7DE8AB4-13D3-4EDF-800A-5555BF3D12AF}"/>
              </a:ext>
            </a:extLst>
          </p:cNvPr>
          <p:cNvSpPr/>
          <p:nvPr/>
        </p:nvSpPr>
        <p:spPr>
          <a:xfrm>
            <a:off x="1595292" y="2722502"/>
            <a:ext cx="265330" cy="26533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Oval 21">
            <a:extLst>
              <a:ext uri="{FF2B5EF4-FFF2-40B4-BE49-F238E27FC236}">
                <a16:creationId xmlns:a16="http://schemas.microsoft.com/office/drawing/2014/main" id="{487283B9-E245-4E3E-B770-ABDD204B2BBF}"/>
              </a:ext>
            </a:extLst>
          </p:cNvPr>
          <p:cNvSpPr/>
          <p:nvPr/>
        </p:nvSpPr>
        <p:spPr>
          <a:xfrm rot="20700000">
            <a:off x="3370319" y="1826314"/>
            <a:ext cx="570451" cy="49996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Trapezoid 3">
            <a:extLst>
              <a:ext uri="{FF2B5EF4-FFF2-40B4-BE49-F238E27FC236}">
                <a16:creationId xmlns:a16="http://schemas.microsoft.com/office/drawing/2014/main" id="{12A0A979-61E6-42B6-B7D6-D85C2A2431DB}"/>
              </a:ext>
            </a:extLst>
          </p:cNvPr>
          <p:cNvSpPr/>
          <p:nvPr/>
        </p:nvSpPr>
        <p:spPr>
          <a:xfrm>
            <a:off x="4630284" y="4629937"/>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2" name="Rectangle 15">
            <a:extLst>
              <a:ext uri="{FF2B5EF4-FFF2-40B4-BE49-F238E27FC236}">
                <a16:creationId xmlns:a16="http://schemas.microsoft.com/office/drawing/2014/main" id="{04861441-D410-419B-AB57-C4E9F8AAF993}"/>
              </a:ext>
            </a:extLst>
          </p:cNvPr>
          <p:cNvSpPr/>
          <p:nvPr/>
        </p:nvSpPr>
        <p:spPr>
          <a:xfrm rot="14270044">
            <a:off x="795500" y="4645114"/>
            <a:ext cx="468254" cy="487775"/>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Donut 15">
            <a:extLst>
              <a:ext uri="{FF2B5EF4-FFF2-40B4-BE49-F238E27FC236}">
                <a16:creationId xmlns:a16="http://schemas.microsoft.com/office/drawing/2014/main" id="{96A2F72D-D524-4B28-A870-DF17C5EF462F}"/>
              </a:ext>
            </a:extLst>
          </p:cNvPr>
          <p:cNvSpPr/>
          <p:nvPr/>
        </p:nvSpPr>
        <p:spPr>
          <a:xfrm>
            <a:off x="437758" y="2042921"/>
            <a:ext cx="453706" cy="455614"/>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1" name="Rectangle: Diagonal Corners Rounded 40">
            <a:extLst>
              <a:ext uri="{FF2B5EF4-FFF2-40B4-BE49-F238E27FC236}">
                <a16:creationId xmlns:a16="http://schemas.microsoft.com/office/drawing/2014/main" id="{848FBD10-6939-4C12-BCCF-C287F1E967E1}"/>
              </a:ext>
            </a:extLst>
          </p:cNvPr>
          <p:cNvSpPr/>
          <p:nvPr/>
        </p:nvSpPr>
        <p:spPr>
          <a:xfrm rot="16033240">
            <a:off x="3332504" y="3089474"/>
            <a:ext cx="348146" cy="326331"/>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Folded Corner 41"/>
          <p:cNvSpPr/>
          <p:nvPr/>
        </p:nvSpPr>
        <p:spPr>
          <a:xfrm>
            <a:off x="5404339" y="1105696"/>
            <a:ext cx="6072553" cy="4818185"/>
          </a:xfrm>
          <a:prstGeom prst="foldedCorne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79477" y="1652914"/>
            <a:ext cx="5228492" cy="3416320"/>
          </a:xfrm>
          <a:prstGeom prst="rect">
            <a:avLst/>
          </a:prstGeom>
        </p:spPr>
        <p:txBody>
          <a:bodyPr wrap="square">
            <a:spAutoFit/>
          </a:bodyPr>
          <a:lstStyle/>
          <a:p>
            <a:pPr algn="just">
              <a:lnSpc>
                <a:spcPct val="150000"/>
              </a:lnSpc>
            </a:pPr>
            <a:r>
              <a:rPr lang="vi-VN" sz="2400"/>
              <a:t>S</a:t>
            </a:r>
            <a:r>
              <a:rPr lang="en-US" sz="2400"/>
              <a:t>ơ</a:t>
            </a:r>
            <a:r>
              <a:rPr lang="vi-VN" sz="2400"/>
              <a:t> đ</a:t>
            </a:r>
            <a:r>
              <a:rPr lang="en-US" sz="2400"/>
              <a:t>ồ</a:t>
            </a:r>
            <a:r>
              <a:rPr lang="vi-VN" sz="2400"/>
              <a:t> ở Hìn</a:t>
            </a:r>
            <a:r>
              <a:rPr lang="en-US" sz="2400"/>
              <a:t>h</a:t>
            </a:r>
            <a:r>
              <a:rPr lang="vi-VN" sz="2400"/>
              <a:t>: 2 có th</a:t>
            </a:r>
            <a:r>
              <a:rPr lang="en-US" sz="2400"/>
              <a:t>ể</a:t>
            </a:r>
            <a:r>
              <a:rPr lang="vi-VN" sz="2400"/>
              <a:t> được tri</a:t>
            </a:r>
            <a:r>
              <a:rPr lang="en-US" sz="2400"/>
              <a:t>ể</a:t>
            </a:r>
            <a:r>
              <a:rPr lang="vi-VN" sz="2400"/>
              <a:t>n khai thêm đ</a:t>
            </a:r>
            <a:r>
              <a:rPr lang="en-US" sz="2400"/>
              <a:t>ể</a:t>
            </a:r>
            <a:r>
              <a:rPr lang="vi-VN" sz="2400"/>
              <a:t> th</a:t>
            </a:r>
            <a:r>
              <a:rPr lang="en-US" sz="2400"/>
              <a:t>ể</a:t>
            </a:r>
            <a:r>
              <a:rPr lang="vi-VN" sz="2400"/>
              <a:t> hiện nhi</a:t>
            </a:r>
            <a:r>
              <a:rPr lang="en-US" sz="2400"/>
              <a:t>ề</a:t>
            </a:r>
            <a:r>
              <a:rPr lang="vi-VN" sz="2400"/>
              <a:t>u thông tin hơn. Hãy</a:t>
            </a:r>
            <a:r>
              <a:rPr lang="en-US" sz="2400"/>
              <a:t> </a:t>
            </a:r>
            <a:r>
              <a:rPr lang="vi-VN" sz="2400"/>
              <a:t>sử dụng ph</a:t>
            </a:r>
            <a:r>
              <a:rPr lang="en-US" sz="2400"/>
              <a:t>ầ</a:t>
            </a:r>
            <a:r>
              <a:rPr lang="vi-VN" sz="2400"/>
              <a:t>n mềm tạo ra sơ đ</a:t>
            </a:r>
            <a:r>
              <a:rPr lang="en-US" sz="2400"/>
              <a:t>ồ</a:t>
            </a:r>
            <a:r>
              <a:rPr lang="vi-VN" sz="2400"/>
              <a:t> tư duy của em đ</a:t>
            </a:r>
            <a:r>
              <a:rPr lang="en-US" sz="2400"/>
              <a:t>ể</a:t>
            </a:r>
            <a:r>
              <a:rPr lang="vi-VN" sz="2400"/>
              <a:t> tóm tắt bài “Các thành ph</a:t>
            </a:r>
            <a:r>
              <a:rPr lang="en-US" sz="2400"/>
              <a:t>ầ</a:t>
            </a:r>
            <a:r>
              <a:rPr lang="vi-VN" sz="2400"/>
              <a:t>n của</a:t>
            </a:r>
            <a:r>
              <a:rPr lang="en-US" sz="2400"/>
              <a:t> </a:t>
            </a:r>
            <a:r>
              <a:rPr lang="vi-VN" sz="2400"/>
              <a:t>mạng máy tính”.</a:t>
            </a:r>
            <a:endParaRPr lang="en-US" sz="2400"/>
          </a:p>
        </p:txBody>
      </p:sp>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06592" y="187109"/>
            <a:ext cx="11573197" cy="724247"/>
          </a:xfrm>
        </p:spPr>
        <p:txBody>
          <a:bodyPr/>
          <a:lstStyle/>
          <a:p>
            <a:r>
              <a:rPr lang="en-US" sz="3600" b="1" u="sng">
                <a:solidFill>
                  <a:srgbClr val="002060"/>
                </a:solidFill>
              </a:rPr>
              <a:t>LUYỆN TẬP – VẬN DỤNG</a:t>
            </a:r>
            <a:endParaRPr lang="en-US" sz="3600" b="1" u="sng" dirty="0">
              <a:solidFill>
                <a:srgbClr val="002060"/>
              </a:solidFill>
            </a:endParaRPr>
          </a:p>
        </p:txBody>
      </p:sp>
      <p:grpSp>
        <p:nvGrpSpPr>
          <p:cNvPr id="3" name="Group 2">
            <a:extLst>
              <a:ext uri="{FF2B5EF4-FFF2-40B4-BE49-F238E27FC236}">
                <a16:creationId xmlns:a16="http://schemas.microsoft.com/office/drawing/2014/main" id="{9D1534CD-050F-49B3-B589-9E46BDDCD13F}"/>
              </a:ext>
            </a:extLst>
          </p:cNvPr>
          <p:cNvGrpSpPr/>
          <p:nvPr/>
        </p:nvGrpSpPr>
        <p:grpSpPr>
          <a:xfrm>
            <a:off x="129316" y="1009659"/>
            <a:ext cx="5755669" cy="4878313"/>
            <a:chOff x="-895351" y="1992981"/>
            <a:chExt cx="3530754" cy="3760073"/>
          </a:xfrm>
        </p:grpSpPr>
        <p:sp>
          <p:nvSpPr>
            <p:cNvPr id="4" name="Rectangle 3">
              <a:extLst>
                <a:ext uri="{FF2B5EF4-FFF2-40B4-BE49-F238E27FC236}">
                  <a16:creationId xmlns:a16="http://schemas.microsoft.com/office/drawing/2014/main" id="{41640897-D239-473E-B40B-9987FA99EFCE}"/>
                </a:ext>
              </a:extLst>
            </p:cNvPr>
            <p:cNvSpPr/>
            <p:nvPr/>
          </p:nvSpPr>
          <p:spPr>
            <a:xfrm>
              <a:off x="-895351" y="1992981"/>
              <a:ext cx="3451127" cy="3760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34E5E12D-B30B-4F65-AB10-54ABAD05A6DF}"/>
                </a:ext>
              </a:extLst>
            </p:cNvPr>
            <p:cNvSpPr/>
            <p:nvPr/>
          </p:nvSpPr>
          <p:spPr>
            <a:xfrm>
              <a:off x="2589684" y="1992981"/>
              <a:ext cx="45719" cy="3760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 name="Rectangle 5">
            <a:extLst>
              <a:ext uri="{FF2B5EF4-FFF2-40B4-BE49-F238E27FC236}">
                <a16:creationId xmlns:a16="http://schemas.microsoft.com/office/drawing/2014/main" id="{29A5CAEF-2501-40DD-A483-00D6F5638BD4}"/>
              </a:ext>
            </a:extLst>
          </p:cNvPr>
          <p:cNvSpPr/>
          <p:nvPr/>
        </p:nvSpPr>
        <p:spPr>
          <a:xfrm>
            <a:off x="7523287" y="6078061"/>
            <a:ext cx="115834" cy="1187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id="{A810E0FD-7B20-4583-BD0E-EB3A60E7B77C}"/>
              </a:ext>
            </a:extLst>
          </p:cNvPr>
          <p:cNvSpPr/>
          <p:nvPr/>
        </p:nvSpPr>
        <p:spPr>
          <a:xfrm>
            <a:off x="4923615" y="6270009"/>
            <a:ext cx="115834" cy="160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66AEEC62-659C-432B-9D75-3446CD287E66}"/>
              </a:ext>
            </a:extLst>
          </p:cNvPr>
          <p:cNvSpPr/>
          <p:nvPr/>
        </p:nvSpPr>
        <p:spPr>
          <a:xfrm>
            <a:off x="6135274" y="5577747"/>
            <a:ext cx="115834" cy="329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9302CA96-E7DA-4F50-AC99-F83AC249FD67}"/>
              </a:ext>
            </a:extLst>
          </p:cNvPr>
          <p:cNvSpPr/>
          <p:nvPr/>
        </p:nvSpPr>
        <p:spPr>
          <a:xfrm>
            <a:off x="9220103" y="5555844"/>
            <a:ext cx="57917" cy="3723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Hexagon 12">
            <a:extLst>
              <a:ext uri="{FF2B5EF4-FFF2-40B4-BE49-F238E27FC236}">
                <a16:creationId xmlns:a16="http://schemas.microsoft.com/office/drawing/2014/main" id="{307DABEA-F4EF-4E4A-838D-426DC60E41BA}"/>
              </a:ext>
            </a:extLst>
          </p:cNvPr>
          <p:cNvSpPr/>
          <p:nvPr/>
        </p:nvSpPr>
        <p:spPr>
          <a:xfrm>
            <a:off x="6123544" y="5476605"/>
            <a:ext cx="742407" cy="640006"/>
          </a:xfrm>
          <a:prstGeom prst="round2DiagRect">
            <a:avLst>
              <a:gd name="adj1" fmla="val 30346"/>
              <a:gd name="adj2" fmla="val 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Hexagon 18">
            <a:extLst>
              <a:ext uri="{FF2B5EF4-FFF2-40B4-BE49-F238E27FC236}">
                <a16:creationId xmlns:a16="http://schemas.microsoft.com/office/drawing/2014/main" id="{FF311B74-5E40-45E2-9006-C69EE45F29D9}"/>
              </a:ext>
            </a:extLst>
          </p:cNvPr>
          <p:cNvSpPr/>
          <p:nvPr/>
        </p:nvSpPr>
        <p:spPr>
          <a:xfrm>
            <a:off x="7511559" y="5869505"/>
            <a:ext cx="742407" cy="640006"/>
          </a:xfrm>
          <a:prstGeom prst="round2DiagRect">
            <a:avLst>
              <a:gd name="adj1" fmla="val 30346"/>
              <a:gd name="adj2" fmla="val 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Hexagon 21">
            <a:extLst>
              <a:ext uri="{FF2B5EF4-FFF2-40B4-BE49-F238E27FC236}">
                <a16:creationId xmlns:a16="http://schemas.microsoft.com/office/drawing/2014/main" id="{A22C44AA-A7DC-454C-BEAA-ABE9740CDF52}"/>
              </a:ext>
            </a:extLst>
          </p:cNvPr>
          <p:cNvSpPr/>
          <p:nvPr/>
        </p:nvSpPr>
        <p:spPr>
          <a:xfrm>
            <a:off x="4911887" y="6140213"/>
            <a:ext cx="742407" cy="640006"/>
          </a:xfrm>
          <a:prstGeom prst="round2DiagRect">
            <a:avLst>
              <a:gd name="adj1" fmla="val 28826"/>
              <a:gd name="adj2" fmla="val 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Hexagon 24">
            <a:extLst>
              <a:ext uri="{FF2B5EF4-FFF2-40B4-BE49-F238E27FC236}">
                <a16:creationId xmlns:a16="http://schemas.microsoft.com/office/drawing/2014/main" id="{27E702FB-F5AA-49FC-86EC-088878A6B749}"/>
              </a:ext>
            </a:extLst>
          </p:cNvPr>
          <p:cNvSpPr/>
          <p:nvPr/>
        </p:nvSpPr>
        <p:spPr>
          <a:xfrm>
            <a:off x="9208376" y="5378537"/>
            <a:ext cx="742407" cy="640006"/>
          </a:xfrm>
          <a:prstGeom prst="round2DiagRect">
            <a:avLst>
              <a:gd name="adj1" fmla="val 33386"/>
              <a:gd name="adj2" fmla="val 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2" name="Group 31">
            <a:extLst>
              <a:ext uri="{FF2B5EF4-FFF2-40B4-BE49-F238E27FC236}">
                <a16:creationId xmlns:a16="http://schemas.microsoft.com/office/drawing/2014/main" id="{8073A417-1873-4CE5-B422-50C2FF1B8780}"/>
              </a:ext>
            </a:extLst>
          </p:cNvPr>
          <p:cNvGrpSpPr/>
          <p:nvPr/>
        </p:nvGrpSpPr>
        <p:grpSpPr>
          <a:xfrm>
            <a:off x="9917058" y="4298832"/>
            <a:ext cx="1192290" cy="879054"/>
            <a:chOff x="3233964" y="1954419"/>
            <a:chExt cx="1410044" cy="819605"/>
          </a:xfrm>
        </p:grpSpPr>
        <p:sp>
          <p:nvSpPr>
            <p:cNvPr id="33" name="TextBox 32">
              <a:extLst>
                <a:ext uri="{FF2B5EF4-FFF2-40B4-BE49-F238E27FC236}">
                  <a16:creationId xmlns:a16="http://schemas.microsoft.com/office/drawing/2014/main" id="{25FB2F12-C143-494A-AB9C-BBB952C855BE}"/>
                </a:ext>
              </a:extLst>
            </p:cNvPr>
            <p:cNvSpPr txBox="1"/>
            <p:nvPr/>
          </p:nvSpPr>
          <p:spPr>
            <a:xfrm>
              <a:off x="3233964" y="1954419"/>
              <a:ext cx="1400519" cy="286963"/>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4" name="TextBox 33">
              <a:extLst>
                <a:ext uri="{FF2B5EF4-FFF2-40B4-BE49-F238E27FC236}">
                  <a16:creationId xmlns:a16="http://schemas.microsoft.com/office/drawing/2014/main" id="{B3205206-5DAF-431F-80A4-E2D9BC9ACC51}"/>
                </a:ext>
              </a:extLst>
            </p:cNvPr>
            <p:cNvSpPr txBox="1"/>
            <p:nvPr/>
          </p:nvSpPr>
          <p:spPr>
            <a:xfrm>
              <a:off x="3243489" y="2171403"/>
              <a:ext cx="1400519" cy="602621"/>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sp>
        <p:nvSpPr>
          <p:cNvPr id="43" name="Rectangle 16">
            <a:extLst>
              <a:ext uri="{FF2B5EF4-FFF2-40B4-BE49-F238E27FC236}">
                <a16:creationId xmlns:a16="http://schemas.microsoft.com/office/drawing/2014/main" id="{615D9143-AF50-4760-B6B7-3D298B3DEBDE}"/>
              </a:ext>
            </a:extLst>
          </p:cNvPr>
          <p:cNvSpPr/>
          <p:nvPr/>
        </p:nvSpPr>
        <p:spPr>
          <a:xfrm rot="2700000">
            <a:off x="5174283" y="6288515"/>
            <a:ext cx="203353" cy="3645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9">
            <a:extLst>
              <a:ext uri="{FF2B5EF4-FFF2-40B4-BE49-F238E27FC236}">
                <a16:creationId xmlns:a16="http://schemas.microsoft.com/office/drawing/2014/main" id="{6CF4150D-457F-43DE-97C7-A7A00DB51C1F}"/>
              </a:ext>
            </a:extLst>
          </p:cNvPr>
          <p:cNvSpPr/>
          <p:nvPr/>
        </p:nvSpPr>
        <p:spPr>
          <a:xfrm>
            <a:off x="7744736" y="6021699"/>
            <a:ext cx="251946" cy="23584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ectangle 36">
            <a:extLst>
              <a:ext uri="{FF2B5EF4-FFF2-40B4-BE49-F238E27FC236}">
                <a16:creationId xmlns:a16="http://schemas.microsoft.com/office/drawing/2014/main" id="{0B96510B-1B47-451F-B0D5-D47381054B7A}"/>
              </a:ext>
            </a:extLst>
          </p:cNvPr>
          <p:cNvSpPr/>
          <p:nvPr/>
        </p:nvSpPr>
        <p:spPr>
          <a:xfrm>
            <a:off x="6336469" y="5669336"/>
            <a:ext cx="297757" cy="24890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Oval 21">
            <a:extLst>
              <a:ext uri="{FF2B5EF4-FFF2-40B4-BE49-F238E27FC236}">
                <a16:creationId xmlns:a16="http://schemas.microsoft.com/office/drawing/2014/main" id="{A6B4625B-310E-468E-9DD5-7A30F05B129A}"/>
              </a:ext>
            </a:extLst>
          </p:cNvPr>
          <p:cNvSpPr>
            <a:spLocks noChangeAspect="1"/>
          </p:cNvSpPr>
          <p:nvPr/>
        </p:nvSpPr>
        <p:spPr>
          <a:xfrm>
            <a:off x="9436863" y="5555844"/>
            <a:ext cx="292048" cy="29448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384" y="832338"/>
            <a:ext cx="6025661" cy="4605222"/>
          </a:xfrm>
          <a:prstGeom prst="rect">
            <a:avLst/>
          </a:prstGeom>
        </p:spPr>
      </p:pic>
      <p:sp>
        <p:nvSpPr>
          <p:cNvPr id="49" name="Rectangle 48">
            <a:extLst>
              <a:ext uri="{FF2B5EF4-FFF2-40B4-BE49-F238E27FC236}">
                <a16:creationId xmlns:a16="http://schemas.microsoft.com/office/drawing/2014/main" id="{05D5E6A8-5EB5-4B40-A1B8-B533764E6E4C}"/>
              </a:ext>
            </a:extLst>
          </p:cNvPr>
          <p:cNvSpPr/>
          <p:nvPr/>
        </p:nvSpPr>
        <p:spPr>
          <a:xfrm>
            <a:off x="10604555" y="5717965"/>
            <a:ext cx="115834" cy="2160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Hexagon 15">
            <a:extLst>
              <a:ext uri="{FF2B5EF4-FFF2-40B4-BE49-F238E27FC236}">
                <a16:creationId xmlns:a16="http://schemas.microsoft.com/office/drawing/2014/main" id="{9F7BC8FB-DCAD-441D-904B-E6B509121784}"/>
              </a:ext>
            </a:extLst>
          </p:cNvPr>
          <p:cNvSpPr/>
          <p:nvPr/>
        </p:nvSpPr>
        <p:spPr>
          <a:xfrm>
            <a:off x="10592827" y="5247966"/>
            <a:ext cx="742407" cy="640006"/>
          </a:xfrm>
          <a:prstGeom prst="round2DiagRect">
            <a:avLst>
              <a:gd name="adj1" fmla="val 24266"/>
              <a:gd name="adj2" fmla="val 0"/>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ound Same Side Corner Rectangle 36">
            <a:extLst>
              <a:ext uri="{FF2B5EF4-FFF2-40B4-BE49-F238E27FC236}">
                <a16:creationId xmlns:a16="http://schemas.microsoft.com/office/drawing/2014/main" id="{734F3E8D-A1CF-49F8-8039-0A9C8E010690}"/>
              </a:ext>
            </a:extLst>
          </p:cNvPr>
          <p:cNvSpPr>
            <a:spLocks noChangeAspect="1"/>
          </p:cNvSpPr>
          <p:nvPr/>
        </p:nvSpPr>
        <p:spPr>
          <a:xfrm>
            <a:off x="10824106" y="5437560"/>
            <a:ext cx="302827" cy="23942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ectangle 51"/>
          <p:cNvSpPr/>
          <p:nvPr/>
        </p:nvSpPr>
        <p:spPr>
          <a:xfrm>
            <a:off x="186936" y="1638437"/>
            <a:ext cx="5600074" cy="4190314"/>
          </a:xfrm>
          <a:prstGeom prst="rect">
            <a:avLst/>
          </a:prstGeom>
        </p:spPr>
        <p:txBody>
          <a:bodyPr wrap="square">
            <a:spAutoFit/>
          </a:bodyPr>
          <a:lstStyle/>
          <a:p>
            <a:pPr>
              <a:lnSpc>
                <a:spcPct val="150000"/>
              </a:lnSpc>
            </a:pPr>
            <a:r>
              <a:rPr lang="nl-NL" sz="2000" b="1">
                <a:solidFill>
                  <a:schemeClr val="bg1"/>
                </a:solidFill>
              </a:rPr>
              <a:t>+ Máy tính và các thiết bị trao đổi thông tin có thể chi tiết thành</a:t>
            </a:r>
            <a:r>
              <a:rPr lang="nl-NL" sz="2000">
                <a:solidFill>
                  <a:schemeClr val="bg1"/>
                </a:solidFill>
              </a:rPr>
              <a:t>: máy tính để bàn, máy tính xách tay, điện thoại thông minh, máy in...</a:t>
            </a:r>
            <a:endParaRPr lang="en-US" sz="2000">
              <a:solidFill>
                <a:schemeClr val="bg1"/>
              </a:solidFill>
            </a:endParaRPr>
          </a:p>
          <a:p>
            <a:pPr>
              <a:lnSpc>
                <a:spcPct val="150000"/>
              </a:lnSpc>
            </a:pPr>
            <a:r>
              <a:rPr lang="nl-NL" sz="2000" b="1">
                <a:solidFill>
                  <a:schemeClr val="bg1"/>
                </a:solidFill>
              </a:rPr>
              <a:t>+ Các thiết bị kết nối mạng có thể chi tiết: mạng có dây </a:t>
            </a:r>
            <a:r>
              <a:rPr lang="nl-NL" sz="2000">
                <a:solidFill>
                  <a:schemeClr val="bg1"/>
                </a:solidFill>
              </a:rPr>
              <a:t>(có: cáp mạng, Switch); mạng không dây (có: Access point).</a:t>
            </a:r>
            <a:endParaRPr lang="en-US" sz="2000">
              <a:solidFill>
                <a:schemeClr val="bg1"/>
              </a:solidFill>
            </a:endParaRPr>
          </a:p>
          <a:p>
            <a:pPr>
              <a:lnSpc>
                <a:spcPct val="150000"/>
              </a:lnSpc>
            </a:pPr>
            <a:r>
              <a:rPr lang="nl-NL" sz="2000" b="1">
                <a:solidFill>
                  <a:schemeClr val="bg1"/>
                </a:solidFill>
              </a:rPr>
              <a:t>+ Phần mềm giúp giao tiếp và truyền thông tin</a:t>
            </a:r>
            <a:r>
              <a:rPr lang="nl-NL" sz="2000">
                <a:solidFill>
                  <a:schemeClr val="bg1"/>
                </a:solidFill>
              </a:rPr>
              <a:t>: hệ điều hành mạng, trình duyệt, mạng xã hội...</a:t>
            </a:r>
            <a:endParaRPr lang="en-US" sz="2000">
              <a:solidFill>
                <a:schemeClr val="bg1"/>
              </a:solidFill>
            </a:endParaRPr>
          </a:p>
        </p:txBody>
      </p:sp>
      <p:sp>
        <p:nvSpPr>
          <p:cNvPr id="53" name="TextBox 52"/>
          <p:cNvSpPr txBox="1"/>
          <p:nvPr/>
        </p:nvSpPr>
        <p:spPr>
          <a:xfrm>
            <a:off x="2227385" y="1176772"/>
            <a:ext cx="1164101" cy="461665"/>
          </a:xfrm>
          <a:prstGeom prst="rect">
            <a:avLst/>
          </a:prstGeom>
          <a:noFill/>
        </p:spPr>
        <p:txBody>
          <a:bodyPr wrap="none" rtlCol="0">
            <a:spAutoFit/>
          </a:bodyPr>
          <a:lstStyle/>
          <a:p>
            <a:r>
              <a:rPr lang="en-US" sz="2400" b="1" u="sng">
                <a:solidFill>
                  <a:schemeClr val="bg1"/>
                </a:solidFill>
              </a:rPr>
              <a:t>GỢI Ý:</a:t>
            </a: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12">
            <a:extLst>
              <a:ext uri="{FF2B5EF4-FFF2-40B4-BE49-F238E27FC236}">
                <a16:creationId xmlns:a16="http://schemas.microsoft.com/office/drawing/2014/main" id="{0A9FD409-3FF5-4545-B9CE-2763191A23D3}"/>
              </a:ext>
            </a:extLst>
          </p:cNvPr>
          <p:cNvGrpSpPr/>
          <p:nvPr/>
        </p:nvGrpSpPr>
        <p:grpSpPr>
          <a:xfrm>
            <a:off x="3433472" y="1850617"/>
            <a:ext cx="5281738" cy="3068671"/>
            <a:chOff x="637381" y="1143000"/>
            <a:chExt cx="7869238" cy="4572000"/>
          </a:xfrm>
          <a:solidFill>
            <a:schemeClr val="bg1">
              <a:lumMod val="75000"/>
            </a:schemeClr>
          </a:solidFill>
          <a:effectLst/>
        </p:grpSpPr>
        <p:sp>
          <p:nvSpPr>
            <p:cNvPr id="306" name="Freeform 13">
              <a:extLst>
                <a:ext uri="{FF2B5EF4-FFF2-40B4-BE49-F238E27FC236}">
                  <a16:creationId xmlns:a16="http://schemas.microsoft.com/office/drawing/2014/main" id="{49C41F2D-CD10-402B-9FD4-BEB0E831839E}"/>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07" name="Freeform 14">
              <a:extLst>
                <a:ext uri="{FF2B5EF4-FFF2-40B4-BE49-F238E27FC236}">
                  <a16:creationId xmlns:a16="http://schemas.microsoft.com/office/drawing/2014/main" id="{2B08AD68-5073-44DA-8106-00B5247DBFB7}"/>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15">
              <a:extLst>
                <a:ext uri="{FF2B5EF4-FFF2-40B4-BE49-F238E27FC236}">
                  <a16:creationId xmlns:a16="http://schemas.microsoft.com/office/drawing/2014/main" id="{05C31BB8-A0DB-43DB-B70D-3BF8D9D08C98}"/>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09" name="Freeform 16">
              <a:extLst>
                <a:ext uri="{FF2B5EF4-FFF2-40B4-BE49-F238E27FC236}">
                  <a16:creationId xmlns:a16="http://schemas.microsoft.com/office/drawing/2014/main" id="{980DC50A-C647-4B13-8989-188C7A519CBE}"/>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7">
              <a:extLst>
                <a:ext uri="{FF2B5EF4-FFF2-40B4-BE49-F238E27FC236}">
                  <a16:creationId xmlns:a16="http://schemas.microsoft.com/office/drawing/2014/main" id="{08646633-DEFC-4478-9E41-E10188DD1140}"/>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89340" y="843601"/>
            <a:ext cx="11573197" cy="724247"/>
          </a:xfrm>
        </p:spPr>
        <p:txBody>
          <a:bodyPr/>
          <a:lstStyle/>
          <a:p>
            <a:r>
              <a:rPr lang="en-US" sz="3600" b="1" u="sng">
                <a:solidFill>
                  <a:srgbClr val="002060"/>
                </a:solidFill>
              </a:rPr>
              <a:t>HƯỚNG DẪN VỀ NHÀ</a:t>
            </a:r>
            <a:endParaRPr lang="en-US" sz="3600" b="1" u="sng" dirty="0">
              <a:solidFill>
                <a:srgbClr val="002060"/>
              </a:solidFill>
            </a:endParaRPr>
          </a:p>
        </p:txBody>
      </p:sp>
      <p:sp>
        <p:nvSpPr>
          <p:cNvPr id="282" name="TextBox 281">
            <a:extLst>
              <a:ext uri="{FF2B5EF4-FFF2-40B4-BE49-F238E27FC236}">
                <a16:creationId xmlns:a16="http://schemas.microsoft.com/office/drawing/2014/main" id="{0A75CEF2-6733-4726-9FC8-93EE6515AE6D}"/>
              </a:ext>
            </a:extLst>
          </p:cNvPr>
          <p:cNvSpPr txBox="1"/>
          <p:nvPr/>
        </p:nvSpPr>
        <p:spPr>
          <a:xfrm>
            <a:off x="952085" y="2013973"/>
            <a:ext cx="1364522" cy="1015663"/>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286" name="Rectangle 9">
            <a:extLst>
              <a:ext uri="{FF2B5EF4-FFF2-40B4-BE49-F238E27FC236}">
                <a16:creationId xmlns:a16="http://schemas.microsoft.com/office/drawing/2014/main" id="{067E049B-6B51-4220-8A80-C4D0ADC955E7}"/>
              </a:ext>
            </a:extLst>
          </p:cNvPr>
          <p:cNvSpPr/>
          <p:nvPr/>
        </p:nvSpPr>
        <p:spPr>
          <a:xfrm>
            <a:off x="278619" y="3600570"/>
            <a:ext cx="3962400" cy="210073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a:t>1. Ôn tập lại </a:t>
            </a:r>
          </a:p>
          <a:p>
            <a:pPr algn="ctr">
              <a:lnSpc>
                <a:spcPct val="150000"/>
              </a:lnSpc>
            </a:pPr>
            <a:r>
              <a:rPr lang="en-US" altLang="ko-KR" sz="2400" b="1"/>
              <a:t>kiến thức đã học</a:t>
            </a:r>
            <a:endParaRPr lang="ko-KR" altLang="en-US" sz="2400" b="1" dirty="0"/>
          </a:p>
        </p:txBody>
      </p:sp>
      <p:sp>
        <p:nvSpPr>
          <p:cNvPr id="290" name="Rectangle 9">
            <a:extLst>
              <a:ext uri="{FF2B5EF4-FFF2-40B4-BE49-F238E27FC236}">
                <a16:creationId xmlns:a16="http://schemas.microsoft.com/office/drawing/2014/main" id="{6ADA1235-72F4-4741-8F17-421A60EAA55B}"/>
              </a:ext>
            </a:extLst>
          </p:cNvPr>
          <p:cNvSpPr/>
          <p:nvPr/>
        </p:nvSpPr>
        <p:spPr>
          <a:xfrm>
            <a:off x="4151697" y="4523675"/>
            <a:ext cx="4358055" cy="214895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rgbClr val="0070C0"/>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a:solidFill>
                  <a:schemeClr val="bg1"/>
                </a:solidFill>
              </a:rPr>
              <a:t>2. Hoàn thành </a:t>
            </a:r>
          </a:p>
          <a:p>
            <a:pPr algn="ctr">
              <a:lnSpc>
                <a:spcPct val="150000"/>
              </a:lnSpc>
            </a:pPr>
            <a:r>
              <a:rPr lang="en-US" altLang="ko-KR" sz="2400" b="1">
                <a:solidFill>
                  <a:schemeClr val="bg1"/>
                </a:solidFill>
              </a:rPr>
              <a:t>bài tập SGK và SBT</a:t>
            </a:r>
            <a:endParaRPr lang="ko-KR" altLang="en-US" sz="2400" b="1">
              <a:solidFill>
                <a:schemeClr val="bg1"/>
              </a:solidFill>
            </a:endParaRPr>
          </a:p>
        </p:txBody>
      </p:sp>
      <p:sp>
        <p:nvSpPr>
          <p:cNvPr id="298" name="Rectangle 9">
            <a:extLst>
              <a:ext uri="{FF2B5EF4-FFF2-40B4-BE49-F238E27FC236}">
                <a16:creationId xmlns:a16="http://schemas.microsoft.com/office/drawing/2014/main" id="{D54158C6-9404-4591-B464-442038E3B13E}"/>
              </a:ext>
            </a:extLst>
          </p:cNvPr>
          <p:cNvSpPr/>
          <p:nvPr/>
        </p:nvSpPr>
        <p:spPr>
          <a:xfrm>
            <a:off x="8276492" y="3621053"/>
            <a:ext cx="3915508" cy="2315179"/>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6">
              <a:lumMod val="50000"/>
            </a:schemeClr>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a:t>3. Xem trước nội dung bài 8. Dự án nhỏ</a:t>
            </a:r>
            <a:endParaRPr lang="ko-KR" altLang="en-US" sz="2400" b="1" dirty="0"/>
          </a:p>
        </p:txBody>
      </p:sp>
      <p:cxnSp>
        <p:nvCxnSpPr>
          <p:cNvPr id="301" name="Straight Arrow Connector 300">
            <a:extLst>
              <a:ext uri="{FF2B5EF4-FFF2-40B4-BE49-F238E27FC236}">
                <a16:creationId xmlns:a16="http://schemas.microsoft.com/office/drawing/2014/main" id="{96FFBAEA-21AF-472C-ACC0-815B5046B3FA}"/>
              </a:ext>
            </a:extLst>
          </p:cNvPr>
          <p:cNvCxnSpPr>
            <a:cxnSpLocks/>
          </p:cNvCxnSpPr>
          <p:nvPr/>
        </p:nvCxnSpPr>
        <p:spPr>
          <a:xfrm flipV="1">
            <a:off x="2567354" y="3118338"/>
            <a:ext cx="3168687" cy="558760"/>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6AADA793-C36F-4CC1-939C-8F3794A558B7}"/>
              </a:ext>
            </a:extLst>
          </p:cNvPr>
          <p:cNvCxnSpPr>
            <a:cxnSpLocks/>
          </p:cNvCxnSpPr>
          <p:nvPr/>
        </p:nvCxnSpPr>
        <p:spPr>
          <a:xfrm flipH="1" flipV="1">
            <a:off x="5736819" y="3118338"/>
            <a:ext cx="444445" cy="1376331"/>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24266867-D045-43E0-A1B4-02683D2A115B}"/>
              </a:ext>
            </a:extLst>
          </p:cNvPr>
          <p:cNvCxnSpPr>
            <a:cxnSpLocks/>
          </p:cNvCxnSpPr>
          <p:nvPr/>
        </p:nvCxnSpPr>
        <p:spPr>
          <a:xfrm flipH="1" flipV="1">
            <a:off x="5736819" y="3118338"/>
            <a:ext cx="3231335" cy="965590"/>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wipe(down)">
                                      <p:cBhvr>
                                        <p:cTn id="12" dur="500"/>
                                        <p:tgtEl>
                                          <p:spTgt spid="301"/>
                                        </p:tgtEl>
                                      </p:cBhvr>
                                    </p:animEffect>
                                  </p:childTnLst>
                                </p:cTn>
                              </p:par>
                              <p:par>
                                <p:cTn id="13" presetID="22" presetClass="entr" presetSubtype="4" fill="hold" nodeType="with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wipe(down)">
                                      <p:cBhvr>
                                        <p:cTn id="15" dur="500"/>
                                        <p:tgtEl>
                                          <p:spTgt spid="302"/>
                                        </p:tgtEl>
                                      </p:cBhvr>
                                    </p:animEffect>
                                  </p:childTnLst>
                                </p:cTn>
                              </p:par>
                              <p:par>
                                <p:cTn id="16" presetID="22" presetClass="entr" presetSubtype="4" fill="hold" nodeType="withEffect">
                                  <p:stCondLst>
                                    <p:cond delay="0"/>
                                  </p:stCondLst>
                                  <p:childTnLst>
                                    <p:set>
                                      <p:cBhvr>
                                        <p:cTn id="17" dur="1" fill="hold">
                                          <p:stCondLst>
                                            <p:cond delay="0"/>
                                          </p:stCondLst>
                                        </p:cTn>
                                        <p:tgtEl>
                                          <p:spTgt spid="304"/>
                                        </p:tgtEl>
                                        <p:attrNameLst>
                                          <p:attrName>style.visibility</p:attrName>
                                        </p:attrNameLst>
                                      </p:cBhvr>
                                      <p:to>
                                        <p:strVal val="visible"/>
                                      </p:to>
                                    </p:set>
                                    <p:animEffect transition="in" filter="wipe(down)">
                                      <p:cBhvr>
                                        <p:cTn id="18" dur="500"/>
                                        <p:tgtEl>
                                          <p:spTgt spid="30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90"/>
                                        </p:tgtEl>
                                        <p:attrNameLst>
                                          <p:attrName>style.visibility</p:attrName>
                                        </p:attrNameLst>
                                      </p:cBhvr>
                                      <p:to>
                                        <p:strVal val="visible"/>
                                      </p:to>
                                    </p:set>
                                    <p:animEffect transition="in" filter="wipe(down)">
                                      <p:cBhvr>
                                        <p:cTn id="21" dur="500"/>
                                        <p:tgtEl>
                                          <p:spTgt spid="29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98"/>
                                        </p:tgtEl>
                                        <p:attrNameLst>
                                          <p:attrName>style.visibility</p:attrName>
                                        </p:attrNameLst>
                                      </p:cBhvr>
                                      <p:to>
                                        <p:strVal val="visible"/>
                                      </p:to>
                                    </p:set>
                                    <p:animEffect transition="in" filter="wipe(down)">
                                      <p:cBhvr>
                                        <p:cTn id="24" dur="500"/>
                                        <p:tgtEl>
                                          <p:spTgt spid="2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wipe(down)">
                                      <p:cBhvr>
                                        <p:cTn id="2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6" grpId="0" animBg="1"/>
      <p:bldP spid="290" grpId="0" animBg="1"/>
      <p:bldP spid="2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6461" y="2063262"/>
            <a:ext cx="6994222" cy="1824923"/>
          </a:xfrm>
          <a:prstGeom prst="rect">
            <a:avLst/>
          </a:prstGeom>
          <a:noFill/>
        </p:spPr>
        <p:txBody>
          <a:bodyPr wrap="none" rtlCol="0">
            <a:spAutoFit/>
          </a:bodyPr>
          <a:lstStyle/>
          <a:p>
            <a:pPr algn="ctr">
              <a:lnSpc>
                <a:spcPct val="150000"/>
              </a:lnSpc>
            </a:pPr>
            <a:r>
              <a:rPr lang="en-US" sz="4000" b="1">
                <a:solidFill>
                  <a:schemeClr val="bg1"/>
                </a:solidFill>
              </a:rPr>
              <a:t>CẢM ƠN CÁC EM </a:t>
            </a:r>
          </a:p>
          <a:p>
            <a:pPr algn="ctr">
              <a:lnSpc>
                <a:spcPct val="150000"/>
              </a:lnSpc>
            </a:pPr>
            <a:r>
              <a:rPr lang="en-US" sz="4000" b="1">
                <a:solidFill>
                  <a:schemeClr val="bg1"/>
                </a:solidFill>
              </a:rPr>
              <a:t>ĐÃ LẮNG NGHE BÀI GIẢNG</a:t>
            </a:r>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402316" y="175386"/>
            <a:ext cx="11573197" cy="724247"/>
          </a:xfrm>
        </p:spPr>
        <p:txBody>
          <a:bodyPr/>
          <a:lstStyle/>
          <a:p>
            <a:r>
              <a:rPr lang="en-US" sz="4000" b="1" u="sng">
                <a:solidFill>
                  <a:srgbClr val="0070C0"/>
                </a:solidFill>
              </a:rPr>
              <a:t>KHỞI ĐỘNG</a:t>
            </a:r>
            <a:endParaRPr lang="en-US" sz="4000" b="1" u="sng" dirty="0">
              <a:solidFill>
                <a:srgbClr val="0070C0"/>
              </a:solidFill>
            </a:endParaRPr>
          </a:p>
        </p:txBody>
      </p:sp>
      <p:grpSp>
        <p:nvGrpSpPr>
          <p:cNvPr id="4" name="Group 3">
            <a:extLst>
              <a:ext uri="{FF2B5EF4-FFF2-40B4-BE49-F238E27FC236}">
                <a16:creationId xmlns:a16="http://schemas.microsoft.com/office/drawing/2014/main" id="{79A8F837-E16C-4C95-BF32-1F426D386B8D}"/>
              </a:ext>
            </a:extLst>
          </p:cNvPr>
          <p:cNvGrpSpPr/>
          <p:nvPr/>
        </p:nvGrpSpPr>
        <p:grpSpPr>
          <a:xfrm>
            <a:off x="1076915" y="6607553"/>
            <a:ext cx="10224000" cy="221214"/>
            <a:chOff x="-298644" y="3284984"/>
            <a:chExt cx="10224000" cy="221214"/>
          </a:xfrm>
          <a:solidFill>
            <a:schemeClr val="accent5"/>
          </a:solidFill>
        </p:grpSpPr>
        <p:sp>
          <p:nvSpPr>
            <p:cNvPr id="5" name="Right Arrow 42">
              <a:extLst>
                <a:ext uri="{FF2B5EF4-FFF2-40B4-BE49-F238E27FC236}">
                  <a16:creationId xmlns:a16="http://schemas.microsoft.com/office/drawing/2014/main" id="{268B11C7-491D-42EA-9AE1-233350290CE9}"/>
                </a:ext>
              </a:extLst>
            </p:cNvPr>
            <p:cNvSpPr/>
            <p:nvPr/>
          </p:nvSpPr>
          <p:spPr>
            <a:xfrm>
              <a:off x="-298644" y="3284984"/>
              <a:ext cx="10224000" cy="216024"/>
            </a:xfrm>
            <a:prstGeom prst="rightArrow">
              <a:avLst>
                <a:gd name="adj1" fmla="val 45068"/>
                <a:gd name="adj2" fmla="val 6664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 name="Oval 6">
              <a:extLst>
                <a:ext uri="{FF2B5EF4-FFF2-40B4-BE49-F238E27FC236}">
                  <a16:creationId xmlns:a16="http://schemas.microsoft.com/office/drawing/2014/main" id="{6335FFBB-2FAA-411B-AC5C-5B0BE4A4844E}"/>
                </a:ext>
              </a:extLst>
            </p:cNvPr>
            <p:cNvSpPr/>
            <p:nvPr/>
          </p:nvSpPr>
          <p:spPr>
            <a:xfrm>
              <a:off x="774376" y="3284984"/>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8" name="Oval 7">
              <a:extLst>
                <a:ext uri="{FF2B5EF4-FFF2-40B4-BE49-F238E27FC236}">
                  <a16:creationId xmlns:a16="http://schemas.microsoft.com/office/drawing/2014/main" id="{B377B6D2-23FC-437E-93B5-15A42F396018}"/>
                </a:ext>
              </a:extLst>
            </p:cNvPr>
            <p:cNvSpPr/>
            <p:nvPr/>
          </p:nvSpPr>
          <p:spPr>
            <a:xfrm>
              <a:off x="3333327" y="3284984"/>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Oval 8">
              <a:extLst>
                <a:ext uri="{FF2B5EF4-FFF2-40B4-BE49-F238E27FC236}">
                  <a16:creationId xmlns:a16="http://schemas.microsoft.com/office/drawing/2014/main" id="{36F9B628-8D8C-40DE-AAA6-C3E4749B88E5}"/>
                </a:ext>
              </a:extLst>
            </p:cNvPr>
            <p:cNvSpPr/>
            <p:nvPr/>
          </p:nvSpPr>
          <p:spPr>
            <a:xfrm>
              <a:off x="5892278" y="3290174"/>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Oval 9">
              <a:extLst>
                <a:ext uri="{FF2B5EF4-FFF2-40B4-BE49-F238E27FC236}">
                  <a16:creationId xmlns:a16="http://schemas.microsoft.com/office/drawing/2014/main" id="{B6935DEF-9C69-4A27-A0F4-9C9D37F4B5EB}"/>
                </a:ext>
              </a:extLst>
            </p:cNvPr>
            <p:cNvSpPr/>
            <p:nvPr/>
          </p:nvSpPr>
          <p:spPr>
            <a:xfrm>
              <a:off x="8451229" y="3284984"/>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Rounded Rectangle 5"/>
          <p:cNvSpPr/>
          <p:nvPr/>
        </p:nvSpPr>
        <p:spPr>
          <a:xfrm>
            <a:off x="1076917" y="1160585"/>
            <a:ext cx="3156596"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Bóng đá</a:t>
            </a:r>
          </a:p>
        </p:txBody>
      </p:sp>
      <p:sp>
        <p:nvSpPr>
          <p:cNvPr id="51" name="Rounded Rectangle 50"/>
          <p:cNvSpPr/>
          <p:nvPr/>
        </p:nvSpPr>
        <p:spPr>
          <a:xfrm>
            <a:off x="1076915" y="2074985"/>
            <a:ext cx="3250426"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mầm non Sơn Ca</a:t>
            </a:r>
          </a:p>
        </p:txBody>
      </p:sp>
      <p:sp>
        <p:nvSpPr>
          <p:cNvPr id="52" name="Rounded Rectangle 51"/>
          <p:cNvSpPr/>
          <p:nvPr/>
        </p:nvSpPr>
        <p:spPr>
          <a:xfrm>
            <a:off x="4624505" y="1207478"/>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Nghe nhạc</a:t>
            </a:r>
          </a:p>
        </p:txBody>
      </p:sp>
      <p:sp>
        <p:nvSpPr>
          <p:cNvPr id="53" name="Rounded Rectangle 52"/>
          <p:cNvSpPr/>
          <p:nvPr/>
        </p:nvSpPr>
        <p:spPr>
          <a:xfrm>
            <a:off x="4624505" y="2086709"/>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Sở thích</a:t>
            </a:r>
          </a:p>
        </p:txBody>
      </p:sp>
      <p:sp>
        <p:nvSpPr>
          <p:cNvPr id="54" name="Rounded Rectangle 53"/>
          <p:cNvSpPr/>
          <p:nvPr/>
        </p:nvSpPr>
        <p:spPr>
          <a:xfrm>
            <a:off x="1076915" y="2977662"/>
            <a:ext cx="3156597"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Mục tiêu</a:t>
            </a:r>
          </a:p>
        </p:txBody>
      </p:sp>
      <p:sp>
        <p:nvSpPr>
          <p:cNvPr id="55" name="Rounded Rectangle 54"/>
          <p:cNvSpPr/>
          <p:nvPr/>
        </p:nvSpPr>
        <p:spPr>
          <a:xfrm>
            <a:off x="4624505" y="2954217"/>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THCS Kim Liên</a:t>
            </a:r>
          </a:p>
        </p:txBody>
      </p:sp>
      <p:sp>
        <p:nvSpPr>
          <p:cNvPr id="56" name="Rounded Rectangle 55"/>
          <p:cNvSpPr/>
          <p:nvPr/>
        </p:nvSpPr>
        <p:spPr>
          <a:xfrm>
            <a:off x="7934533" y="2086709"/>
            <a:ext cx="3272729"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Bác sĩ</a:t>
            </a:r>
          </a:p>
        </p:txBody>
      </p:sp>
      <p:sp>
        <p:nvSpPr>
          <p:cNvPr id="57" name="Rounded Rectangle 56"/>
          <p:cNvSpPr/>
          <p:nvPr/>
        </p:nvSpPr>
        <p:spPr>
          <a:xfrm>
            <a:off x="7934533" y="1207478"/>
            <a:ext cx="3272729"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 Tuấn – HS tiểu học</a:t>
            </a:r>
          </a:p>
        </p:txBody>
      </p:sp>
      <p:sp>
        <p:nvSpPr>
          <p:cNvPr id="58" name="Rounded Rectangle 57"/>
          <p:cNvSpPr/>
          <p:nvPr/>
        </p:nvSpPr>
        <p:spPr>
          <a:xfrm>
            <a:off x="7945424" y="2977662"/>
            <a:ext cx="32618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Gia đình</a:t>
            </a:r>
          </a:p>
        </p:txBody>
      </p:sp>
      <p:sp>
        <p:nvSpPr>
          <p:cNvPr id="59" name="Rounded Rectangle 58"/>
          <p:cNvSpPr/>
          <p:nvPr/>
        </p:nvSpPr>
        <p:spPr>
          <a:xfrm>
            <a:off x="1076915" y="3892062"/>
            <a:ext cx="3156597"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Triệu phú</a:t>
            </a:r>
          </a:p>
        </p:txBody>
      </p:sp>
      <p:sp>
        <p:nvSpPr>
          <p:cNvPr id="60" name="Rounded Rectangle 59"/>
          <p:cNvSpPr/>
          <p:nvPr/>
        </p:nvSpPr>
        <p:spPr>
          <a:xfrm>
            <a:off x="4624505" y="3892062"/>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Bố Thành – Giáo viên</a:t>
            </a:r>
          </a:p>
        </p:txBody>
      </p:sp>
      <p:sp>
        <p:nvSpPr>
          <p:cNvPr id="61" name="Rounded Rectangle 60"/>
          <p:cNvSpPr/>
          <p:nvPr/>
        </p:nvSpPr>
        <p:spPr>
          <a:xfrm>
            <a:off x="7962124" y="3880340"/>
            <a:ext cx="32451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tiểu học Kim Liên</a:t>
            </a:r>
          </a:p>
        </p:txBody>
      </p:sp>
      <p:sp>
        <p:nvSpPr>
          <p:cNvPr id="62" name="Rounded Rectangle 61"/>
          <p:cNvSpPr/>
          <p:nvPr/>
        </p:nvSpPr>
        <p:spPr>
          <a:xfrm>
            <a:off x="1076916" y="4792696"/>
            <a:ext cx="3135660"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Mẹ Hoa – Bác sĩ</a:t>
            </a:r>
          </a:p>
        </p:txBody>
      </p:sp>
      <p:sp>
        <p:nvSpPr>
          <p:cNvPr id="63" name="Rounded Rectangle 62"/>
          <p:cNvSpPr/>
          <p:nvPr/>
        </p:nvSpPr>
        <p:spPr>
          <a:xfrm>
            <a:off x="4624505" y="4792696"/>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học</a:t>
            </a:r>
          </a:p>
        </p:txBody>
      </p:sp>
      <p:sp>
        <p:nvSpPr>
          <p:cNvPr id="64" name="Rounded Rectangle 63"/>
          <p:cNvSpPr/>
          <p:nvPr/>
        </p:nvSpPr>
        <p:spPr>
          <a:xfrm>
            <a:off x="7962124" y="4792696"/>
            <a:ext cx="32451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Đọc sách</a:t>
            </a:r>
          </a:p>
        </p:txBody>
      </p:sp>
      <p:sp>
        <p:nvSpPr>
          <p:cNvPr id="65" name="TextBox 64"/>
          <p:cNvSpPr txBox="1"/>
          <p:nvPr/>
        </p:nvSpPr>
        <p:spPr>
          <a:xfrm>
            <a:off x="908848" y="5499766"/>
            <a:ext cx="10560134" cy="1131848"/>
          </a:xfrm>
          <a:prstGeom prst="rect">
            <a:avLst/>
          </a:prstGeom>
          <a:noFill/>
        </p:spPr>
        <p:txBody>
          <a:bodyPr wrap="none" rtlCol="0">
            <a:spAutoFit/>
          </a:bodyPr>
          <a:lstStyle/>
          <a:p>
            <a:pPr algn="ctr">
              <a:lnSpc>
                <a:spcPct val="150000"/>
              </a:lnSpc>
            </a:pPr>
            <a:r>
              <a:rPr lang="en-US" sz="2400" b="1" u="sng"/>
              <a:t>Hoạt động nhóm</a:t>
            </a:r>
            <a:r>
              <a:rPr lang="en-US" sz="2400"/>
              <a:t>: Từ các bảng thông tin đã cho, các nhóm hãy sắp xếp để </a:t>
            </a:r>
          </a:p>
          <a:p>
            <a:pPr algn="ctr">
              <a:lnSpc>
                <a:spcPct val="150000"/>
              </a:lnSpc>
            </a:pPr>
            <a:r>
              <a:rPr lang="en-US" sz="2400"/>
              <a:t>trở thành sơ đồ tư duy giới thiệu thông tin của bạn Cẩm Anh</a:t>
            </a: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Vertical)">
                                      <p:cBhvr>
                                        <p:cTn id="15" dur="500"/>
                                        <p:tgtEl>
                                          <p:spTgt spid="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Vertical)">
                                      <p:cBhvr>
                                        <p:cTn id="21" dur="500"/>
                                        <p:tgtEl>
                                          <p:spTgt spid="5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arn(inVertical)">
                                      <p:cBhvr>
                                        <p:cTn id="24" dur="500"/>
                                        <p:tgtEl>
                                          <p:spTgt spid="6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barn(inVertical)">
                                      <p:cBhvr>
                                        <p:cTn id="33" dur="500"/>
                                        <p:tgtEl>
                                          <p:spTgt spid="5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arn(inVertical)">
                                      <p:cBhvr>
                                        <p:cTn id="39" dur="500"/>
                                        <p:tgtEl>
                                          <p:spTgt spid="5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arn(inVertical)">
                                      <p:cBhvr>
                                        <p:cTn id="42" dur="500"/>
                                        <p:tgtEl>
                                          <p:spTgt spid="5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arn(inVertical)">
                                      <p:cBhvr>
                                        <p:cTn id="48" dur="500"/>
                                        <p:tgtEl>
                                          <p:spTgt spid="5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arn(inVertical)">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down)">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402316" y="175386"/>
            <a:ext cx="11573197" cy="724247"/>
          </a:xfrm>
        </p:spPr>
        <p:txBody>
          <a:bodyPr/>
          <a:lstStyle/>
          <a:p>
            <a:r>
              <a:rPr lang="en-US" sz="4000" b="1" u="sng">
                <a:solidFill>
                  <a:srgbClr val="0070C0"/>
                </a:solidFill>
              </a:rPr>
              <a:t>KHỞI ĐỘNG</a:t>
            </a:r>
            <a:endParaRPr lang="en-US" sz="4000" b="1" u="sng" dirty="0">
              <a:solidFill>
                <a:srgbClr val="0070C0"/>
              </a:solidFill>
            </a:endParaRPr>
          </a:p>
        </p:txBody>
      </p:sp>
      <p:sp>
        <p:nvSpPr>
          <p:cNvPr id="6" name="Rounded Rectangle 5"/>
          <p:cNvSpPr/>
          <p:nvPr/>
        </p:nvSpPr>
        <p:spPr>
          <a:xfrm>
            <a:off x="0" y="3452182"/>
            <a:ext cx="2445763"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Bóng đá</a:t>
            </a:r>
          </a:p>
        </p:txBody>
      </p:sp>
      <p:sp>
        <p:nvSpPr>
          <p:cNvPr id="51" name="Rounded Rectangle 50"/>
          <p:cNvSpPr/>
          <p:nvPr/>
        </p:nvSpPr>
        <p:spPr>
          <a:xfrm>
            <a:off x="8941574" y="3880340"/>
            <a:ext cx="3250426"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mầm non Sơn Ca</a:t>
            </a:r>
          </a:p>
        </p:txBody>
      </p:sp>
      <p:sp>
        <p:nvSpPr>
          <p:cNvPr id="52" name="Rounded Rectangle 51"/>
          <p:cNvSpPr/>
          <p:nvPr/>
        </p:nvSpPr>
        <p:spPr>
          <a:xfrm>
            <a:off x="0" y="5181603"/>
            <a:ext cx="2463327"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Nghe nhạc</a:t>
            </a:r>
          </a:p>
        </p:txBody>
      </p:sp>
      <p:sp>
        <p:nvSpPr>
          <p:cNvPr id="55" name="Rounded Rectangle 54"/>
          <p:cNvSpPr/>
          <p:nvPr/>
        </p:nvSpPr>
        <p:spPr>
          <a:xfrm>
            <a:off x="8958057" y="5662249"/>
            <a:ext cx="3245138"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THCS Kim Liên</a:t>
            </a:r>
          </a:p>
        </p:txBody>
      </p:sp>
      <p:sp>
        <p:nvSpPr>
          <p:cNvPr id="56" name="Rounded Rectangle 55"/>
          <p:cNvSpPr/>
          <p:nvPr/>
        </p:nvSpPr>
        <p:spPr>
          <a:xfrm>
            <a:off x="0" y="2385648"/>
            <a:ext cx="2445763" cy="6564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Bác sĩ</a:t>
            </a:r>
          </a:p>
        </p:txBody>
      </p:sp>
      <p:sp>
        <p:nvSpPr>
          <p:cNvPr id="57" name="Rounded Rectangle 56"/>
          <p:cNvSpPr/>
          <p:nvPr/>
        </p:nvSpPr>
        <p:spPr>
          <a:xfrm>
            <a:off x="9272954" y="1207478"/>
            <a:ext cx="2906269"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Em Tuấn – HS tiểu học</a:t>
            </a:r>
          </a:p>
        </p:txBody>
      </p:sp>
      <p:sp>
        <p:nvSpPr>
          <p:cNvPr id="59" name="Rounded Rectangle 58"/>
          <p:cNvSpPr/>
          <p:nvPr/>
        </p:nvSpPr>
        <p:spPr>
          <a:xfrm>
            <a:off x="-8783" y="1682263"/>
            <a:ext cx="2463327" cy="6564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Triệu phú</a:t>
            </a:r>
          </a:p>
        </p:txBody>
      </p:sp>
      <p:sp>
        <p:nvSpPr>
          <p:cNvPr id="60" name="Rounded Rectangle 59"/>
          <p:cNvSpPr/>
          <p:nvPr/>
        </p:nvSpPr>
        <p:spPr>
          <a:xfrm>
            <a:off x="9272955" y="2858390"/>
            <a:ext cx="2930240"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Bố Thành – Giáo viên</a:t>
            </a:r>
          </a:p>
        </p:txBody>
      </p:sp>
      <p:sp>
        <p:nvSpPr>
          <p:cNvPr id="61" name="Rounded Rectangle 60"/>
          <p:cNvSpPr/>
          <p:nvPr/>
        </p:nvSpPr>
        <p:spPr>
          <a:xfrm>
            <a:off x="8958057" y="4732416"/>
            <a:ext cx="3245138"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tiểu học Kim Liên</a:t>
            </a:r>
          </a:p>
        </p:txBody>
      </p:sp>
      <p:sp>
        <p:nvSpPr>
          <p:cNvPr id="62" name="Rounded Rectangle 61"/>
          <p:cNvSpPr/>
          <p:nvPr/>
        </p:nvSpPr>
        <p:spPr>
          <a:xfrm>
            <a:off x="9272955" y="2010509"/>
            <a:ext cx="2919046"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Mẹ Hoa – Bác sĩ</a:t>
            </a:r>
          </a:p>
        </p:txBody>
      </p:sp>
      <p:sp>
        <p:nvSpPr>
          <p:cNvPr id="64" name="Rounded Rectangle 63"/>
          <p:cNvSpPr/>
          <p:nvPr/>
        </p:nvSpPr>
        <p:spPr>
          <a:xfrm>
            <a:off x="0" y="4272795"/>
            <a:ext cx="2463327"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Đọc sách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424" y="2582593"/>
            <a:ext cx="2072129" cy="2421119"/>
          </a:xfrm>
          <a:prstGeom prst="rect">
            <a:avLst/>
          </a:prstGeom>
        </p:spPr>
      </p:pic>
      <p:sp>
        <p:nvSpPr>
          <p:cNvPr id="26" name="Rounded Rectangle 25"/>
          <p:cNvSpPr/>
          <p:nvPr/>
        </p:nvSpPr>
        <p:spPr>
          <a:xfrm>
            <a:off x="6784260" y="2162909"/>
            <a:ext cx="1937709" cy="5040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Gia đình</a:t>
            </a:r>
          </a:p>
        </p:txBody>
      </p:sp>
      <p:sp>
        <p:nvSpPr>
          <p:cNvPr id="27" name="Rounded Rectangle 26"/>
          <p:cNvSpPr/>
          <p:nvPr/>
        </p:nvSpPr>
        <p:spPr>
          <a:xfrm>
            <a:off x="3106614" y="2162909"/>
            <a:ext cx="1935789" cy="55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Mục tiêu</a:t>
            </a:r>
          </a:p>
        </p:txBody>
      </p:sp>
      <p:sp>
        <p:nvSpPr>
          <p:cNvPr id="28" name="Rounded Rectangle 27"/>
          <p:cNvSpPr/>
          <p:nvPr/>
        </p:nvSpPr>
        <p:spPr>
          <a:xfrm>
            <a:off x="3106614" y="4323239"/>
            <a:ext cx="1905250" cy="5764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Sở thích</a:t>
            </a:r>
          </a:p>
        </p:txBody>
      </p:sp>
      <p:sp>
        <p:nvSpPr>
          <p:cNvPr id="29" name="Rounded Rectangle 28"/>
          <p:cNvSpPr/>
          <p:nvPr/>
        </p:nvSpPr>
        <p:spPr>
          <a:xfrm>
            <a:off x="6863614" y="4536832"/>
            <a:ext cx="1670786" cy="548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Trường học</a:t>
            </a:r>
          </a:p>
        </p:txBody>
      </p:sp>
      <p:cxnSp>
        <p:nvCxnSpPr>
          <p:cNvPr id="12" name="Straight Arrow Connector 11"/>
          <p:cNvCxnSpPr>
            <a:endCxn id="27" idx="3"/>
          </p:cNvCxnSpPr>
          <p:nvPr/>
        </p:nvCxnSpPr>
        <p:spPr>
          <a:xfrm flipH="1" flipV="1">
            <a:off x="5042403" y="2438402"/>
            <a:ext cx="279876" cy="2754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flipV="1">
            <a:off x="6353908" y="2414955"/>
            <a:ext cx="430352" cy="2989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011865" y="4323239"/>
            <a:ext cx="497981" cy="273585"/>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53908" y="4337891"/>
            <a:ext cx="509706" cy="47341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1"/>
            <a:endCxn id="59" idx="3"/>
          </p:cNvCxnSpPr>
          <p:nvPr/>
        </p:nvCxnSpPr>
        <p:spPr>
          <a:xfrm flipH="1" flipV="1">
            <a:off x="2454544" y="2010509"/>
            <a:ext cx="652070" cy="42789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1"/>
            <a:endCxn id="56" idx="3"/>
          </p:cNvCxnSpPr>
          <p:nvPr/>
        </p:nvCxnSpPr>
        <p:spPr>
          <a:xfrm flipH="1">
            <a:off x="2445763" y="2438402"/>
            <a:ext cx="660851" cy="27549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8" idx="1"/>
          </p:cNvCxnSpPr>
          <p:nvPr/>
        </p:nvCxnSpPr>
        <p:spPr>
          <a:xfrm flipH="1" flipV="1">
            <a:off x="2438462" y="3780429"/>
            <a:ext cx="668152" cy="83104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 idx="1"/>
            <a:endCxn id="64" idx="3"/>
          </p:cNvCxnSpPr>
          <p:nvPr/>
        </p:nvCxnSpPr>
        <p:spPr>
          <a:xfrm flipH="1" flipV="1">
            <a:off x="2463327" y="4601041"/>
            <a:ext cx="643287" cy="1043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8" idx="1"/>
          </p:cNvCxnSpPr>
          <p:nvPr/>
        </p:nvCxnSpPr>
        <p:spPr>
          <a:xfrm flipH="1">
            <a:off x="2463328" y="4611476"/>
            <a:ext cx="643286" cy="89837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51" idx="1"/>
          </p:cNvCxnSpPr>
          <p:nvPr/>
        </p:nvCxnSpPr>
        <p:spPr>
          <a:xfrm flipV="1">
            <a:off x="8549557" y="4208586"/>
            <a:ext cx="392017" cy="57995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1" idx="1"/>
          </p:cNvCxnSpPr>
          <p:nvPr/>
        </p:nvCxnSpPr>
        <p:spPr>
          <a:xfrm>
            <a:off x="8534401" y="4785170"/>
            <a:ext cx="423656" cy="27549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9" idx="3"/>
          </p:cNvCxnSpPr>
          <p:nvPr/>
        </p:nvCxnSpPr>
        <p:spPr>
          <a:xfrm>
            <a:off x="8534400" y="4811303"/>
            <a:ext cx="438813" cy="11989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6" idx="3"/>
            <a:endCxn id="57" idx="1"/>
          </p:cNvCxnSpPr>
          <p:nvPr/>
        </p:nvCxnSpPr>
        <p:spPr>
          <a:xfrm flipV="1">
            <a:off x="8721969" y="1535724"/>
            <a:ext cx="550985" cy="8792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2" idx="1"/>
          </p:cNvCxnSpPr>
          <p:nvPr/>
        </p:nvCxnSpPr>
        <p:spPr>
          <a:xfrm flipV="1">
            <a:off x="8701127" y="2338755"/>
            <a:ext cx="571828" cy="9964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0" idx="1"/>
          </p:cNvCxnSpPr>
          <p:nvPr/>
        </p:nvCxnSpPr>
        <p:spPr>
          <a:xfrm>
            <a:off x="8753806" y="2450125"/>
            <a:ext cx="519149" cy="73651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2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arn(inVertical)">
                                      <p:cBhvr>
                                        <p:cTn id="44" dur="500"/>
                                        <p:tgtEl>
                                          <p:spTgt spid="5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arn(inVertic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par>
                                <p:cTn id="53" presetID="16" presetClass="entr" presetSubtype="21"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barn(inVertical)">
                                      <p:cBhvr>
                                        <p:cTn id="55" dur="500"/>
                                        <p:tgtEl>
                                          <p:spTgt spid="67"/>
                                        </p:tgtEl>
                                      </p:cBhvr>
                                    </p:animEffect>
                                  </p:childTnLst>
                                </p:cTn>
                              </p:par>
                              <p:par>
                                <p:cTn id="56" presetID="16" presetClass="entr" presetSubtype="21"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barn(inVertical)">
                                      <p:cBhvr>
                                        <p:cTn id="58" dur="500"/>
                                        <p:tgtEl>
                                          <p:spTgt spid="6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inVertical)">
                                      <p:cBhvr>
                                        <p:cTn id="64" dur="500"/>
                                        <p:tgtEl>
                                          <p:spTgt spid="5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barn(inVertical)">
                                      <p:cBhvr>
                                        <p:cTn id="72" dur="500"/>
                                        <p:tgtEl>
                                          <p:spTgt spid="72"/>
                                        </p:tgtEl>
                                      </p:cBhvr>
                                    </p:animEffect>
                                  </p:childTnLst>
                                </p:cTn>
                              </p:par>
                              <p:par>
                                <p:cTn id="73" presetID="16" presetClass="entr" presetSubtype="21"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barn(inVertical)">
                                      <p:cBhvr>
                                        <p:cTn id="75" dur="500"/>
                                        <p:tgtEl>
                                          <p:spTgt spid="73"/>
                                        </p:tgtEl>
                                      </p:cBhvr>
                                    </p:animEffect>
                                  </p:childTnLst>
                                </p:cTn>
                              </p:par>
                              <p:par>
                                <p:cTn id="76" presetID="16" presetClass="entr" presetSubtype="21"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barn(inVertical)">
                                      <p:cBhvr>
                                        <p:cTn id="78" dur="500"/>
                                        <p:tgtEl>
                                          <p:spTgt spid="7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barn(inVertical)">
                                      <p:cBhvr>
                                        <p:cTn id="81" dur="500"/>
                                        <p:tgtEl>
                                          <p:spTgt spid="6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barn(inVertical)">
                                      <p:cBhvr>
                                        <p:cTn id="84" dur="500"/>
                                        <p:tgtEl>
                                          <p:spTgt spid="6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arn(inVertic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barn(inVertical)">
                                      <p:cBhvr>
                                        <p:cTn id="92" dur="500"/>
                                        <p:tgtEl>
                                          <p:spTgt spid="69"/>
                                        </p:tgtEl>
                                      </p:cBhvr>
                                    </p:animEffect>
                                  </p:childTnLst>
                                </p:cTn>
                              </p:par>
                              <p:par>
                                <p:cTn id="93" presetID="16" presetClass="entr" presetSubtype="21"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barn(inVertical)">
                                      <p:cBhvr>
                                        <p:cTn id="98" dur="500"/>
                                        <p:tgtEl>
                                          <p:spTgt spid="71"/>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barn(inVertical)">
                                      <p:cBhvr>
                                        <p:cTn id="101" dur="500"/>
                                        <p:tgtEl>
                                          <p:spTgt spid="51"/>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barn(inVertical)">
                                      <p:cBhvr>
                                        <p:cTn id="104" dur="500"/>
                                        <p:tgtEl>
                                          <p:spTgt spid="61"/>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arn(inVertical)">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5" grpId="0" animBg="1"/>
      <p:bldP spid="56" grpId="0" animBg="1"/>
      <p:bldP spid="57" grpId="0" animBg="1"/>
      <p:bldP spid="59" grpId="0" animBg="1"/>
      <p:bldP spid="60" grpId="0" animBg="1"/>
      <p:bldP spid="61" grpId="0" animBg="1"/>
      <p:bldP spid="62" grpId="0" animBg="1"/>
      <p:bldP spid="64"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16922" y="1029694"/>
            <a:ext cx="11573197" cy="724247"/>
          </a:xfrm>
        </p:spPr>
        <p:txBody>
          <a:bodyPr/>
          <a:lstStyle/>
          <a:p>
            <a:pPr>
              <a:lnSpc>
                <a:spcPct val="150000"/>
              </a:lnSpc>
            </a:pPr>
            <a:r>
              <a:rPr lang="en-US" sz="4000" b="1">
                <a:solidFill>
                  <a:srgbClr val="0070C0"/>
                </a:solidFill>
              </a:rPr>
              <a:t>BÀI 7. THỰC HÀNH KHÁM PHÁ</a:t>
            </a:r>
          </a:p>
          <a:p>
            <a:pPr>
              <a:lnSpc>
                <a:spcPct val="150000"/>
              </a:lnSpc>
            </a:pPr>
            <a:r>
              <a:rPr lang="en-US" sz="4000" b="1">
                <a:solidFill>
                  <a:srgbClr val="0070C0"/>
                </a:solidFill>
              </a:rPr>
              <a:t>PHẦN MỀM SƠ ĐỒ TƯ DUY</a:t>
            </a:r>
            <a:endParaRPr lang="en-US" sz="4000" b="1" dirty="0">
              <a:solidFill>
                <a:srgbClr val="0070C0"/>
              </a:solidFill>
            </a:endParaRPr>
          </a:p>
        </p:txBody>
      </p:sp>
      <p:sp>
        <p:nvSpPr>
          <p:cNvPr id="3" name="Rectangle 2">
            <a:extLst>
              <a:ext uri="{FF2B5EF4-FFF2-40B4-BE49-F238E27FC236}">
                <a16:creationId xmlns:a16="http://schemas.microsoft.com/office/drawing/2014/main" id="{1729CA3E-B4F3-40C4-AD1D-117C3DCFCA7A}"/>
              </a:ext>
            </a:extLst>
          </p:cNvPr>
          <p:cNvSpPr/>
          <p:nvPr/>
        </p:nvSpPr>
        <p:spPr>
          <a:xfrm>
            <a:off x="0" y="4904709"/>
            <a:ext cx="12192000" cy="1953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36" name="Group 35">
            <a:extLst>
              <a:ext uri="{FF2B5EF4-FFF2-40B4-BE49-F238E27FC236}">
                <a16:creationId xmlns:a16="http://schemas.microsoft.com/office/drawing/2014/main" id="{7D8EBDB8-FE21-4606-8D9A-5617404D1A4D}"/>
              </a:ext>
            </a:extLst>
          </p:cNvPr>
          <p:cNvGrpSpPr/>
          <p:nvPr/>
        </p:nvGrpSpPr>
        <p:grpSpPr>
          <a:xfrm>
            <a:off x="5011204" y="4959484"/>
            <a:ext cx="2050634" cy="1568039"/>
            <a:chOff x="3432883" y="4959482"/>
            <a:chExt cx="2050634" cy="1568039"/>
          </a:xfrm>
        </p:grpSpPr>
        <p:sp>
          <p:nvSpPr>
            <p:cNvPr id="37" name="Freeform 8">
              <a:extLst>
                <a:ext uri="{FF2B5EF4-FFF2-40B4-BE49-F238E27FC236}">
                  <a16:creationId xmlns:a16="http://schemas.microsoft.com/office/drawing/2014/main" id="{CD194D84-D2F6-40A6-B98C-5006CDFF7470}"/>
                </a:ext>
              </a:extLst>
            </p:cNvPr>
            <p:cNvSpPr/>
            <p:nvPr/>
          </p:nvSpPr>
          <p:spPr>
            <a:xfrm>
              <a:off x="3768393" y="5031845"/>
              <a:ext cx="1617554" cy="1495676"/>
            </a:xfrm>
            <a:custGeom>
              <a:avLst/>
              <a:gdLst>
                <a:gd name="connsiteX0" fmla="*/ 922351 w 1836751"/>
                <a:gd name="connsiteY0" fmla="*/ 0 h 1001864"/>
                <a:gd name="connsiteX1" fmla="*/ 0 w 1836751"/>
                <a:gd name="connsiteY1" fmla="*/ 405516 h 1001864"/>
                <a:gd name="connsiteX2" fmla="*/ 842838 w 1836751"/>
                <a:gd name="connsiteY2" fmla="*/ 143123 h 1001864"/>
                <a:gd name="connsiteX3" fmla="*/ 652007 w 1836751"/>
                <a:gd name="connsiteY3" fmla="*/ 787179 h 1001864"/>
                <a:gd name="connsiteX4" fmla="*/ 962108 w 1836751"/>
                <a:gd name="connsiteY4" fmla="*/ 159026 h 1001864"/>
                <a:gd name="connsiteX5" fmla="*/ 930303 w 1836751"/>
                <a:gd name="connsiteY5" fmla="*/ 1001864 h 1001864"/>
                <a:gd name="connsiteX6" fmla="*/ 1033670 w 1836751"/>
                <a:gd name="connsiteY6" fmla="*/ 95416 h 1001864"/>
                <a:gd name="connsiteX7" fmla="*/ 1272209 w 1836751"/>
                <a:gd name="connsiteY7" fmla="*/ 985962 h 1001864"/>
                <a:gd name="connsiteX8" fmla="*/ 1160891 w 1836751"/>
                <a:gd name="connsiteY8" fmla="*/ 95416 h 1001864"/>
                <a:gd name="connsiteX9" fmla="*/ 1733385 w 1836751"/>
                <a:gd name="connsiteY9" fmla="*/ 763325 h 1001864"/>
                <a:gd name="connsiteX10" fmla="*/ 1264258 w 1836751"/>
                <a:gd name="connsiteY10" fmla="*/ 79513 h 1001864"/>
                <a:gd name="connsiteX11" fmla="*/ 1836751 w 1836751"/>
                <a:gd name="connsiteY11" fmla="*/ 214685 h 1001864"/>
                <a:gd name="connsiteX12" fmla="*/ 922351 w 1836751"/>
                <a:gd name="connsiteY12" fmla="*/ 0 h 1001864"/>
                <a:gd name="connsiteX0" fmla="*/ 943782 w 1836751"/>
                <a:gd name="connsiteY0" fmla="*/ 0 h 989958"/>
                <a:gd name="connsiteX1" fmla="*/ 0 w 1836751"/>
                <a:gd name="connsiteY1" fmla="*/ 393610 h 989958"/>
                <a:gd name="connsiteX2" fmla="*/ 842838 w 1836751"/>
                <a:gd name="connsiteY2" fmla="*/ 131217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43782 w 1836751"/>
                <a:gd name="connsiteY0" fmla="*/ 0 h 989958"/>
                <a:gd name="connsiteX1" fmla="*/ 0 w 1836751"/>
                <a:gd name="connsiteY1" fmla="*/ 393610 h 989958"/>
                <a:gd name="connsiteX2" fmla="*/ 885701 w 1836751"/>
                <a:gd name="connsiteY2" fmla="*/ 78829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29495 w 1822464"/>
                <a:gd name="connsiteY0" fmla="*/ 0 h 989958"/>
                <a:gd name="connsiteX1" fmla="*/ 0 w 1822464"/>
                <a:gd name="connsiteY1" fmla="*/ 476953 h 989958"/>
                <a:gd name="connsiteX2" fmla="*/ 871414 w 1822464"/>
                <a:gd name="connsiteY2" fmla="*/ 78829 h 989958"/>
                <a:gd name="connsiteX3" fmla="*/ 637720 w 1822464"/>
                <a:gd name="connsiteY3" fmla="*/ 775273 h 989958"/>
                <a:gd name="connsiteX4" fmla="*/ 947821 w 1822464"/>
                <a:gd name="connsiteY4" fmla="*/ 147120 h 989958"/>
                <a:gd name="connsiteX5" fmla="*/ 916016 w 1822464"/>
                <a:gd name="connsiteY5" fmla="*/ 989958 h 989958"/>
                <a:gd name="connsiteX6" fmla="*/ 1019383 w 1822464"/>
                <a:gd name="connsiteY6" fmla="*/ 83510 h 989958"/>
                <a:gd name="connsiteX7" fmla="*/ 1257922 w 1822464"/>
                <a:gd name="connsiteY7" fmla="*/ 974056 h 989958"/>
                <a:gd name="connsiteX8" fmla="*/ 1146604 w 1822464"/>
                <a:gd name="connsiteY8" fmla="*/ 83510 h 989958"/>
                <a:gd name="connsiteX9" fmla="*/ 1719098 w 1822464"/>
                <a:gd name="connsiteY9" fmla="*/ 751419 h 989958"/>
                <a:gd name="connsiteX10" fmla="*/ 1249971 w 1822464"/>
                <a:gd name="connsiteY10" fmla="*/ 67607 h 989958"/>
                <a:gd name="connsiteX11" fmla="*/ 1822464 w 1822464"/>
                <a:gd name="connsiteY11" fmla="*/ 202779 h 989958"/>
                <a:gd name="connsiteX12" fmla="*/ 929495 w 1822464"/>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575808 w 1760552"/>
                <a:gd name="connsiteY3" fmla="*/ 775273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983272 w 1760552"/>
                <a:gd name="connsiteY10" fmla="*/ 53320 h 989958"/>
                <a:gd name="connsiteX11" fmla="*/ 1760552 w 1760552"/>
                <a:gd name="connsiteY11" fmla="*/ 202779 h 989958"/>
                <a:gd name="connsiteX12" fmla="*/ 867583 w 1760552"/>
                <a:gd name="connsiteY12" fmla="*/ 0 h 989958"/>
                <a:gd name="connsiteX0" fmla="*/ 867583 w 1760552"/>
                <a:gd name="connsiteY0" fmla="*/ 4327 h 994285"/>
                <a:gd name="connsiteX1" fmla="*/ 0 w 1760552"/>
                <a:gd name="connsiteY1" fmla="*/ 624155 h 994285"/>
                <a:gd name="connsiteX2" fmla="*/ 809502 w 1760552"/>
                <a:gd name="connsiteY2" fmla="*/ 83156 h 994285"/>
                <a:gd name="connsiteX3" fmla="*/ 480558 w 1760552"/>
                <a:gd name="connsiteY3" fmla="*/ 789125 h 994285"/>
                <a:gd name="connsiteX4" fmla="*/ 871622 w 1760552"/>
                <a:gd name="connsiteY4" fmla="*/ 89535 h 994285"/>
                <a:gd name="connsiteX5" fmla="*/ 854104 w 1760552"/>
                <a:gd name="connsiteY5" fmla="*/ 994285 h 994285"/>
                <a:gd name="connsiteX6" fmla="*/ 912227 w 1760552"/>
                <a:gd name="connsiteY6" fmla="*/ 61643 h 994285"/>
                <a:gd name="connsiteX7" fmla="*/ 1079329 w 1760552"/>
                <a:gd name="connsiteY7" fmla="*/ 976002 h 994285"/>
                <a:gd name="connsiteX8" fmla="*/ 958485 w 1760552"/>
                <a:gd name="connsiteY8" fmla="*/ 71168 h 994285"/>
                <a:gd name="connsiteX9" fmla="*/ 1657186 w 1760552"/>
                <a:gd name="connsiteY9" fmla="*/ 755746 h 994285"/>
                <a:gd name="connsiteX10" fmla="*/ 983272 w 1760552"/>
                <a:gd name="connsiteY10" fmla="*/ 57647 h 994285"/>
                <a:gd name="connsiteX11" fmla="*/ 1760552 w 1760552"/>
                <a:gd name="connsiteY11" fmla="*/ 207106 h 994285"/>
                <a:gd name="connsiteX12" fmla="*/ 907339 w 1760552"/>
                <a:gd name="connsiteY12" fmla="*/ 0 h 994285"/>
                <a:gd name="connsiteX13" fmla="*/ 867583 w 1760552"/>
                <a:gd name="connsiteY13" fmla="*/ 4327 h 994285"/>
                <a:gd name="connsiteX0" fmla="*/ 867583 w 1769068"/>
                <a:gd name="connsiteY0" fmla="*/ 4327 h 994285"/>
                <a:gd name="connsiteX1" fmla="*/ 0 w 1769068"/>
                <a:gd name="connsiteY1" fmla="*/ 624155 h 994285"/>
                <a:gd name="connsiteX2" fmla="*/ 809502 w 1769068"/>
                <a:gd name="connsiteY2" fmla="*/ 83156 h 994285"/>
                <a:gd name="connsiteX3" fmla="*/ 480558 w 1769068"/>
                <a:gd name="connsiteY3" fmla="*/ 789125 h 994285"/>
                <a:gd name="connsiteX4" fmla="*/ 871622 w 1769068"/>
                <a:gd name="connsiteY4" fmla="*/ 89535 h 994285"/>
                <a:gd name="connsiteX5" fmla="*/ 854104 w 1769068"/>
                <a:gd name="connsiteY5" fmla="*/ 994285 h 994285"/>
                <a:gd name="connsiteX6" fmla="*/ 912227 w 1769068"/>
                <a:gd name="connsiteY6" fmla="*/ 61643 h 994285"/>
                <a:gd name="connsiteX7" fmla="*/ 1079329 w 1769068"/>
                <a:gd name="connsiteY7" fmla="*/ 976002 h 994285"/>
                <a:gd name="connsiteX8" fmla="*/ 958485 w 1769068"/>
                <a:gd name="connsiteY8" fmla="*/ 71168 h 994285"/>
                <a:gd name="connsiteX9" fmla="*/ 1657186 w 1769068"/>
                <a:gd name="connsiteY9" fmla="*/ 755746 h 994285"/>
                <a:gd name="connsiteX10" fmla="*/ 983272 w 1769068"/>
                <a:gd name="connsiteY10" fmla="*/ 57647 h 994285"/>
                <a:gd name="connsiteX11" fmla="*/ 1760552 w 1769068"/>
                <a:gd name="connsiteY11" fmla="*/ 207106 h 994285"/>
                <a:gd name="connsiteX12" fmla="*/ 1381208 w 1769068"/>
                <a:gd name="connsiteY12" fmla="*/ 97632 h 994285"/>
                <a:gd name="connsiteX13" fmla="*/ 907339 w 1769068"/>
                <a:gd name="connsiteY13" fmla="*/ 0 h 994285"/>
                <a:gd name="connsiteX14" fmla="*/ 867583 w 1769068"/>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33570 w 1722452"/>
                <a:gd name="connsiteY12" fmla="*/ 61914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528722 w 1722452"/>
                <a:gd name="connsiteY1" fmla="*/ 200026 h 994285"/>
                <a:gd name="connsiteX2" fmla="*/ 0 w 1722452"/>
                <a:gd name="connsiteY2" fmla="*/ 624155 h 994285"/>
                <a:gd name="connsiteX3" fmla="*/ 809502 w 1722452"/>
                <a:gd name="connsiteY3" fmla="*/ 83156 h 994285"/>
                <a:gd name="connsiteX4" fmla="*/ 480558 w 1722452"/>
                <a:gd name="connsiteY4" fmla="*/ 789125 h 994285"/>
                <a:gd name="connsiteX5" fmla="*/ 871622 w 1722452"/>
                <a:gd name="connsiteY5" fmla="*/ 89535 h 994285"/>
                <a:gd name="connsiteX6" fmla="*/ 854104 w 1722452"/>
                <a:gd name="connsiteY6" fmla="*/ 994285 h 994285"/>
                <a:gd name="connsiteX7" fmla="*/ 912227 w 1722452"/>
                <a:gd name="connsiteY7" fmla="*/ 61643 h 994285"/>
                <a:gd name="connsiteX8" fmla="*/ 1079329 w 1722452"/>
                <a:gd name="connsiteY8" fmla="*/ 976002 h 994285"/>
                <a:gd name="connsiteX9" fmla="*/ 958485 w 1722452"/>
                <a:gd name="connsiteY9" fmla="*/ 71168 h 994285"/>
                <a:gd name="connsiteX10" fmla="*/ 1657186 w 1722452"/>
                <a:gd name="connsiteY10" fmla="*/ 755746 h 994285"/>
                <a:gd name="connsiteX11" fmla="*/ 983272 w 1722452"/>
                <a:gd name="connsiteY11" fmla="*/ 57647 h 994285"/>
                <a:gd name="connsiteX12" fmla="*/ 1722452 w 1722452"/>
                <a:gd name="connsiteY12" fmla="*/ 388081 h 994285"/>
                <a:gd name="connsiteX13" fmla="*/ 1271670 w 1722452"/>
                <a:gd name="connsiteY13" fmla="*/ 64295 h 994285"/>
                <a:gd name="connsiteX14" fmla="*/ 907339 w 1722452"/>
                <a:gd name="connsiteY14" fmla="*/ 0 h 994285"/>
                <a:gd name="connsiteX15" fmla="*/ 867583 w 1722452"/>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223383 w 1465277"/>
                <a:gd name="connsiteY5" fmla="*/ 789125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14495 w 1365264"/>
                <a:gd name="connsiteY15" fmla="*/ 64295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6689" h="994285">
                  <a:moveTo>
                    <a:pt x="610408" y="4327"/>
                  </a:moveTo>
                  <a:cubicBezTo>
                    <a:pt x="472847" y="67178"/>
                    <a:pt x="366245" y="132412"/>
                    <a:pt x="271547" y="200026"/>
                  </a:cubicBezTo>
                  <a:cubicBezTo>
                    <a:pt x="122294" y="321559"/>
                    <a:pt x="56385" y="478810"/>
                    <a:pt x="0" y="612249"/>
                  </a:cubicBezTo>
                  <a:cubicBezTo>
                    <a:pt x="183315" y="292215"/>
                    <a:pt x="288049" y="219833"/>
                    <a:pt x="552327" y="83156"/>
                  </a:cubicBezTo>
                  <a:cubicBezTo>
                    <a:pt x="502390" y="190375"/>
                    <a:pt x="431021" y="252351"/>
                    <a:pt x="381084" y="359570"/>
                  </a:cubicBezTo>
                  <a:cubicBezTo>
                    <a:pt x="302324" y="527361"/>
                    <a:pt x="309287" y="695153"/>
                    <a:pt x="309108" y="862944"/>
                  </a:cubicBezTo>
                  <a:cubicBezTo>
                    <a:pt x="353738" y="421785"/>
                    <a:pt x="395985" y="387819"/>
                    <a:pt x="602540" y="89535"/>
                  </a:cubicBezTo>
                  <a:cubicBezTo>
                    <a:pt x="600670" y="391118"/>
                    <a:pt x="598799" y="692702"/>
                    <a:pt x="596929" y="994285"/>
                  </a:cubicBezTo>
                  <a:lnTo>
                    <a:pt x="655052" y="61643"/>
                  </a:lnTo>
                  <a:lnTo>
                    <a:pt x="822154" y="976002"/>
                  </a:lnTo>
                  <a:cubicBezTo>
                    <a:pt x="795367" y="677566"/>
                    <a:pt x="749528" y="386274"/>
                    <a:pt x="694166" y="85456"/>
                  </a:cubicBezTo>
                  <a:cubicBezTo>
                    <a:pt x="886585" y="246974"/>
                    <a:pt x="1079004" y="544222"/>
                    <a:pt x="1171411" y="784321"/>
                  </a:cubicBezTo>
                  <a:cubicBezTo>
                    <a:pt x="1123869" y="610193"/>
                    <a:pt x="1042989" y="450353"/>
                    <a:pt x="950203" y="302419"/>
                  </a:cubicBezTo>
                  <a:lnTo>
                    <a:pt x="726097" y="57647"/>
                  </a:lnTo>
                  <a:cubicBezTo>
                    <a:pt x="1017734" y="120167"/>
                    <a:pt x="1137920" y="249362"/>
                    <a:pt x="1336689" y="554769"/>
                  </a:cubicBezTo>
                  <a:cubicBezTo>
                    <a:pt x="1254183" y="407842"/>
                    <a:pt x="1180510" y="277406"/>
                    <a:pt x="1040689" y="154782"/>
                  </a:cubicBezTo>
                  <a:cubicBezTo>
                    <a:pt x="922299" y="84545"/>
                    <a:pt x="732196" y="16741"/>
                    <a:pt x="650164" y="0"/>
                  </a:cubicBezTo>
                  <a:lnTo>
                    <a:pt x="610408" y="43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Freeform 10">
              <a:extLst>
                <a:ext uri="{FF2B5EF4-FFF2-40B4-BE49-F238E27FC236}">
                  <a16:creationId xmlns:a16="http://schemas.microsoft.com/office/drawing/2014/main" id="{F3F821D3-709C-40E4-B0D5-1F167E0825C7}"/>
                </a:ext>
              </a:extLst>
            </p:cNvPr>
            <p:cNvSpPr/>
            <p:nvPr/>
          </p:nvSpPr>
          <p:spPr>
            <a:xfrm rot="3110647" flipH="1">
              <a:off x="3717171" y="5218156"/>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Freeform 80">
              <a:extLst>
                <a:ext uri="{FF2B5EF4-FFF2-40B4-BE49-F238E27FC236}">
                  <a16:creationId xmlns:a16="http://schemas.microsoft.com/office/drawing/2014/main" id="{F67F0391-FD5E-4B27-A535-07BAA8942A9A}"/>
                </a:ext>
              </a:extLst>
            </p:cNvPr>
            <p:cNvSpPr/>
            <p:nvPr/>
          </p:nvSpPr>
          <p:spPr>
            <a:xfrm rot="1873218">
              <a:off x="3899211" y="4959482"/>
              <a:ext cx="418104" cy="698519"/>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Freeform 82">
              <a:extLst>
                <a:ext uri="{FF2B5EF4-FFF2-40B4-BE49-F238E27FC236}">
                  <a16:creationId xmlns:a16="http://schemas.microsoft.com/office/drawing/2014/main" id="{13B7E553-6DD2-4FC1-9702-65846C51A2D0}"/>
                </a:ext>
              </a:extLst>
            </p:cNvPr>
            <p:cNvSpPr/>
            <p:nvPr/>
          </p:nvSpPr>
          <p:spPr>
            <a:xfrm rot="1318805" flipH="1">
              <a:off x="3985361" y="5642449"/>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Freeform 83">
              <a:extLst>
                <a:ext uri="{FF2B5EF4-FFF2-40B4-BE49-F238E27FC236}">
                  <a16:creationId xmlns:a16="http://schemas.microsoft.com/office/drawing/2014/main" id="{38F13B16-2754-4C80-9796-14C931DF2F46}"/>
                </a:ext>
              </a:extLst>
            </p:cNvPr>
            <p:cNvSpPr/>
            <p:nvPr/>
          </p:nvSpPr>
          <p:spPr>
            <a:xfrm rot="256526" flipH="1">
              <a:off x="4263309" y="5368142"/>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Freeform 84">
              <a:extLst>
                <a:ext uri="{FF2B5EF4-FFF2-40B4-BE49-F238E27FC236}">
                  <a16:creationId xmlns:a16="http://schemas.microsoft.com/office/drawing/2014/main" id="{7B851F61-DB62-48D6-8766-050BFEB680C7}"/>
                </a:ext>
              </a:extLst>
            </p:cNvPr>
            <p:cNvSpPr/>
            <p:nvPr/>
          </p:nvSpPr>
          <p:spPr>
            <a:xfrm rot="1453040">
              <a:off x="4062935" y="5244480"/>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Freeform 85">
              <a:extLst>
                <a:ext uri="{FF2B5EF4-FFF2-40B4-BE49-F238E27FC236}">
                  <a16:creationId xmlns:a16="http://schemas.microsoft.com/office/drawing/2014/main" id="{17AAB48A-A3A5-4BE8-AD6A-4388923DE4BF}"/>
                </a:ext>
              </a:extLst>
            </p:cNvPr>
            <p:cNvSpPr/>
            <p:nvPr/>
          </p:nvSpPr>
          <p:spPr>
            <a:xfrm rot="20428859">
              <a:off x="4767467" y="583348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Freeform 86">
              <a:extLst>
                <a:ext uri="{FF2B5EF4-FFF2-40B4-BE49-F238E27FC236}">
                  <a16:creationId xmlns:a16="http://schemas.microsoft.com/office/drawing/2014/main" id="{E26E513E-5D55-4EBE-8EB1-9C28A30B8989}"/>
                </a:ext>
              </a:extLst>
            </p:cNvPr>
            <p:cNvSpPr/>
            <p:nvPr/>
          </p:nvSpPr>
          <p:spPr>
            <a:xfrm rot="17799804" flipH="1">
              <a:off x="5152765" y="511491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Freeform 87">
              <a:extLst>
                <a:ext uri="{FF2B5EF4-FFF2-40B4-BE49-F238E27FC236}">
                  <a16:creationId xmlns:a16="http://schemas.microsoft.com/office/drawing/2014/main" id="{6BD01FC5-C143-4384-BE6F-E1A44690C37B}"/>
                </a:ext>
              </a:extLst>
            </p:cNvPr>
            <p:cNvSpPr/>
            <p:nvPr/>
          </p:nvSpPr>
          <p:spPr>
            <a:xfrm rot="16678242">
              <a:off x="4939097" y="538989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eeform 88">
              <a:extLst>
                <a:ext uri="{FF2B5EF4-FFF2-40B4-BE49-F238E27FC236}">
                  <a16:creationId xmlns:a16="http://schemas.microsoft.com/office/drawing/2014/main" id="{5B5634CA-C8F4-4B41-AF3E-03F50599755F}"/>
                </a:ext>
              </a:extLst>
            </p:cNvPr>
            <p:cNvSpPr/>
            <p:nvPr/>
          </p:nvSpPr>
          <p:spPr>
            <a:xfrm rot="1953358" flipH="1">
              <a:off x="4353854" y="5871794"/>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Freeform 89">
              <a:extLst>
                <a:ext uri="{FF2B5EF4-FFF2-40B4-BE49-F238E27FC236}">
                  <a16:creationId xmlns:a16="http://schemas.microsoft.com/office/drawing/2014/main" id="{E0E124ED-1D0B-442D-B99B-8AF5E2B8AAE0}"/>
                </a:ext>
              </a:extLst>
            </p:cNvPr>
            <p:cNvSpPr/>
            <p:nvPr/>
          </p:nvSpPr>
          <p:spPr>
            <a:xfrm rot="1953358" flipH="1">
              <a:off x="4844391" y="5745770"/>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Freeform 90">
              <a:extLst>
                <a:ext uri="{FF2B5EF4-FFF2-40B4-BE49-F238E27FC236}">
                  <a16:creationId xmlns:a16="http://schemas.microsoft.com/office/drawing/2014/main" id="{93C63B42-72E1-4679-9D75-62C14F04C789}"/>
                </a:ext>
              </a:extLst>
            </p:cNvPr>
            <p:cNvSpPr/>
            <p:nvPr/>
          </p:nvSpPr>
          <p:spPr>
            <a:xfrm rot="18020636">
              <a:off x="4841110" y="5178289"/>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Freeform 91">
              <a:extLst>
                <a:ext uri="{FF2B5EF4-FFF2-40B4-BE49-F238E27FC236}">
                  <a16:creationId xmlns:a16="http://schemas.microsoft.com/office/drawing/2014/main" id="{45F52C7C-71B8-49C3-A2B5-0D3C4163EC7F}"/>
                </a:ext>
              </a:extLst>
            </p:cNvPr>
            <p:cNvSpPr/>
            <p:nvPr/>
          </p:nvSpPr>
          <p:spPr>
            <a:xfrm rot="19439538">
              <a:off x="4676160" y="540525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Freeform 92">
              <a:extLst>
                <a:ext uri="{FF2B5EF4-FFF2-40B4-BE49-F238E27FC236}">
                  <a16:creationId xmlns:a16="http://schemas.microsoft.com/office/drawing/2014/main" id="{79BD5098-7E5B-466D-9EA2-A55710D56D66}"/>
                </a:ext>
              </a:extLst>
            </p:cNvPr>
            <p:cNvSpPr/>
            <p:nvPr/>
          </p:nvSpPr>
          <p:spPr>
            <a:xfrm rot="19439538">
              <a:off x="4307184" y="5646390"/>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Freeform 93">
              <a:extLst>
                <a:ext uri="{FF2B5EF4-FFF2-40B4-BE49-F238E27FC236}">
                  <a16:creationId xmlns:a16="http://schemas.microsoft.com/office/drawing/2014/main" id="{BE7F69A0-2BB0-4273-BD2E-8569EC3D8471}"/>
                </a:ext>
              </a:extLst>
            </p:cNvPr>
            <p:cNvSpPr/>
            <p:nvPr/>
          </p:nvSpPr>
          <p:spPr>
            <a:xfrm rot="20887601">
              <a:off x="3764972" y="563702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Freeform 94">
              <a:extLst>
                <a:ext uri="{FF2B5EF4-FFF2-40B4-BE49-F238E27FC236}">
                  <a16:creationId xmlns:a16="http://schemas.microsoft.com/office/drawing/2014/main" id="{2DB826B6-74C5-4C4F-9E2A-D17D93FF1019}"/>
                </a:ext>
              </a:extLst>
            </p:cNvPr>
            <p:cNvSpPr/>
            <p:nvPr/>
          </p:nvSpPr>
          <p:spPr>
            <a:xfrm rot="19308419">
              <a:off x="4084919" y="598600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Freeform 95">
              <a:extLst>
                <a:ext uri="{FF2B5EF4-FFF2-40B4-BE49-F238E27FC236}">
                  <a16:creationId xmlns:a16="http://schemas.microsoft.com/office/drawing/2014/main" id="{93CA4F06-963B-4BD1-959D-0175170C6831}"/>
                </a:ext>
              </a:extLst>
            </p:cNvPr>
            <p:cNvSpPr/>
            <p:nvPr/>
          </p:nvSpPr>
          <p:spPr>
            <a:xfrm rot="915568">
              <a:off x="4293387" y="5851911"/>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Freeform 96">
              <a:extLst>
                <a:ext uri="{FF2B5EF4-FFF2-40B4-BE49-F238E27FC236}">
                  <a16:creationId xmlns:a16="http://schemas.microsoft.com/office/drawing/2014/main" id="{BE424FDD-4909-4F1A-B097-7FA1C73C4515}"/>
                </a:ext>
              </a:extLst>
            </p:cNvPr>
            <p:cNvSpPr/>
            <p:nvPr/>
          </p:nvSpPr>
          <p:spPr>
            <a:xfrm rot="900000">
              <a:off x="4521018" y="5337147"/>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Freeform 97">
              <a:extLst>
                <a:ext uri="{FF2B5EF4-FFF2-40B4-BE49-F238E27FC236}">
                  <a16:creationId xmlns:a16="http://schemas.microsoft.com/office/drawing/2014/main" id="{7A61F71D-6865-4090-AF0D-EDDCCACAB01E}"/>
                </a:ext>
              </a:extLst>
            </p:cNvPr>
            <p:cNvSpPr/>
            <p:nvPr/>
          </p:nvSpPr>
          <p:spPr>
            <a:xfrm rot="445708">
              <a:off x="4459130" y="5286022"/>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Freeform 98">
              <a:extLst>
                <a:ext uri="{FF2B5EF4-FFF2-40B4-BE49-F238E27FC236}">
                  <a16:creationId xmlns:a16="http://schemas.microsoft.com/office/drawing/2014/main" id="{972DF36B-88BD-448C-85F8-0A4B5D1205D1}"/>
                </a:ext>
              </a:extLst>
            </p:cNvPr>
            <p:cNvSpPr/>
            <p:nvPr/>
          </p:nvSpPr>
          <p:spPr>
            <a:xfrm rot="20467473" flipH="1">
              <a:off x="5291069" y="5545339"/>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Freeform 99">
              <a:extLst>
                <a:ext uri="{FF2B5EF4-FFF2-40B4-BE49-F238E27FC236}">
                  <a16:creationId xmlns:a16="http://schemas.microsoft.com/office/drawing/2014/main" id="{CDAE57A8-DC59-494D-88D3-E22455D870BC}"/>
                </a:ext>
              </a:extLst>
            </p:cNvPr>
            <p:cNvSpPr/>
            <p:nvPr/>
          </p:nvSpPr>
          <p:spPr>
            <a:xfrm rot="20467473" flipH="1">
              <a:off x="5118257" y="5846033"/>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Freeform 100">
              <a:extLst>
                <a:ext uri="{FF2B5EF4-FFF2-40B4-BE49-F238E27FC236}">
                  <a16:creationId xmlns:a16="http://schemas.microsoft.com/office/drawing/2014/main" id="{706AB586-AA5D-426A-A513-BCCD7BF4A8BF}"/>
                </a:ext>
              </a:extLst>
            </p:cNvPr>
            <p:cNvSpPr/>
            <p:nvPr/>
          </p:nvSpPr>
          <p:spPr>
            <a:xfrm rot="1132527">
              <a:off x="3832653" y="5882362"/>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9" name="그룹 4">
            <a:extLst>
              <a:ext uri="{FF2B5EF4-FFF2-40B4-BE49-F238E27FC236}">
                <a16:creationId xmlns:a16="http://schemas.microsoft.com/office/drawing/2014/main" id="{5C50BA03-3E64-4D06-8104-0A6B30DBE57A}"/>
              </a:ext>
            </a:extLst>
          </p:cNvPr>
          <p:cNvGrpSpPr/>
          <p:nvPr/>
        </p:nvGrpSpPr>
        <p:grpSpPr>
          <a:xfrm>
            <a:off x="4372977" y="2609303"/>
            <a:ext cx="3317362" cy="2548141"/>
            <a:chOff x="4276854" y="1647556"/>
            <a:chExt cx="3528392" cy="3509637"/>
          </a:xfrm>
        </p:grpSpPr>
        <p:sp>
          <p:nvSpPr>
            <p:cNvPr id="60" name="Rounded Rectangle 50">
              <a:extLst>
                <a:ext uri="{FF2B5EF4-FFF2-40B4-BE49-F238E27FC236}">
                  <a16:creationId xmlns:a16="http://schemas.microsoft.com/office/drawing/2014/main" id="{A80B324C-EB65-40F4-93F1-B03FE2893956}"/>
                </a:ext>
              </a:extLst>
            </p:cNvPr>
            <p:cNvSpPr/>
            <p:nvPr/>
          </p:nvSpPr>
          <p:spPr>
            <a:xfrm>
              <a:off x="5935814" y="1751747"/>
              <a:ext cx="288032" cy="2198154"/>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1" name="Group 60">
              <a:extLst>
                <a:ext uri="{FF2B5EF4-FFF2-40B4-BE49-F238E27FC236}">
                  <a16:creationId xmlns:a16="http://schemas.microsoft.com/office/drawing/2014/main" id="{369DFD83-5CF0-4C8E-A3E6-051374173D6B}"/>
                </a:ext>
              </a:extLst>
            </p:cNvPr>
            <p:cNvGrpSpPr/>
            <p:nvPr/>
          </p:nvGrpSpPr>
          <p:grpSpPr>
            <a:xfrm>
              <a:off x="4276854" y="1647556"/>
              <a:ext cx="3528392" cy="3509637"/>
              <a:chOff x="2555776" y="2420888"/>
              <a:chExt cx="3960440" cy="3237510"/>
            </a:xfrm>
          </p:grpSpPr>
          <p:grpSp>
            <p:nvGrpSpPr>
              <p:cNvPr id="68" name="Group 67">
                <a:extLst>
                  <a:ext uri="{FF2B5EF4-FFF2-40B4-BE49-F238E27FC236}">
                    <a16:creationId xmlns:a16="http://schemas.microsoft.com/office/drawing/2014/main" id="{FC21BBDB-2D22-49F7-AF7D-54B720EF4581}"/>
                  </a:ext>
                </a:extLst>
              </p:cNvPr>
              <p:cNvGrpSpPr/>
              <p:nvPr/>
            </p:nvGrpSpPr>
            <p:grpSpPr>
              <a:xfrm>
                <a:off x="2771800" y="3938689"/>
                <a:ext cx="1802976" cy="1296143"/>
                <a:chOff x="2860082" y="2814998"/>
                <a:chExt cx="1711918" cy="1294233"/>
              </a:xfrm>
              <a:effectLst>
                <a:outerShdw blurRad="50800" dist="38100" dir="5400000" algn="t" rotWithShape="0">
                  <a:prstClr val="black">
                    <a:alpha val="40000"/>
                  </a:prstClr>
                </a:outerShdw>
              </a:effectLst>
            </p:grpSpPr>
            <p:sp>
              <p:nvSpPr>
                <p:cNvPr id="84" name="Freeform 76">
                  <a:extLst>
                    <a:ext uri="{FF2B5EF4-FFF2-40B4-BE49-F238E27FC236}">
                      <a16:creationId xmlns:a16="http://schemas.microsoft.com/office/drawing/2014/main" id="{EAAA57FC-F64D-418C-8B78-00B5DB5911CC}"/>
                    </a:ext>
                  </a:extLst>
                </p:cNvPr>
                <p:cNvSpPr>
                  <a:spLocks/>
                </p:cNvSpPr>
                <p:nvPr/>
              </p:nvSpPr>
              <p:spPr bwMode="auto">
                <a:xfrm>
                  <a:off x="2860082" y="285776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5"/>
                    </a:gs>
                    <a:gs pos="100000">
                      <a:schemeClr val="accent5">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5" name="Freeform 16">
                  <a:extLst>
                    <a:ext uri="{FF2B5EF4-FFF2-40B4-BE49-F238E27FC236}">
                      <a16:creationId xmlns:a16="http://schemas.microsoft.com/office/drawing/2014/main" id="{C6C3FA62-4E0E-4454-A3B0-646AB9EC9F43}"/>
                    </a:ext>
                  </a:extLst>
                </p:cNvPr>
                <p:cNvSpPr>
                  <a:spLocks/>
                </p:cNvSpPr>
                <p:nvPr/>
              </p:nvSpPr>
              <p:spPr bwMode="auto">
                <a:xfrm>
                  <a:off x="2860082" y="281499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5"/>
                    </a:gs>
                    <a:gs pos="100000">
                      <a:schemeClr val="accent5">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69" name="Group 68">
                <a:extLst>
                  <a:ext uri="{FF2B5EF4-FFF2-40B4-BE49-F238E27FC236}">
                    <a16:creationId xmlns:a16="http://schemas.microsoft.com/office/drawing/2014/main" id="{CE69E9D9-55BA-4B94-BD4B-E8A9CA763275}"/>
                  </a:ext>
                </a:extLst>
              </p:cNvPr>
              <p:cNvGrpSpPr/>
              <p:nvPr/>
            </p:nvGrpSpPr>
            <p:grpSpPr>
              <a:xfrm flipH="1">
                <a:off x="4574776" y="4406927"/>
                <a:ext cx="1437384" cy="1251471"/>
                <a:chOff x="2860082" y="2834525"/>
                <a:chExt cx="1711918" cy="1294234"/>
              </a:xfrm>
              <a:effectLst>
                <a:outerShdw blurRad="50800" dist="38100" dir="5400000" algn="t" rotWithShape="0">
                  <a:prstClr val="black">
                    <a:alpha val="40000"/>
                  </a:prstClr>
                </a:outerShdw>
              </a:effectLst>
            </p:grpSpPr>
            <p:sp>
              <p:nvSpPr>
                <p:cNvPr id="82" name="Freeform 74">
                  <a:extLst>
                    <a:ext uri="{FF2B5EF4-FFF2-40B4-BE49-F238E27FC236}">
                      <a16:creationId xmlns:a16="http://schemas.microsoft.com/office/drawing/2014/main" id="{13451BF9-5350-4490-A007-4DC53B3E2DB4}"/>
                    </a:ext>
                  </a:extLst>
                </p:cNvPr>
                <p:cNvSpPr>
                  <a:spLocks/>
                </p:cNvSpPr>
                <p:nvPr/>
              </p:nvSpPr>
              <p:spPr bwMode="auto">
                <a:xfrm>
                  <a:off x="2860082" y="287728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2"/>
                    </a:gs>
                    <a:gs pos="100000">
                      <a:schemeClr val="accent2">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3" name="Freeform 16">
                  <a:extLst>
                    <a:ext uri="{FF2B5EF4-FFF2-40B4-BE49-F238E27FC236}">
                      <a16:creationId xmlns:a16="http://schemas.microsoft.com/office/drawing/2014/main" id="{5C520271-7F03-4792-B4A3-C0DA8E6C7548}"/>
                    </a:ext>
                  </a:extLst>
                </p:cNvPr>
                <p:cNvSpPr>
                  <a:spLocks/>
                </p:cNvSpPr>
                <p:nvPr/>
              </p:nvSpPr>
              <p:spPr bwMode="auto">
                <a:xfrm>
                  <a:off x="2860082" y="2834525"/>
                  <a:ext cx="1711918" cy="1251469"/>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0" name="Group 69">
                <a:extLst>
                  <a:ext uri="{FF2B5EF4-FFF2-40B4-BE49-F238E27FC236}">
                    <a16:creationId xmlns:a16="http://schemas.microsoft.com/office/drawing/2014/main" id="{4BE8E59F-3BEE-4C01-B799-6114C989F294}"/>
                  </a:ext>
                </a:extLst>
              </p:cNvPr>
              <p:cNvGrpSpPr/>
              <p:nvPr/>
            </p:nvGrpSpPr>
            <p:grpSpPr>
              <a:xfrm>
                <a:off x="2555776" y="3067050"/>
                <a:ext cx="2019000" cy="1440160"/>
                <a:chOff x="2860082" y="2268017"/>
                <a:chExt cx="1711918" cy="1294234"/>
              </a:xfrm>
              <a:effectLst>
                <a:outerShdw blurRad="50800" dist="38100" dir="5400000" algn="t" rotWithShape="0">
                  <a:prstClr val="black">
                    <a:alpha val="40000"/>
                  </a:prstClr>
                </a:outerShdw>
              </a:effectLst>
            </p:grpSpPr>
            <p:sp>
              <p:nvSpPr>
                <p:cNvPr id="80" name="Freeform 72">
                  <a:extLst>
                    <a:ext uri="{FF2B5EF4-FFF2-40B4-BE49-F238E27FC236}">
                      <a16:creationId xmlns:a16="http://schemas.microsoft.com/office/drawing/2014/main" id="{0903884A-9EF5-4C86-B5F8-A6D8FAEF26DB}"/>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6"/>
                    </a:gs>
                    <a:gs pos="100000">
                      <a:schemeClr val="accent6">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81" name="Freeform 16">
                  <a:extLst>
                    <a:ext uri="{FF2B5EF4-FFF2-40B4-BE49-F238E27FC236}">
                      <a16:creationId xmlns:a16="http://schemas.microsoft.com/office/drawing/2014/main" id="{78FFDBB1-E5F1-4391-BE30-25F95B2D724A}"/>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71" name="Group 70">
                <a:extLst>
                  <a:ext uri="{FF2B5EF4-FFF2-40B4-BE49-F238E27FC236}">
                    <a16:creationId xmlns:a16="http://schemas.microsoft.com/office/drawing/2014/main" id="{E95400B0-96D5-4873-908F-9DED76E891EF}"/>
                  </a:ext>
                </a:extLst>
              </p:cNvPr>
              <p:cNvGrpSpPr/>
              <p:nvPr/>
            </p:nvGrpSpPr>
            <p:grpSpPr>
              <a:xfrm flipH="1">
                <a:off x="4574776" y="3579961"/>
                <a:ext cx="1656184" cy="1294234"/>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78" name="Freeform 70">
                  <a:extLst>
                    <a:ext uri="{FF2B5EF4-FFF2-40B4-BE49-F238E27FC236}">
                      <a16:creationId xmlns:a16="http://schemas.microsoft.com/office/drawing/2014/main" id="{49038B10-90E2-471A-BE71-285EBA1B985E}"/>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0">
                      <a:schemeClr val="accent3"/>
                    </a:gs>
                    <a:gs pos="100000">
                      <a:schemeClr val="accent3">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79" name="Freeform 16">
                  <a:extLst>
                    <a:ext uri="{FF2B5EF4-FFF2-40B4-BE49-F238E27FC236}">
                      <a16:creationId xmlns:a16="http://schemas.microsoft.com/office/drawing/2014/main" id="{53320DF8-8335-480B-B965-61E492EA5596}"/>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2" name="Group 71">
                <a:extLst>
                  <a:ext uri="{FF2B5EF4-FFF2-40B4-BE49-F238E27FC236}">
                    <a16:creationId xmlns:a16="http://schemas.microsoft.com/office/drawing/2014/main" id="{02A87C35-A361-4FD7-BD8E-E17D5FFAED7F}"/>
                  </a:ext>
                </a:extLst>
              </p:cNvPr>
              <p:cNvGrpSpPr/>
              <p:nvPr/>
            </p:nvGrpSpPr>
            <p:grpSpPr>
              <a:xfrm>
                <a:off x="2860082" y="2420888"/>
                <a:ext cx="1711918" cy="1294234"/>
                <a:chOff x="2860082" y="2268017"/>
                <a:chExt cx="1711918" cy="1294234"/>
              </a:xfrm>
              <a:effectLst>
                <a:outerShdw blurRad="50800" dist="38100" dir="5400000" algn="t" rotWithShape="0">
                  <a:prstClr val="black">
                    <a:alpha val="40000"/>
                  </a:prstClr>
                </a:outerShdw>
              </a:effectLst>
            </p:grpSpPr>
            <p:sp>
              <p:nvSpPr>
                <p:cNvPr id="76" name="Freeform 68">
                  <a:extLst>
                    <a:ext uri="{FF2B5EF4-FFF2-40B4-BE49-F238E27FC236}">
                      <a16:creationId xmlns:a16="http://schemas.microsoft.com/office/drawing/2014/main" id="{FC89A2A7-58E0-4F3A-B1AE-55924241C1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1"/>
                    </a:gs>
                    <a:gs pos="100000">
                      <a:schemeClr val="accent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7" name="Freeform 16">
                  <a:extLst>
                    <a:ext uri="{FF2B5EF4-FFF2-40B4-BE49-F238E27FC236}">
                      <a16:creationId xmlns:a16="http://schemas.microsoft.com/office/drawing/2014/main" id="{7F23E37C-5243-44C7-9A31-93BA84073E57}"/>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77000">
                      <a:schemeClr val="accent1"/>
                    </a:gs>
                    <a:gs pos="100000">
                      <a:schemeClr val="accent1">
                        <a:lumMod val="5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3" name="Group 72">
                <a:extLst>
                  <a:ext uri="{FF2B5EF4-FFF2-40B4-BE49-F238E27FC236}">
                    <a16:creationId xmlns:a16="http://schemas.microsoft.com/office/drawing/2014/main" id="{D5EE37A7-EA35-4722-85C4-8E40C24CEBA0}"/>
                  </a:ext>
                </a:extLst>
              </p:cNvPr>
              <p:cNvGrpSpPr/>
              <p:nvPr/>
            </p:nvGrpSpPr>
            <p:grpSpPr>
              <a:xfrm flipH="1">
                <a:off x="4572000" y="2635002"/>
                <a:ext cx="1944216" cy="1438250"/>
                <a:chOff x="2860082" y="2268017"/>
                <a:chExt cx="1711918" cy="1294234"/>
              </a:xfrm>
              <a:effectLst>
                <a:outerShdw blurRad="50800" dist="38100" dir="5400000" algn="t" rotWithShape="0">
                  <a:prstClr val="black">
                    <a:alpha val="40000"/>
                  </a:prstClr>
                </a:outerShdw>
              </a:effectLst>
            </p:grpSpPr>
            <p:sp>
              <p:nvSpPr>
                <p:cNvPr id="74" name="Freeform 66">
                  <a:extLst>
                    <a:ext uri="{FF2B5EF4-FFF2-40B4-BE49-F238E27FC236}">
                      <a16:creationId xmlns:a16="http://schemas.microsoft.com/office/drawing/2014/main" id="{334C2943-FB22-4849-8E1C-B320DF291D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5" name="Freeform 16">
                  <a:extLst>
                    <a:ext uri="{FF2B5EF4-FFF2-40B4-BE49-F238E27FC236}">
                      <a16:creationId xmlns:a16="http://schemas.microsoft.com/office/drawing/2014/main" id="{57AEE6BE-5E7A-4E53-8DB7-48ED42F43874}"/>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4"/>
                    </a:gs>
                    <a:gs pos="100000">
                      <a:schemeClr val="accent4">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sp>
          <p:nvSpPr>
            <p:cNvPr id="62" name="Oval 7">
              <a:extLst>
                <a:ext uri="{FF2B5EF4-FFF2-40B4-BE49-F238E27FC236}">
                  <a16:creationId xmlns:a16="http://schemas.microsoft.com/office/drawing/2014/main" id="{144F26A1-3703-457F-83C4-D45603FC1BE4}"/>
                </a:ext>
              </a:extLst>
            </p:cNvPr>
            <p:cNvSpPr/>
            <p:nvPr/>
          </p:nvSpPr>
          <p:spPr>
            <a:xfrm>
              <a:off x="4672730" y="2657367"/>
              <a:ext cx="375598" cy="493372"/>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Trapezoid 10">
              <a:extLst>
                <a:ext uri="{FF2B5EF4-FFF2-40B4-BE49-F238E27FC236}">
                  <a16:creationId xmlns:a16="http://schemas.microsoft.com/office/drawing/2014/main" id="{66A36560-FC94-4943-94E7-DBCB5A63E575}"/>
                </a:ext>
              </a:extLst>
            </p:cNvPr>
            <p:cNvSpPr>
              <a:spLocks noChangeAspect="1"/>
            </p:cNvSpPr>
            <p:nvPr/>
          </p:nvSpPr>
          <p:spPr>
            <a:xfrm>
              <a:off x="7018767" y="2157134"/>
              <a:ext cx="422158" cy="421663"/>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Rounded Rectangle 12">
              <a:extLst>
                <a:ext uri="{FF2B5EF4-FFF2-40B4-BE49-F238E27FC236}">
                  <a16:creationId xmlns:a16="http://schemas.microsoft.com/office/drawing/2014/main" id="{B140E776-0E5D-4AA7-AA88-167FC72440B4}"/>
                </a:ext>
              </a:extLst>
            </p:cNvPr>
            <p:cNvSpPr>
              <a:spLocks noChangeAspect="1"/>
            </p:cNvSpPr>
            <p:nvPr/>
          </p:nvSpPr>
          <p:spPr>
            <a:xfrm>
              <a:off x="4889145" y="3611356"/>
              <a:ext cx="383310" cy="456783"/>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Rounded Rectangle 1">
              <a:extLst>
                <a:ext uri="{FF2B5EF4-FFF2-40B4-BE49-F238E27FC236}">
                  <a16:creationId xmlns:a16="http://schemas.microsoft.com/office/drawing/2014/main" id="{B0796E98-5FD4-40EA-8EB7-D242D46F3F9D}"/>
                </a:ext>
              </a:extLst>
            </p:cNvPr>
            <p:cNvSpPr>
              <a:spLocks noChangeAspect="1"/>
            </p:cNvSpPr>
            <p:nvPr/>
          </p:nvSpPr>
          <p:spPr>
            <a:xfrm>
              <a:off x="4884170" y="1931182"/>
              <a:ext cx="393260" cy="394704"/>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Rectangle 9">
              <a:extLst>
                <a:ext uri="{FF2B5EF4-FFF2-40B4-BE49-F238E27FC236}">
                  <a16:creationId xmlns:a16="http://schemas.microsoft.com/office/drawing/2014/main" id="{36A97401-304B-4660-B738-6A23242C76DF}"/>
                </a:ext>
              </a:extLst>
            </p:cNvPr>
            <p:cNvSpPr>
              <a:spLocks noChangeAspect="1"/>
            </p:cNvSpPr>
            <p:nvPr/>
          </p:nvSpPr>
          <p:spPr>
            <a:xfrm rot="18900000">
              <a:off x="6735495" y="4129389"/>
              <a:ext cx="398780" cy="256007"/>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Round Same Side Corner Rectangle 7">
              <a:extLst>
                <a:ext uri="{FF2B5EF4-FFF2-40B4-BE49-F238E27FC236}">
                  <a16:creationId xmlns:a16="http://schemas.microsoft.com/office/drawing/2014/main" id="{D38EC59A-642C-4057-8577-79BD80C4D197}"/>
                </a:ext>
              </a:extLst>
            </p:cNvPr>
            <p:cNvSpPr>
              <a:spLocks noChangeAspect="1"/>
            </p:cNvSpPr>
            <p:nvPr/>
          </p:nvSpPr>
          <p:spPr>
            <a:xfrm rot="10800000">
              <a:off x="6836970" y="3206105"/>
              <a:ext cx="379318" cy="398780"/>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6" name="Freeform 7">
            <a:extLst>
              <a:ext uri="{FF2B5EF4-FFF2-40B4-BE49-F238E27FC236}">
                <a16:creationId xmlns:a16="http://schemas.microsoft.com/office/drawing/2014/main" id="{17283123-9279-43C6-B36E-434C4C2FE93A}"/>
              </a:ext>
            </a:extLst>
          </p:cNvPr>
          <p:cNvSpPr>
            <a:spLocks noChangeAspect="1"/>
          </p:cNvSpPr>
          <p:nvPr/>
        </p:nvSpPr>
        <p:spPr>
          <a:xfrm flipH="1">
            <a:off x="132138" y="1753941"/>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7" name="Freeform 2">
            <a:extLst>
              <a:ext uri="{FF2B5EF4-FFF2-40B4-BE49-F238E27FC236}">
                <a16:creationId xmlns:a16="http://schemas.microsoft.com/office/drawing/2014/main" id="{F6D1E59E-BDA9-4517-9663-2324628E3573}"/>
              </a:ext>
            </a:extLst>
          </p:cNvPr>
          <p:cNvSpPr>
            <a:spLocks noChangeAspect="1"/>
          </p:cNvSpPr>
          <p:nvPr/>
        </p:nvSpPr>
        <p:spPr>
          <a:xfrm flipH="1">
            <a:off x="1943152" y="2527999"/>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8" name="Freeform 3">
            <a:extLst>
              <a:ext uri="{FF2B5EF4-FFF2-40B4-BE49-F238E27FC236}">
                <a16:creationId xmlns:a16="http://schemas.microsoft.com/office/drawing/2014/main" id="{D3CEACA0-A2C3-497B-9F92-84C4FBBC76CA}"/>
              </a:ext>
            </a:extLst>
          </p:cNvPr>
          <p:cNvSpPr/>
          <p:nvPr/>
        </p:nvSpPr>
        <p:spPr>
          <a:xfrm>
            <a:off x="82504" y="3054852"/>
            <a:ext cx="843424" cy="6067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9" name="Group 88">
            <a:extLst>
              <a:ext uri="{FF2B5EF4-FFF2-40B4-BE49-F238E27FC236}">
                <a16:creationId xmlns:a16="http://schemas.microsoft.com/office/drawing/2014/main" id="{AA596C8B-BA45-4A66-BC77-25EEF3247F4D}"/>
              </a:ext>
            </a:extLst>
          </p:cNvPr>
          <p:cNvGrpSpPr/>
          <p:nvPr/>
        </p:nvGrpSpPr>
        <p:grpSpPr>
          <a:xfrm>
            <a:off x="801516" y="2280293"/>
            <a:ext cx="1618126" cy="2635960"/>
            <a:chOff x="4749532" y="2395594"/>
            <a:chExt cx="2686977" cy="3706341"/>
          </a:xfrm>
        </p:grpSpPr>
        <p:grpSp>
          <p:nvGrpSpPr>
            <p:cNvPr id="90" name="Group 89">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99"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00"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1"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91" name="Group 90">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92" name="Rectangle 91">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Rectangle 92">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94" name="Group 93">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96"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7"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8"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95"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02" name="Freeform 5">
            <a:extLst>
              <a:ext uri="{FF2B5EF4-FFF2-40B4-BE49-F238E27FC236}">
                <a16:creationId xmlns:a16="http://schemas.microsoft.com/office/drawing/2014/main" id="{3E262317-B57D-4A43-B243-D367F7067320}"/>
              </a:ext>
            </a:extLst>
          </p:cNvPr>
          <p:cNvSpPr>
            <a:spLocks noChangeAspect="1"/>
          </p:cNvSpPr>
          <p:nvPr/>
        </p:nvSpPr>
        <p:spPr>
          <a:xfrm flipH="1">
            <a:off x="1970560" y="3346322"/>
            <a:ext cx="1102867" cy="594205"/>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3" name="Freeform 7">
            <a:extLst>
              <a:ext uri="{FF2B5EF4-FFF2-40B4-BE49-F238E27FC236}">
                <a16:creationId xmlns:a16="http://schemas.microsoft.com/office/drawing/2014/main" id="{17283123-9279-43C6-B36E-434C4C2FE93A}"/>
              </a:ext>
            </a:extLst>
          </p:cNvPr>
          <p:cNvSpPr>
            <a:spLocks noChangeAspect="1"/>
          </p:cNvSpPr>
          <p:nvPr/>
        </p:nvSpPr>
        <p:spPr>
          <a:xfrm flipH="1">
            <a:off x="8817042" y="2176642"/>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4" name="Freeform 2">
            <a:extLst>
              <a:ext uri="{FF2B5EF4-FFF2-40B4-BE49-F238E27FC236}">
                <a16:creationId xmlns:a16="http://schemas.microsoft.com/office/drawing/2014/main" id="{F6D1E59E-BDA9-4517-9663-2324628E3573}"/>
              </a:ext>
            </a:extLst>
          </p:cNvPr>
          <p:cNvSpPr>
            <a:spLocks noChangeAspect="1"/>
          </p:cNvSpPr>
          <p:nvPr/>
        </p:nvSpPr>
        <p:spPr>
          <a:xfrm flipH="1">
            <a:off x="10628056" y="2950700"/>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5" name="Freeform 3">
            <a:extLst>
              <a:ext uri="{FF2B5EF4-FFF2-40B4-BE49-F238E27FC236}">
                <a16:creationId xmlns:a16="http://schemas.microsoft.com/office/drawing/2014/main" id="{D3CEACA0-A2C3-497B-9F92-84C4FBBC76CA}"/>
              </a:ext>
            </a:extLst>
          </p:cNvPr>
          <p:cNvSpPr/>
          <p:nvPr/>
        </p:nvSpPr>
        <p:spPr>
          <a:xfrm>
            <a:off x="8767408" y="3477553"/>
            <a:ext cx="843424" cy="6067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solidFill>
            <a:schemeClr val="accent4">
              <a:lumMod val="20000"/>
              <a:lumOff val="80000"/>
            </a:schemeClr>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106" name="Group 105">
            <a:extLst>
              <a:ext uri="{FF2B5EF4-FFF2-40B4-BE49-F238E27FC236}">
                <a16:creationId xmlns:a16="http://schemas.microsoft.com/office/drawing/2014/main" id="{AA596C8B-BA45-4A66-BC77-25EEF3247F4D}"/>
              </a:ext>
            </a:extLst>
          </p:cNvPr>
          <p:cNvGrpSpPr/>
          <p:nvPr/>
        </p:nvGrpSpPr>
        <p:grpSpPr>
          <a:xfrm>
            <a:off x="9486420" y="2702994"/>
            <a:ext cx="1618126" cy="2635960"/>
            <a:chOff x="4749532" y="2395594"/>
            <a:chExt cx="2686977" cy="3706341"/>
          </a:xfrm>
        </p:grpSpPr>
        <p:grpSp>
          <p:nvGrpSpPr>
            <p:cNvPr id="107" name="Group 106">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116"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7"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8"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8" name="Group 107">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109" name="Rectangle 108">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0" name="Rectangle 109">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11" name="Group 110">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113"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4"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5"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12"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19" name="Freeform 5">
            <a:extLst>
              <a:ext uri="{FF2B5EF4-FFF2-40B4-BE49-F238E27FC236}">
                <a16:creationId xmlns:a16="http://schemas.microsoft.com/office/drawing/2014/main" id="{3E262317-B57D-4A43-B243-D367F7067320}"/>
              </a:ext>
            </a:extLst>
          </p:cNvPr>
          <p:cNvSpPr>
            <a:spLocks noChangeAspect="1"/>
          </p:cNvSpPr>
          <p:nvPr/>
        </p:nvSpPr>
        <p:spPr>
          <a:xfrm flipH="1">
            <a:off x="10655464" y="3769023"/>
            <a:ext cx="1102867" cy="594205"/>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1135115" y="1545585"/>
            <a:ext cx="2650099" cy="3785652"/>
          </a:xfrm>
          <a:prstGeom prst="rect">
            <a:avLst/>
          </a:prstGeom>
          <a:noFill/>
        </p:spPr>
        <p:txBody>
          <a:bodyPr wrap="square" rtlCol="0" anchor="ctr">
            <a:spAutoFit/>
          </a:bodyPr>
          <a:lstStyle/>
          <a:p>
            <a:pPr algn="ctr">
              <a:lnSpc>
                <a:spcPct val="150000"/>
              </a:lnSpc>
            </a:pPr>
            <a:r>
              <a:rPr lang="en-US" altLang="ko-KR" sz="4000" b="1">
                <a:solidFill>
                  <a:srgbClr val="FF0000"/>
                </a:solidFill>
                <a:cs typeface="Arial" pitchFamily="34" charset="0"/>
              </a:rPr>
              <a:t>NỘI</a:t>
            </a:r>
          </a:p>
          <a:p>
            <a:pPr algn="ctr">
              <a:lnSpc>
                <a:spcPct val="150000"/>
              </a:lnSpc>
            </a:pPr>
            <a:r>
              <a:rPr lang="en-US" altLang="ko-KR" sz="4000" b="1">
                <a:solidFill>
                  <a:srgbClr val="FF0000"/>
                </a:solidFill>
                <a:cs typeface="Arial" pitchFamily="34" charset="0"/>
              </a:rPr>
              <a:t>DUNG</a:t>
            </a:r>
          </a:p>
          <a:p>
            <a:pPr algn="ctr">
              <a:lnSpc>
                <a:spcPct val="150000"/>
              </a:lnSpc>
            </a:pPr>
            <a:r>
              <a:rPr lang="en-US" altLang="ko-KR" sz="4000" b="1">
                <a:solidFill>
                  <a:srgbClr val="FF0000"/>
                </a:solidFill>
                <a:cs typeface="Arial" pitchFamily="34" charset="0"/>
              </a:rPr>
              <a:t>BÀI</a:t>
            </a:r>
          </a:p>
          <a:p>
            <a:pPr algn="ctr">
              <a:lnSpc>
                <a:spcPct val="150000"/>
              </a:lnSpc>
            </a:pPr>
            <a:r>
              <a:rPr lang="en-US" altLang="ko-KR" sz="4000" b="1">
                <a:solidFill>
                  <a:srgbClr val="FF0000"/>
                </a:solidFill>
                <a:cs typeface="Arial" pitchFamily="34" charset="0"/>
              </a:rPr>
              <a:t>HỌC</a:t>
            </a:r>
            <a:endParaRPr lang="ko-KR" altLang="en-US" sz="4000" b="1" dirty="0">
              <a:solidFill>
                <a:srgbClr val="FF0000"/>
              </a:solidFill>
              <a:cs typeface="Arial" pitchFamily="34" charset="0"/>
            </a:endParaRPr>
          </a:p>
        </p:txBody>
      </p:sp>
      <p:grpSp>
        <p:nvGrpSpPr>
          <p:cNvPr id="59" name="Group 58">
            <a:extLst>
              <a:ext uri="{FF2B5EF4-FFF2-40B4-BE49-F238E27FC236}">
                <a16:creationId xmlns:a16="http://schemas.microsoft.com/office/drawing/2014/main" id="{0BEE73F8-5CCD-4DD1-80B4-23566F0FBCA0}"/>
              </a:ext>
            </a:extLst>
          </p:cNvPr>
          <p:cNvGrpSpPr/>
          <p:nvPr/>
        </p:nvGrpSpPr>
        <p:grpSpPr>
          <a:xfrm>
            <a:off x="5451986" y="3208299"/>
            <a:ext cx="1011702" cy="945135"/>
            <a:chOff x="6351484" y="661220"/>
            <a:chExt cx="772126" cy="735356"/>
          </a:xfrm>
        </p:grpSpPr>
        <p:sp>
          <p:nvSpPr>
            <p:cNvPr id="60" name="Regular Pentagon 33">
              <a:extLst>
                <a:ext uri="{FF2B5EF4-FFF2-40B4-BE49-F238E27FC236}">
                  <a16:creationId xmlns:a16="http://schemas.microsoft.com/office/drawing/2014/main" id="{0B45D774-A4FA-4C25-9FAF-95844E517D40}"/>
                </a:ext>
              </a:extLst>
            </p:cNvPr>
            <p:cNvSpPr/>
            <p:nvPr/>
          </p:nvSpPr>
          <p:spPr>
            <a:xfrm>
              <a:off x="6351484" y="661220"/>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a16="http://schemas.microsoft.com/office/drawing/2014/main" id="{837D94E2-FBEA-491D-87FE-BA3B94B0AF9A}"/>
                </a:ext>
              </a:extLst>
            </p:cNvPr>
            <p:cNvSpPr txBox="1"/>
            <p:nvPr/>
          </p:nvSpPr>
          <p:spPr>
            <a:xfrm>
              <a:off x="6399043" y="811801"/>
              <a:ext cx="677008" cy="584775"/>
            </a:xfrm>
            <a:prstGeom prst="rect">
              <a:avLst/>
            </a:prstGeom>
            <a:noFill/>
          </p:spPr>
          <p:txBody>
            <a:bodyPr wrap="square" lIns="108000" rIns="108000" rtlCol="0">
              <a:spAutoFit/>
            </a:bodyPr>
            <a:lstStyle/>
            <a:p>
              <a:pPr algn="ctr"/>
              <a:r>
                <a:rPr lang="en-US" altLang="ko-KR" sz="3200" b="1">
                  <a:solidFill>
                    <a:schemeClr val="bg1"/>
                  </a:solidFill>
                  <a:cs typeface="Arial" pitchFamily="34" charset="0"/>
                </a:rPr>
                <a:t>2</a:t>
              </a:r>
              <a:endParaRPr lang="ko-KR" altLang="en-US" sz="3200" b="1" dirty="0">
                <a:solidFill>
                  <a:schemeClr val="bg1"/>
                </a:solidFill>
                <a:cs typeface="Arial" pitchFamily="34" charset="0"/>
              </a:endParaRPr>
            </a:p>
          </p:txBody>
        </p:sp>
      </p:grpSp>
      <p:grpSp>
        <p:nvGrpSpPr>
          <p:cNvPr id="65" name="Group 64">
            <a:extLst>
              <a:ext uri="{FF2B5EF4-FFF2-40B4-BE49-F238E27FC236}">
                <a16:creationId xmlns:a16="http://schemas.microsoft.com/office/drawing/2014/main" id="{1BC93A32-3FEE-4146-A477-853EE2460B30}"/>
              </a:ext>
            </a:extLst>
          </p:cNvPr>
          <p:cNvGrpSpPr/>
          <p:nvPr/>
        </p:nvGrpSpPr>
        <p:grpSpPr>
          <a:xfrm>
            <a:off x="5466743" y="4385278"/>
            <a:ext cx="996945" cy="991010"/>
            <a:chOff x="6351484" y="1104189"/>
            <a:chExt cx="772126" cy="735356"/>
          </a:xfrm>
        </p:grpSpPr>
        <p:sp>
          <p:nvSpPr>
            <p:cNvPr id="66" name="Regular Pentagon 33">
              <a:extLst>
                <a:ext uri="{FF2B5EF4-FFF2-40B4-BE49-F238E27FC236}">
                  <a16:creationId xmlns:a16="http://schemas.microsoft.com/office/drawing/2014/main" id="{2DFCC8C8-4E27-45AF-9D4F-C2D2EDD6B7E8}"/>
                </a:ext>
              </a:extLst>
            </p:cNvPr>
            <p:cNvSpPr/>
            <p:nvPr/>
          </p:nvSpPr>
          <p:spPr>
            <a:xfrm>
              <a:off x="6351484" y="1104189"/>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7" name="TextBox 66">
              <a:extLst>
                <a:ext uri="{FF2B5EF4-FFF2-40B4-BE49-F238E27FC236}">
                  <a16:creationId xmlns:a16="http://schemas.microsoft.com/office/drawing/2014/main" id="{B35A15A7-1690-4255-9474-492A0DCD151E}"/>
                </a:ext>
              </a:extLst>
            </p:cNvPr>
            <p:cNvSpPr txBox="1"/>
            <p:nvPr/>
          </p:nvSpPr>
          <p:spPr>
            <a:xfrm>
              <a:off x="6409766" y="1247118"/>
              <a:ext cx="677008" cy="584775"/>
            </a:xfrm>
            <a:prstGeom prst="rect">
              <a:avLst/>
            </a:prstGeom>
            <a:noFill/>
          </p:spPr>
          <p:txBody>
            <a:bodyPr wrap="square" lIns="108000" rIns="108000" rtlCol="0">
              <a:spAutoFit/>
            </a:bodyPr>
            <a:lstStyle/>
            <a:p>
              <a:pPr algn="ctr"/>
              <a:r>
                <a:rPr lang="en-US" altLang="ko-KR" sz="3200" b="1">
                  <a:solidFill>
                    <a:schemeClr val="bg1"/>
                  </a:solidFill>
                  <a:cs typeface="Arial" pitchFamily="34" charset="0"/>
                </a:rPr>
                <a:t>3</a:t>
              </a:r>
              <a:endParaRPr lang="ko-KR" altLang="en-US" sz="3200" b="1" dirty="0">
                <a:solidFill>
                  <a:schemeClr val="bg1"/>
                </a:solidFill>
                <a:cs typeface="Arial" pitchFamily="34" charset="0"/>
              </a:endParaRPr>
            </a:p>
          </p:txBody>
        </p:sp>
      </p:grpSp>
      <p:grpSp>
        <p:nvGrpSpPr>
          <p:cNvPr id="33" name="Group 32">
            <a:extLst>
              <a:ext uri="{FF2B5EF4-FFF2-40B4-BE49-F238E27FC236}">
                <a16:creationId xmlns:a16="http://schemas.microsoft.com/office/drawing/2014/main" id="{0BEE73F8-5CCD-4DD1-80B4-23566F0FBCA0}"/>
              </a:ext>
            </a:extLst>
          </p:cNvPr>
          <p:cNvGrpSpPr/>
          <p:nvPr/>
        </p:nvGrpSpPr>
        <p:grpSpPr>
          <a:xfrm>
            <a:off x="5471914" y="1968726"/>
            <a:ext cx="991774" cy="972934"/>
            <a:chOff x="6288411" y="903883"/>
            <a:chExt cx="772126" cy="757867"/>
          </a:xfrm>
        </p:grpSpPr>
        <p:sp>
          <p:nvSpPr>
            <p:cNvPr id="34" name="Regular Pentagon 33">
              <a:extLst>
                <a:ext uri="{FF2B5EF4-FFF2-40B4-BE49-F238E27FC236}">
                  <a16:creationId xmlns:a16="http://schemas.microsoft.com/office/drawing/2014/main" id="{0B45D774-A4FA-4C25-9FAF-95844E517D40}"/>
                </a:ext>
              </a:extLst>
            </p:cNvPr>
            <p:cNvSpPr/>
            <p:nvPr/>
          </p:nvSpPr>
          <p:spPr>
            <a:xfrm>
              <a:off x="6288411" y="903883"/>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35" name="TextBox 34">
              <a:extLst>
                <a:ext uri="{FF2B5EF4-FFF2-40B4-BE49-F238E27FC236}">
                  <a16:creationId xmlns:a16="http://schemas.microsoft.com/office/drawing/2014/main" id="{837D94E2-FBEA-491D-87FE-BA3B94B0AF9A}"/>
                </a:ext>
              </a:extLst>
            </p:cNvPr>
            <p:cNvSpPr txBox="1"/>
            <p:nvPr/>
          </p:nvSpPr>
          <p:spPr>
            <a:xfrm>
              <a:off x="6335970" y="1076975"/>
              <a:ext cx="677008" cy="584775"/>
            </a:xfrm>
            <a:prstGeom prst="rect">
              <a:avLst/>
            </a:prstGeom>
            <a:noFill/>
          </p:spPr>
          <p:txBody>
            <a:bodyPr wrap="square" lIns="108000" rIns="108000" rtlCol="0">
              <a:spAutoFit/>
            </a:bodyPr>
            <a:lstStyle/>
            <a:p>
              <a:pPr algn="ctr"/>
              <a:r>
                <a:rPr lang="en-US" altLang="ko-KR" sz="3200" b="1">
                  <a:solidFill>
                    <a:schemeClr val="bg1"/>
                  </a:solidFill>
                  <a:cs typeface="Arial" pitchFamily="34" charset="0"/>
                </a:rPr>
                <a:t>1</a:t>
              </a:r>
              <a:endParaRPr lang="ko-KR" altLang="en-US" sz="3200" b="1" dirty="0">
                <a:solidFill>
                  <a:schemeClr val="bg1"/>
                </a:solidFill>
                <a:cs typeface="Arial" pitchFamily="34" charset="0"/>
              </a:endParaRPr>
            </a:p>
          </p:txBody>
        </p:sp>
      </p:grpSp>
      <p:sp>
        <p:nvSpPr>
          <p:cNvPr id="3" name="Rounded Rectangle 2"/>
          <p:cNvSpPr/>
          <p:nvPr/>
        </p:nvSpPr>
        <p:spPr>
          <a:xfrm>
            <a:off x="6592262" y="1962537"/>
            <a:ext cx="5400445" cy="10808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Chuẩn bị tự khám phá phần mềm sơ đồ tư duy</a:t>
            </a:r>
          </a:p>
        </p:txBody>
      </p:sp>
      <p:sp>
        <p:nvSpPr>
          <p:cNvPr id="37" name="Rounded Rectangle 36"/>
          <p:cNvSpPr/>
          <p:nvPr/>
        </p:nvSpPr>
        <p:spPr>
          <a:xfrm>
            <a:off x="6592263" y="3259907"/>
            <a:ext cx="5400444" cy="103545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Khám phá phần mềm sơ đồ tư duy</a:t>
            </a:r>
          </a:p>
        </p:txBody>
      </p:sp>
      <p:sp>
        <p:nvSpPr>
          <p:cNvPr id="38" name="Rounded Rectangle 37"/>
          <p:cNvSpPr/>
          <p:nvPr/>
        </p:nvSpPr>
        <p:spPr>
          <a:xfrm>
            <a:off x="6592263" y="4491959"/>
            <a:ext cx="5400444" cy="10808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Nhận biết lợi ích của phần mềm sơ đồ tư duy</a:t>
            </a:r>
          </a:p>
        </p:txBody>
      </p:sp>
    </p:spTree>
    <p:extLst>
      <p:ext uri="{BB962C8B-B14F-4D97-AF65-F5344CB8AC3E}">
        <p14:creationId xmlns:p14="http://schemas.microsoft.com/office/powerpoint/2010/main" val="1874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a16="http://schemas.microsoft.com/office/drawing/2014/main" id="{E67D0374-5C8F-4494-AC2E-787C5D1907CF}"/>
              </a:ext>
            </a:extLst>
          </p:cNvPr>
          <p:cNvSpPr/>
          <p:nvPr/>
        </p:nvSpPr>
        <p:spPr>
          <a:xfrm flipH="1">
            <a:off x="0" y="4571639"/>
            <a:ext cx="12192000" cy="2286360"/>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a16="http://schemas.microsoft.com/office/drawing/2014/main" id="{60E22826-EFB7-4B04-AF0C-757A816E759C}"/>
              </a:ext>
            </a:extLst>
          </p:cNvPr>
          <p:cNvSpPr/>
          <p:nvPr/>
        </p:nvSpPr>
        <p:spPr>
          <a:xfrm flipH="1">
            <a:off x="0" y="5345901"/>
            <a:ext cx="12192000" cy="1512100"/>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53">
            <a:extLst>
              <a:ext uri="{FF2B5EF4-FFF2-40B4-BE49-F238E27FC236}">
                <a16:creationId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57">
            <a:extLst>
              <a:ext uri="{FF2B5EF4-FFF2-40B4-BE49-F238E27FC236}">
                <a16:creationId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그룹 63">
            <a:extLst>
              <a:ext uri="{FF2B5EF4-FFF2-40B4-BE49-F238E27FC236}">
                <a16:creationId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6">
            <a:extLst>
              <a:ext uri="{FF2B5EF4-FFF2-40B4-BE49-F238E27FC236}">
                <a16:creationId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1" name="그룹 69">
            <a:extLst>
              <a:ext uri="{FF2B5EF4-FFF2-40B4-BE49-F238E27FC236}">
                <a16:creationId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3">
            <a:extLst>
              <a:ext uri="{FF2B5EF4-FFF2-40B4-BE49-F238E27FC236}">
                <a16:creationId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77">
            <a:extLst>
              <a:ext uri="{FF2B5EF4-FFF2-40B4-BE49-F238E27FC236}">
                <a16:creationId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1">
            <a:extLst>
              <a:ext uri="{FF2B5EF4-FFF2-40B4-BE49-F238E27FC236}">
                <a16:creationId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5">
            <a:extLst>
              <a:ext uri="{FF2B5EF4-FFF2-40B4-BE49-F238E27FC236}">
                <a16:creationId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89">
            <a:extLst>
              <a:ext uri="{FF2B5EF4-FFF2-40B4-BE49-F238E27FC236}">
                <a16:creationId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95">
            <a:extLst>
              <a:ext uri="{FF2B5EF4-FFF2-40B4-BE49-F238E27FC236}">
                <a16:creationId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1">
            <a:extLst>
              <a:ext uri="{FF2B5EF4-FFF2-40B4-BE49-F238E27FC236}">
                <a16:creationId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7" name="그룹 105">
            <a:extLst>
              <a:ext uri="{FF2B5EF4-FFF2-40B4-BE49-F238E27FC236}">
                <a16:creationId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08">
            <a:extLst>
              <a:ext uri="{FF2B5EF4-FFF2-40B4-BE49-F238E27FC236}">
                <a16:creationId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3" name="그룹 111">
            <a:extLst>
              <a:ext uri="{FF2B5EF4-FFF2-40B4-BE49-F238E27FC236}">
                <a16:creationId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a16="http://schemas.microsoft.com/office/drawing/2014/main" id="{03855FCE-9E02-49C9-BFF1-E3D6DDF9821A}"/>
              </a:ext>
            </a:extLst>
          </p:cNvPr>
          <p:cNvSpPr/>
          <p:nvPr/>
        </p:nvSpPr>
        <p:spPr>
          <a:xfrm flipH="1">
            <a:off x="0" y="5990022"/>
            <a:ext cx="12192000" cy="867977"/>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9" name="TextBox 68">
            <a:extLst>
              <a:ext uri="{FF2B5EF4-FFF2-40B4-BE49-F238E27FC236}">
                <a16:creationId xmlns:a16="http://schemas.microsoft.com/office/drawing/2014/main" id="{32013DFC-A90C-4EBC-99AF-3FB190AB1D0C}"/>
              </a:ext>
            </a:extLst>
          </p:cNvPr>
          <p:cNvSpPr txBox="1"/>
          <p:nvPr/>
        </p:nvSpPr>
        <p:spPr>
          <a:xfrm>
            <a:off x="541701" y="157600"/>
            <a:ext cx="11121487" cy="1138773"/>
          </a:xfrm>
          <a:prstGeom prst="rect">
            <a:avLst/>
          </a:prstGeom>
          <a:noFill/>
        </p:spPr>
        <p:txBody>
          <a:bodyPr wrap="square" rtlCol="0">
            <a:spAutoFit/>
          </a:bodyPr>
          <a:lstStyle/>
          <a:p>
            <a:r>
              <a:rPr lang="en-US" altLang="ko-KR" sz="3200" b="1">
                <a:solidFill>
                  <a:srgbClr val="002060"/>
                </a:solidFill>
                <a:latin typeface="+mj-lt"/>
                <a:cs typeface="Arial" pitchFamily="34" charset="0"/>
              </a:rPr>
              <a:t>1. </a:t>
            </a:r>
            <a:r>
              <a:rPr lang="en-US" sz="3200" b="1">
                <a:solidFill>
                  <a:srgbClr val="002060"/>
                </a:solidFill>
                <a:latin typeface="+mj-lt"/>
              </a:rPr>
              <a:t>Chuẩn bị tự khám phá phần mềm sơ đồ tư duy</a:t>
            </a:r>
          </a:p>
          <a:p>
            <a:endParaRPr lang="ko-KR" altLang="en-US" sz="3600" b="1" dirty="0">
              <a:solidFill>
                <a:schemeClr val="tx1">
                  <a:lumMod val="65000"/>
                  <a:lumOff val="35000"/>
                </a:schemeClr>
              </a:solidFill>
              <a:latin typeface="+mj-lt"/>
              <a:cs typeface="Arial" pitchFamily="34" charset="0"/>
            </a:endParaRPr>
          </a:p>
        </p:txBody>
      </p:sp>
      <p:sp>
        <p:nvSpPr>
          <p:cNvPr id="2" name="Rounded Rectangle 1"/>
          <p:cNvSpPr/>
          <p:nvPr/>
        </p:nvSpPr>
        <p:spPr>
          <a:xfrm>
            <a:off x="1230965" y="879230"/>
            <a:ext cx="3311026" cy="633046"/>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HOẠT ĐỘNG CẶP ĐÔI</a:t>
            </a:r>
          </a:p>
        </p:txBody>
      </p:sp>
      <p:sp>
        <p:nvSpPr>
          <p:cNvPr id="70" name="Rounded Rectangle 69"/>
          <p:cNvSpPr/>
          <p:nvPr/>
        </p:nvSpPr>
        <p:spPr>
          <a:xfrm>
            <a:off x="893262" y="1406768"/>
            <a:ext cx="10649062" cy="204450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42012" y="1512276"/>
            <a:ext cx="10500312" cy="1938992"/>
          </a:xfrm>
          <a:prstGeom prst="rect">
            <a:avLst/>
          </a:prstGeom>
        </p:spPr>
        <p:txBody>
          <a:bodyPr wrap="square">
            <a:spAutoFit/>
          </a:bodyPr>
          <a:lstStyle/>
          <a:p>
            <a:pPr>
              <a:lnSpc>
                <a:spcPct val="150000"/>
              </a:lnSpc>
            </a:pPr>
            <a:r>
              <a:rPr lang="en-US" sz="2000">
                <a:solidFill>
                  <a:srgbClr val="002060"/>
                </a:solidFill>
              </a:rPr>
              <a:t>1. Em hãy dự đoán về phần mềm sơ đồ tư duy sẽ giúp em vẽ được những gì?</a:t>
            </a:r>
          </a:p>
          <a:p>
            <a:pPr>
              <a:lnSpc>
                <a:spcPct val="150000"/>
              </a:lnSpc>
            </a:pPr>
            <a:r>
              <a:rPr lang="en-US" sz="2000">
                <a:solidFill>
                  <a:srgbClr val="002060"/>
                </a:solidFill>
              </a:rPr>
              <a:t>2. Nếu đang tự mình khám phá một phần mềm sơ đồ tư duy, em nên đặt ra những câu hỏi mà nếu trả lời được em sẽ được sơ đồ tư duy bằng phần mềm đó. Hãy cho biết các câu hỏi của em?</a:t>
            </a:r>
          </a:p>
        </p:txBody>
      </p:sp>
      <p:sp>
        <p:nvSpPr>
          <p:cNvPr id="72" name="Rectangle 71"/>
          <p:cNvSpPr/>
          <p:nvPr/>
        </p:nvSpPr>
        <p:spPr>
          <a:xfrm>
            <a:off x="1076366" y="3770225"/>
            <a:ext cx="4898443" cy="2883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1. Sơ đồ tư duy giúp em vẽ được sơ đồ tư duy, cụ thể là vẽ được một hình có chủ đề trung tâm, vẽ được các chủ đề chính và các đường nối.</a:t>
            </a:r>
          </a:p>
        </p:txBody>
      </p:sp>
      <p:sp>
        <p:nvSpPr>
          <p:cNvPr id="73" name="Rectangle 72"/>
          <p:cNvSpPr/>
          <p:nvPr/>
        </p:nvSpPr>
        <p:spPr>
          <a:xfrm>
            <a:off x="6471615" y="3791547"/>
            <a:ext cx="4898443" cy="2883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2. Làm thế nào để ra lệnh cho máy:</a:t>
            </a:r>
          </a:p>
          <a:p>
            <a:pPr marL="342900" indent="-342900">
              <a:lnSpc>
                <a:spcPct val="150000"/>
              </a:lnSpc>
              <a:buFont typeface="Arial" pitchFamily="34" charset="0"/>
              <a:buChar char="•"/>
            </a:pPr>
            <a:r>
              <a:rPr lang="en-US" sz="2000" i="1"/>
              <a:t>Vẽ chủ đề trung tâm?</a:t>
            </a:r>
          </a:p>
          <a:p>
            <a:pPr marL="342900" indent="-342900">
              <a:lnSpc>
                <a:spcPct val="150000"/>
              </a:lnSpc>
              <a:buFont typeface="Arial" pitchFamily="34" charset="0"/>
              <a:buChar char="•"/>
            </a:pPr>
            <a:r>
              <a:rPr lang="en-US" sz="2000" i="1"/>
              <a:t>Vẽ chủ đề con của một chủ đề mẹ?</a:t>
            </a:r>
          </a:p>
          <a:p>
            <a:pPr marL="342900" indent="-342900">
              <a:lnSpc>
                <a:spcPct val="150000"/>
              </a:lnSpc>
              <a:buFont typeface="Arial" pitchFamily="34" charset="0"/>
              <a:buChar char="•"/>
            </a:pPr>
            <a:r>
              <a:rPr lang="en-US" sz="2000" i="1"/>
              <a:t>Vẽ đường nhánh nối chủ đề mẹ và chủ đề con?</a:t>
            </a:r>
          </a:p>
          <a:p>
            <a:pPr marL="342900" indent="-342900">
              <a:lnSpc>
                <a:spcPct val="150000"/>
              </a:lnSpc>
              <a:buFont typeface="Arial" pitchFamily="34" charset="0"/>
              <a:buChar char="•"/>
            </a:pPr>
            <a:r>
              <a:rPr lang="en-US" sz="2000" i="1"/>
              <a:t>Xóa một chủ đề đã vẽ?...</a:t>
            </a: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arn(inVertical)">
                                      <p:cBhvr>
                                        <p:cTn id="15" dur="500"/>
                                        <p:tgtEl>
                                          <p:spTgt spid="7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inVertic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animBg="1"/>
      <p:bldP spid="70" grpId="0" animBg="1"/>
      <p:bldP spid="71" grpId="0"/>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a:solidFill>
                  <a:srgbClr val="002060"/>
                </a:solidFill>
              </a:rPr>
              <a:t>2. Khám phá phần mềm sơ đồ tư duy</a:t>
            </a:r>
            <a:endParaRPr lang="en-US" sz="3200" b="1" dirty="0">
              <a:solidFill>
                <a:srgbClr val="002060"/>
              </a:solidFill>
            </a:endParaRPr>
          </a:p>
        </p:txBody>
      </p:sp>
      <p:sp>
        <p:nvSpPr>
          <p:cNvPr id="3" name="Rectangle: Diagonal Corners Rounded 2">
            <a:extLst>
              <a:ext uri="{FF2B5EF4-FFF2-40B4-BE49-F238E27FC236}">
                <a16:creationId xmlns:a16="http://schemas.microsoft.com/office/drawing/2014/main" id="{5C479793-F15B-4C8C-9453-7FF115446894}"/>
              </a:ext>
            </a:extLst>
          </p:cNvPr>
          <p:cNvSpPr/>
          <p:nvPr/>
        </p:nvSpPr>
        <p:spPr>
          <a:xfrm>
            <a:off x="233616" y="1868816"/>
            <a:ext cx="693414" cy="693414"/>
          </a:xfrm>
          <a:prstGeom prst="round2DiagRect">
            <a:avLst>
              <a:gd name="adj1" fmla="val 3048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ectangle: Diagonal Corners Rounded 6">
            <a:extLst>
              <a:ext uri="{FF2B5EF4-FFF2-40B4-BE49-F238E27FC236}">
                <a16:creationId xmlns:a16="http://schemas.microsoft.com/office/drawing/2014/main" id="{D26A0280-50BF-4D7B-8A26-F8AE02033125}"/>
              </a:ext>
            </a:extLst>
          </p:cNvPr>
          <p:cNvSpPr/>
          <p:nvPr/>
        </p:nvSpPr>
        <p:spPr>
          <a:xfrm>
            <a:off x="233616" y="3028727"/>
            <a:ext cx="693414" cy="693414"/>
          </a:xfrm>
          <a:prstGeom prst="round2DiagRect">
            <a:avLst>
              <a:gd name="adj1" fmla="val 3299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Diagonal Corners Rounded 10">
            <a:extLst>
              <a:ext uri="{FF2B5EF4-FFF2-40B4-BE49-F238E27FC236}">
                <a16:creationId xmlns:a16="http://schemas.microsoft.com/office/drawing/2014/main" id="{F170C87B-47F4-4BEC-96B0-6C20C5E8FFF9}"/>
              </a:ext>
            </a:extLst>
          </p:cNvPr>
          <p:cNvSpPr/>
          <p:nvPr/>
        </p:nvSpPr>
        <p:spPr>
          <a:xfrm>
            <a:off x="233616" y="4188639"/>
            <a:ext cx="693414" cy="693414"/>
          </a:xfrm>
          <a:prstGeom prst="round2DiagRect">
            <a:avLst>
              <a:gd name="adj1" fmla="val 3173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Diagonal Corners Rounded 14">
            <a:extLst>
              <a:ext uri="{FF2B5EF4-FFF2-40B4-BE49-F238E27FC236}">
                <a16:creationId xmlns:a16="http://schemas.microsoft.com/office/drawing/2014/main" id="{A0903898-B2EC-4BE1-B8B2-45D54C72DAEA}"/>
              </a:ext>
            </a:extLst>
          </p:cNvPr>
          <p:cNvSpPr/>
          <p:nvPr/>
        </p:nvSpPr>
        <p:spPr>
          <a:xfrm>
            <a:off x="233616" y="5348549"/>
            <a:ext cx="693414" cy="693414"/>
          </a:xfrm>
          <a:prstGeom prst="round2DiagRect">
            <a:avLst>
              <a:gd name="adj1" fmla="val 3425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Block Arc 5">
            <a:extLst>
              <a:ext uri="{FF2B5EF4-FFF2-40B4-BE49-F238E27FC236}">
                <a16:creationId xmlns:a16="http://schemas.microsoft.com/office/drawing/2014/main" id="{312FDA29-11EF-48BB-A09B-325DA3E52F16}"/>
              </a:ext>
            </a:extLst>
          </p:cNvPr>
          <p:cNvSpPr>
            <a:spLocks noChangeAspect="1"/>
          </p:cNvSpPr>
          <p:nvPr/>
        </p:nvSpPr>
        <p:spPr>
          <a:xfrm rot="10800000">
            <a:off x="418888" y="4349935"/>
            <a:ext cx="322870" cy="37082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 name="Rectangle 6">
            <a:extLst>
              <a:ext uri="{FF2B5EF4-FFF2-40B4-BE49-F238E27FC236}">
                <a16:creationId xmlns:a16="http://schemas.microsoft.com/office/drawing/2014/main" id="{D4FF4B8F-E453-4B70-8FD9-0A54EEAA6B79}"/>
              </a:ext>
            </a:extLst>
          </p:cNvPr>
          <p:cNvSpPr>
            <a:spLocks noChangeAspect="1"/>
          </p:cNvSpPr>
          <p:nvPr/>
        </p:nvSpPr>
        <p:spPr>
          <a:xfrm>
            <a:off x="409736" y="3190023"/>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1" name="Rounded Rectangle 1">
            <a:extLst>
              <a:ext uri="{FF2B5EF4-FFF2-40B4-BE49-F238E27FC236}">
                <a16:creationId xmlns:a16="http://schemas.microsoft.com/office/drawing/2014/main" id="{790C70E0-E1B5-4A9E-B20C-9D0304AF2E31}"/>
              </a:ext>
            </a:extLst>
          </p:cNvPr>
          <p:cNvSpPr/>
          <p:nvPr/>
        </p:nvSpPr>
        <p:spPr>
          <a:xfrm>
            <a:off x="477544" y="2041439"/>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2" name="Rounded Rectangle 5">
            <a:extLst>
              <a:ext uri="{FF2B5EF4-FFF2-40B4-BE49-F238E27FC236}">
                <a16:creationId xmlns:a16="http://schemas.microsoft.com/office/drawing/2014/main" id="{6278A9C7-EC3D-4138-A303-62F6E5BC2D56}"/>
              </a:ext>
            </a:extLst>
          </p:cNvPr>
          <p:cNvSpPr>
            <a:spLocks/>
          </p:cNvSpPr>
          <p:nvPr/>
        </p:nvSpPr>
        <p:spPr>
          <a:xfrm>
            <a:off x="420438" y="5524971"/>
            <a:ext cx="319767" cy="340573"/>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2" name="Freeform 7">
            <a:extLst>
              <a:ext uri="{FF2B5EF4-FFF2-40B4-BE49-F238E27FC236}">
                <a16:creationId xmlns:a16="http://schemas.microsoft.com/office/drawing/2014/main" id="{17283123-9279-43C6-B36E-434C4C2FE93A}"/>
              </a:ext>
            </a:extLst>
          </p:cNvPr>
          <p:cNvSpPr>
            <a:spLocks noChangeAspect="1"/>
          </p:cNvSpPr>
          <p:nvPr/>
        </p:nvSpPr>
        <p:spPr>
          <a:xfrm flipH="1">
            <a:off x="8877497" y="3917079"/>
            <a:ext cx="1606791" cy="86571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3" name="Freeform 2">
            <a:extLst>
              <a:ext uri="{FF2B5EF4-FFF2-40B4-BE49-F238E27FC236}">
                <a16:creationId xmlns:a16="http://schemas.microsoft.com/office/drawing/2014/main" id="{F6D1E59E-BDA9-4517-9663-2324628E3573}"/>
              </a:ext>
            </a:extLst>
          </p:cNvPr>
          <p:cNvSpPr>
            <a:spLocks noChangeAspect="1"/>
          </p:cNvSpPr>
          <p:nvPr/>
        </p:nvSpPr>
        <p:spPr>
          <a:xfrm flipH="1">
            <a:off x="10255414" y="2980912"/>
            <a:ext cx="1287255" cy="69355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4" name="Freeform 3">
            <a:extLst>
              <a:ext uri="{FF2B5EF4-FFF2-40B4-BE49-F238E27FC236}">
                <a16:creationId xmlns:a16="http://schemas.microsoft.com/office/drawing/2014/main" id="{D3CEACA0-A2C3-497B-9F92-84C4FBBC76CA}"/>
              </a:ext>
            </a:extLst>
          </p:cNvPr>
          <p:cNvSpPr/>
          <p:nvPr/>
        </p:nvSpPr>
        <p:spPr>
          <a:xfrm>
            <a:off x="9349471" y="4880633"/>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45" name="Group 44">
            <a:extLst>
              <a:ext uri="{FF2B5EF4-FFF2-40B4-BE49-F238E27FC236}">
                <a16:creationId xmlns:a16="http://schemas.microsoft.com/office/drawing/2014/main" id="{AA596C8B-BA45-4A66-BC77-25EEF3247F4D}"/>
              </a:ext>
            </a:extLst>
          </p:cNvPr>
          <p:cNvGrpSpPr/>
          <p:nvPr/>
        </p:nvGrpSpPr>
        <p:grpSpPr>
          <a:xfrm>
            <a:off x="9686546" y="3375434"/>
            <a:ext cx="2005440" cy="3359634"/>
            <a:chOff x="4749532" y="2395594"/>
            <a:chExt cx="2686977" cy="3706341"/>
          </a:xfrm>
        </p:grpSpPr>
        <p:grpSp>
          <p:nvGrpSpPr>
            <p:cNvPr id="46" name="Group 45">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55"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47" name="Group 46">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48" name="Rectangle 47">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48">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0" name="Group 49">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52"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3"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4"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51"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58" name="Freeform 5">
            <a:extLst>
              <a:ext uri="{FF2B5EF4-FFF2-40B4-BE49-F238E27FC236}">
                <a16:creationId xmlns:a16="http://schemas.microsoft.com/office/drawing/2014/main" id="{3E262317-B57D-4A43-B243-D367F7067320}"/>
              </a:ext>
            </a:extLst>
          </p:cNvPr>
          <p:cNvSpPr>
            <a:spLocks noChangeAspect="1"/>
          </p:cNvSpPr>
          <p:nvPr/>
        </p:nvSpPr>
        <p:spPr>
          <a:xfrm flipH="1">
            <a:off x="11045229" y="4909711"/>
            <a:ext cx="994881" cy="53602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9" name="TextBox 58"/>
          <p:cNvSpPr txBox="1"/>
          <p:nvPr/>
        </p:nvSpPr>
        <p:spPr>
          <a:xfrm>
            <a:off x="1060409" y="959767"/>
            <a:ext cx="5160387" cy="461665"/>
          </a:xfrm>
          <a:prstGeom prst="rect">
            <a:avLst/>
          </a:prstGeom>
          <a:noFill/>
        </p:spPr>
        <p:txBody>
          <a:bodyPr wrap="none" rtlCol="0">
            <a:spAutoFit/>
          </a:bodyPr>
          <a:lstStyle/>
          <a:p>
            <a:r>
              <a:rPr lang="en-US" sz="2400" b="1">
                <a:solidFill>
                  <a:srgbClr val="002060"/>
                </a:solidFill>
              </a:rPr>
              <a:t>Bài 2</a:t>
            </a:r>
            <a:r>
              <a:rPr lang="en-US" sz="2400">
                <a:solidFill>
                  <a:srgbClr val="002060"/>
                </a:solidFill>
              </a:rPr>
              <a:t>. Sơ đồ tư duy đầu tiên của em</a:t>
            </a:r>
          </a:p>
        </p:txBody>
      </p:sp>
      <p:sp>
        <p:nvSpPr>
          <p:cNvPr id="60" name="TextBox 59"/>
          <p:cNvSpPr txBox="1"/>
          <p:nvPr/>
        </p:nvSpPr>
        <p:spPr>
          <a:xfrm>
            <a:off x="1060409" y="1395835"/>
            <a:ext cx="9927718" cy="1323439"/>
          </a:xfrm>
          <a:prstGeom prst="rect">
            <a:avLst/>
          </a:prstGeom>
          <a:noFill/>
        </p:spPr>
        <p:txBody>
          <a:bodyPr wrap="none" rtlCol="0">
            <a:spAutoFit/>
          </a:bodyPr>
          <a:lstStyle/>
          <a:p>
            <a:pPr>
              <a:lnSpc>
                <a:spcPct val="150000"/>
              </a:lnSpc>
            </a:pPr>
            <a:r>
              <a:rPr lang="en-US" sz="2000" b="1" i="1">
                <a:solidFill>
                  <a:srgbClr val="002060"/>
                </a:solidFill>
              </a:rPr>
              <a:t>Nhiệm vụ 1. </a:t>
            </a:r>
            <a:r>
              <a:rPr lang="en-US" sz="2000">
                <a:solidFill>
                  <a:srgbClr val="002060"/>
                </a:solidFill>
              </a:rPr>
              <a:t>Hãy sử dụng phần mềm sơ đồ tư duy Xmind để tạo ra một sơ đồ tư duy </a:t>
            </a:r>
          </a:p>
          <a:p>
            <a:pPr>
              <a:lnSpc>
                <a:spcPct val="150000"/>
              </a:lnSpc>
            </a:pPr>
            <a:r>
              <a:rPr lang="en-US" sz="2000">
                <a:solidFill>
                  <a:srgbClr val="002060"/>
                </a:solidFill>
              </a:rPr>
              <a:t>đơn giản mà em thích, hãy chú ý đến các gợi ý ở hình 1.</a:t>
            </a:r>
          </a:p>
          <a:p>
            <a:endParaRPr lang="en-US" sz="2000">
              <a:solidFill>
                <a:srgbClr val="002060"/>
              </a:solidFill>
            </a:endParaRP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07" y="2441071"/>
            <a:ext cx="7641234" cy="4065545"/>
          </a:xfrm>
          <a:prstGeom prst="rect">
            <a:avLst/>
          </a:prstGeom>
        </p:spPr>
      </p:pic>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par>
                                <p:cTn id="16" presetID="22" presetClass="entr" presetSubtype="4"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D8F7530-BC29-48BB-B92A-B48372D671CB}"/>
              </a:ext>
            </a:extLst>
          </p:cNvPr>
          <p:cNvSpPr/>
          <p:nvPr/>
        </p:nvSpPr>
        <p:spPr>
          <a:xfrm>
            <a:off x="1582297" y="6197960"/>
            <a:ext cx="887479" cy="889200"/>
          </a:xfrm>
          <a:prstGeom prst="ellipse">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4" name="Oval 13">
            <a:extLst>
              <a:ext uri="{FF2B5EF4-FFF2-40B4-BE49-F238E27FC236}">
                <a16:creationId xmlns:a16="http://schemas.microsoft.com/office/drawing/2014/main" id="{8043128F-9C91-469B-BD02-BB6A0D340375}"/>
              </a:ext>
            </a:extLst>
          </p:cNvPr>
          <p:cNvSpPr/>
          <p:nvPr/>
        </p:nvSpPr>
        <p:spPr>
          <a:xfrm>
            <a:off x="3192998" y="6197960"/>
            <a:ext cx="887479" cy="889200"/>
          </a:xfrm>
          <a:prstGeom prst="ellipse">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5" name="Oval 14">
            <a:extLst>
              <a:ext uri="{FF2B5EF4-FFF2-40B4-BE49-F238E27FC236}">
                <a16:creationId xmlns:a16="http://schemas.microsoft.com/office/drawing/2014/main" id="{F600D4C4-7129-4268-94F7-FA44F491BA4F}"/>
              </a:ext>
            </a:extLst>
          </p:cNvPr>
          <p:cNvSpPr/>
          <p:nvPr/>
        </p:nvSpPr>
        <p:spPr>
          <a:xfrm>
            <a:off x="4803699" y="6197960"/>
            <a:ext cx="887479" cy="8892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6" name="Oval 15">
            <a:extLst>
              <a:ext uri="{FF2B5EF4-FFF2-40B4-BE49-F238E27FC236}">
                <a16:creationId xmlns:a16="http://schemas.microsoft.com/office/drawing/2014/main" id="{A2BA0E27-1E17-48D6-BCCC-36B5C6B15747}"/>
              </a:ext>
            </a:extLst>
          </p:cNvPr>
          <p:cNvSpPr/>
          <p:nvPr/>
        </p:nvSpPr>
        <p:spPr>
          <a:xfrm>
            <a:off x="6414400" y="6197960"/>
            <a:ext cx="887479" cy="889200"/>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7" name="Oval 16">
            <a:extLst>
              <a:ext uri="{FF2B5EF4-FFF2-40B4-BE49-F238E27FC236}">
                <a16:creationId xmlns:a16="http://schemas.microsoft.com/office/drawing/2014/main" id="{2C979DFD-1055-413D-914F-2B33EF759922}"/>
              </a:ext>
            </a:extLst>
          </p:cNvPr>
          <p:cNvSpPr/>
          <p:nvPr/>
        </p:nvSpPr>
        <p:spPr>
          <a:xfrm>
            <a:off x="8025101" y="6197960"/>
            <a:ext cx="887479" cy="8892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8" name="Oval 17">
            <a:extLst>
              <a:ext uri="{FF2B5EF4-FFF2-40B4-BE49-F238E27FC236}">
                <a16:creationId xmlns:a16="http://schemas.microsoft.com/office/drawing/2014/main" id="{1DDE38F1-BEDF-4CF3-9F4D-22C676FC4BAC}"/>
              </a:ext>
            </a:extLst>
          </p:cNvPr>
          <p:cNvSpPr/>
          <p:nvPr/>
        </p:nvSpPr>
        <p:spPr>
          <a:xfrm>
            <a:off x="9635803" y="6197960"/>
            <a:ext cx="887479" cy="889200"/>
          </a:xfrm>
          <a:prstGeom prst="ellipse">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37" name="Rectangle 23">
            <a:extLst>
              <a:ext uri="{FF2B5EF4-FFF2-40B4-BE49-F238E27FC236}">
                <a16:creationId xmlns:a16="http://schemas.microsoft.com/office/drawing/2014/main" id="{07BCFB00-6736-47B5-B512-D7C6F4FB0D8E}"/>
              </a:ext>
            </a:extLst>
          </p:cNvPr>
          <p:cNvSpPr/>
          <p:nvPr/>
        </p:nvSpPr>
        <p:spPr>
          <a:xfrm>
            <a:off x="1804325" y="6490924"/>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Oval 31">
            <a:extLst>
              <a:ext uri="{FF2B5EF4-FFF2-40B4-BE49-F238E27FC236}">
                <a16:creationId xmlns:a16="http://schemas.microsoft.com/office/drawing/2014/main" id="{5054C7E5-DF4E-4146-96B0-B659E59CEF39}"/>
              </a:ext>
            </a:extLst>
          </p:cNvPr>
          <p:cNvSpPr/>
          <p:nvPr/>
        </p:nvSpPr>
        <p:spPr>
          <a:xfrm>
            <a:off x="9914440" y="6465589"/>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ectangle 23">
            <a:extLst>
              <a:ext uri="{FF2B5EF4-FFF2-40B4-BE49-F238E27FC236}">
                <a16:creationId xmlns:a16="http://schemas.microsoft.com/office/drawing/2014/main" id="{0903FA75-0080-4F2D-A678-EDCA91BECF85}"/>
              </a:ext>
            </a:extLst>
          </p:cNvPr>
          <p:cNvSpPr/>
          <p:nvPr/>
        </p:nvSpPr>
        <p:spPr>
          <a:xfrm>
            <a:off x="4997972" y="6451823"/>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Oval 31">
            <a:extLst>
              <a:ext uri="{FF2B5EF4-FFF2-40B4-BE49-F238E27FC236}">
                <a16:creationId xmlns:a16="http://schemas.microsoft.com/office/drawing/2014/main" id="{F837FC58-0ACD-4AD4-826A-BF0E207D594F}"/>
              </a:ext>
            </a:extLst>
          </p:cNvPr>
          <p:cNvSpPr/>
          <p:nvPr/>
        </p:nvSpPr>
        <p:spPr>
          <a:xfrm>
            <a:off x="6687947" y="6398303"/>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Teardrop 17">
            <a:extLst>
              <a:ext uri="{FF2B5EF4-FFF2-40B4-BE49-F238E27FC236}">
                <a16:creationId xmlns:a16="http://schemas.microsoft.com/office/drawing/2014/main" id="{423B369C-B869-411E-8546-5C7A4F777ADC}"/>
              </a:ext>
            </a:extLst>
          </p:cNvPr>
          <p:cNvSpPr/>
          <p:nvPr/>
        </p:nvSpPr>
        <p:spPr>
          <a:xfrm rot="18900000">
            <a:off x="3444766" y="6493723"/>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23">
            <a:extLst>
              <a:ext uri="{FF2B5EF4-FFF2-40B4-BE49-F238E27FC236}">
                <a16:creationId xmlns:a16="http://schemas.microsoft.com/office/drawing/2014/main" id="{9CB81AA0-8468-47B3-A94F-17D5393070E6}"/>
              </a:ext>
            </a:extLst>
          </p:cNvPr>
          <p:cNvSpPr/>
          <p:nvPr/>
        </p:nvSpPr>
        <p:spPr>
          <a:xfrm>
            <a:off x="8248085" y="6414070"/>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ectangle 51"/>
          <p:cNvSpPr/>
          <p:nvPr/>
        </p:nvSpPr>
        <p:spPr>
          <a:xfrm>
            <a:off x="480643" y="891745"/>
            <a:ext cx="11090031" cy="4401205"/>
          </a:xfrm>
          <a:prstGeom prst="rect">
            <a:avLst/>
          </a:prstGeom>
        </p:spPr>
        <p:txBody>
          <a:bodyPr wrap="square">
            <a:spAutoFit/>
          </a:bodyPr>
          <a:lstStyle/>
          <a:p>
            <a:pPr>
              <a:lnSpc>
                <a:spcPct val="200000"/>
              </a:lnSpc>
            </a:pPr>
            <a:r>
              <a:rPr lang="en-US" sz="2000" b="1" u="sng">
                <a:solidFill>
                  <a:srgbClr val="002060"/>
                </a:solidFill>
              </a:rPr>
              <a:t>Nhiệm vụ 2</a:t>
            </a:r>
            <a:r>
              <a:rPr lang="en-US" sz="2000" u="sng">
                <a:solidFill>
                  <a:srgbClr val="002060"/>
                </a:solidFill>
              </a:rPr>
              <a:t>. </a:t>
            </a:r>
            <a:r>
              <a:rPr lang="vi-VN" sz="2000">
                <a:solidFill>
                  <a:srgbClr val="002060"/>
                </a:solidFill>
              </a:rPr>
              <a:t>Với sơ đ</a:t>
            </a:r>
            <a:r>
              <a:rPr lang="en-US" sz="2000">
                <a:solidFill>
                  <a:srgbClr val="002060"/>
                </a:solidFill>
              </a:rPr>
              <a:t>ồ</a:t>
            </a:r>
            <a:r>
              <a:rPr lang="vi-VN" sz="2000">
                <a:solidFill>
                  <a:srgbClr val="002060"/>
                </a:solidFill>
              </a:rPr>
              <a:t> tư duy vừa được tạo ra (trong Câu 1) em hãy thực hiện những thao</a:t>
            </a:r>
            <a:r>
              <a:rPr lang="en-US" sz="2000">
                <a:solidFill>
                  <a:srgbClr val="002060"/>
                </a:solidFill>
              </a:rPr>
              <a:t> </a:t>
            </a:r>
            <a:r>
              <a:rPr lang="vi-VN" sz="2000">
                <a:solidFill>
                  <a:srgbClr val="002060"/>
                </a:solidFill>
              </a:rPr>
              <a:t>tác sau và quan sát để biết thêm cách sử dụng phần mềm sơ đỏ tư duy:</a:t>
            </a:r>
          </a:p>
          <a:p>
            <a:endParaRPr lang="vi-VN" sz="2000">
              <a:solidFill>
                <a:srgbClr val="002060"/>
              </a:solidFill>
            </a:endParaRPr>
          </a:p>
          <a:p>
            <a:pPr marL="285750" indent="-285750">
              <a:buFont typeface="Wingdings" pitchFamily="2" charset="2"/>
              <a:buChar char="Ø"/>
            </a:pPr>
            <a:r>
              <a:rPr lang="vi-VN" sz="2000">
                <a:solidFill>
                  <a:srgbClr val="002060"/>
                </a:solidFill>
              </a:rPr>
              <a:t>Chỉ định một chủ đ</a:t>
            </a:r>
            <a:r>
              <a:rPr lang="en-US" sz="2000">
                <a:solidFill>
                  <a:srgbClr val="002060"/>
                </a:solidFill>
              </a:rPr>
              <a:t>ề</a:t>
            </a:r>
            <a:r>
              <a:rPr lang="vi-VN" sz="2000">
                <a:solidFill>
                  <a:srgbClr val="002060"/>
                </a:solidFill>
              </a:rPr>
              <a:t>. sau đó gõ phím </a:t>
            </a:r>
            <a:r>
              <a:rPr lang="vi-VN" sz="2000" b="1">
                <a:solidFill>
                  <a:srgbClr val="002060"/>
                </a:solidFill>
              </a:rPr>
              <a:t>Delete.</a:t>
            </a:r>
          </a:p>
          <a:p>
            <a:endParaRPr lang="vi-VN" sz="2000">
              <a:solidFill>
                <a:srgbClr val="002060"/>
              </a:solidFill>
            </a:endParaRPr>
          </a:p>
          <a:p>
            <a:pPr marL="285750" indent="-285750">
              <a:buFont typeface="Wingdings" pitchFamily="2" charset="2"/>
              <a:buChar char="Ø"/>
            </a:pPr>
            <a:r>
              <a:rPr lang="vi-VN" sz="2000">
                <a:solidFill>
                  <a:srgbClr val="002060"/>
                </a:solidFill>
              </a:rPr>
              <a:t>Nháy đúp chuột vào một chủ đề, sau đó gõ một câu.</a:t>
            </a:r>
          </a:p>
          <a:p>
            <a:endParaRPr lang="vi-VN" sz="2000">
              <a:solidFill>
                <a:srgbClr val="002060"/>
              </a:solidFill>
            </a:endParaRPr>
          </a:p>
          <a:p>
            <a:pPr marL="285750" indent="-285750">
              <a:buFont typeface="Wingdings" pitchFamily="2" charset="2"/>
              <a:buChar char="Ø"/>
            </a:pPr>
            <a:r>
              <a:rPr lang="vi-VN" sz="2000">
                <a:solidFill>
                  <a:srgbClr val="002060"/>
                </a:solidFill>
              </a:rPr>
              <a:t>Dùng chuột kéo chủ đề trung tâm đến một vị trí khác.</a:t>
            </a:r>
          </a:p>
          <a:p>
            <a:endParaRPr lang="vi-VN" sz="2000">
              <a:solidFill>
                <a:srgbClr val="002060"/>
              </a:solidFill>
            </a:endParaRPr>
          </a:p>
          <a:p>
            <a:pPr marL="285750" indent="-285750">
              <a:buFont typeface="Wingdings" pitchFamily="2" charset="2"/>
              <a:buChar char="Ø"/>
            </a:pPr>
            <a:r>
              <a:rPr lang="vi-VN" sz="2000">
                <a:solidFill>
                  <a:srgbClr val="002060"/>
                </a:solidFill>
              </a:rPr>
              <a:t>Dùng chuột kéo một chủ đề chính đến một vị trí khác.</a:t>
            </a:r>
          </a:p>
          <a:p>
            <a:endParaRPr lang="vi-VN" sz="2000">
              <a:solidFill>
                <a:srgbClr val="002060"/>
              </a:solidFill>
            </a:endParaRPr>
          </a:p>
          <a:p>
            <a:pPr marL="285750" indent="-285750">
              <a:buFont typeface="Wingdings" pitchFamily="2" charset="2"/>
              <a:buChar char="Ø"/>
            </a:pPr>
            <a:r>
              <a:rPr lang="vi-VN" sz="2000">
                <a:solidFill>
                  <a:srgbClr val="002060"/>
                </a:solidFill>
              </a:rPr>
              <a:t>Hãy nhấp chuột vào kí hiệu</a:t>
            </a:r>
            <a:r>
              <a:rPr lang="en-US" sz="2000">
                <a:solidFill>
                  <a:srgbClr val="002060"/>
                </a:solidFill>
              </a:rPr>
              <a:t>      </a:t>
            </a:r>
            <a:r>
              <a:rPr lang="vi-VN" sz="2000">
                <a:solidFill>
                  <a:srgbClr val="002060"/>
                </a:solidFill>
              </a:rPr>
              <a:t> và </a:t>
            </a:r>
            <a:r>
              <a:rPr lang="en-US" sz="2000">
                <a:solidFill>
                  <a:srgbClr val="002060"/>
                </a:solidFill>
              </a:rPr>
              <a:t>      </a:t>
            </a:r>
            <a:r>
              <a:rPr lang="vi-VN" sz="2000">
                <a:solidFill>
                  <a:srgbClr val="002060"/>
                </a:solidFill>
              </a:rPr>
              <a:t>ở điểm nút triển khai các chủ đ</a:t>
            </a:r>
            <a:r>
              <a:rPr lang="en-US" sz="2000">
                <a:solidFill>
                  <a:srgbClr val="002060"/>
                </a:solidFill>
              </a:rPr>
              <a:t>ề</a:t>
            </a:r>
            <a:r>
              <a:rPr lang="vi-VN" sz="2000">
                <a:solidFill>
                  <a:srgbClr val="002060"/>
                </a:solidFill>
              </a:rPr>
              <a:t>.</a:t>
            </a:r>
            <a:endParaRPr lang="en-US" sz="2000">
              <a:solidFill>
                <a:srgbClr val="002060"/>
              </a:solidFill>
            </a:endParaRPr>
          </a:p>
        </p:txBody>
      </p:sp>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926" y="4843010"/>
            <a:ext cx="333422" cy="342948"/>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909" y="4862063"/>
            <a:ext cx="333422" cy="323895"/>
          </a:xfrm>
          <a:prstGeom prst="rect">
            <a:avLst/>
          </a:prstGeom>
        </p:spPr>
      </p:pic>
      <p:sp>
        <p:nvSpPr>
          <p:cNvPr id="55"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a:solidFill>
                  <a:srgbClr val="002060"/>
                </a:solidFill>
              </a:rPr>
              <a:t>2. Khám phá phần mềm sơ đồ tư duy</a:t>
            </a:r>
            <a:endParaRPr lang="en-US" sz="3200" b="1" dirty="0">
              <a:solidFill>
                <a:srgbClr val="002060"/>
              </a:solidFill>
            </a:endParaRP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down)">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a:solidFill>
                  <a:srgbClr val="002060"/>
                </a:solidFill>
              </a:rPr>
              <a:t>2. Khám phá phần mềm sơ đồ tư duy</a:t>
            </a:r>
            <a:endParaRPr lang="en-US" sz="3200" b="1" dirty="0">
              <a:solidFill>
                <a:srgbClr val="002060"/>
              </a:solidFill>
            </a:endParaRPr>
          </a:p>
        </p:txBody>
      </p:sp>
      <p:sp>
        <p:nvSpPr>
          <p:cNvPr id="33" name="TextBox 32"/>
          <p:cNvSpPr txBox="1"/>
          <p:nvPr/>
        </p:nvSpPr>
        <p:spPr>
          <a:xfrm>
            <a:off x="422030" y="914643"/>
            <a:ext cx="11359661" cy="2554545"/>
          </a:xfrm>
          <a:prstGeom prst="rect">
            <a:avLst/>
          </a:prstGeom>
          <a:noFill/>
        </p:spPr>
        <p:txBody>
          <a:bodyPr wrap="square" rtlCol="0">
            <a:spAutoFit/>
          </a:bodyPr>
          <a:lstStyle/>
          <a:p>
            <a:pPr>
              <a:lnSpc>
                <a:spcPct val="200000"/>
              </a:lnSpc>
            </a:pPr>
            <a:r>
              <a:rPr lang="en-US" sz="2000" b="1" i="1">
                <a:solidFill>
                  <a:srgbClr val="002060"/>
                </a:solidFill>
              </a:rPr>
              <a:t>Bài 3. </a:t>
            </a:r>
            <a:r>
              <a:rPr lang="en-US" sz="2000" i="1">
                <a:solidFill>
                  <a:srgbClr val="002060"/>
                </a:solidFill>
              </a:rPr>
              <a:t>Tạo sơ đồ tư duy tóm tắt một bài học</a:t>
            </a:r>
          </a:p>
          <a:p>
            <a:pPr>
              <a:lnSpc>
                <a:spcPct val="200000"/>
              </a:lnSpc>
            </a:pPr>
            <a:r>
              <a:rPr lang="en-US" sz="2000">
                <a:solidFill>
                  <a:srgbClr val="002060"/>
                </a:solidFill>
              </a:rPr>
              <a:t>Bạn Kim Thu nhờ em vẽ sơ đồ tư duy trên máy tính để tóm tắt bài “Các thành phần của mạng máy tính” mà bạn đã vẽ tay như Hình 2. Em hãy giúp bạn thực hiện điều này và lưu kết quả trong tệp có tên là Thu.xmind.</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392" y="2989385"/>
            <a:ext cx="7494936" cy="3645877"/>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2955</TotalTime>
  <Words>1424</Words>
  <Application>Microsoft Office PowerPoint</Application>
  <PresentationFormat>Widescreen</PresentationFormat>
  <Paragraphs>141</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FZShuTi</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 INPIRON</cp:lastModifiedBy>
  <cp:revision>80</cp:revision>
  <dcterms:created xsi:type="dcterms:W3CDTF">2020-01-20T05:08:25Z</dcterms:created>
  <dcterms:modified xsi:type="dcterms:W3CDTF">2025-05-10T11:27:38Z</dcterms:modified>
</cp:coreProperties>
</file>